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 id="2147483695" r:id="rId2"/>
  </p:sldMasterIdLst>
  <p:notesMasterIdLst>
    <p:notesMasterId r:id="rId143"/>
  </p:notesMasterIdLst>
  <p:handoutMasterIdLst>
    <p:handoutMasterId r:id="rId144"/>
  </p:handoutMasterIdLst>
  <p:sldIdLst>
    <p:sldId id="477" r:id="rId3"/>
    <p:sldId id="318" r:id="rId4"/>
    <p:sldId id="288" r:id="rId5"/>
    <p:sldId id="291" r:id="rId6"/>
    <p:sldId id="287" r:id="rId7"/>
    <p:sldId id="561" r:id="rId8"/>
    <p:sldId id="562" r:id="rId9"/>
    <p:sldId id="569" r:id="rId10"/>
    <p:sldId id="292" r:id="rId11"/>
    <p:sldId id="293" r:id="rId12"/>
    <p:sldId id="294" r:id="rId13"/>
    <p:sldId id="295" r:id="rId14"/>
    <p:sldId id="475" r:id="rId15"/>
    <p:sldId id="344" r:id="rId16"/>
    <p:sldId id="296" r:id="rId17"/>
    <p:sldId id="345" r:id="rId18"/>
    <p:sldId id="570" r:id="rId19"/>
    <p:sldId id="571" r:id="rId20"/>
    <p:sldId id="476" r:id="rId21"/>
    <p:sldId id="398" r:id="rId22"/>
    <p:sldId id="371" r:id="rId23"/>
    <p:sldId id="278" r:id="rId24"/>
    <p:sldId id="298" r:id="rId25"/>
    <p:sldId id="319" r:id="rId26"/>
    <p:sldId id="320" r:id="rId27"/>
    <p:sldId id="341" r:id="rId28"/>
    <p:sldId id="373" r:id="rId29"/>
    <p:sldId id="483" r:id="rId30"/>
    <p:sldId id="482" r:id="rId31"/>
    <p:sldId id="484" r:id="rId32"/>
    <p:sldId id="485" r:id="rId33"/>
    <p:sldId id="347" r:id="rId34"/>
    <p:sldId id="321" r:id="rId35"/>
    <p:sldId id="380" r:id="rId36"/>
    <p:sldId id="299" r:id="rId37"/>
    <p:sldId id="305" r:id="rId38"/>
    <p:sldId id="352" r:id="rId39"/>
    <p:sldId id="374" r:id="rId40"/>
    <p:sldId id="382" r:id="rId41"/>
    <p:sldId id="402" r:id="rId42"/>
    <p:sldId id="473" r:id="rId43"/>
    <p:sldId id="397" r:id="rId44"/>
    <p:sldId id="488" r:id="rId45"/>
    <p:sldId id="544" r:id="rId46"/>
    <p:sldId id="553" r:id="rId47"/>
    <p:sldId id="545" r:id="rId48"/>
    <p:sldId id="554" r:id="rId49"/>
    <p:sldId id="300" r:id="rId50"/>
    <p:sldId id="301" r:id="rId51"/>
    <p:sldId id="329" r:id="rId52"/>
    <p:sldId id="492" r:id="rId53"/>
    <p:sldId id="357" r:id="rId54"/>
    <p:sldId id="499" r:id="rId55"/>
    <p:sldId id="331" r:id="rId56"/>
    <p:sldId id="500" r:id="rId57"/>
    <p:sldId id="399" r:id="rId58"/>
    <p:sldId id="493" r:id="rId59"/>
    <p:sldId id="555" r:id="rId60"/>
    <p:sldId id="556" r:id="rId61"/>
    <p:sldId id="400" r:id="rId62"/>
    <p:sldId id="560" r:id="rId63"/>
    <p:sldId id="306" r:id="rId64"/>
    <p:sldId id="323" r:id="rId65"/>
    <p:sldId id="327" r:id="rId66"/>
    <p:sldId id="565" r:id="rId67"/>
    <p:sldId id="325" r:id="rId68"/>
    <p:sldId id="307" r:id="rId69"/>
    <p:sldId id="308" r:id="rId70"/>
    <p:sldId id="309" r:id="rId71"/>
    <p:sldId id="354" r:id="rId72"/>
    <p:sldId id="311" r:id="rId73"/>
    <p:sldId id="328" r:id="rId74"/>
    <p:sldId id="326" r:id="rId75"/>
    <p:sldId id="546" r:id="rId76"/>
    <p:sldId id="355" r:id="rId77"/>
    <p:sldId id="333" r:id="rId78"/>
    <p:sldId id="491" r:id="rId79"/>
    <p:sldId id="401" r:id="rId80"/>
    <p:sldId id="502" r:id="rId81"/>
    <p:sldId id="335" r:id="rId82"/>
    <p:sldId id="334" r:id="rId83"/>
    <p:sldId id="282" r:id="rId84"/>
    <p:sldId id="283" r:id="rId85"/>
    <p:sldId id="284" r:id="rId86"/>
    <p:sldId id="285" r:id="rId87"/>
    <p:sldId id="316" r:id="rId88"/>
    <p:sldId id="557" r:id="rId89"/>
    <p:sldId id="558" r:id="rId90"/>
    <p:sldId id="547" r:id="rId91"/>
    <p:sldId id="548" r:id="rId92"/>
    <p:sldId id="559" r:id="rId93"/>
    <p:sldId id="549" r:id="rId94"/>
    <p:sldId id="550" r:id="rId95"/>
    <p:sldId id="551" r:id="rId96"/>
    <p:sldId id="552" r:id="rId97"/>
    <p:sldId id="396" r:id="rId98"/>
    <p:sldId id="494" r:id="rId99"/>
    <p:sldId id="505" r:id="rId100"/>
    <p:sldId id="504" r:id="rId101"/>
    <p:sldId id="358" r:id="rId102"/>
    <p:sldId id="390" r:id="rId103"/>
    <p:sldId id="509" r:id="rId104"/>
    <p:sldId id="407" r:id="rId105"/>
    <p:sldId id="394" r:id="rId106"/>
    <p:sldId id="395" r:id="rId107"/>
    <p:sldId id="362" r:id="rId108"/>
    <p:sldId id="368" r:id="rId109"/>
    <p:sldId id="363" r:id="rId110"/>
    <p:sldId id="377" r:id="rId111"/>
    <p:sldId id="420" r:id="rId112"/>
    <p:sldId id="468" r:id="rId113"/>
    <p:sldId id="408" r:id="rId114"/>
    <p:sldId id="409" r:id="rId115"/>
    <p:sldId id="410" r:id="rId116"/>
    <p:sldId id="411" r:id="rId117"/>
    <p:sldId id="413" r:id="rId118"/>
    <p:sldId id="412" r:id="rId119"/>
    <p:sldId id="415" r:id="rId120"/>
    <p:sldId id="414" r:id="rId121"/>
    <p:sldId id="416" r:id="rId122"/>
    <p:sldId id="417" r:id="rId123"/>
    <p:sldId id="472" r:id="rId124"/>
    <p:sldId id="418" r:id="rId125"/>
    <p:sldId id="419" r:id="rId126"/>
    <p:sldId id="428" r:id="rId127"/>
    <p:sldId id="431" r:id="rId128"/>
    <p:sldId id="432" r:id="rId129"/>
    <p:sldId id="426" r:id="rId130"/>
    <p:sldId id="427" r:id="rId131"/>
    <p:sldId id="506" r:id="rId132"/>
    <p:sldId id="508" r:id="rId133"/>
    <p:sldId id="572" r:id="rId134"/>
    <p:sldId id="573" r:id="rId135"/>
    <p:sldId id="574" r:id="rId136"/>
    <p:sldId id="575" r:id="rId137"/>
    <p:sldId id="576" r:id="rId138"/>
    <p:sldId id="577" r:id="rId139"/>
    <p:sldId id="578" r:id="rId140"/>
    <p:sldId id="579" r:id="rId141"/>
    <p:sldId id="580" r:id="rId142"/>
  </p:sldIdLst>
  <p:sldSz cx="9906000" cy="6858000" type="A4"/>
  <p:notesSz cx="6797675" cy="9926638"/>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modifyVerifier cryptProviderType="rsaFull" cryptAlgorithmClass="hash" cryptAlgorithmType="typeAny" cryptAlgorithmSid="4" spinCount="100000" saltData="FwllceJ3SqGMVfP0ti13EA==" hashData="/yezyEBGs6RJsT/ssXqh35LHZa4="/>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1A6"/>
    <a:srgbClr val="D4E6D0"/>
    <a:srgbClr val="D3E5CF"/>
    <a:srgbClr val="E1EEDD"/>
    <a:srgbClr val="B4D8B4"/>
    <a:srgbClr val="BCDBBB"/>
    <a:srgbClr val="DEECDB"/>
    <a:srgbClr val="D7E8D5"/>
    <a:srgbClr val="DDE7C7"/>
    <a:srgbClr val="DCF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56" autoAdjust="0"/>
    <p:restoredTop sz="94817" autoAdjust="0"/>
  </p:normalViewPr>
  <p:slideViewPr>
    <p:cSldViewPr snapToGrid="0">
      <p:cViewPr>
        <p:scale>
          <a:sx n="80" d="100"/>
          <a:sy n="80" d="100"/>
        </p:scale>
        <p:origin x="444" y="62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4196"/>
    </p:cViewPr>
  </p:sorterViewPr>
  <p:notesViewPr>
    <p:cSldViewPr snapToGrid="0">
      <p:cViewPr varScale="1">
        <p:scale>
          <a:sx n="21" d="100"/>
          <a:sy n="21" d="100"/>
        </p:scale>
        <p:origin x="-2280"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9.wmf"/><Relationship Id="rId7" Type="http://schemas.openxmlformats.org/officeDocument/2006/relationships/image" Target="../media/image133.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 Id="rId4" Type="http://schemas.openxmlformats.org/officeDocument/2006/relationships/image" Target="../media/image137.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image" Target="../media/image150.wmf"/><Relationship Id="rId3" Type="http://schemas.openxmlformats.org/officeDocument/2006/relationships/image" Target="../media/image140.wmf"/><Relationship Id="rId7" Type="http://schemas.openxmlformats.org/officeDocument/2006/relationships/image" Target="../media/image144.wmf"/><Relationship Id="rId12" Type="http://schemas.openxmlformats.org/officeDocument/2006/relationships/image" Target="../media/image149.wmf"/><Relationship Id="rId17" Type="http://schemas.openxmlformats.org/officeDocument/2006/relationships/image" Target="../media/image154.wmf"/><Relationship Id="rId2" Type="http://schemas.openxmlformats.org/officeDocument/2006/relationships/image" Target="../media/image139.wmf"/><Relationship Id="rId16" Type="http://schemas.openxmlformats.org/officeDocument/2006/relationships/image" Target="../media/image153.wmf"/><Relationship Id="rId1" Type="http://schemas.openxmlformats.org/officeDocument/2006/relationships/image" Target="../media/image138.wmf"/><Relationship Id="rId6" Type="http://schemas.openxmlformats.org/officeDocument/2006/relationships/image" Target="../media/image143.wmf"/><Relationship Id="rId11" Type="http://schemas.openxmlformats.org/officeDocument/2006/relationships/image" Target="../media/image148.wmf"/><Relationship Id="rId5" Type="http://schemas.openxmlformats.org/officeDocument/2006/relationships/image" Target="../media/image142.wmf"/><Relationship Id="rId15" Type="http://schemas.openxmlformats.org/officeDocument/2006/relationships/image" Target="../media/image152.wmf"/><Relationship Id="rId10" Type="http://schemas.openxmlformats.org/officeDocument/2006/relationships/image" Target="../media/image147.wmf"/><Relationship Id="rId4" Type="http://schemas.openxmlformats.org/officeDocument/2006/relationships/image" Target="../media/image141.wmf"/><Relationship Id="rId9" Type="http://schemas.openxmlformats.org/officeDocument/2006/relationships/image" Target="../media/image146.wmf"/><Relationship Id="rId14" Type="http://schemas.openxmlformats.org/officeDocument/2006/relationships/image" Target="../media/image15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image" Target="../media/image167.wmf"/><Relationship Id="rId3" Type="http://schemas.openxmlformats.org/officeDocument/2006/relationships/image" Target="../media/image157.wmf"/><Relationship Id="rId7" Type="http://schemas.openxmlformats.org/officeDocument/2006/relationships/image" Target="../media/image161.wmf"/><Relationship Id="rId12" Type="http://schemas.openxmlformats.org/officeDocument/2006/relationships/image" Target="../media/image166.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11" Type="http://schemas.openxmlformats.org/officeDocument/2006/relationships/image" Target="../media/image165.wmf"/><Relationship Id="rId5" Type="http://schemas.openxmlformats.org/officeDocument/2006/relationships/image" Target="../media/image159.wmf"/><Relationship Id="rId10" Type="http://schemas.openxmlformats.org/officeDocument/2006/relationships/image" Target="../media/image164.wmf"/><Relationship Id="rId4" Type="http://schemas.openxmlformats.org/officeDocument/2006/relationships/image" Target="../media/image158.wmf"/><Relationship Id="rId9" Type="http://schemas.openxmlformats.org/officeDocument/2006/relationships/image" Target="../media/image163.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06.wmf"/><Relationship Id="rId6" Type="http://schemas.openxmlformats.org/officeDocument/2006/relationships/image" Target="../media/image172.wmf"/><Relationship Id="rId5" Type="http://schemas.openxmlformats.org/officeDocument/2006/relationships/image" Target="../media/image171.wmf"/><Relationship Id="rId10" Type="http://schemas.openxmlformats.org/officeDocument/2006/relationships/image" Target="../media/image176.wmf"/><Relationship Id="rId4" Type="http://schemas.openxmlformats.org/officeDocument/2006/relationships/image" Target="../media/image170.wmf"/><Relationship Id="rId9" Type="http://schemas.openxmlformats.org/officeDocument/2006/relationships/image" Target="../media/image175.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image" Target="../media/image186.wmf"/><Relationship Id="rId3" Type="http://schemas.openxmlformats.org/officeDocument/2006/relationships/image" Target="../media/image177.wmf"/><Relationship Id="rId7" Type="http://schemas.openxmlformats.org/officeDocument/2006/relationships/image" Target="../media/image181.wmf"/><Relationship Id="rId12" Type="http://schemas.openxmlformats.org/officeDocument/2006/relationships/image" Target="../media/image185.wmf"/><Relationship Id="rId2" Type="http://schemas.openxmlformats.org/officeDocument/2006/relationships/image" Target="../media/image26.wmf"/><Relationship Id="rId1" Type="http://schemas.openxmlformats.org/officeDocument/2006/relationships/image" Target="../media/image24.wmf"/><Relationship Id="rId6" Type="http://schemas.openxmlformats.org/officeDocument/2006/relationships/image" Target="../media/image180.wmf"/><Relationship Id="rId11" Type="http://schemas.openxmlformats.org/officeDocument/2006/relationships/image" Target="../media/image184.wmf"/><Relationship Id="rId5" Type="http://schemas.openxmlformats.org/officeDocument/2006/relationships/image" Target="../media/image179.wmf"/><Relationship Id="rId10" Type="http://schemas.openxmlformats.org/officeDocument/2006/relationships/image" Target="../media/image183.wmf"/><Relationship Id="rId4" Type="http://schemas.openxmlformats.org/officeDocument/2006/relationships/image" Target="../media/image178.wmf"/><Relationship Id="rId9" Type="http://schemas.openxmlformats.org/officeDocument/2006/relationships/image" Target="../media/image32.wmf"/><Relationship Id="rId14" Type="http://schemas.openxmlformats.org/officeDocument/2006/relationships/image" Target="../media/image18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0.wmf"/><Relationship Id="rId7" Type="http://schemas.openxmlformats.org/officeDocument/2006/relationships/image" Target="../media/image194.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 Id="rId6" Type="http://schemas.openxmlformats.org/officeDocument/2006/relationships/image" Target="../media/image200.wmf"/><Relationship Id="rId5" Type="http://schemas.openxmlformats.org/officeDocument/2006/relationships/image" Target="../media/image199.wmf"/><Relationship Id="rId4" Type="http://schemas.openxmlformats.org/officeDocument/2006/relationships/image" Target="../media/image198.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image" Target="../media/image202.wmf"/><Relationship Id="rId7" Type="http://schemas.openxmlformats.org/officeDocument/2006/relationships/image" Target="../media/image206.wmf"/><Relationship Id="rId2" Type="http://schemas.openxmlformats.org/officeDocument/2006/relationships/image" Target="../media/image31.wmf"/><Relationship Id="rId1" Type="http://schemas.openxmlformats.org/officeDocument/2006/relationships/image" Target="../media/image201.wmf"/><Relationship Id="rId6" Type="http://schemas.openxmlformats.org/officeDocument/2006/relationships/image" Target="../media/image205.wmf"/><Relationship Id="rId11" Type="http://schemas.openxmlformats.org/officeDocument/2006/relationships/image" Target="../media/image210.wmf"/><Relationship Id="rId5" Type="http://schemas.openxmlformats.org/officeDocument/2006/relationships/image" Target="../media/image204.wmf"/><Relationship Id="rId10" Type="http://schemas.openxmlformats.org/officeDocument/2006/relationships/image" Target="../media/image209.wmf"/><Relationship Id="rId4" Type="http://schemas.openxmlformats.org/officeDocument/2006/relationships/image" Target="../media/image203.wmf"/><Relationship Id="rId9" Type="http://schemas.openxmlformats.org/officeDocument/2006/relationships/image" Target="../media/image208.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image" Target="../media/image22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27.wmf"/><Relationship Id="rId7" Type="http://schemas.openxmlformats.org/officeDocument/2006/relationships/image" Target="../media/image231.wmf"/><Relationship Id="rId2" Type="http://schemas.openxmlformats.org/officeDocument/2006/relationships/image" Target="../media/image226.wmf"/><Relationship Id="rId1" Type="http://schemas.openxmlformats.org/officeDocument/2006/relationships/image" Target="../media/image225.wmf"/><Relationship Id="rId6" Type="http://schemas.openxmlformats.org/officeDocument/2006/relationships/image" Target="../media/image230.wmf"/><Relationship Id="rId5" Type="http://schemas.openxmlformats.org/officeDocument/2006/relationships/image" Target="../media/image229.wmf"/><Relationship Id="rId4" Type="http://schemas.openxmlformats.org/officeDocument/2006/relationships/image" Target="../media/image22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image" Target="../media/image233.wmf"/><Relationship Id="rId1" Type="http://schemas.openxmlformats.org/officeDocument/2006/relationships/image" Target="../media/image232.wmf"/><Relationship Id="rId6" Type="http://schemas.openxmlformats.org/officeDocument/2006/relationships/image" Target="../media/image237.wmf"/><Relationship Id="rId5" Type="http://schemas.openxmlformats.org/officeDocument/2006/relationships/image" Target="../media/image236.wmf"/><Relationship Id="rId4" Type="http://schemas.openxmlformats.org/officeDocument/2006/relationships/image" Target="../media/image235.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image" Target="../media/image240.wmf"/><Relationship Id="rId7" Type="http://schemas.openxmlformats.org/officeDocument/2006/relationships/image" Target="../media/image244.wmf"/><Relationship Id="rId2" Type="http://schemas.openxmlformats.org/officeDocument/2006/relationships/image" Target="../media/image239.wmf"/><Relationship Id="rId1" Type="http://schemas.openxmlformats.org/officeDocument/2006/relationships/image" Target="../media/image238.wmf"/><Relationship Id="rId6" Type="http://schemas.openxmlformats.org/officeDocument/2006/relationships/image" Target="../media/image243.wmf"/><Relationship Id="rId5" Type="http://schemas.openxmlformats.org/officeDocument/2006/relationships/image" Target="../media/image242.wmf"/><Relationship Id="rId4" Type="http://schemas.openxmlformats.org/officeDocument/2006/relationships/image" Target="../media/image241.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54.wmf"/><Relationship Id="rId3" Type="http://schemas.openxmlformats.org/officeDocument/2006/relationships/image" Target="../media/image249.wmf"/><Relationship Id="rId7" Type="http://schemas.openxmlformats.org/officeDocument/2006/relationships/image" Target="../media/image253.wmf"/><Relationship Id="rId2" Type="http://schemas.openxmlformats.org/officeDocument/2006/relationships/image" Target="../media/image248.wmf"/><Relationship Id="rId1" Type="http://schemas.openxmlformats.org/officeDocument/2006/relationships/image" Target="../media/image247.wmf"/><Relationship Id="rId6" Type="http://schemas.openxmlformats.org/officeDocument/2006/relationships/image" Target="../media/image252.wmf"/><Relationship Id="rId5" Type="http://schemas.openxmlformats.org/officeDocument/2006/relationships/image" Target="../media/image251.wmf"/><Relationship Id="rId4" Type="http://schemas.openxmlformats.org/officeDocument/2006/relationships/image" Target="../media/image250.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6" Type="http://schemas.openxmlformats.org/officeDocument/2006/relationships/image" Target="../media/image260.wmf"/><Relationship Id="rId5" Type="http://schemas.openxmlformats.org/officeDocument/2006/relationships/image" Target="../media/image259.wmf"/><Relationship Id="rId4" Type="http://schemas.openxmlformats.org/officeDocument/2006/relationships/image" Target="../media/image258.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68.wmf"/><Relationship Id="rId3" Type="http://schemas.openxmlformats.org/officeDocument/2006/relationships/image" Target="../media/image263.wmf"/><Relationship Id="rId7" Type="http://schemas.openxmlformats.org/officeDocument/2006/relationships/image" Target="../media/image267.wmf"/><Relationship Id="rId2" Type="http://schemas.openxmlformats.org/officeDocument/2006/relationships/image" Target="../media/image262.wmf"/><Relationship Id="rId1" Type="http://schemas.openxmlformats.org/officeDocument/2006/relationships/image" Target="../media/image261.wmf"/><Relationship Id="rId6" Type="http://schemas.openxmlformats.org/officeDocument/2006/relationships/image" Target="../media/image266.wmf"/><Relationship Id="rId5" Type="http://schemas.openxmlformats.org/officeDocument/2006/relationships/image" Target="../media/image265.wmf"/><Relationship Id="rId4" Type="http://schemas.openxmlformats.org/officeDocument/2006/relationships/image" Target="../media/image26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75.wmf"/><Relationship Id="rId2" Type="http://schemas.openxmlformats.org/officeDocument/2006/relationships/image" Target="../media/image274.wmf"/><Relationship Id="rId1" Type="http://schemas.openxmlformats.org/officeDocument/2006/relationships/image" Target="../media/image273.wmf"/><Relationship Id="rId6" Type="http://schemas.openxmlformats.org/officeDocument/2006/relationships/image" Target="../media/image278.wmf"/><Relationship Id="rId5" Type="http://schemas.openxmlformats.org/officeDocument/2006/relationships/image" Target="../media/image277.wmf"/><Relationship Id="rId4" Type="http://schemas.openxmlformats.org/officeDocument/2006/relationships/image" Target="../media/image276.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80.wmf"/><Relationship Id="rId1" Type="http://schemas.openxmlformats.org/officeDocument/2006/relationships/image" Target="../media/image27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82.wmf"/><Relationship Id="rId2" Type="http://schemas.openxmlformats.org/officeDocument/2006/relationships/image" Target="../media/image281.wmf"/><Relationship Id="rId1" Type="http://schemas.openxmlformats.org/officeDocument/2006/relationships/image" Target="../media/image27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290.wmf"/><Relationship Id="rId3" Type="http://schemas.openxmlformats.org/officeDocument/2006/relationships/image" Target="../media/image285.wmf"/><Relationship Id="rId7" Type="http://schemas.openxmlformats.org/officeDocument/2006/relationships/image" Target="../media/image289.wmf"/><Relationship Id="rId2" Type="http://schemas.openxmlformats.org/officeDocument/2006/relationships/image" Target="../media/image284.wmf"/><Relationship Id="rId1" Type="http://schemas.openxmlformats.org/officeDocument/2006/relationships/image" Target="../media/image283.wmf"/><Relationship Id="rId6" Type="http://schemas.openxmlformats.org/officeDocument/2006/relationships/image" Target="../media/image288.wmf"/><Relationship Id="rId5" Type="http://schemas.openxmlformats.org/officeDocument/2006/relationships/image" Target="../media/image287.wmf"/><Relationship Id="rId4" Type="http://schemas.openxmlformats.org/officeDocument/2006/relationships/image" Target="../media/image286.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93.wmf"/><Relationship Id="rId7" Type="http://schemas.openxmlformats.org/officeDocument/2006/relationships/image" Target="../media/image297.wmf"/><Relationship Id="rId2" Type="http://schemas.openxmlformats.org/officeDocument/2006/relationships/image" Target="../media/image292.wmf"/><Relationship Id="rId1" Type="http://schemas.openxmlformats.org/officeDocument/2006/relationships/image" Target="../media/image291.wmf"/><Relationship Id="rId6" Type="http://schemas.openxmlformats.org/officeDocument/2006/relationships/image" Target="../media/image296.wmf"/><Relationship Id="rId5" Type="http://schemas.openxmlformats.org/officeDocument/2006/relationships/image" Target="../media/image295.wmf"/><Relationship Id="rId4" Type="http://schemas.openxmlformats.org/officeDocument/2006/relationships/image" Target="../media/image294.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00.wmf"/><Relationship Id="rId2" Type="http://schemas.openxmlformats.org/officeDocument/2006/relationships/image" Target="../media/image299.wmf"/><Relationship Id="rId1" Type="http://schemas.openxmlformats.org/officeDocument/2006/relationships/image" Target="../media/image298.wmf"/><Relationship Id="rId4" Type="http://schemas.openxmlformats.org/officeDocument/2006/relationships/image" Target="../media/image301.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304.wmf"/><Relationship Id="rId7" Type="http://schemas.openxmlformats.org/officeDocument/2006/relationships/image" Target="../media/image308.wmf"/><Relationship Id="rId2" Type="http://schemas.openxmlformats.org/officeDocument/2006/relationships/image" Target="../media/image303.wmf"/><Relationship Id="rId1" Type="http://schemas.openxmlformats.org/officeDocument/2006/relationships/image" Target="../media/image302.wmf"/><Relationship Id="rId6" Type="http://schemas.openxmlformats.org/officeDocument/2006/relationships/image" Target="../media/image307.wmf"/><Relationship Id="rId5" Type="http://schemas.openxmlformats.org/officeDocument/2006/relationships/image" Target="../media/image306.wmf"/><Relationship Id="rId4" Type="http://schemas.openxmlformats.org/officeDocument/2006/relationships/image" Target="../media/image305.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314.wmf"/><Relationship Id="rId13" Type="http://schemas.openxmlformats.org/officeDocument/2006/relationships/image" Target="../media/image318.wmf"/><Relationship Id="rId3" Type="http://schemas.openxmlformats.org/officeDocument/2006/relationships/image" Target="../media/image285.wmf"/><Relationship Id="rId7" Type="http://schemas.openxmlformats.org/officeDocument/2006/relationships/image" Target="../media/image288.wmf"/><Relationship Id="rId12" Type="http://schemas.openxmlformats.org/officeDocument/2006/relationships/image" Target="../media/image317.wmf"/><Relationship Id="rId2" Type="http://schemas.openxmlformats.org/officeDocument/2006/relationships/image" Target="../media/image310.wmf"/><Relationship Id="rId1" Type="http://schemas.openxmlformats.org/officeDocument/2006/relationships/image" Target="../media/image309.wmf"/><Relationship Id="rId6" Type="http://schemas.openxmlformats.org/officeDocument/2006/relationships/image" Target="../media/image313.wmf"/><Relationship Id="rId11" Type="http://schemas.openxmlformats.org/officeDocument/2006/relationships/image" Target="../media/image292.wmf"/><Relationship Id="rId5" Type="http://schemas.openxmlformats.org/officeDocument/2006/relationships/image" Target="../media/image312.wmf"/><Relationship Id="rId15" Type="http://schemas.openxmlformats.org/officeDocument/2006/relationships/image" Target="../media/image320.wmf"/><Relationship Id="rId10" Type="http://schemas.openxmlformats.org/officeDocument/2006/relationships/image" Target="../media/image316.wmf"/><Relationship Id="rId4" Type="http://schemas.openxmlformats.org/officeDocument/2006/relationships/image" Target="../media/image311.wmf"/><Relationship Id="rId9" Type="http://schemas.openxmlformats.org/officeDocument/2006/relationships/image" Target="../media/image315.wmf"/><Relationship Id="rId14" Type="http://schemas.openxmlformats.org/officeDocument/2006/relationships/image" Target="../media/image319.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23.wmf"/><Relationship Id="rId2" Type="http://schemas.openxmlformats.org/officeDocument/2006/relationships/image" Target="../media/image322.wmf"/><Relationship Id="rId1" Type="http://schemas.openxmlformats.org/officeDocument/2006/relationships/image" Target="../media/image321.wmf"/><Relationship Id="rId5" Type="http://schemas.openxmlformats.org/officeDocument/2006/relationships/image" Target="../media/image325.wmf"/><Relationship Id="rId4" Type="http://schemas.openxmlformats.org/officeDocument/2006/relationships/image" Target="../media/image324.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33.wmf"/><Relationship Id="rId3" Type="http://schemas.openxmlformats.org/officeDocument/2006/relationships/image" Target="../media/image328.wmf"/><Relationship Id="rId7" Type="http://schemas.openxmlformats.org/officeDocument/2006/relationships/image" Target="../media/image332.wmf"/><Relationship Id="rId12" Type="http://schemas.openxmlformats.org/officeDocument/2006/relationships/image" Target="../media/image337.wmf"/><Relationship Id="rId2" Type="http://schemas.openxmlformats.org/officeDocument/2006/relationships/image" Target="../media/image327.wmf"/><Relationship Id="rId1" Type="http://schemas.openxmlformats.org/officeDocument/2006/relationships/image" Target="../media/image326.wmf"/><Relationship Id="rId6" Type="http://schemas.openxmlformats.org/officeDocument/2006/relationships/image" Target="../media/image331.wmf"/><Relationship Id="rId11" Type="http://schemas.openxmlformats.org/officeDocument/2006/relationships/image" Target="../media/image336.wmf"/><Relationship Id="rId5" Type="http://schemas.openxmlformats.org/officeDocument/2006/relationships/image" Target="../media/image330.wmf"/><Relationship Id="rId10" Type="http://schemas.openxmlformats.org/officeDocument/2006/relationships/image" Target="../media/image335.wmf"/><Relationship Id="rId4" Type="http://schemas.openxmlformats.org/officeDocument/2006/relationships/image" Target="../media/image329.wmf"/><Relationship Id="rId9" Type="http://schemas.openxmlformats.org/officeDocument/2006/relationships/image" Target="../media/image334.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345.wmf"/><Relationship Id="rId3" Type="http://schemas.openxmlformats.org/officeDocument/2006/relationships/image" Target="../media/image340.wmf"/><Relationship Id="rId7" Type="http://schemas.openxmlformats.org/officeDocument/2006/relationships/image" Target="../media/image344.wmf"/><Relationship Id="rId2" Type="http://schemas.openxmlformats.org/officeDocument/2006/relationships/image" Target="../media/image339.wmf"/><Relationship Id="rId1" Type="http://schemas.openxmlformats.org/officeDocument/2006/relationships/image" Target="../media/image338.wmf"/><Relationship Id="rId6" Type="http://schemas.openxmlformats.org/officeDocument/2006/relationships/image" Target="../media/image343.wmf"/><Relationship Id="rId11" Type="http://schemas.openxmlformats.org/officeDocument/2006/relationships/image" Target="../media/image348.wmf"/><Relationship Id="rId5" Type="http://schemas.openxmlformats.org/officeDocument/2006/relationships/image" Target="../media/image342.wmf"/><Relationship Id="rId10" Type="http://schemas.openxmlformats.org/officeDocument/2006/relationships/image" Target="../media/image347.wmf"/><Relationship Id="rId4" Type="http://schemas.openxmlformats.org/officeDocument/2006/relationships/image" Target="../media/image341.wmf"/><Relationship Id="rId9" Type="http://schemas.openxmlformats.org/officeDocument/2006/relationships/image" Target="../media/image346.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51.wmf"/><Relationship Id="rId7" Type="http://schemas.openxmlformats.org/officeDocument/2006/relationships/image" Target="../media/image355.wmf"/><Relationship Id="rId2" Type="http://schemas.openxmlformats.org/officeDocument/2006/relationships/image" Target="../media/image350.wmf"/><Relationship Id="rId1" Type="http://schemas.openxmlformats.org/officeDocument/2006/relationships/image" Target="../media/image349.wmf"/><Relationship Id="rId6" Type="http://schemas.openxmlformats.org/officeDocument/2006/relationships/image" Target="../media/image354.wmf"/><Relationship Id="rId5" Type="http://schemas.openxmlformats.org/officeDocument/2006/relationships/image" Target="../media/image353.wmf"/><Relationship Id="rId4" Type="http://schemas.openxmlformats.org/officeDocument/2006/relationships/image" Target="../media/image352.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58.wmf"/><Relationship Id="rId2" Type="http://schemas.openxmlformats.org/officeDocument/2006/relationships/image" Target="../media/image357.wmf"/><Relationship Id="rId1" Type="http://schemas.openxmlformats.org/officeDocument/2006/relationships/image" Target="../media/image35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6.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35.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 Id="rId14" Type="http://schemas.openxmlformats.org/officeDocument/2006/relationships/image" Target="../media/image37.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61.wmf"/><Relationship Id="rId2" Type="http://schemas.openxmlformats.org/officeDocument/2006/relationships/image" Target="../media/image360.wmf"/><Relationship Id="rId1" Type="http://schemas.openxmlformats.org/officeDocument/2006/relationships/image" Target="../media/image359.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6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67.wmf"/><Relationship Id="rId7" Type="http://schemas.openxmlformats.org/officeDocument/2006/relationships/image" Target="../media/image371.wmf"/><Relationship Id="rId2" Type="http://schemas.openxmlformats.org/officeDocument/2006/relationships/image" Target="../media/image366.wmf"/><Relationship Id="rId1" Type="http://schemas.openxmlformats.org/officeDocument/2006/relationships/image" Target="../media/image365.wmf"/><Relationship Id="rId6" Type="http://schemas.openxmlformats.org/officeDocument/2006/relationships/image" Target="../media/image370.wmf"/><Relationship Id="rId5" Type="http://schemas.openxmlformats.org/officeDocument/2006/relationships/image" Target="../media/image369.wmf"/><Relationship Id="rId4" Type="http://schemas.openxmlformats.org/officeDocument/2006/relationships/image" Target="../media/image368.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380.wmf"/><Relationship Id="rId3" Type="http://schemas.openxmlformats.org/officeDocument/2006/relationships/image" Target="../media/image375.wmf"/><Relationship Id="rId7" Type="http://schemas.openxmlformats.org/officeDocument/2006/relationships/image" Target="../media/image379.wmf"/><Relationship Id="rId2" Type="http://schemas.openxmlformats.org/officeDocument/2006/relationships/image" Target="../media/image374.wmf"/><Relationship Id="rId1" Type="http://schemas.openxmlformats.org/officeDocument/2006/relationships/image" Target="../media/image373.wmf"/><Relationship Id="rId6" Type="http://schemas.openxmlformats.org/officeDocument/2006/relationships/image" Target="../media/image378.wmf"/><Relationship Id="rId5" Type="http://schemas.openxmlformats.org/officeDocument/2006/relationships/image" Target="../media/image377.wmf"/><Relationship Id="rId4" Type="http://schemas.openxmlformats.org/officeDocument/2006/relationships/image" Target="../media/image376.wmf"/><Relationship Id="rId9" Type="http://schemas.openxmlformats.org/officeDocument/2006/relationships/image" Target="../media/image381.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389.wmf"/><Relationship Id="rId3" Type="http://schemas.openxmlformats.org/officeDocument/2006/relationships/image" Target="../media/image384.wmf"/><Relationship Id="rId7" Type="http://schemas.openxmlformats.org/officeDocument/2006/relationships/image" Target="../media/image388.wmf"/><Relationship Id="rId2" Type="http://schemas.openxmlformats.org/officeDocument/2006/relationships/image" Target="../media/image383.wmf"/><Relationship Id="rId1" Type="http://schemas.openxmlformats.org/officeDocument/2006/relationships/image" Target="../media/image382.wmf"/><Relationship Id="rId6" Type="http://schemas.openxmlformats.org/officeDocument/2006/relationships/image" Target="../media/image387.wmf"/><Relationship Id="rId11" Type="http://schemas.openxmlformats.org/officeDocument/2006/relationships/image" Target="../media/image392.wmf"/><Relationship Id="rId5" Type="http://schemas.openxmlformats.org/officeDocument/2006/relationships/image" Target="../media/image386.wmf"/><Relationship Id="rId10" Type="http://schemas.openxmlformats.org/officeDocument/2006/relationships/image" Target="../media/image391.wmf"/><Relationship Id="rId4" Type="http://schemas.openxmlformats.org/officeDocument/2006/relationships/image" Target="../media/image385.wmf"/><Relationship Id="rId9" Type="http://schemas.openxmlformats.org/officeDocument/2006/relationships/image" Target="../media/image390.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95.wmf"/><Relationship Id="rId2" Type="http://schemas.openxmlformats.org/officeDocument/2006/relationships/image" Target="../media/image394.wmf"/><Relationship Id="rId1" Type="http://schemas.openxmlformats.org/officeDocument/2006/relationships/image" Target="../media/image393.wmf"/><Relationship Id="rId6" Type="http://schemas.openxmlformats.org/officeDocument/2006/relationships/image" Target="../media/image398.wmf"/><Relationship Id="rId5" Type="http://schemas.openxmlformats.org/officeDocument/2006/relationships/image" Target="../media/image397.wmf"/><Relationship Id="rId4" Type="http://schemas.openxmlformats.org/officeDocument/2006/relationships/image" Target="../media/image396.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402.wmf"/><Relationship Id="rId7" Type="http://schemas.openxmlformats.org/officeDocument/2006/relationships/image" Target="../media/image406.wmf"/><Relationship Id="rId2" Type="http://schemas.openxmlformats.org/officeDocument/2006/relationships/image" Target="../media/image401.wmf"/><Relationship Id="rId1" Type="http://schemas.openxmlformats.org/officeDocument/2006/relationships/image" Target="../media/image400.wmf"/><Relationship Id="rId6" Type="http://schemas.openxmlformats.org/officeDocument/2006/relationships/image" Target="../media/image405.wmf"/><Relationship Id="rId5" Type="http://schemas.openxmlformats.org/officeDocument/2006/relationships/image" Target="../media/image404.wmf"/><Relationship Id="rId4" Type="http://schemas.openxmlformats.org/officeDocument/2006/relationships/image" Target="../media/image403.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410.wmf"/><Relationship Id="rId2" Type="http://schemas.openxmlformats.org/officeDocument/2006/relationships/image" Target="../media/image409.wmf"/><Relationship Id="rId1" Type="http://schemas.openxmlformats.org/officeDocument/2006/relationships/image" Target="../media/image408.wmf"/><Relationship Id="rId5" Type="http://schemas.openxmlformats.org/officeDocument/2006/relationships/image" Target="../media/image412.wmf"/><Relationship Id="rId4" Type="http://schemas.openxmlformats.org/officeDocument/2006/relationships/image" Target="../media/image411.wmf"/></Relationships>
</file>

<file path=ppt/drawings/_rels/vmlDrawing67.vml.rels><?xml version="1.0" encoding="UTF-8" standalone="yes"?>
<Relationships xmlns="http://schemas.openxmlformats.org/package/2006/relationships"><Relationship Id="rId8" Type="http://schemas.openxmlformats.org/officeDocument/2006/relationships/image" Target="../media/image420.wmf"/><Relationship Id="rId13" Type="http://schemas.openxmlformats.org/officeDocument/2006/relationships/image" Target="../media/image425.wmf"/><Relationship Id="rId3" Type="http://schemas.openxmlformats.org/officeDocument/2006/relationships/image" Target="../media/image415.wmf"/><Relationship Id="rId7" Type="http://schemas.openxmlformats.org/officeDocument/2006/relationships/image" Target="../media/image419.wmf"/><Relationship Id="rId12" Type="http://schemas.openxmlformats.org/officeDocument/2006/relationships/image" Target="../media/image424.wmf"/><Relationship Id="rId2" Type="http://schemas.openxmlformats.org/officeDocument/2006/relationships/image" Target="../media/image414.wmf"/><Relationship Id="rId1" Type="http://schemas.openxmlformats.org/officeDocument/2006/relationships/image" Target="../media/image413.wmf"/><Relationship Id="rId6" Type="http://schemas.openxmlformats.org/officeDocument/2006/relationships/image" Target="../media/image418.wmf"/><Relationship Id="rId11" Type="http://schemas.openxmlformats.org/officeDocument/2006/relationships/image" Target="../media/image423.wmf"/><Relationship Id="rId5" Type="http://schemas.openxmlformats.org/officeDocument/2006/relationships/image" Target="../media/image417.wmf"/><Relationship Id="rId10" Type="http://schemas.openxmlformats.org/officeDocument/2006/relationships/image" Target="../media/image422.wmf"/><Relationship Id="rId4" Type="http://schemas.openxmlformats.org/officeDocument/2006/relationships/image" Target="../media/image416.wmf"/><Relationship Id="rId9" Type="http://schemas.openxmlformats.org/officeDocument/2006/relationships/image" Target="../media/image421.wmf"/><Relationship Id="rId14" Type="http://schemas.openxmlformats.org/officeDocument/2006/relationships/image" Target="../media/image426.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434.wmf"/><Relationship Id="rId3" Type="http://schemas.openxmlformats.org/officeDocument/2006/relationships/image" Target="../media/image429.wmf"/><Relationship Id="rId7" Type="http://schemas.openxmlformats.org/officeDocument/2006/relationships/image" Target="../media/image433.wmf"/><Relationship Id="rId2" Type="http://schemas.openxmlformats.org/officeDocument/2006/relationships/image" Target="../media/image428.wmf"/><Relationship Id="rId1" Type="http://schemas.openxmlformats.org/officeDocument/2006/relationships/image" Target="../media/image427.wmf"/><Relationship Id="rId6" Type="http://schemas.openxmlformats.org/officeDocument/2006/relationships/image" Target="../media/image432.wmf"/><Relationship Id="rId5" Type="http://schemas.openxmlformats.org/officeDocument/2006/relationships/image" Target="../media/image431.wmf"/><Relationship Id="rId4" Type="http://schemas.openxmlformats.org/officeDocument/2006/relationships/image" Target="../media/image430.wmf"/><Relationship Id="rId9" Type="http://schemas.openxmlformats.org/officeDocument/2006/relationships/image" Target="../media/image435.wmf"/></Relationships>
</file>

<file path=ppt/drawings/_rels/vmlDrawing69.vml.rels><?xml version="1.0" encoding="UTF-8" standalone="yes"?>
<Relationships xmlns="http://schemas.openxmlformats.org/package/2006/relationships"><Relationship Id="rId8" Type="http://schemas.openxmlformats.org/officeDocument/2006/relationships/image" Target="../media/image443.wmf"/><Relationship Id="rId3" Type="http://schemas.openxmlformats.org/officeDocument/2006/relationships/image" Target="../media/image438.wmf"/><Relationship Id="rId7" Type="http://schemas.openxmlformats.org/officeDocument/2006/relationships/image" Target="../media/image442.wmf"/><Relationship Id="rId2" Type="http://schemas.openxmlformats.org/officeDocument/2006/relationships/image" Target="../media/image437.wmf"/><Relationship Id="rId1" Type="http://schemas.openxmlformats.org/officeDocument/2006/relationships/image" Target="../media/image436.wmf"/><Relationship Id="rId6" Type="http://schemas.openxmlformats.org/officeDocument/2006/relationships/image" Target="../media/image441.wmf"/><Relationship Id="rId5" Type="http://schemas.openxmlformats.org/officeDocument/2006/relationships/image" Target="../media/image440.wmf"/><Relationship Id="rId4" Type="http://schemas.openxmlformats.org/officeDocument/2006/relationships/image" Target="../media/image4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446.wmf"/><Relationship Id="rId2" Type="http://schemas.openxmlformats.org/officeDocument/2006/relationships/image" Target="../media/image445.wmf"/><Relationship Id="rId1" Type="http://schemas.openxmlformats.org/officeDocument/2006/relationships/image" Target="../media/image444.wmf"/><Relationship Id="rId6" Type="http://schemas.openxmlformats.org/officeDocument/2006/relationships/image" Target="../media/image449.wmf"/><Relationship Id="rId5" Type="http://schemas.openxmlformats.org/officeDocument/2006/relationships/image" Target="../media/image448.wmf"/><Relationship Id="rId4" Type="http://schemas.openxmlformats.org/officeDocument/2006/relationships/image" Target="../media/image447.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455.wmf"/><Relationship Id="rId13" Type="http://schemas.openxmlformats.org/officeDocument/2006/relationships/image" Target="../media/image340.wmf"/><Relationship Id="rId18" Type="http://schemas.openxmlformats.org/officeDocument/2006/relationships/image" Target="../media/image458.wmf"/><Relationship Id="rId3" Type="http://schemas.openxmlformats.org/officeDocument/2006/relationships/image" Target="../media/image452.wmf"/><Relationship Id="rId7" Type="http://schemas.openxmlformats.org/officeDocument/2006/relationships/image" Target="../media/image330.wmf"/><Relationship Id="rId12" Type="http://schemas.openxmlformats.org/officeDocument/2006/relationships/image" Target="../media/image457.wmf"/><Relationship Id="rId17" Type="http://schemas.openxmlformats.org/officeDocument/2006/relationships/image" Target="../media/image344.wmf"/><Relationship Id="rId2" Type="http://schemas.openxmlformats.org/officeDocument/2006/relationships/image" Target="../media/image451.wmf"/><Relationship Id="rId16" Type="http://schemas.openxmlformats.org/officeDocument/2006/relationships/image" Target="../media/image343.wmf"/><Relationship Id="rId20" Type="http://schemas.openxmlformats.org/officeDocument/2006/relationships/image" Target="../media/image347.wmf"/><Relationship Id="rId1" Type="http://schemas.openxmlformats.org/officeDocument/2006/relationships/image" Target="../media/image450.wmf"/><Relationship Id="rId6" Type="http://schemas.openxmlformats.org/officeDocument/2006/relationships/image" Target="../media/image454.wmf"/><Relationship Id="rId11" Type="http://schemas.openxmlformats.org/officeDocument/2006/relationships/image" Target="../media/image334.wmf"/><Relationship Id="rId5" Type="http://schemas.openxmlformats.org/officeDocument/2006/relationships/image" Target="../media/image328.wmf"/><Relationship Id="rId15" Type="http://schemas.openxmlformats.org/officeDocument/2006/relationships/image" Target="../media/image342.wmf"/><Relationship Id="rId10" Type="http://schemas.openxmlformats.org/officeDocument/2006/relationships/image" Target="../media/image456.wmf"/><Relationship Id="rId19" Type="http://schemas.openxmlformats.org/officeDocument/2006/relationships/image" Target="../media/image459.wmf"/><Relationship Id="rId4" Type="http://schemas.openxmlformats.org/officeDocument/2006/relationships/image" Target="../media/image453.wmf"/><Relationship Id="rId9" Type="http://schemas.openxmlformats.org/officeDocument/2006/relationships/image" Target="../media/image332.wmf"/><Relationship Id="rId14" Type="http://schemas.openxmlformats.org/officeDocument/2006/relationships/image" Target="../media/image341.wmf"/></Relationships>
</file>

<file path=ppt/drawings/_rels/vmlDrawing72.vml.rels><?xml version="1.0" encoding="UTF-8" standalone="yes"?>
<Relationships xmlns="http://schemas.openxmlformats.org/package/2006/relationships"><Relationship Id="rId8" Type="http://schemas.openxmlformats.org/officeDocument/2006/relationships/image" Target="../media/image467.wmf"/><Relationship Id="rId3" Type="http://schemas.openxmlformats.org/officeDocument/2006/relationships/image" Target="../media/image462.wmf"/><Relationship Id="rId7" Type="http://schemas.openxmlformats.org/officeDocument/2006/relationships/image" Target="../media/image466.wmf"/><Relationship Id="rId2" Type="http://schemas.openxmlformats.org/officeDocument/2006/relationships/image" Target="../media/image461.wmf"/><Relationship Id="rId1" Type="http://schemas.openxmlformats.org/officeDocument/2006/relationships/image" Target="../media/image460.wmf"/><Relationship Id="rId6" Type="http://schemas.openxmlformats.org/officeDocument/2006/relationships/image" Target="../media/image465.wmf"/><Relationship Id="rId5" Type="http://schemas.openxmlformats.org/officeDocument/2006/relationships/image" Target="../media/image464.wmf"/><Relationship Id="rId4" Type="http://schemas.openxmlformats.org/officeDocument/2006/relationships/image" Target="../media/image463.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475.wmf"/><Relationship Id="rId3" Type="http://schemas.openxmlformats.org/officeDocument/2006/relationships/image" Target="../media/image470.wmf"/><Relationship Id="rId7" Type="http://schemas.openxmlformats.org/officeDocument/2006/relationships/image" Target="../media/image474.wmf"/><Relationship Id="rId2" Type="http://schemas.openxmlformats.org/officeDocument/2006/relationships/image" Target="../media/image469.wmf"/><Relationship Id="rId1" Type="http://schemas.openxmlformats.org/officeDocument/2006/relationships/image" Target="../media/image468.wmf"/><Relationship Id="rId6" Type="http://schemas.openxmlformats.org/officeDocument/2006/relationships/image" Target="../media/image473.wmf"/><Relationship Id="rId5" Type="http://schemas.openxmlformats.org/officeDocument/2006/relationships/image" Target="../media/image472.wmf"/><Relationship Id="rId4" Type="http://schemas.openxmlformats.org/officeDocument/2006/relationships/image" Target="../media/image471.wmf"/></Relationships>
</file>

<file path=ppt/drawings/_rels/vmlDrawing74.vml.rels><?xml version="1.0" encoding="UTF-8" standalone="yes"?>
<Relationships xmlns="http://schemas.openxmlformats.org/package/2006/relationships"><Relationship Id="rId8" Type="http://schemas.openxmlformats.org/officeDocument/2006/relationships/image" Target="../media/image483.wmf"/><Relationship Id="rId13" Type="http://schemas.openxmlformats.org/officeDocument/2006/relationships/image" Target="../media/image488.wmf"/><Relationship Id="rId3" Type="http://schemas.openxmlformats.org/officeDocument/2006/relationships/image" Target="../media/image478.wmf"/><Relationship Id="rId7" Type="http://schemas.openxmlformats.org/officeDocument/2006/relationships/image" Target="../media/image482.wmf"/><Relationship Id="rId12" Type="http://schemas.openxmlformats.org/officeDocument/2006/relationships/image" Target="../media/image487.wmf"/><Relationship Id="rId2" Type="http://schemas.openxmlformats.org/officeDocument/2006/relationships/image" Target="../media/image477.wmf"/><Relationship Id="rId1" Type="http://schemas.openxmlformats.org/officeDocument/2006/relationships/image" Target="../media/image476.wmf"/><Relationship Id="rId6" Type="http://schemas.openxmlformats.org/officeDocument/2006/relationships/image" Target="../media/image481.wmf"/><Relationship Id="rId11" Type="http://schemas.openxmlformats.org/officeDocument/2006/relationships/image" Target="../media/image486.wmf"/><Relationship Id="rId5" Type="http://schemas.openxmlformats.org/officeDocument/2006/relationships/image" Target="../media/image480.wmf"/><Relationship Id="rId15" Type="http://schemas.openxmlformats.org/officeDocument/2006/relationships/image" Target="../media/image490.wmf"/><Relationship Id="rId10" Type="http://schemas.openxmlformats.org/officeDocument/2006/relationships/image" Target="../media/image485.wmf"/><Relationship Id="rId4" Type="http://schemas.openxmlformats.org/officeDocument/2006/relationships/image" Target="../media/image479.wmf"/><Relationship Id="rId9" Type="http://schemas.openxmlformats.org/officeDocument/2006/relationships/image" Target="../media/image484.wmf"/><Relationship Id="rId14" Type="http://schemas.openxmlformats.org/officeDocument/2006/relationships/image" Target="../media/image489.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493.wmf"/><Relationship Id="rId2" Type="http://schemas.openxmlformats.org/officeDocument/2006/relationships/image" Target="../media/image492.wmf"/><Relationship Id="rId1" Type="http://schemas.openxmlformats.org/officeDocument/2006/relationships/image" Target="../media/image491.wmf"/><Relationship Id="rId4" Type="http://schemas.openxmlformats.org/officeDocument/2006/relationships/image" Target="../media/image494.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497.wmf"/><Relationship Id="rId2" Type="http://schemas.openxmlformats.org/officeDocument/2006/relationships/image" Target="../media/image496.wmf"/><Relationship Id="rId1" Type="http://schemas.openxmlformats.org/officeDocument/2006/relationships/image" Target="../media/image495.wmf"/><Relationship Id="rId6" Type="http://schemas.openxmlformats.org/officeDocument/2006/relationships/image" Target="../media/image500.wmf"/><Relationship Id="rId5" Type="http://schemas.openxmlformats.org/officeDocument/2006/relationships/image" Target="../media/image499.wmf"/><Relationship Id="rId4" Type="http://schemas.openxmlformats.org/officeDocument/2006/relationships/image" Target="../media/image49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5"/>
            <a:ext cx="3471863" cy="580932"/>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algn="l" defTabSz="923925" eaLnBrk="0" hangingPunct="0">
              <a:defRPr sz="1200">
                <a:latin typeface="Times" pitchFamily="18" charset="0"/>
              </a:defRPr>
            </a:lvl1pPr>
          </a:lstStyle>
          <a:p>
            <a:pPr>
              <a:defRPr/>
            </a:pPr>
            <a:endParaRPr lang="es-ES_tradnl"/>
          </a:p>
        </p:txBody>
      </p:sp>
      <p:sp>
        <p:nvSpPr>
          <p:cNvPr id="5123" name="Rectangle 3"/>
          <p:cNvSpPr>
            <a:spLocks noGrp="1" noChangeArrowheads="1"/>
          </p:cNvSpPr>
          <p:nvPr>
            <p:ph type="dt" sz="quarter" idx="1"/>
          </p:nvPr>
        </p:nvSpPr>
        <p:spPr bwMode="auto">
          <a:xfrm>
            <a:off x="3700466" y="5"/>
            <a:ext cx="3097212" cy="580932"/>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algn="r" defTabSz="923925" eaLnBrk="0" hangingPunct="0">
              <a:defRPr sz="1200">
                <a:latin typeface="Times" pitchFamily="18" charset="0"/>
              </a:defRPr>
            </a:lvl1pPr>
          </a:lstStyle>
          <a:p>
            <a:pPr>
              <a:defRPr/>
            </a:pPr>
            <a:fld id="{C871947C-3CFE-4AD4-93C7-733B4DCAF718}" type="datetime1">
              <a:rPr lang="es-ES"/>
              <a:pPr>
                <a:defRPr/>
              </a:pPr>
              <a:t>08/03/2019</a:t>
            </a:fld>
            <a:endParaRPr lang="es-ES_tradnl"/>
          </a:p>
        </p:txBody>
      </p:sp>
      <p:sp>
        <p:nvSpPr>
          <p:cNvPr id="5124" name="Rectangle 4"/>
          <p:cNvSpPr>
            <a:spLocks noGrp="1" noChangeArrowheads="1"/>
          </p:cNvSpPr>
          <p:nvPr>
            <p:ph type="ftr" sz="quarter" idx="2"/>
          </p:nvPr>
        </p:nvSpPr>
        <p:spPr bwMode="auto">
          <a:xfrm>
            <a:off x="3" y="9264761"/>
            <a:ext cx="3624263" cy="661881"/>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algn="l" defTabSz="923925" eaLnBrk="0" hangingPunct="0">
              <a:defRPr sz="1200">
                <a:latin typeface="Times" pitchFamily="18" charset="0"/>
              </a:defRPr>
            </a:lvl1pPr>
          </a:lstStyle>
          <a:p>
            <a:pPr>
              <a:defRPr/>
            </a:pPr>
            <a:r>
              <a:rPr lang="es-ES_tradnl"/>
              <a:t>Luis Goitiandia</a:t>
            </a:r>
          </a:p>
        </p:txBody>
      </p:sp>
      <p:sp>
        <p:nvSpPr>
          <p:cNvPr id="5125" name="Rectangle 5"/>
          <p:cNvSpPr>
            <a:spLocks noGrp="1" noChangeArrowheads="1"/>
          </p:cNvSpPr>
          <p:nvPr>
            <p:ph type="sldNum" sz="quarter" idx="3"/>
          </p:nvPr>
        </p:nvSpPr>
        <p:spPr bwMode="auto">
          <a:xfrm>
            <a:off x="3851275" y="9264761"/>
            <a:ext cx="2946400" cy="661881"/>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algn="r" defTabSz="923925" eaLnBrk="0" hangingPunct="0">
              <a:defRPr sz="1200">
                <a:latin typeface="Times" pitchFamily="18" charset="0"/>
              </a:defRPr>
            </a:lvl1pPr>
          </a:lstStyle>
          <a:p>
            <a:pPr>
              <a:defRPr/>
            </a:pPr>
            <a:fld id="{68CBB58A-ED1E-4E7D-A9F5-4A6D0E161559}" type="slidenum">
              <a:rPr lang="es-ES_tradnl"/>
              <a:pPr>
                <a:defRPr/>
              </a:pPr>
              <a:t>‹Nº›</a:t>
            </a:fld>
            <a:endParaRPr lang="es-ES_tradnl"/>
          </a:p>
        </p:txBody>
      </p:sp>
    </p:spTree>
    <p:extLst>
      <p:ext uri="{BB962C8B-B14F-4D97-AF65-F5344CB8AC3E}">
        <p14:creationId xmlns:p14="http://schemas.microsoft.com/office/powerpoint/2010/main" val="23997947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5"/>
            <a:ext cx="3624263" cy="580932"/>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algn="l" defTabSz="923925" eaLnBrk="0" hangingPunct="0">
              <a:defRPr sz="1200">
                <a:latin typeface="Times" pitchFamily="18" charset="0"/>
              </a:defRPr>
            </a:lvl1pPr>
          </a:lstStyle>
          <a:p>
            <a:pPr>
              <a:defRPr/>
            </a:pPr>
            <a:endParaRPr lang="es-ES_tradnl"/>
          </a:p>
        </p:txBody>
      </p:sp>
      <p:sp>
        <p:nvSpPr>
          <p:cNvPr id="7171" name="Rectangle 3"/>
          <p:cNvSpPr>
            <a:spLocks noGrp="1" noChangeArrowheads="1"/>
          </p:cNvSpPr>
          <p:nvPr>
            <p:ph type="dt" idx="1"/>
          </p:nvPr>
        </p:nvSpPr>
        <p:spPr bwMode="auto">
          <a:xfrm>
            <a:off x="3851275" y="5"/>
            <a:ext cx="2946400" cy="580932"/>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algn="r" defTabSz="923925" eaLnBrk="0" hangingPunct="0">
              <a:defRPr sz="1200">
                <a:latin typeface="Times" pitchFamily="18" charset="0"/>
              </a:defRPr>
            </a:lvl1pPr>
          </a:lstStyle>
          <a:p>
            <a:pPr>
              <a:defRPr/>
            </a:pPr>
            <a:fld id="{0D07CCCE-750B-4815-AFD3-85D9BD25360F}" type="datetime1">
              <a:rPr lang="es-ES"/>
              <a:pPr>
                <a:defRPr/>
              </a:pPr>
              <a:t>08/03/2019</a:t>
            </a:fld>
            <a:endParaRPr lang="es-ES_tradnl"/>
          </a:p>
        </p:txBody>
      </p:sp>
      <p:sp>
        <p:nvSpPr>
          <p:cNvPr id="3076" name="Rectangle 4"/>
          <p:cNvSpPr>
            <a:spLocks noGrp="1" noRot="1" noChangeAspect="1" noChangeArrowheads="1" noTextEdit="1"/>
          </p:cNvSpPr>
          <p:nvPr>
            <p:ph type="sldImg" idx="2"/>
          </p:nvPr>
        </p:nvSpPr>
        <p:spPr bwMode="auto">
          <a:xfrm>
            <a:off x="712788" y="742950"/>
            <a:ext cx="5378450"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6463" y="4717297"/>
            <a:ext cx="4984750" cy="4466511"/>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7174" name="Rectangle 6"/>
          <p:cNvSpPr>
            <a:spLocks noGrp="1" noChangeArrowheads="1"/>
          </p:cNvSpPr>
          <p:nvPr>
            <p:ph type="ftr" sz="quarter" idx="4"/>
          </p:nvPr>
        </p:nvSpPr>
        <p:spPr bwMode="auto">
          <a:xfrm>
            <a:off x="3" y="9347294"/>
            <a:ext cx="3624263" cy="579344"/>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algn="l" defTabSz="923925" eaLnBrk="0" hangingPunct="0">
              <a:defRPr sz="1200">
                <a:latin typeface="Times" pitchFamily="18" charset="0"/>
              </a:defRPr>
            </a:lvl1pPr>
          </a:lstStyle>
          <a:p>
            <a:pPr>
              <a:defRPr/>
            </a:pPr>
            <a:r>
              <a:rPr lang="es-ES_tradnl"/>
              <a:t>Luis Goitiandia</a:t>
            </a:r>
          </a:p>
        </p:txBody>
      </p:sp>
      <p:sp>
        <p:nvSpPr>
          <p:cNvPr id="7175" name="Rectangle 7"/>
          <p:cNvSpPr>
            <a:spLocks noGrp="1" noChangeArrowheads="1"/>
          </p:cNvSpPr>
          <p:nvPr>
            <p:ph type="sldNum" sz="quarter" idx="5"/>
          </p:nvPr>
        </p:nvSpPr>
        <p:spPr bwMode="auto">
          <a:xfrm>
            <a:off x="3851275" y="9347294"/>
            <a:ext cx="2946400" cy="579344"/>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algn="r" defTabSz="923925" eaLnBrk="0" hangingPunct="0">
              <a:defRPr sz="1200">
                <a:latin typeface="Times" pitchFamily="18" charset="0"/>
              </a:defRPr>
            </a:lvl1pPr>
          </a:lstStyle>
          <a:p>
            <a:pPr>
              <a:defRPr/>
            </a:pPr>
            <a:fld id="{782ACCA8-B884-45F9-9805-46B3ECD26562}" type="slidenum">
              <a:rPr lang="es-ES_tradnl"/>
              <a:pPr>
                <a:defRPr/>
              </a:pPr>
              <a:t>‹Nº›</a:t>
            </a:fld>
            <a:endParaRPr lang="es-ES_tradnl"/>
          </a:p>
        </p:txBody>
      </p:sp>
    </p:spTree>
    <p:extLst>
      <p:ext uri="{BB962C8B-B14F-4D97-AF65-F5344CB8AC3E}">
        <p14:creationId xmlns:p14="http://schemas.microsoft.com/office/powerpoint/2010/main" val="40915986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1" name="Rectangle 2"/>
          <p:cNvSpPr>
            <a:spLocks noGrp="1" noRot="1" noChangeAspect="1" noChangeArrowheads="1" noTextEdit="1"/>
          </p:cNvSpPr>
          <p:nvPr>
            <p:ph type="sldImg"/>
          </p:nvPr>
        </p:nvSpPr>
        <p:spPr>
          <a:ln/>
        </p:spPr>
      </p:sp>
      <p:sp>
        <p:nvSpPr>
          <p:cNvPr id="112640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49" name="Rectangle 2"/>
          <p:cNvSpPr>
            <a:spLocks noGrp="1" noRot="1" noChangeAspect="1" noChangeArrowheads="1" noTextEdit="1"/>
          </p:cNvSpPr>
          <p:nvPr>
            <p:ph type="sldImg"/>
          </p:nvPr>
        </p:nvSpPr>
        <p:spPr>
          <a:ln/>
        </p:spPr>
      </p:sp>
      <p:sp>
        <p:nvSpPr>
          <p:cNvPr id="11284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49" name="Rectangle 2"/>
          <p:cNvSpPr>
            <a:spLocks noGrp="1" noRot="1" noChangeAspect="1" noChangeArrowheads="1" noTextEdit="1"/>
          </p:cNvSpPr>
          <p:nvPr>
            <p:ph type="sldImg"/>
          </p:nvPr>
        </p:nvSpPr>
        <p:spPr>
          <a:ln/>
        </p:spPr>
      </p:sp>
      <p:sp>
        <p:nvSpPr>
          <p:cNvPr id="11284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7" name="Rectangle 2"/>
          <p:cNvSpPr>
            <a:spLocks noGrp="1" noRot="1" noChangeAspect="1" noChangeArrowheads="1" noTextEdit="1"/>
          </p:cNvSpPr>
          <p:nvPr>
            <p:ph type="sldImg"/>
          </p:nvPr>
        </p:nvSpPr>
        <p:spPr>
          <a:ln/>
        </p:spPr>
      </p:sp>
      <p:sp>
        <p:nvSpPr>
          <p:cNvPr id="113049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5" name="Rectangle 2"/>
          <p:cNvSpPr>
            <a:spLocks noGrp="1" noRot="1" noChangeAspect="1" noChangeArrowheads="1" noTextEdit="1"/>
          </p:cNvSpPr>
          <p:nvPr>
            <p:ph type="sldImg"/>
          </p:nvPr>
        </p:nvSpPr>
        <p:spPr>
          <a:ln/>
        </p:spPr>
      </p:sp>
      <p:sp>
        <p:nvSpPr>
          <p:cNvPr id="113254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3" name="Rectangle 2"/>
          <p:cNvSpPr>
            <a:spLocks noGrp="1" noRot="1" noChangeAspect="1" noChangeArrowheads="1" noTextEdit="1"/>
          </p:cNvSpPr>
          <p:nvPr>
            <p:ph type="sldImg"/>
          </p:nvPr>
        </p:nvSpPr>
        <p:spPr>
          <a:ln/>
        </p:spPr>
      </p:sp>
      <p:sp>
        <p:nvSpPr>
          <p:cNvPr id="113459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1" name="Rectangle 2"/>
          <p:cNvSpPr>
            <a:spLocks noGrp="1" noRot="1" noChangeAspect="1" noChangeArrowheads="1" noTextEdit="1"/>
          </p:cNvSpPr>
          <p:nvPr>
            <p:ph type="sldImg"/>
          </p:nvPr>
        </p:nvSpPr>
        <p:spPr>
          <a:ln/>
        </p:spPr>
      </p:sp>
      <p:sp>
        <p:nvSpPr>
          <p:cNvPr id="113664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89" name="Rectangle 2"/>
          <p:cNvSpPr>
            <a:spLocks noGrp="1" noRot="1" noChangeAspect="1" noChangeArrowheads="1" noTextEdit="1"/>
          </p:cNvSpPr>
          <p:nvPr>
            <p:ph type="sldImg"/>
          </p:nvPr>
        </p:nvSpPr>
        <p:spPr>
          <a:ln/>
        </p:spPr>
      </p:sp>
      <p:sp>
        <p:nvSpPr>
          <p:cNvPr id="113869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7" name="Rectangle 2"/>
          <p:cNvSpPr>
            <a:spLocks noGrp="1" noRot="1" noChangeAspect="1" noChangeArrowheads="1" noTextEdit="1"/>
          </p:cNvSpPr>
          <p:nvPr>
            <p:ph type="sldImg"/>
          </p:nvPr>
        </p:nvSpPr>
        <p:spPr>
          <a:ln/>
        </p:spPr>
      </p:sp>
      <p:sp>
        <p:nvSpPr>
          <p:cNvPr id="114073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5" name="Rectangle 2"/>
          <p:cNvSpPr>
            <a:spLocks noGrp="1" noRot="1" noChangeAspect="1" noChangeArrowheads="1" noTextEdit="1"/>
          </p:cNvSpPr>
          <p:nvPr>
            <p:ph type="sldImg"/>
          </p:nvPr>
        </p:nvSpPr>
        <p:spPr>
          <a:ln/>
        </p:spPr>
      </p:sp>
      <p:sp>
        <p:nvSpPr>
          <p:cNvPr id="114278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3" name="Rectangle 2"/>
          <p:cNvSpPr>
            <a:spLocks noGrp="1" noRot="1" noChangeAspect="1" noChangeArrowheads="1" noTextEdit="1"/>
          </p:cNvSpPr>
          <p:nvPr>
            <p:ph type="sldImg"/>
          </p:nvPr>
        </p:nvSpPr>
        <p:spPr>
          <a:ln/>
        </p:spPr>
      </p:sp>
      <p:sp>
        <p:nvSpPr>
          <p:cNvPr id="114483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1" name="Rectangle 2"/>
          <p:cNvSpPr>
            <a:spLocks noGrp="1" noRot="1" noChangeAspect="1" noChangeArrowheads="1" noTextEdit="1"/>
          </p:cNvSpPr>
          <p:nvPr>
            <p:ph type="sldImg"/>
          </p:nvPr>
        </p:nvSpPr>
        <p:spPr>
          <a:ln/>
        </p:spPr>
      </p:sp>
      <p:sp>
        <p:nvSpPr>
          <p:cNvPr id="114688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29" name="Rectangle 2"/>
          <p:cNvSpPr>
            <a:spLocks noGrp="1" noRot="1" noChangeAspect="1" noChangeArrowheads="1" noTextEdit="1"/>
          </p:cNvSpPr>
          <p:nvPr>
            <p:ph type="sldImg"/>
          </p:nvPr>
        </p:nvSpPr>
        <p:spPr>
          <a:ln/>
        </p:spPr>
      </p:sp>
      <p:sp>
        <p:nvSpPr>
          <p:cNvPr id="114893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7" name="Rectangle 2"/>
          <p:cNvSpPr>
            <a:spLocks noGrp="1" noRot="1" noChangeAspect="1" noChangeArrowheads="1" noTextEdit="1"/>
          </p:cNvSpPr>
          <p:nvPr>
            <p:ph type="sldImg"/>
          </p:nvPr>
        </p:nvSpPr>
        <p:spPr>
          <a:ln/>
        </p:spPr>
      </p:sp>
      <p:sp>
        <p:nvSpPr>
          <p:cNvPr id="115097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5" name="Rectangle 2"/>
          <p:cNvSpPr>
            <a:spLocks noGrp="1" noRot="1" noChangeAspect="1" noChangeArrowheads="1" noTextEdit="1"/>
          </p:cNvSpPr>
          <p:nvPr>
            <p:ph type="sldImg"/>
          </p:nvPr>
        </p:nvSpPr>
        <p:spPr>
          <a:ln/>
        </p:spPr>
      </p:sp>
      <p:sp>
        <p:nvSpPr>
          <p:cNvPr id="115302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3" name="Rectangle 2"/>
          <p:cNvSpPr>
            <a:spLocks noGrp="1" noRot="1" noChangeAspect="1" noChangeArrowheads="1" noTextEdit="1"/>
          </p:cNvSpPr>
          <p:nvPr>
            <p:ph type="sldImg"/>
          </p:nvPr>
        </p:nvSpPr>
        <p:spPr>
          <a:ln/>
        </p:spPr>
      </p:sp>
      <p:sp>
        <p:nvSpPr>
          <p:cNvPr id="115507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1" name="Rectangle 2"/>
          <p:cNvSpPr>
            <a:spLocks noGrp="1" noRot="1" noChangeAspect="1" noChangeArrowheads="1" noTextEdit="1"/>
          </p:cNvSpPr>
          <p:nvPr>
            <p:ph type="sldImg"/>
          </p:nvPr>
        </p:nvSpPr>
        <p:spPr>
          <a:ln/>
        </p:spPr>
      </p:sp>
      <p:sp>
        <p:nvSpPr>
          <p:cNvPr id="115712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69" name="Rectangle 2"/>
          <p:cNvSpPr>
            <a:spLocks noGrp="1" noRot="1" noChangeAspect="1" noChangeArrowheads="1" noTextEdit="1"/>
          </p:cNvSpPr>
          <p:nvPr>
            <p:ph type="sldImg"/>
          </p:nvPr>
        </p:nvSpPr>
        <p:spPr>
          <a:ln/>
        </p:spPr>
      </p:sp>
      <p:sp>
        <p:nvSpPr>
          <p:cNvPr id="115917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7" name="Rectangle 2"/>
          <p:cNvSpPr>
            <a:spLocks noGrp="1" noRot="1" noChangeAspect="1" noChangeArrowheads="1" noTextEdit="1"/>
          </p:cNvSpPr>
          <p:nvPr>
            <p:ph type="sldImg"/>
          </p:nvPr>
        </p:nvSpPr>
        <p:spPr>
          <a:ln/>
        </p:spPr>
      </p:sp>
      <p:sp>
        <p:nvSpPr>
          <p:cNvPr id="116121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5" name="Rectangle 2"/>
          <p:cNvSpPr>
            <a:spLocks noGrp="1" noRot="1" noChangeAspect="1" noChangeArrowheads="1" noTextEdit="1"/>
          </p:cNvSpPr>
          <p:nvPr>
            <p:ph type="sldImg"/>
          </p:nvPr>
        </p:nvSpPr>
        <p:spPr>
          <a:ln/>
        </p:spPr>
      </p:sp>
      <p:sp>
        <p:nvSpPr>
          <p:cNvPr id="116326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3" name="Rectangle 2"/>
          <p:cNvSpPr>
            <a:spLocks noGrp="1" noRot="1" noChangeAspect="1" noChangeArrowheads="1" noTextEdit="1"/>
          </p:cNvSpPr>
          <p:nvPr>
            <p:ph type="sldImg"/>
          </p:nvPr>
        </p:nvSpPr>
        <p:spPr>
          <a:ln/>
        </p:spPr>
      </p:sp>
      <p:sp>
        <p:nvSpPr>
          <p:cNvPr id="11653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1" name="Rectangle 2"/>
          <p:cNvSpPr>
            <a:spLocks noGrp="1" noRot="1" noChangeAspect="1" noChangeArrowheads="1" noTextEdit="1"/>
          </p:cNvSpPr>
          <p:nvPr>
            <p:ph type="sldImg"/>
          </p:nvPr>
        </p:nvSpPr>
        <p:spPr>
          <a:ln/>
        </p:spPr>
      </p:sp>
      <p:sp>
        <p:nvSpPr>
          <p:cNvPr id="116736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09" name="Rectangle 2"/>
          <p:cNvSpPr>
            <a:spLocks noGrp="1" noRot="1" noChangeAspect="1" noChangeArrowheads="1" noTextEdit="1"/>
          </p:cNvSpPr>
          <p:nvPr>
            <p:ph type="sldImg"/>
          </p:nvPr>
        </p:nvSpPr>
        <p:spPr>
          <a:ln/>
        </p:spPr>
      </p:sp>
      <p:sp>
        <p:nvSpPr>
          <p:cNvPr id="116941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7" name="Rectangle 2"/>
          <p:cNvSpPr>
            <a:spLocks noGrp="1" noRot="1" noChangeAspect="1" noChangeArrowheads="1" noTextEdit="1"/>
          </p:cNvSpPr>
          <p:nvPr>
            <p:ph type="sldImg"/>
          </p:nvPr>
        </p:nvSpPr>
        <p:spPr>
          <a:ln/>
        </p:spPr>
      </p:sp>
      <p:sp>
        <p:nvSpPr>
          <p:cNvPr id="11714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2"/>
          <p:cNvSpPr>
            <a:spLocks noGrp="1" noRot="1" noChangeAspect="1" noChangeArrowheads="1" noTextEdit="1"/>
          </p:cNvSpPr>
          <p:nvPr>
            <p:ph type="sldImg"/>
          </p:nvPr>
        </p:nvSpPr>
        <p:spPr>
          <a:ln/>
        </p:spPr>
      </p:sp>
      <p:sp>
        <p:nvSpPr>
          <p:cNvPr id="117350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49" name="Rectangle 2"/>
          <p:cNvSpPr>
            <a:spLocks noGrp="1" noRot="1" noChangeAspect="1" noChangeArrowheads="1" noTextEdit="1"/>
          </p:cNvSpPr>
          <p:nvPr>
            <p:ph type="sldImg"/>
          </p:nvPr>
        </p:nvSpPr>
        <p:spPr>
          <a:ln/>
        </p:spPr>
      </p:sp>
      <p:sp>
        <p:nvSpPr>
          <p:cNvPr id="11284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7" name="Rectangle 2"/>
          <p:cNvSpPr>
            <a:spLocks noGrp="1" noRot="1" noChangeAspect="1" noChangeArrowheads="1" noTextEdit="1"/>
          </p:cNvSpPr>
          <p:nvPr>
            <p:ph type="sldImg"/>
          </p:nvPr>
        </p:nvSpPr>
        <p:spPr>
          <a:ln/>
        </p:spPr>
      </p:sp>
      <p:sp>
        <p:nvSpPr>
          <p:cNvPr id="1058818" name="Rectangle 3"/>
          <p:cNvSpPr>
            <a:spLocks noGrp="1" noChangeArrowheads="1"/>
          </p:cNvSpPr>
          <p:nvPr>
            <p:ph type="body" idx="1"/>
          </p:nvPr>
        </p:nvSpPr>
        <p:spPr>
          <a:noFill/>
          <a:ln/>
        </p:spPr>
        <p:txBody>
          <a:bodyPr/>
          <a:lstStyle/>
          <a:p>
            <a:pPr eaLnBrk="1" hangingPunct="1"/>
            <a:endParaRPr lang="es-ES" dirty="0" smtClean="0"/>
          </a:p>
        </p:txBody>
      </p:sp>
    </p:spTree>
    <p:extLst>
      <p:ext uri="{BB962C8B-B14F-4D97-AF65-F5344CB8AC3E}">
        <p14:creationId xmlns:p14="http://schemas.microsoft.com/office/powerpoint/2010/main" val="297655862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3" name="Rectangle 2"/>
          <p:cNvSpPr>
            <a:spLocks noGrp="1" noRot="1" noChangeAspect="1" noChangeArrowheads="1" noTextEdit="1"/>
          </p:cNvSpPr>
          <p:nvPr>
            <p:ph type="sldImg"/>
          </p:nvPr>
        </p:nvSpPr>
        <p:spPr>
          <a:ln/>
        </p:spPr>
      </p:sp>
      <p:sp>
        <p:nvSpPr>
          <p:cNvPr id="115507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2201016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5" name="Rectangle 2"/>
          <p:cNvSpPr>
            <a:spLocks noGrp="1" noRot="1" noChangeAspect="1" noChangeArrowheads="1" noTextEdit="1"/>
          </p:cNvSpPr>
          <p:nvPr>
            <p:ph type="sldImg"/>
          </p:nvPr>
        </p:nvSpPr>
        <p:spPr>
          <a:ln/>
        </p:spPr>
      </p:sp>
      <p:sp>
        <p:nvSpPr>
          <p:cNvPr id="113254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3047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Rectangle 2"/>
          <p:cNvSpPr>
            <a:spLocks noGrp="1" noRot="1" noChangeAspect="1" noChangeArrowheads="1" noTextEdit="1"/>
          </p:cNvSpPr>
          <p:nvPr>
            <p:ph type="sldImg"/>
          </p:nvPr>
        </p:nvSpPr>
        <p:spPr>
          <a:ln/>
        </p:spPr>
      </p:sp>
      <p:sp>
        <p:nvSpPr>
          <p:cNvPr id="60109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Rectangle 2"/>
          <p:cNvSpPr>
            <a:spLocks noGrp="1" noRot="1" noChangeAspect="1" noChangeArrowheads="1" noTextEdit="1"/>
          </p:cNvSpPr>
          <p:nvPr>
            <p:ph type="sldImg"/>
          </p:nvPr>
        </p:nvSpPr>
        <p:spPr>
          <a:ln/>
        </p:spPr>
      </p:sp>
      <p:sp>
        <p:nvSpPr>
          <p:cNvPr id="60109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Rectangle 2"/>
          <p:cNvSpPr>
            <a:spLocks noGrp="1" noRot="1" noChangeAspect="1" noChangeArrowheads="1" noTextEdit="1"/>
          </p:cNvSpPr>
          <p:nvPr>
            <p:ph type="sldImg"/>
          </p:nvPr>
        </p:nvSpPr>
        <p:spPr>
          <a:ln/>
        </p:spPr>
      </p:sp>
      <p:sp>
        <p:nvSpPr>
          <p:cNvPr id="60313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Rectangle 2"/>
          <p:cNvSpPr>
            <a:spLocks noGrp="1" noRot="1" noChangeAspect="1" noChangeArrowheads="1" noTextEdit="1"/>
          </p:cNvSpPr>
          <p:nvPr>
            <p:ph type="sldImg"/>
          </p:nvPr>
        </p:nvSpPr>
        <p:spPr>
          <a:ln/>
        </p:spPr>
      </p:sp>
      <p:sp>
        <p:nvSpPr>
          <p:cNvPr id="63590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extLst>
      <p:ext uri="{BB962C8B-B14F-4D97-AF65-F5344CB8AC3E}">
        <p14:creationId xmlns:p14="http://schemas.microsoft.com/office/powerpoint/2010/main" val="326594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extLst>
      <p:ext uri="{BB962C8B-B14F-4D97-AF65-F5344CB8AC3E}">
        <p14:creationId xmlns:p14="http://schemas.microsoft.com/office/powerpoint/2010/main" val="115373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2"/>
          <p:cNvSpPr>
            <a:spLocks noGrp="1" noRot="1" noChangeAspect="1" noChangeArrowheads="1" noTextEdit="1"/>
          </p:cNvSpPr>
          <p:nvPr>
            <p:ph type="sldImg"/>
          </p:nvPr>
        </p:nvSpPr>
        <p:spPr>
          <a:ln/>
        </p:spPr>
      </p:sp>
      <p:sp>
        <p:nvSpPr>
          <p:cNvPr id="6420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Rectangle 2"/>
          <p:cNvSpPr>
            <a:spLocks noGrp="1" noRot="1" noChangeAspect="1" noChangeArrowheads="1" noTextEdit="1"/>
          </p:cNvSpPr>
          <p:nvPr>
            <p:ph type="sldImg"/>
          </p:nvPr>
        </p:nvSpPr>
        <p:spPr>
          <a:ln/>
        </p:spPr>
      </p:sp>
      <p:sp>
        <p:nvSpPr>
          <p:cNvPr id="60928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2"/>
          <p:cNvSpPr>
            <a:spLocks noGrp="1" noRot="1" noChangeAspect="1" noChangeArrowheads="1" noTextEdit="1"/>
          </p:cNvSpPr>
          <p:nvPr>
            <p:ph type="sldImg"/>
          </p:nvPr>
        </p:nvSpPr>
        <p:spPr>
          <a:ln/>
        </p:spPr>
      </p:sp>
      <p:sp>
        <p:nvSpPr>
          <p:cNvPr id="6420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Rectangle 2"/>
          <p:cNvSpPr>
            <a:spLocks noGrp="1" noRot="1" noChangeAspect="1" noChangeArrowheads="1" noTextEdit="1"/>
          </p:cNvSpPr>
          <p:nvPr>
            <p:ph type="sldImg"/>
          </p:nvPr>
        </p:nvSpPr>
        <p:spPr>
          <a:ln/>
        </p:spPr>
      </p:sp>
      <p:sp>
        <p:nvSpPr>
          <p:cNvPr id="61133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2"/>
          <p:cNvSpPr>
            <a:spLocks noGrp="1" noRot="1" noChangeAspect="1" noChangeArrowheads="1" noTextEdit="1"/>
          </p:cNvSpPr>
          <p:nvPr>
            <p:ph type="sldImg"/>
          </p:nvPr>
        </p:nvSpPr>
        <p:spPr>
          <a:ln/>
        </p:spPr>
      </p:sp>
      <p:sp>
        <p:nvSpPr>
          <p:cNvPr id="61337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2"/>
          <p:cNvSpPr>
            <a:spLocks noGrp="1" noRot="1" noChangeAspect="1" noChangeArrowheads="1" noTextEdit="1"/>
          </p:cNvSpPr>
          <p:nvPr>
            <p:ph type="sldImg"/>
          </p:nvPr>
        </p:nvSpPr>
        <p:spPr>
          <a:ln/>
        </p:spPr>
      </p:sp>
      <p:sp>
        <p:nvSpPr>
          <p:cNvPr id="61542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2"/>
          <p:cNvSpPr>
            <a:spLocks noGrp="1" noRot="1" noChangeAspect="1" noChangeArrowheads="1" noTextEdit="1"/>
          </p:cNvSpPr>
          <p:nvPr>
            <p:ph type="sldImg"/>
          </p:nvPr>
        </p:nvSpPr>
        <p:spPr>
          <a:ln/>
        </p:spPr>
      </p:sp>
      <p:sp>
        <p:nvSpPr>
          <p:cNvPr id="61747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Rot="1" noChangeAspect="1" noChangeArrowheads="1" noTextEdit="1"/>
          </p:cNvSpPr>
          <p:nvPr>
            <p:ph type="sldImg"/>
          </p:nvPr>
        </p:nvSpPr>
        <p:spPr>
          <a:ln/>
        </p:spPr>
      </p:sp>
      <p:sp>
        <p:nvSpPr>
          <p:cNvPr id="62566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2"/>
          <p:cNvSpPr>
            <a:spLocks noGrp="1" noRot="1" noChangeAspect="1" noChangeArrowheads="1" noTextEdit="1"/>
          </p:cNvSpPr>
          <p:nvPr>
            <p:ph type="sldImg"/>
          </p:nvPr>
        </p:nvSpPr>
        <p:spPr>
          <a:ln/>
        </p:spPr>
      </p:sp>
      <p:sp>
        <p:nvSpPr>
          <p:cNvPr id="61952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2"/>
          <p:cNvSpPr>
            <a:spLocks noGrp="1" noRot="1" noChangeAspect="1" noChangeArrowheads="1" noTextEdit="1"/>
          </p:cNvSpPr>
          <p:nvPr>
            <p:ph type="sldImg"/>
          </p:nvPr>
        </p:nvSpPr>
        <p:spPr>
          <a:ln/>
        </p:spPr>
      </p:sp>
      <p:sp>
        <p:nvSpPr>
          <p:cNvPr id="6277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2"/>
          <p:cNvSpPr>
            <a:spLocks noGrp="1" noRot="1" noChangeAspect="1" noChangeArrowheads="1" noTextEdit="1"/>
          </p:cNvSpPr>
          <p:nvPr>
            <p:ph type="sldImg"/>
          </p:nvPr>
        </p:nvSpPr>
        <p:spPr>
          <a:ln/>
        </p:spPr>
      </p:sp>
      <p:sp>
        <p:nvSpPr>
          <p:cNvPr id="61952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2"/>
          <p:cNvSpPr>
            <a:spLocks noGrp="1" noRot="1" noChangeAspect="1" noChangeArrowheads="1" noTextEdit="1"/>
          </p:cNvSpPr>
          <p:nvPr>
            <p:ph type="sldImg"/>
          </p:nvPr>
        </p:nvSpPr>
        <p:spPr>
          <a:ln/>
        </p:spPr>
      </p:sp>
      <p:sp>
        <p:nvSpPr>
          <p:cNvPr id="6277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2"/>
          <p:cNvSpPr>
            <a:spLocks noGrp="1" noRot="1" noChangeAspect="1" noChangeArrowheads="1" noTextEdit="1"/>
          </p:cNvSpPr>
          <p:nvPr>
            <p:ph type="sldImg"/>
          </p:nvPr>
        </p:nvSpPr>
        <p:spPr>
          <a:ln/>
        </p:spPr>
      </p:sp>
      <p:sp>
        <p:nvSpPr>
          <p:cNvPr id="6277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2"/>
          <p:cNvSpPr>
            <a:spLocks noGrp="1" noRot="1" noChangeAspect="1" noChangeArrowheads="1" noTextEdit="1"/>
          </p:cNvSpPr>
          <p:nvPr>
            <p:ph type="sldImg"/>
          </p:nvPr>
        </p:nvSpPr>
        <p:spPr>
          <a:ln/>
        </p:spPr>
      </p:sp>
      <p:sp>
        <p:nvSpPr>
          <p:cNvPr id="63181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Rectangle 2"/>
          <p:cNvSpPr>
            <a:spLocks noGrp="1" noRot="1" noChangeAspect="1" noChangeArrowheads="1" noTextEdit="1"/>
          </p:cNvSpPr>
          <p:nvPr>
            <p:ph type="sldImg"/>
          </p:nvPr>
        </p:nvSpPr>
        <p:spPr>
          <a:ln/>
        </p:spPr>
      </p:sp>
      <p:sp>
        <p:nvSpPr>
          <p:cNvPr id="6338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Rectangle 2"/>
          <p:cNvSpPr>
            <a:spLocks noGrp="1" noRot="1" noChangeAspect="1" noChangeArrowheads="1" noTextEdit="1"/>
          </p:cNvSpPr>
          <p:nvPr>
            <p:ph type="sldImg"/>
          </p:nvPr>
        </p:nvSpPr>
        <p:spPr>
          <a:ln/>
        </p:spPr>
      </p:sp>
      <p:sp>
        <p:nvSpPr>
          <p:cNvPr id="64512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Rectangle 2"/>
          <p:cNvSpPr>
            <a:spLocks noGrp="1" noRot="1" noChangeAspect="1" noChangeArrowheads="1" noTextEdit="1"/>
          </p:cNvSpPr>
          <p:nvPr>
            <p:ph type="sldImg"/>
          </p:nvPr>
        </p:nvSpPr>
        <p:spPr>
          <a:ln/>
        </p:spPr>
      </p:sp>
      <p:sp>
        <p:nvSpPr>
          <p:cNvPr id="64921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5" name="Rectangle 2"/>
          <p:cNvSpPr>
            <a:spLocks noGrp="1" noRot="1" noChangeAspect="1" noChangeArrowheads="1" noTextEdit="1"/>
          </p:cNvSpPr>
          <p:nvPr>
            <p:ph type="sldImg"/>
          </p:nvPr>
        </p:nvSpPr>
        <p:spPr>
          <a:ln/>
        </p:spPr>
      </p:sp>
      <p:sp>
        <p:nvSpPr>
          <p:cNvPr id="65126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Rectangle 2"/>
          <p:cNvSpPr>
            <a:spLocks noGrp="1" noRot="1" noChangeAspect="1" noChangeArrowheads="1" noTextEdit="1"/>
          </p:cNvSpPr>
          <p:nvPr>
            <p:ph type="sldImg"/>
          </p:nvPr>
        </p:nvSpPr>
        <p:spPr>
          <a:ln/>
        </p:spPr>
      </p:sp>
      <p:sp>
        <p:nvSpPr>
          <p:cNvPr id="6533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2"/>
          <p:cNvSpPr>
            <a:spLocks noGrp="1" noRot="1" noChangeAspect="1" noChangeArrowheads="1" noTextEdit="1"/>
          </p:cNvSpPr>
          <p:nvPr>
            <p:ph type="sldImg"/>
          </p:nvPr>
        </p:nvSpPr>
        <p:spPr>
          <a:ln/>
        </p:spPr>
      </p:sp>
      <p:sp>
        <p:nvSpPr>
          <p:cNvPr id="65536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Rectangle 2"/>
          <p:cNvSpPr>
            <a:spLocks noGrp="1" noRot="1" noChangeAspect="1" noChangeArrowheads="1" noTextEdit="1"/>
          </p:cNvSpPr>
          <p:nvPr>
            <p:ph type="sldImg"/>
          </p:nvPr>
        </p:nvSpPr>
        <p:spPr>
          <a:ln/>
        </p:spPr>
      </p:sp>
      <p:sp>
        <p:nvSpPr>
          <p:cNvPr id="65741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Rectangle 2"/>
          <p:cNvSpPr>
            <a:spLocks noGrp="1" noRot="1" noChangeAspect="1" noChangeArrowheads="1" noTextEdit="1"/>
          </p:cNvSpPr>
          <p:nvPr>
            <p:ph type="sldImg"/>
          </p:nvPr>
        </p:nvSpPr>
        <p:spPr>
          <a:ln/>
        </p:spPr>
      </p:sp>
      <p:sp>
        <p:nvSpPr>
          <p:cNvPr id="6594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89" name="Rectangle 2"/>
          <p:cNvSpPr>
            <a:spLocks noGrp="1" noRot="1" noChangeAspect="1" noChangeArrowheads="1" noTextEdit="1"/>
          </p:cNvSpPr>
          <p:nvPr>
            <p:ph type="sldImg"/>
          </p:nvPr>
        </p:nvSpPr>
        <p:spPr>
          <a:ln/>
        </p:spPr>
      </p:sp>
      <p:sp>
        <p:nvSpPr>
          <p:cNvPr id="103629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7" name="Rectangle 2"/>
          <p:cNvSpPr>
            <a:spLocks noGrp="1" noRot="1" noChangeAspect="1" noChangeArrowheads="1" noTextEdit="1"/>
          </p:cNvSpPr>
          <p:nvPr>
            <p:ph type="sldImg"/>
          </p:nvPr>
        </p:nvSpPr>
        <p:spPr>
          <a:ln/>
        </p:spPr>
      </p:sp>
      <p:sp>
        <p:nvSpPr>
          <p:cNvPr id="103833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7" name="Rectangle 2"/>
          <p:cNvSpPr>
            <a:spLocks noGrp="1" noRot="1" noChangeAspect="1" noChangeArrowheads="1" noTextEdit="1"/>
          </p:cNvSpPr>
          <p:nvPr>
            <p:ph type="sldImg"/>
          </p:nvPr>
        </p:nvSpPr>
        <p:spPr>
          <a:ln/>
        </p:spPr>
      </p:sp>
      <p:sp>
        <p:nvSpPr>
          <p:cNvPr id="103833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5" name="Rectangle 2"/>
          <p:cNvSpPr>
            <a:spLocks noGrp="1" noRot="1" noChangeAspect="1" noChangeArrowheads="1" noTextEdit="1"/>
          </p:cNvSpPr>
          <p:nvPr>
            <p:ph type="sldImg"/>
          </p:nvPr>
        </p:nvSpPr>
        <p:spPr>
          <a:ln/>
        </p:spPr>
      </p:sp>
      <p:sp>
        <p:nvSpPr>
          <p:cNvPr id="104038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5" name="Rectangle 2"/>
          <p:cNvSpPr>
            <a:spLocks noGrp="1" noRot="1" noChangeAspect="1" noChangeArrowheads="1" noTextEdit="1"/>
          </p:cNvSpPr>
          <p:nvPr>
            <p:ph type="sldImg"/>
          </p:nvPr>
        </p:nvSpPr>
        <p:spPr>
          <a:ln/>
        </p:spPr>
      </p:sp>
      <p:sp>
        <p:nvSpPr>
          <p:cNvPr id="104038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5" name="Rectangle 2"/>
          <p:cNvSpPr>
            <a:spLocks noGrp="1" noRot="1" noChangeAspect="1" noChangeArrowheads="1" noTextEdit="1"/>
          </p:cNvSpPr>
          <p:nvPr>
            <p:ph type="sldImg"/>
          </p:nvPr>
        </p:nvSpPr>
        <p:spPr>
          <a:ln/>
        </p:spPr>
      </p:sp>
      <p:sp>
        <p:nvSpPr>
          <p:cNvPr id="104038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5" name="Rectangle 2"/>
          <p:cNvSpPr>
            <a:spLocks noGrp="1" noRot="1" noChangeAspect="1" noChangeArrowheads="1" noTextEdit="1"/>
          </p:cNvSpPr>
          <p:nvPr>
            <p:ph type="sldImg"/>
          </p:nvPr>
        </p:nvSpPr>
        <p:spPr>
          <a:ln/>
        </p:spPr>
      </p:sp>
      <p:sp>
        <p:nvSpPr>
          <p:cNvPr id="104038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1" name="Rectangle 2"/>
          <p:cNvSpPr>
            <a:spLocks noGrp="1" noRot="1" noChangeAspect="1" noChangeArrowheads="1" noTextEdit="1"/>
          </p:cNvSpPr>
          <p:nvPr>
            <p:ph type="sldImg"/>
          </p:nvPr>
        </p:nvSpPr>
        <p:spPr>
          <a:ln/>
        </p:spPr>
      </p:sp>
      <p:sp>
        <p:nvSpPr>
          <p:cNvPr id="104448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29" name="Rectangle 2"/>
          <p:cNvSpPr>
            <a:spLocks noGrp="1" noRot="1" noChangeAspect="1" noChangeArrowheads="1" noTextEdit="1"/>
          </p:cNvSpPr>
          <p:nvPr>
            <p:ph type="sldImg"/>
          </p:nvPr>
        </p:nvSpPr>
        <p:spPr>
          <a:ln/>
        </p:spPr>
      </p:sp>
      <p:sp>
        <p:nvSpPr>
          <p:cNvPr id="104653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7" name="Rectangle 2"/>
          <p:cNvSpPr>
            <a:spLocks noGrp="1" noRot="1" noChangeAspect="1" noChangeArrowheads="1" noTextEdit="1"/>
          </p:cNvSpPr>
          <p:nvPr>
            <p:ph type="sldImg"/>
          </p:nvPr>
        </p:nvSpPr>
        <p:spPr>
          <a:ln/>
        </p:spPr>
      </p:sp>
      <p:sp>
        <p:nvSpPr>
          <p:cNvPr id="104857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7" name="Rectangle 2"/>
          <p:cNvSpPr>
            <a:spLocks noGrp="1" noRot="1" noChangeAspect="1" noChangeArrowheads="1" noTextEdit="1"/>
          </p:cNvSpPr>
          <p:nvPr>
            <p:ph type="sldImg"/>
          </p:nvPr>
        </p:nvSpPr>
        <p:spPr>
          <a:ln/>
        </p:spPr>
      </p:sp>
      <p:sp>
        <p:nvSpPr>
          <p:cNvPr id="104857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5" name="Rectangle 2"/>
          <p:cNvSpPr>
            <a:spLocks noGrp="1" noRot="1" noChangeAspect="1" noChangeArrowheads="1" noTextEdit="1"/>
          </p:cNvSpPr>
          <p:nvPr>
            <p:ph type="sldImg"/>
          </p:nvPr>
        </p:nvSpPr>
        <p:spPr>
          <a:ln/>
        </p:spPr>
      </p:sp>
      <p:sp>
        <p:nvSpPr>
          <p:cNvPr id="105062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7" name="Rectangle 2"/>
          <p:cNvSpPr>
            <a:spLocks noGrp="1" noRot="1" noChangeAspect="1" noChangeArrowheads="1" noTextEdit="1"/>
          </p:cNvSpPr>
          <p:nvPr>
            <p:ph type="sldImg"/>
          </p:nvPr>
        </p:nvSpPr>
        <p:spPr>
          <a:ln/>
        </p:spPr>
      </p:sp>
      <p:sp>
        <p:nvSpPr>
          <p:cNvPr id="103833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3" name="Rectangle 2"/>
          <p:cNvSpPr>
            <a:spLocks noGrp="1" noRot="1" noChangeAspect="1" noChangeArrowheads="1" noTextEdit="1"/>
          </p:cNvSpPr>
          <p:nvPr>
            <p:ph type="sldImg"/>
          </p:nvPr>
        </p:nvSpPr>
        <p:spPr>
          <a:ln/>
        </p:spPr>
      </p:sp>
      <p:sp>
        <p:nvSpPr>
          <p:cNvPr id="105267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7" name="Rectangle 2"/>
          <p:cNvSpPr>
            <a:spLocks noGrp="1" noRot="1" noChangeAspect="1" noChangeArrowheads="1" noTextEdit="1"/>
          </p:cNvSpPr>
          <p:nvPr>
            <p:ph type="sldImg"/>
          </p:nvPr>
        </p:nvSpPr>
        <p:spPr>
          <a:ln/>
        </p:spPr>
      </p:sp>
      <p:sp>
        <p:nvSpPr>
          <p:cNvPr id="103833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1" name="Rectangle 2"/>
          <p:cNvSpPr>
            <a:spLocks noGrp="1" noRot="1" noChangeAspect="1" noChangeArrowheads="1" noTextEdit="1"/>
          </p:cNvSpPr>
          <p:nvPr>
            <p:ph type="sldImg"/>
          </p:nvPr>
        </p:nvSpPr>
        <p:spPr>
          <a:ln/>
        </p:spPr>
      </p:sp>
      <p:sp>
        <p:nvSpPr>
          <p:cNvPr id="106496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2"/>
          <p:cNvSpPr>
            <a:spLocks noGrp="1" noRot="1" noChangeAspect="1" noChangeArrowheads="1" noTextEdit="1"/>
          </p:cNvSpPr>
          <p:nvPr>
            <p:ph type="sldImg"/>
          </p:nvPr>
        </p:nvSpPr>
        <p:spPr>
          <a:ln/>
        </p:spPr>
      </p:sp>
      <p:sp>
        <p:nvSpPr>
          <p:cNvPr id="6420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2"/>
          <p:cNvSpPr>
            <a:spLocks noGrp="1" noRot="1" noChangeAspect="1" noChangeArrowheads="1" noTextEdit="1"/>
          </p:cNvSpPr>
          <p:nvPr>
            <p:ph type="sldImg"/>
          </p:nvPr>
        </p:nvSpPr>
        <p:spPr>
          <a:ln/>
        </p:spPr>
      </p:sp>
      <p:sp>
        <p:nvSpPr>
          <p:cNvPr id="6420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2"/>
          <p:cNvSpPr>
            <a:spLocks noGrp="1" noRot="1" noChangeAspect="1" noChangeArrowheads="1" noTextEdit="1"/>
          </p:cNvSpPr>
          <p:nvPr>
            <p:ph type="sldImg"/>
          </p:nvPr>
        </p:nvSpPr>
        <p:spPr>
          <a:ln/>
        </p:spPr>
      </p:sp>
      <p:sp>
        <p:nvSpPr>
          <p:cNvPr id="6420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extLst>
      <p:ext uri="{BB962C8B-B14F-4D97-AF65-F5344CB8AC3E}">
        <p14:creationId xmlns:p14="http://schemas.microsoft.com/office/powerpoint/2010/main" val="35844796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09" name="Rectangle 2"/>
          <p:cNvSpPr>
            <a:spLocks noGrp="1" noRot="1" noChangeAspect="1" noChangeArrowheads="1" noTextEdit="1"/>
          </p:cNvSpPr>
          <p:nvPr>
            <p:ph type="sldImg"/>
          </p:nvPr>
        </p:nvSpPr>
        <p:spPr>
          <a:ln/>
        </p:spPr>
      </p:sp>
      <p:sp>
        <p:nvSpPr>
          <p:cNvPr id="106701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7" name="Rectangle 2"/>
          <p:cNvSpPr>
            <a:spLocks noGrp="1" noRot="1" noChangeAspect="1" noChangeArrowheads="1" noTextEdit="1"/>
          </p:cNvSpPr>
          <p:nvPr>
            <p:ph type="sldImg"/>
          </p:nvPr>
        </p:nvSpPr>
        <p:spPr>
          <a:ln/>
        </p:spPr>
      </p:sp>
      <p:sp>
        <p:nvSpPr>
          <p:cNvPr id="10690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5" name="Rectangle 2"/>
          <p:cNvSpPr>
            <a:spLocks noGrp="1" noRot="1" noChangeAspect="1" noChangeArrowheads="1" noTextEdit="1"/>
          </p:cNvSpPr>
          <p:nvPr>
            <p:ph type="sldImg"/>
          </p:nvPr>
        </p:nvSpPr>
        <p:spPr>
          <a:ln/>
        </p:spPr>
      </p:sp>
      <p:sp>
        <p:nvSpPr>
          <p:cNvPr id="107110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3" name="Rectangle 2"/>
          <p:cNvSpPr>
            <a:spLocks noGrp="1" noRot="1" noChangeAspect="1" noChangeArrowheads="1" noTextEdit="1"/>
          </p:cNvSpPr>
          <p:nvPr>
            <p:ph type="sldImg"/>
          </p:nvPr>
        </p:nvSpPr>
        <p:spPr>
          <a:ln/>
        </p:spPr>
      </p:sp>
      <p:sp>
        <p:nvSpPr>
          <p:cNvPr id="107315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3" name="Rectangle 2"/>
          <p:cNvSpPr>
            <a:spLocks noGrp="1" noRot="1" noChangeAspect="1" noChangeArrowheads="1" noTextEdit="1"/>
          </p:cNvSpPr>
          <p:nvPr>
            <p:ph type="sldImg"/>
          </p:nvPr>
        </p:nvSpPr>
        <p:spPr>
          <a:ln/>
        </p:spPr>
      </p:sp>
      <p:sp>
        <p:nvSpPr>
          <p:cNvPr id="107315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4291432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1" name="Rectangle 2"/>
          <p:cNvSpPr>
            <a:spLocks noGrp="1" noRot="1" noChangeAspect="1" noChangeArrowheads="1" noTextEdit="1"/>
          </p:cNvSpPr>
          <p:nvPr>
            <p:ph type="sldImg"/>
          </p:nvPr>
        </p:nvSpPr>
        <p:spPr>
          <a:ln/>
        </p:spPr>
      </p:sp>
      <p:sp>
        <p:nvSpPr>
          <p:cNvPr id="107520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49" name="Rectangle 2"/>
          <p:cNvSpPr>
            <a:spLocks noGrp="1" noRot="1" noChangeAspect="1" noChangeArrowheads="1" noTextEdit="1"/>
          </p:cNvSpPr>
          <p:nvPr>
            <p:ph type="sldImg"/>
          </p:nvPr>
        </p:nvSpPr>
        <p:spPr>
          <a:ln/>
        </p:spPr>
      </p:sp>
      <p:sp>
        <p:nvSpPr>
          <p:cNvPr id="107725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7" name="Rectangle 2"/>
          <p:cNvSpPr>
            <a:spLocks noGrp="1" noRot="1" noChangeAspect="1" noChangeArrowheads="1" noTextEdit="1"/>
          </p:cNvSpPr>
          <p:nvPr>
            <p:ph type="sldImg"/>
          </p:nvPr>
        </p:nvSpPr>
        <p:spPr>
          <a:ln/>
        </p:spPr>
      </p:sp>
      <p:sp>
        <p:nvSpPr>
          <p:cNvPr id="107929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5" name="Rectangle 2"/>
          <p:cNvSpPr>
            <a:spLocks noGrp="1" noRot="1" noChangeAspect="1" noChangeArrowheads="1" noTextEdit="1"/>
          </p:cNvSpPr>
          <p:nvPr>
            <p:ph type="sldImg"/>
          </p:nvPr>
        </p:nvSpPr>
        <p:spPr>
          <a:ln/>
        </p:spPr>
      </p:sp>
      <p:sp>
        <p:nvSpPr>
          <p:cNvPr id="108134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extLst>
      <p:ext uri="{BB962C8B-B14F-4D97-AF65-F5344CB8AC3E}">
        <p14:creationId xmlns:p14="http://schemas.microsoft.com/office/powerpoint/2010/main" val="26141524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3" name="Rectangle 2"/>
          <p:cNvSpPr>
            <a:spLocks noGrp="1" noRot="1" noChangeAspect="1" noChangeArrowheads="1" noTextEdit="1"/>
          </p:cNvSpPr>
          <p:nvPr>
            <p:ph type="sldImg"/>
          </p:nvPr>
        </p:nvSpPr>
        <p:spPr>
          <a:ln/>
        </p:spPr>
      </p:sp>
      <p:sp>
        <p:nvSpPr>
          <p:cNvPr id="108339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1" name="Rectangle 2"/>
          <p:cNvSpPr>
            <a:spLocks noGrp="1" noRot="1" noChangeAspect="1" noChangeArrowheads="1" noTextEdit="1"/>
          </p:cNvSpPr>
          <p:nvPr>
            <p:ph type="sldImg"/>
          </p:nvPr>
        </p:nvSpPr>
        <p:spPr>
          <a:ln/>
        </p:spPr>
      </p:sp>
      <p:sp>
        <p:nvSpPr>
          <p:cNvPr id="108544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89" name="Rectangle 2"/>
          <p:cNvSpPr>
            <a:spLocks noGrp="1" noRot="1" noChangeAspect="1" noChangeArrowheads="1" noTextEdit="1"/>
          </p:cNvSpPr>
          <p:nvPr>
            <p:ph type="sldImg"/>
          </p:nvPr>
        </p:nvSpPr>
        <p:spPr>
          <a:ln/>
        </p:spPr>
      </p:sp>
      <p:sp>
        <p:nvSpPr>
          <p:cNvPr id="108749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7" name="Rectangle 2"/>
          <p:cNvSpPr>
            <a:spLocks noGrp="1" noRot="1" noChangeAspect="1" noChangeArrowheads="1" noTextEdit="1"/>
          </p:cNvSpPr>
          <p:nvPr>
            <p:ph type="sldImg"/>
          </p:nvPr>
        </p:nvSpPr>
        <p:spPr>
          <a:ln/>
        </p:spPr>
      </p:sp>
      <p:sp>
        <p:nvSpPr>
          <p:cNvPr id="108953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5" name="Rectangle 2"/>
          <p:cNvSpPr>
            <a:spLocks noGrp="1" noRot="1" noChangeAspect="1" noChangeArrowheads="1" noTextEdit="1"/>
          </p:cNvSpPr>
          <p:nvPr>
            <p:ph type="sldImg"/>
          </p:nvPr>
        </p:nvSpPr>
        <p:spPr>
          <a:ln/>
        </p:spPr>
      </p:sp>
      <p:sp>
        <p:nvSpPr>
          <p:cNvPr id="109158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3" name="Rectangle 2"/>
          <p:cNvSpPr>
            <a:spLocks noGrp="1" noRot="1" noChangeAspect="1" noChangeArrowheads="1" noTextEdit="1"/>
          </p:cNvSpPr>
          <p:nvPr>
            <p:ph type="sldImg"/>
          </p:nvPr>
        </p:nvSpPr>
        <p:spPr>
          <a:ln/>
        </p:spPr>
      </p:sp>
      <p:sp>
        <p:nvSpPr>
          <p:cNvPr id="109363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1" name="Rectangle 2"/>
          <p:cNvSpPr>
            <a:spLocks noGrp="1" noRot="1" noChangeAspect="1" noChangeArrowheads="1" noTextEdit="1"/>
          </p:cNvSpPr>
          <p:nvPr>
            <p:ph type="sldImg"/>
          </p:nvPr>
        </p:nvSpPr>
        <p:spPr>
          <a:ln/>
        </p:spPr>
      </p:sp>
      <p:sp>
        <p:nvSpPr>
          <p:cNvPr id="109568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1" name="Rectangle 2"/>
          <p:cNvSpPr>
            <a:spLocks noGrp="1" noRot="1" noChangeAspect="1" noChangeArrowheads="1" noTextEdit="1"/>
          </p:cNvSpPr>
          <p:nvPr>
            <p:ph type="sldImg"/>
          </p:nvPr>
        </p:nvSpPr>
        <p:spPr>
          <a:ln/>
        </p:spPr>
      </p:sp>
      <p:sp>
        <p:nvSpPr>
          <p:cNvPr id="109568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29" name="Rectangle 2"/>
          <p:cNvSpPr>
            <a:spLocks noGrp="1" noRot="1" noChangeAspect="1" noChangeArrowheads="1" noTextEdit="1"/>
          </p:cNvSpPr>
          <p:nvPr>
            <p:ph type="sldImg"/>
          </p:nvPr>
        </p:nvSpPr>
        <p:spPr>
          <a:ln/>
        </p:spPr>
      </p:sp>
      <p:sp>
        <p:nvSpPr>
          <p:cNvPr id="109773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1" name="Rectangle 2"/>
          <p:cNvSpPr>
            <a:spLocks noGrp="1" noRot="1" noChangeAspect="1" noChangeArrowheads="1" noTextEdit="1"/>
          </p:cNvSpPr>
          <p:nvPr>
            <p:ph type="sldImg"/>
          </p:nvPr>
        </p:nvSpPr>
        <p:spPr>
          <a:ln/>
        </p:spPr>
      </p:sp>
      <p:sp>
        <p:nvSpPr>
          <p:cNvPr id="109568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extLst>
      <p:ext uri="{BB962C8B-B14F-4D97-AF65-F5344CB8AC3E}">
        <p14:creationId xmlns:p14="http://schemas.microsoft.com/office/powerpoint/2010/main" val="10211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7" name="Rectangle 2"/>
          <p:cNvSpPr>
            <a:spLocks noGrp="1" noRot="1" noChangeAspect="1" noChangeArrowheads="1" noTextEdit="1"/>
          </p:cNvSpPr>
          <p:nvPr>
            <p:ph type="sldImg"/>
          </p:nvPr>
        </p:nvSpPr>
        <p:spPr>
          <a:ln/>
        </p:spPr>
      </p:sp>
      <p:sp>
        <p:nvSpPr>
          <p:cNvPr id="109977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3" name="Rectangle 2"/>
          <p:cNvSpPr>
            <a:spLocks noGrp="1" noRot="1" noChangeAspect="1" noChangeArrowheads="1" noTextEdit="1"/>
          </p:cNvSpPr>
          <p:nvPr>
            <p:ph type="sldImg"/>
          </p:nvPr>
        </p:nvSpPr>
        <p:spPr>
          <a:ln/>
        </p:spPr>
      </p:sp>
      <p:sp>
        <p:nvSpPr>
          <p:cNvPr id="110387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1" name="Rectangle 2"/>
          <p:cNvSpPr>
            <a:spLocks noGrp="1" noRot="1" noChangeAspect="1" noChangeArrowheads="1" noTextEdit="1"/>
          </p:cNvSpPr>
          <p:nvPr>
            <p:ph type="sldImg"/>
          </p:nvPr>
        </p:nvSpPr>
        <p:spPr>
          <a:ln/>
        </p:spPr>
      </p:sp>
      <p:sp>
        <p:nvSpPr>
          <p:cNvPr id="110592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69" name="Rectangle 2"/>
          <p:cNvSpPr>
            <a:spLocks noGrp="1" noRot="1" noChangeAspect="1" noChangeArrowheads="1" noTextEdit="1"/>
          </p:cNvSpPr>
          <p:nvPr>
            <p:ph type="sldImg"/>
          </p:nvPr>
        </p:nvSpPr>
        <p:spPr>
          <a:ln/>
        </p:spPr>
      </p:sp>
      <p:sp>
        <p:nvSpPr>
          <p:cNvPr id="110797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7" name="Rectangle 2"/>
          <p:cNvSpPr>
            <a:spLocks noGrp="1" noRot="1" noChangeAspect="1" noChangeArrowheads="1" noTextEdit="1"/>
          </p:cNvSpPr>
          <p:nvPr>
            <p:ph type="sldImg"/>
          </p:nvPr>
        </p:nvSpPr>
        <p:spPr>
          <a:ln/>
        </p:spPr>
      </p:sp>
      <p:sp>
        <p:nvSpPr>
          <p:cNvPr id="111001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5" name="Rectangle 2"/>
          <p:cNvSpPr>
            <a:spLocks noGrp="1" noRot="1" noChangeAspect="1" noChangeArrowheads="1" noTextEdit="1"/>
          </p:cNvSpPr>
          <p:nvPr>
            <p:ph type="sldImg"/>
          </p:nvPr>
        </p:nvSpPr>
        <p:spPr>
          <a:ln/>
        </p:spPr>
      </p:sp>
      <p:sp>
        <p:nvSpPr>
          <p:cNvPr id="111206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3" name="Rectangle 2"/>
          <p:cNvSpPr>
            <a:spLocks noGrp="1" noRot="1" noChangeAspect="1" noChangeArrowheads="1" noTextEdit="1"/>
          </p:cNvSpPr>
          <p:nvPr>
            <p:ph type="sldImg"/>
          </p:nvPr>
        </p:nvSpPr>
        <p:spPr>
          <a:ln/>
        </p:spPr>
      </p:sp>
      <p:sp>
        <p:nvSpPr>
          <p:cNvPr id="11141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7" name="Rectangle 2"/>
          <p:cNvSpPr>
            <a:spLocks noGrp="1" noRot="1" noChangeAspect="1" noChangeArrowheads="1" noTextEdit="1"/>
          </p:cNvSpPr>
          <p:nvPr>
            <p:ph type="sldImg"/>
          </p:nvPr>
        </p:nvSpPr>
        <p:spPr>
          <a:ln/>
        </p:spPr>
      </p:sp>
      <p:sp>
        <p:nvSpPr>
          <p:cNvPr id="109977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5" name="Rectangle 2"/>
          <p:cNvSpPr>
            <a:spLocks noGrp="1" noRot="1" noChangeAspect="1" noChangeArrowheads="1" noTextEdit="1"/>
          </p:cNvSpPr>
          <p:nvPr>
            <p:ph type="sldImg"/>
          </p:nvPr>
        </p:nvSpPr>
        <p:spPr>
          <a:ln/>
        </p:spPr>
      </p:sp>
      <p:sp>
        <p:nvSpPr>
          <p:cNvPr id="110182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7" name="Rectangle 2"/>
          <p:cNvSpPr>
            <a:spLocks noGrp="1" noRot="1" noChangeAspect="1" noChangeArrowheads="1" noTextEdit="1"/>
          </p:cNvSpPr>
          <p:nvPr>
            <p:ph type="sldImg"/>
          </p:nvPr>
        </p:nvSpPr>
        <p:spPr>
          <a:ln/>
        </p:spPr>
      </p:sp>
      <p:sp>
        <p:nvSpPr>
          <p:cNvPr id="105881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algn="just" eaLnBrk="1" hangingPunct="1"/>
            <a:r>
              <a:rPr lang="es-ES_tradnl" b="1" smtClean="0">
                <a:latin typeface="Times" pitchFamily="18" charset="0"/>
              </a:rPr>
              <a:t>SARRERA: </a:t>
            </a:r>
            <a:r>
              <a:rPr lang="es-ES_tradnl" smtClean="0">
                <a:latin typeface="Times" pitchFamily="18" charset="0"/>
              </a:rPr>
              <a:t>Aurreko gaian elkarrekintza edo interakzio elektrikoa estatikoki aztertu dugu soilik. Guztiok dakigunez, ordea, elektrizitatearen inguruko fenomeno gehienak dinamikoak dira. Hor ditugu, adibide gisa, etxean darabilgun sare elektrikoa, edozein tresna elektriko dauzkan zirkuituak, eta abar.</a:t>
            </a:r>
          </a:p>
          <a:p>
            <a:pPr algn="just" eaLnBrk="1" hangingPunct="1"/>
            <a:r>
              <a:rPr lang="es-ES_tradnl" smtClean="0">
                <a:latin typeface="Times" pitchFamily="18" charset="0"/>
              </a:rPr>
              <a:t>Atal honetan elektrizitatea ikuspuntu dinamkotik aztertuko dugu, eta hori egitean oinarrizko kontzeptu bat agertzern zaigu: “korronte elektrikoa”.</a:t>
            </a:r>
            <a:endParaRPr lang="eu-ES" smtClean="0">
              <a:latin typeface="Times"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7" name="Rectangle 2"/>
          <p:cNvSpPr>
            <a:spLocks noGrp="1" noRot="1" noChangeAspect="1" noChangeArrowheads="1" noTextEdit="1"/>
          </p:cNvSpPr>
          <p:nvPr>
            <p:ph type="sldImg"/>
          </p:nvPr>
        </p:nvSpPr>
        <p:spPr>
          <a:ln/>
        </p:spPr>
      </p:sp>
      <p:sp>
        <p:nvSpPr>
          <p:cNvPr id="11202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7" name="Rectangle 2"/>
          <p:cNvSpPr>
            <a:spLocks noGrp="1" noRot="1" noChangeAspect="1" noChangeArrowheads="1" noTextEdit="1"/>
          </p:cNvSpPr>
          <p:nvPr>
            <p:ph type="sldImg"/>
          </p:nvPr>
        </p:nvSpPr>
        <p:spPr>
          <a:ln/>
        </p:spPr>
      </p:sp>
      <p:sp>
        <p:nvSpPr>
          <p:cNvPr id="11202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69" name="Rectangle 2"/>
          <p:cNvSpPr>
            <a:spLocks noGrp="1" noRot="1" noChangeAspect="1" noChangeArrowheads="1" noTextEdit="1"/>
          </p:cNvSpPr>
          <p:nvPr>
            <p:ph type="sldImg"/>
          </p:nvPr>
        </p:nvSpPr>
        <p:spPr>
          <a:ln/>
        </p:spPr>
      </p:sp>
      <p:sp>
        <p:nvSpPr>
          <p:cNvPr id="105677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69" name="Rectangle 2"/>
          <p:cNvSpPr>
            <a:spLocks noGrp="1" noRot="1" noChangeAspect="1" noChangeArrowheads="1" noTextEdit="1"/>
          </p:cNvSpPr>
          <p:nvPr>
            <p:ph type="sldImg"/>
          </p:nvPr>
        </p:nvSpPr>
        <p:spPr>
          <a:ln/>
        </p:spPr>
      </p:sp>
      <p:sp>
        <p:nvSpPr>
          <p:cNvPr id="105677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5" name="Rectangle 2"/>
          <p:cNvSpPr>
            <a:spLocks noGrp="1" noRot="1" noChangeAspect="1" noChangeArrowheads="1" noTextEdit="1"/>
          </p:cNvSpPr>
          <p:nvPr>
            <p:ph type="sldImg"/>
          </p:nvPr>
        </p:nvSpPr>
        <p:spPr>
          <a:ln/>
        </p:spPr>
      </p:sp>
      <p:sp>
        <p:nvSpPr>
          <p:cNvPr id="106086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3" name="Rectangle 2"/>
          <p:cNvSpPr>
            <a:spLocks noGrp="1" noRot="1" noChangeAspect="1" noChangeArrowheads="1" noTextEdit="1"/>
          </p:cNvSpPr>
          <p:nvPr>
            <p:ph type="sldImg"/>
          </p:nvPr>
        </p:nvSpPr>
        <p:spPr>
          <a:ln/>
        </p:spPr>
      </p:sp>
      <p:sp>
        <p:nvSpPr>
          <p:cNvPr id="10629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7" name="Rectangle 2"/>
          <p:cNvSpPr>
            <a:spLocks noGrp="1" noRot="1" noChangeAspect="1" noChangeArrowheads="1" noTextEdit="1"/>
          </p:cNvSpPr>
          <p:nvPr>
            <p:ph type="sldImg"/>
          </p:nvPr>
        </p:nvSpPr>
        <p:spPr>
          <a:ln/>
        </p:spPr>
      </p:sp>
      <p:sp>
        <p:nvSpPr>
          <p:cNvPr id="11202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7" name="Rectangle 2"/>
          <p:cNvSpPr>
            <a:spLocks noGrp="1" noRot="1" noChangeAspect="1" noChangeArrowheads="1" noTextEdit="1"/>
          </p:cNvSpPr>
          <p:nvPr>
            <p:ph type="sldImg"/>
          </p:nvPr>
        </p:nvSpPr>
        <p:spPr>
          <a:ln/>
        </p:spPr>
      </p:sp>
      <p:sp>
        <p:nvSpPr>
          <p:cNvPr id="11202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3" name="Rectangle 2"/>
          <p:cNvSpPr>
            <a:spLocks noGrp="1" noRot="1" noChangeAspect="1" noChangeArrowheads="1" noTextEdit="1"/>
          </p:cNvSpPr>
          <p:nvPr>
            <p:ph type="sldImg"/>
          </p:nvPr>
        </p:nvSpPr>
        <p:spPr>
          <a:ln/>
        </p:spPr>
      </p:sp>
      <p:sp>
        <p:nvSpPr>
          <p:cNvPr id="117555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1" name="Rectangle 2"/>
          <p:cNvSpPr>
            <a:spLocks noGrp="1" noRot="1" noChangeAspect="1" noChangeArrowheads="1" noTextEdit="1"/>
          </p:cNvSpPr>
          <p:nvPr>
            <p:ph type="sldImg"/>
          </p:nvPr>
        </p:nvSpPr>
        <p:spPr>
          <a:ln/>
        </p:spPr>
      </p:sp>
      <p:sp>
        <p:nvSpPr>
          <p:cNvPr id="117760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isika">
    <p:spTree>
      <p:nvGrpSpPr>
        <p:cNvPr id="1" name=""/>
        <p:cNvGrpSpPr/>
        <p:nvPr/>
      </p:nvGrpSpPr>
      <p:grpSpPr>
        <a:xfrm>
          <a:off x="0" y="0"/>
          <a:ext cx="0" cy="0"/>
          <a:chOff x="0" y="0"/>
          <a:chExt cx="0" cy="0"/>
        </a:xfrm>
      </p:grpSpPr>
      <p:sp>
        <p:nvSpPr>
          <p:cNvPr id="2" name="8 Marcador de número de diapositiva"/>
          <p:cNvSpPr>
            <a:spLocks noGrp="1"/>
          </p:cNvSpPr>
          <p:nvPr/>
        </p:nvSpPr>
        <p:spPr bwMode="auto">
          <a:xfrm>
            <a:off x="7260609" y="6453515"/>
            <a:ext cx="2645391"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algn="r" eaLnBrk="0" hangingPunct="0">
              <a:defRPr/>
            </a:pPr>
            <a:r>
              <a:rPr lang="eu-ES" sz="2400" dirty="0" smtClean="0">
                <a:solidFill>
                  <a:srgbClr val="000000"/>
                </a:solidFill>
                <a:latin typeface="Mistral" pitchFamily="66" charset="0"/>
              </a:rPr>
              <a:t>Korronte elektrikoa </a:t>
            </a:r>
            <a:fld id="{169CE1E5-B202-4501-8F75-29F151DC60EB}" type="slidenum">
              <a:rPr lang="eu-ES" sz="2400" smtClean="0">
                <a:solidFill>
                  <a:srgbClr val="000000"/>
                </a:solidFill>
                <a:latin typeface="Mistral" pitchFamily="66" charset="0"/>
              </a:rPr>
              <a:pPr algn="r" eaLnBrk="0" hangingPunct="0">
                <a:defRPr/>
              </a:pPr>
              <a:t>‹Nº›</a:t>
            </a:fld>
            <a:endParaRPr lang="eu-ES" sz="2400" dirty="0">
              <a:solidFill>
                <a:srgbClr val="000000"/>
              </a:solidFill>
              <a:latin typeface="Mistral" pitchFamily="66" charset="0"/>
            </a:endParaRPr>
          </a:p>
        </p:txBody>
      </p:sp>
      <p:sp>
        <p:nvSpPr>
          <p:cNvPr id="3" name="9 Marcador de pie de página"/>
          <p:cNvSpPr>
            <a:spLocks noGrp="1"/>
          </p:cNvSpPr>
          <p:nvPr/>
        </p:nvSpPr>
        <p:spPr bwMode="auto">
          <a:xfrm>
            <a:off x="4000500" y="6469281"/>
            <a:ext cx="1905000"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algn="ctr" eaLnBrk="0" hangingPunct="0">
              <a:defRPr/>
            </a:pPr>
            <a:r>
              <a:rPr lang="eu-ES" sz="2400" dirty="0">
                <a:solidFill>
                  <a:srgbClr val="000000"/>
                </a:solidFill>
                <a:latin typeface="Mistral" pitchFamily="66" charset="0"/>
              </a:rPr>
              <a:t>Luis</a:t>
            </a:r>
            <a:r>
              <a:rPr lang="eu-ES" sz="2400" dirty="0" err="1">
                <a:solidFill>
                  <a:srgbClr val="000000"/>
                </a:solidFill>
                <a:latin typeface="Mistral" pitchFamily="66" charset="0"/>
              </a:rPr>
              <a:t> Goitiandia</a:t>
            </a:r>
            <a:endParaRPr lang="eu-ES" sz="2400" dirty="0">
              <a:solidFill>
                <a:srgbClr val="000000"/>
              </a:solidFill>
              <a:latin typeface="Mistral" pitchFamily="66" charset="0"/>
            </a:endParaRPr>
          </a:p>
        </p:txBody>
      </p:sp>
      <p:sp>
        <p:nvSpPr>
          <p:cNvPr id="4" name="9 Marcador de pie de página"/>
          <p:cNvSpPr>
            <a:spLocks noGrp="1"/>
          </p:cNvSpPr>
          <p:nvPr userDrawn="1"/>
        </p:nvSpPr>
        <p:spPr bwMode="auto">
          <a:xfrm>
            <a:off x="0" y="6492875"/>
            <a:ext cx="1084263"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algn="ctr" eaLnBrk="0" hangingPunct="0">
              <a:defRPr/>
            </a:pPr>
            <a:r>
              <a:rPr lang="eu-ES" sz="2400" dirty="0">
                <a:solidFill>
                  <a:srgbClr val="000000"/>
                </a:solidFill>
                <a:latin typeface="Mistral" pitchFamily="66" charset="0"/>
              </a:rPr>
              <a:t>Fisika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320161"/>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316.bin"/><Relationship Id="rId13" Type="http://schemas.openxmlformats.org/officeDocument/2006/relationships/image" Target="../media/image330.wmf"/><Relationship Id="rId18" Type="http://schemas.openxmlformats.org/officeDocument/2006/relationships/oleObject" Target="../embeddings/oleObject321.bin"/><Relationship Id="rId26" Type="http://schemas.openxmlformats.org/officeDocument/2006/relationships/oleObject" Target="../embeddings/oleObject325.bin"/><Relationship Id="rId3" Type="http://schemas.openxmlformats.org/officeDocument/2006/relationships/notesSlide" Target="../notesSlides/notesSlide101.xml"/><Relationship Id="rId21" Type="http://schemas.openxmlformats.org/officeDocument/2006/relationships/image" Target="../media/image334.wmf"/><Relationship Id="rId7" Type="http://schemas.openxmlformats.org/officeDocument/2006/relationships/image" Target="../media/image327.wmf"/><Relationship Id="rId12" Type="http://schemas.openxmlformats.org/officeDocument/2006/relationships/oleObject" Target="../embeddings/oleObject318.bin"/><Relationship Id="rId17" Type="http://schemas.openxmlformats.org/officeDocument/2006/relationships/image" Target="../media/image332.wmf"/><Relationship Id="rId25" Type="http://schemas.openxmlformats.org/officeDocument/2006/relationships/image" Target="../media/image336.wmf"/><Relationship Id="rId2" Type="http://schemas.openxmlformats.org/officeDocument/2006/relationships/slideLayout" Target="../slideLayouts/slideLayout1.xml"/><Relationship Id="rId16" Type="http://schemas.openxmlformats.org/officeDocument/2006/relationships/oleObject" Target="../embeddings/oleObject320.bin"/><Relationship Id="rId20" Type="http://schemas.openxmlformats.org/officeDocument/2006/relationships/oleObject" Target="../embeddings/oleObject322.bin"/><Relationship Id="rId1" Type="http://schemas.openxmlformats.org/officeDocument/2006/relationships/vmlDrawing" Target="../drawings/vmlDrawing56.vml"/><Relationship Id="rId6" Type="http://schemas.openxmlformats.org/officeDocument/2006/relationships/oleObject" Target="../embeddings/oleObject315.bin"/><Relationship Id="rId11" Type="http://schemas.openxmlformats.org/officeDocument/2006/relationships/image" Target="../media/image329.wmf"/><Relationship Id="rId24" Type="http://schemas.openxmlformats.org/officeDocument/2006/relationships/oleObject" Target="../embeddings/oleObject324.bin"/><Relationship Id="rId5" Type="http://schemas.openxmlformats.org/officeDocument/2006/relationships/image" Target="../media/image326.wmf"/><Relationship Id="rId15" Type="http://schemas.openxmlformats.org/officeDocument/2006/relationships/image" Target="../media/image331.wmf"/><Relationship Id="rId23" Type="http://schemas.openxmlformats.org/officeDocument/2006/relationships/image" Target="../media/image335.wmf"/><Relationship Id="rId10" Type="http://schemas.openxmlformats.org/officeDocument/2006/relationships/oleObject" Target="../embeddings/oleObject317.bin"/><Relationship Id="rId19" Type="http://schemas.openxmlformats.org/officeDocument/2006/relationships/image" Target="../media/image333.wmf"/><Relationship Id="rId4" Type="http://schemas.openxmlformats.org/officeDocument/2006/relationships/oleObject" Target="../embeddings/oleObject314.bin"/><Relationship Id="rId9" Type="http://schemas.openxmlformats.org/officeDocument/2006/relationships/image" Target="../media/image328.wmf"/><Relationship Id="rId14" Type="http://schemas.openxmlformats.org/officeDocument/2006/relationships/oleObject" Target="../embeddings/oleObject319.bin"/><Relationship Id="rId22" Type="http://schemas.openxmlformats.org/officeDocument/2006/relationships/oleObject" Target="../embeddings/oleObject323.bin"/><Relationship Id="rId27" Type="http://schemas.openxmlformats.org/officeDocument/2006/relationships/image" Target="../media/image337.wmf"/></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328.bin"/><Relationship Id="rId13" Type="http://schemas.openxmlformats.org/officeDocument/2006/relationships/image" Target="../media/image342.wmf"/><Relationship Id="rId18" Type="http://schemas.openxmlformats.org/officeDocument/2006/relationships/oleObject" Target="../embeddings/oleObject333.bin"/><Relationship Id="rId3" Type="http://schemas.openxmlformats.org/officeDocument/2006/relationships/notesSlide" Target="../notesSlides/notesSlide102.xml"/><Relationship Id="rId21" Type="http://schemas.openxmlformats.org/officeDocument/2006/relationships/image" Target="../media/image346.wmf"/><Relationship Id="rId7" Type="http://schemas.openxmlformats.org/officeDocument/2006/relationships/image" Target="../media/image339.wmf"/><Relationship Id="rId12" Type="http://schemas.openxmlformats.org/officeDocument/2006/relationships/oleObject" Target="../embeddings/oleObject330.bin"/><Relationship Id="rId17" Type="http://schemas.openxmlformats.org/officeDocument/2006/relationships/image" Target="../media/image344.wmf"/><Relationship Id="rId25" Type="http://schemas.openxmlformats.org/officeDocument/2006/relationships/image" Target="../media/image348.wmf"/><Relationship Id="rId2" Type="http://schemas.openxmlformats.org/officeDocument/2006/relationships/slideLayout" Target="../slideLayouts/slideLayout1.xml"/><Relationship Id="rId16" Type="http://schemas.openxmlformats.org/officeDocument/2006/relationships/oleObject" Target="../embeddings/oleObject332.bin"/><Relationship Id="rId20" Type="http://schemas.openxmlformats.org/officeDocument/2006/relationships/oleObject" Target="../embeddings/oleObject334.bin"/><Relationship Id="rId1" Type="http://schemas.openxmlformats.org/officeDocument/2006/relationships/vmlDrawing" Target="../drawings/vmlDrawing57.vml"/><Relationship Id="rId6" Type="http://schemas.openxmlformats.org/officeDocument/2006/relationships/oleObject" Target="../embeddings/oleObject327.bin"/><Relationship Id="rId11" Type="http://schemas.openxmlformats.org/officeDocument/2006/relationships/image" Target="../media/image341.wmf"/><Relationship Id="rId24" Type="http://schemas.openxmlformats.org/officeDocument/2006/relationships/oleObject" Target="../embeddings/oleObject336.bin"/><Relationship Id="rId5" Type="http://schemas.openxmlformats.org/officeDocument/2006/relationships/image" Target="../media/image338.wmf"/><Relationship Id="rId15" Type="http://schemas.openxmlformats.org/officeDocument/2006/relationships/image" Target="../media/image343.wmf"/><Relationship Id="rId23" Type="http://schemas.openxmlformats.org/officeDocument/2006/relationships/image" Target="../media/image347.wmf"/><Relationship Id="rId10" Type="http://schemas.openxmlformats.org/officeDocument/2006/relationships/oleObject" Target="../embeddings/oleObject329.bin"/><Relationship Id="rId19" Type="http://schemas.openxmlformats.org/officeDocument/2006/relationships/image" Target="../media/image345.wmf"/><Relationship Id="rId4" Type="http://schemas.openxmlformats.org/officeDocument/2006/relationships/oleObject" Target="../embeddings/oleObject326.bin"/><Relationship Id="rId9" Type="http://schemas.openxmlformats.org/officeDocument/2006/relationships/image" Target="../media/image340.wmf"/><Relationship Id="rId14" Type="http://schemas.openxmlformats.org/officeDocument/2006/relationships/oleObject" Target="../embeddings/oleObject331.bin"/><Relationship Id="rId22" Type="http://schemas.openxmlformats.org/officeDocument/2006/relationships/oleObject" Target="../embeddings/oleObject335.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339.bin"/><Relationship Id="rId13" Type="http://schemas.openxmlformats.org/officeDocument/2006/relationships/image" Target="../media/image353.wmf"/><Relationship Id="rId3" Type="http://schemas.openxmlformats.org/officeDocument/2006/relationships/notesSlide" Target="../notesSlides/notesSlide104.xml"/><Relationship Id="rId7" Type="http://schemas.openxmlformats.org/officeDocument/2006/relationships/image" Target="../media/image350.wmf"/><Relationship Id="rId12" Type="http://schemas.openxmlformats.org/officeDocument/2006/relationships/oleObject" Target="../embeddings/oleObject341.bin"/><Relationship Id="rId17" Type="http://schemas.openxmlformats.org/officeDocument/2006/relationships/image" Target="../media/image355.wmf"/><Relationship Id="rId2" Type="http://schemas.openxmlformats.org/officeDocument/2006/relationships/slideLayout" Target="../slideLayouts/slideLayout1.xml"/><Relationship Id="rId16" Type="http://schemas.openxmlformats.org/officeDocument/2006/relationships/oleObject" Target="../embeddings/oleObject343.bin"/><Relationship Id="rId1" Type="http://schemas.openxmlformats.org/officeDocument/2006/relationships/vmlDrawing" Target="../drawings/vmlDrawing58.vml"/><Relationship Id="rId6" Type="http://schemas.openxmlformats.org/officeDocument/2006/relationships/oleObject" Target="../embeddings/oleObject338.bin"/><Relationship Id="rId11" Type="http://schemas.openxmlformats.org/officeDocument/2006/relationships/image" Target="../media/image352.wmf"/><Relationship Id="rId5" Type="http://schemas.openxmlformats.org/officeDocument/2006/relationships/image" Target="../media/image349.wmf"/><Relationship Id="rId15" Type="http://schemas.openxmlformats.org/officeDocument/2006/relationships/image" Target="../media/image354.wmf"/><Relationship Id="rId10" Type="http://schemas.openxmlformats.org/officeDocument/2006/relationships/oleObject" Target="../embeddings/oleObject340.bin"/><Relationship Id="rId4" Type="http://schemas.openxmlformats.org/officeDocument/2006/relationships/oleObject" Target="../embeddings/oleObject337.bin"/><Relationship Id="rId9" Type="http://schemas.openxmlformats.org/officeDocument/2006/relationships/image" Target="../media/image351.wmf"/><Relationship Id="rId14" Type="http://schemas.openxmlformats.org/officeDocument/2006/relationships/oleObject" Target="../embeddings/oleObject342.bin"/></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346.bin"/><Relationship Id="rId3" Type="http://schemas.openxmlformats.org/officeDocument/2006/relationships/notesSlide" Target="../notesSlides/notesSlide105.xml"/><Relationship Id="rId7" Type="http://schemas.openxmlformats.org/officeDocument/2006/relationships/image" Target="../media/image357.wmf"/><Relationship Id="rId2" Type="http://schemas.openxmlformats.org/officeDocument/2006/relationships/slideLayout" Target="../slideLayouts/slideLayout1.xml"/><Relationship Id="rId1" Type="http://schemas.openxmlformats.org/officeDocument/2006/relationships/vmlDrawing" Target="../drawings/vmlDrawing59.vml"/><Relationship Id="rId6" Type="http://schemas.openxmlformats.org/officeDocument/2006/relationships/oleObject" Target="../embeddings/oleObject345.bin"/><Relationship Id="rId5" Type="http://schemas.openxmlformats.org/officeDocument/2006/relationships/image" Target="../media/image356.wmf"/><Relationship Id="rId4" Type="http://schemas.openxmlformats.org/officeDocument/2006/relationships/oleObject" Target="../embeddings/oleObject344.bin"/><Relationship Id="rId9" Type="http://schemas.openxmlformats.org/officeDocument/2006/relationships/image" Target="../media/image358.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349.bin"/><Relationship Id="rId13" Type="http://schemas.openxmlformats.org/officeDocument/2006/relationships/image" Target="../media/image363.wmf"/><Relationship Id="rId3" Type="http://schemas.openxmlformats.org/officeDocument/2006/relationships/notesSlide" Target="../notesSlides/notesSlide107.xml"/><Relationship Id="rId7" Type="http://schemas.openxmlformats.org/officeDocument/2006/relationships/image" Target="../media/image360.wmf"/><Relationship Id="rId12" Type="http://schemas.openxmlformats.org/officeDocument/2006/relationships/oleObject" Target="../embeddings/oleObject351.bin"/><Relationship Id="rId2" Type="http://schemas.openxmlformats.org/officeDocument/2006/relationships/slideLayout" Target="../slideLayouts/slideLayout1.xml"/><Relationship Id="rId1" Type="http://schemas.openxmlformats.org/officeDocument/2006/relationships/vmlDrawing" Target="../drawings/vmlDrawing60.vml"/><Relationship Id="rId6" Type="http://schemas.openxmlformats.org/officeDocument/2006/relationships/oleObject" Target="../embeddings/oleObject348.bin"/><Relationship Id="rId11" Type="http://schemas.openxmlformats.org/officeDocument/2006/relationships/image" Target="../media/image362.wmf"/><Relationship Id="rId5" Type="http://schemas.openxmlformats.org/officeDocument/2006/relationships/image" Target="../media/image359.wmf"/><Relationship Id="rId15" Type="http://schemas.openxmlformats.org/officeDocument/2006/relationships/image" Target="../media/image364.wmf"/><Relationship Id="rId10" Type="http://schemas.openxmlformats.org/officeDocument/2006/relationships/oleObject" Target="../embeddings/oleObject350.bin"/><Relationship Id="rId4" Type="http://schemas.openxmlformats.org/officeDocument/2006/relationships/oleObject" Target="../embeddings/oleObject347.bin"/><Relationship Id="rId9" Type="http://schemas.openxmlformats.org/officeDocument/2006/relationships/image" Target="../media/image361.wmf"/><Relationship Id="rId14" Type="http://schemas.openxmlformats.org/officeDocument/2006/relationships/oleObject" Target="../embeddings/oleObject352.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355.bin"/><Relationship Id="rId13" Type="http://schemas.openxmlformats.org/officeDocument/2006/relationships/image" Target="../media/image369.wmf"/><Relationship Id="rId3" Type="http://schemas.openxmlformats.org/officeDocument/2006/relationships/notesSlide" Target="../notesSlides/notesSlide109.xml"/><Relationship Id="rId7" Type="http://schemas.openxmlformats.org/officeDocument/2006/relationships/image" Target="../media/image366.wmf"/><Relationship Id="rId12" Type="http://schemas.openxmlformats.org/officeDocument/2006/relationships/oleObject" Target="../embeddings/oleObject357.bin"/><Relationship Id="rId17" Type="http://schemas.openxmlformats.org/officeDocument/2006/relationships/image" Target="../media/image371.wmf"/><Relationship Id="rId2" Type="http://schemas.openxmlformats.org/officeDocument/2006/relationships/slideLayout" Target="../slideLayouts/slideLayout1.xml"/><Relationship Id="rId16" Type="http://schemas.openxmlformats.org/officeDocument/2006/relationships/oleObject" Target="../embeddings/oleObject359.bin"/><Relationship Id="rId1" Type="http://schemas.openxmlformats.org/officeDocument/2006/relationships/vmlDrawing" Target="../drawings/vmlDrawing61.vml"/><Relationship Id="rId6" Type="http://schemas.openxmlformats.org/officeDocument/2006/relationships/oleObject" Target="../embeddings/oleObject354.bin"/><Relationship Id="rId11" Type="http://schemas.openxmlformats.org/officeDocument/2006/relationships/image" Target="../media/image368.wmf"/><Relationship Id="rId5" Type="http://schemas.openxmlformats.org/officeDocument/2006/relationships/image" Target="../media/image365.wmf"/><Relationship Id="rId15" Type="http://schemas.openxmlformats.org/officeDocument/2006/relationships/image" Target="../media/image370.wmf"/><Relationship Id="rId10" Type="http://schemas.openxmlformats.org/officeDocument/2006/relationships/oleObject" Target="../embeddings/oleObject356.bin"/><Relationship Id="rId4" Type="http://schemas.openxmlformats.org/officeDocument/2006/relationships/oleObject" Target="../embeddings/oleObject353.bin"/><Relationship Id="rId9" Type="http://schemas.openxmlformats.org/officeDocument/2006/relationships/image" Target="../media/image367.wmf"/><Relationship Id="rId14" Type="http://schemas.openxmlformats.org/officeDocument/2006/relationships/oleObject" Target="../embeddings/oleObject358.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72.wmf"/><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8" Type="http://schemas.openxmlformats.org/officeDocument/2006/relationships/image" Target="../media/image374.wmf"/><Relationship Id="rId13" Type="http://schemas.openxmlformats.org/officeDocument/2006/relationships/oleObject" Target="../embeddings/oleObject364.bin"/><Relationship Id="rId18" Type="http://schemas.openxmlformats.org/officeDocument/2006/relationships/image" Target="../media/image379.wmf"/><Relationship Id="rId3" Type="http://schemas.openxmlformats.org/officeDocument/2006/relationships/notesSlide" Target="../notesSlides/notesSlide111.xml"/><Relationship Id="rId21" Type="http://schemas.openxmlformats.org/officeDocument/2006/relationships/oleObject" Target="../embeddings/oleObject368.bin"/><Relationship Id="rId7" Type="http://schemas.openxmlformats.org/officeDocument/2006/relationships/oleObject" Target="../embeddings/oleObject361.bin"/><Relationship Id="rId12" Type="http://schemas.openxmlformats.org/officeDocument/2006/relationships/image" Target="../media/image376.wmf"/><Relationship Id="rId17" Type="http://schemas.openxmlformats.org/officeDocument/2006/relationships/oleObject" Target="../embeddings/oleObject366.bin"/><Relationship Id="rId2" Type="http://schemas.openxmlformats.org/officeDocument/2006/relationships/slideLayout" Target="../slideLayouts/slideLayout1.xml"/><Relationship Id="rId16" Type="http://schemas.openxmlformats.org/officeDocument/2006/relationships/image" Target="../media/image378.wmf"/><Relationship Id="rId20" Type="http://schemas.openxmlformats.org/officeDocument/2006/relationships/image" Target="../media/image380.wmf"/><Relationship Id="rId1" Type="http://schemas.openxmlformats.org/officeDocument/2006/relationships/vmlDrawing" Target="../drawings/vmlDrawing62.vml"/><Relationship Id="rId6" Type="http://schemas.openxmlformats.org/officeDocument/2006/relationships/image" Target="../media/image373.wmf"/><Relationship Id="rId11" Type="http://schemas.openxmlformats.org/officeDocument/2006/relationships/oleObject" Target="../embeddings/oleObject363.bin"/><Relationship Id="rId5" Type="http://schemas.openxmlformats.org/officeDocument/2006/relationships/oleObject" Target="../embeddings/oleObject360.bin"/><Relationship Id="rId15" Type="http://schemas.openxmlformats.org/officeDocument/2006/relationships/oleObject" Target="../embeddings/oleObject365.bin"/><Relationship Id="rId10" Type="http://schemas.openxmlformats.org/officeDocument/2006/relationships/image" Target="../media/image375.wmf"/><Relationship Id="rId19" Type="http://schemas.openxmlformats.org/officeDocument/2006/relationships/oleObject" Target="../embeddings/oleObject367.bin"/><Relationship Id="rId4" Type="http://schemas.openxmlformats.org/officeDocument/2006/relationships/image" Target="../media/image372.wmf"/><Relationship Id="rId9" Type="http://schemas.openxmlformats.org/officeDocument/2006/relationships/oleObject" Target="../embeddings/oleObject362.bin"/><Relationship Id="rId14" Type="http://schemas.openxmlformats.org/officeDocument/2006/relationships/image" Target="../media/image377.wmf"/><Relationship Id="rId22" Type="http://schemas.openxmlformats.org/officeDocument/2006/relationships/image" Target="../media/image381.w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371.bin"/><Relationship Id="rId13" Type="http://schemas.openxmlformats.org/officeDocument/2006/relationships/image" Target="../media/image386.wmf"/><Relationship Id="rId18" Type="http://schemas.openxmlformats.org/officeDocument/2006/relationships/oleObject" Target="../embeddings/oleObject376.bin"/><Relationship Id="rId3" Type="http://schemas.openxmlformats.org/officeDocument/2006/relationships/notesSlide" Target="../notesSlides/notesSlide113.xml"/><Relationship Id="rId21" Type="http://schemas.openxmlformats.org/officeDocument/2006/relationships/image" Target="../media/image390.wmf"/><Relationship Id="rId7" Type="http://schemas.openxmlformats.org/officeDocument/2006/relationships/image" Target="../media/image383.wmf"/><Relationship Id="rId12" Type="http://schemas.openxmlformats.org/officeDocument/2006/relationships/oleObject" Target="../embeddings/oleObject373.bin"/><Relationship Id="rId17" Type="http://schemas.openxmlformats.org/officeDocument/2006/relationships/image" Target="../media/image388.wmf"/><Relationship Id="rId25" Type="http://schemas.openxmlformats.org/officeDocument/2006/relationships/image" Target="../media/image392.wmf"/><Relationship Id="rId2" Type="http://schemas.openxmlformats.org/officeDocument/2006/relationships/slideLayout" Target="../slideLayouts/slideLayout1.xml"/><Relationship Id="rId16" Type="http://schemas.openxmlformats.org/officeDocument/2006/relationships/oleObject" Target="../embeddings/oleObject375.bin"/><Relationship Id="rId20" Type="http://schemas.openxmlformats.org/officeDocument/2006/relationships/oleObject" Target="../embeddings/oleObject377.bin"/><Relationship Id="rId1" Type="http://schemas.openxmlformats.org/officeDocument/2006/relationships/vmlDrawing" Target="../drawings/vmlDrawing63.vml"/><Relationship Id="rId6" Type="http://schemas.openxmlformats.org/officeDocument/2006/relationships/oleObject" Target="../embeddings/oleObject370.bin"/><Relationship Id="rId11" Type="http://schemas.openxmlformats.org/officeDocument/2006/relationships/image" Target="../media/image385.wmf"/><Relationship Id="rId24" Type="http://schemas.openxmlformats.org/officeDocument/2006/relationships/oleObject" Target="../embeddings/oleObject379.bin"/><Relationship Id="rId5" Type="http://schemas.openxmlformats.org/officeDocument/2006/relationships/image" Target="../media/image382.wmf"/><Relationship Id="rId15" Type="http://schemas.openxmlformats.org/officeDocument/2006/relationships/image" Target="../media/image387.wmf"/><Relationship Id="rId23" Type="http://schemas.openxmlformats.org/officeDocument/2006/relationships/image" Target="../media/image391.wmf"/><Relationship Id="rId10" Type="http://schemas.openxmlformats.org/officeDocument/2006/relationships/oleObject" Target="../embeddings/oleObject372.bin"/><Relationship Id="rId19" Type="http://schemas.openxmlformats.org/officeDocument/2006/relationships/image" Target="../media/image389.wmf"/><Relationship Id="rId4" Type="http://schemas.openxmlformats.org/officeDocument/2006/relationships/oleObject" Target="../embeddings/oleObject369.bin"/><Relationship Id="rId9" Type="http://schemas.openxmlformats.org/officeDocument/2006/relationships/image" Target="../media/image384.wmf"/><Relationship Id="rId14" Type="http://schemas.openxmlformats.org/officeDocument/2006/relationships/oleObject" Target="../embeddings/oleObject374.bin"/><Relationship Id="rId22" Type="http://schemas.openxmlformats.org/officeDocument/2006/relationships/oleObject" Target="../embeddings/oleObject378.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382.bin"/><Relationship Id="rId13" Type="http://schemas.openxmlformats.org/officeDocument/2006/relationships/image" Target="../media/image397.wmf"/><Relationship Id="rId3" Type="http://schemas.openxmlformats.org/officeDocument/2006/relationships/notesSlide" Target="../notesSlides/notesSlide115.xml"/><Relationship Id="rId7" Type="http://schemas.openxmlformats.org/officeDocument/2006/relationships/image" Target="../media/image394.wmf"/><Relationship Id="rId12" Type="http://schemas.openxmlformats.org/officeDocument/2006/relationships/oleObject" Target="../embeddings/oleObject384.bin"/><Relationship Id="rId2" Type="http://schemas.openxmlformats.org/officeDocument/2006/relationships/slideLayout" Target="../slideLayouts/slideLayout1.xml"/><Relationship Id="rId1" Type="http://schemas.openxmlformats.org/officeDocument/2006/relationships/vmlDrawing" Target="../drawings/vmlDrawing64.vml"/><Relationship Id="rId6" Type="http://schemas.openxmlformats.org/officeDocument/2006/relationships/oleObject" Target="../embeddings/oleObject381.bin"/><Relationship Id="rId11" Type="http://schemas.openxmlformats.org/officeDocument/2006/relationships/image" Target="../media/image396.wmf"/><Relationship Id="rId5" Type="http://schemas.openxmlformats.org/officeDocument/2006/relationships/image" Target="../media/image393.wmf"/><Relationship Id="rId15" Type="http://schemas.openxmlformats.org/officeDocument/2006/relationships/image" Target="../media/image398.wmf"/><Relationship Id="rId10" Type="http://schemas.openxmlformats.org/officeDocument/2006/relationships/oleObject" Target="../embeddings/oleObject383.bin"/><Relationship Id="rId4" Type="http://schemas.openxmlformats.org/officeDocument/2006/relationships/oleObject" Target="../embeddings/oleObject380.bin"/><Relationship Id="rId9" Type="http://schemas.openxmlformats.org/officeDocument/2006/relationships/image" Target="../media/image395.wmf"/><Relationship Id="rId14" Type="http://schemas.openxmlformats.org/officeDocument/2006/relationships/oleObject" Target="../embeddings/oleObject385.bin"/></Relationships>
</file>

<file path=ppt/slides/_rels/slide116.xml.rels><?xml version="1.0" encoding="UTF-8" standalone="yes"?>
<Relationships xmlns="http://schemas.openxmlformats.org/package/2006/relationships"><Relationship Id="rId3" Type="http://schemas.openxmlformats.org/officeDocument/2006/relationships/image" Target="../media/image399.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387.bin"/><Relationship Id="rId13" Type="http://schemas.openxmlformats.org/officeDocument/2006/relationships/image" Target="../media/image403.wmf"/><Relationship Id="rId18" Type="http://schemas.openxmlformats.org/officeDocument/2006/relationships/oleObject" Target="../embeddings/oleObject392.bin"/><Relationship Id="rId3" Type="http://schemas.openxmlformats.org/officeDocument/2006/relationships/notesSlide" Target="../notesSlides/notesSlide117.xml"/><Relationship Id="rId7" Type="http://schemas.openxmlformats.org/officeDocument/2006/relationships/image" Target="../media/image400.wmf"/><Relationship Id="rId12" Type="http://schemas.openxmlformats.org/officeDocument/2006/relationships/oleObject" Target="../embeddings/oleObject389.bin"/><Relationship Id="rId17" Type="http://schemas.openxmlformats.org/officeDocument/2006/relationships/image" Target="../media/image405.wmf"/><Relationship Id="rId2" Type="http://schemas.openxmlformats.org/officeDocument/2006/relationships/slideLayout" Target="../slideLayouts/slideLayout1.xml"/><Relationship Id="rId16" Type="http://schemas.openxmlformats.org/officeDocument/2006/relationships/oleObject" Target="../embeddings/oleObject391.bin"/><Relationship Id="rId1" Type="http://schemas.openxmlformats.org/officeDocument/2006/relationships/vmlDrawing" Target="../drawings/vmlDrawing65.vml"/><Relationship Id="rId6" Type="http://schemas.openxmlformats.org/officeDocument/2006/relationships/oleObject" Target="../embeddings/oleObject386.bin"/><Relationship Id="rId11" Type="http://schemas.openxmlformats.org/officeDocument/2006/relationships/image" Target="../media/image402.wmf"/><Relationship Id="rId5" Type="http://schemas.openxmlformats.org/officeDocument/2006/relationships/image" Target="../media/image407.png"/><Relationship Id="rId15" Type="http://schemas.openxmlformats.org/officeDocument/2006/relationships/image" Target="../media/image404.wmf"/><Relationship Id="rId10" Type="http://schemas.openxmlformats.org/officeDocument/2006/relationships/oleObject" Target="../embeddings/oleObject388.bin"/><Relationship Id="rId19" Type="http://schemas.openxmlformats.org/officeDocument/2006/relationships/image" Target="../media/image406.wmf"/><Relationship Id="rId4" Type="http://schemas.openxmlformats.org/officeDocument/2006/relationships/image" Target="../media/image399.png"/><Relationship Id="rId9" Type="http://schemas.openxmlformats.org/officeDocument/2006/relationships/image" Target="../media/image401.wmf"/><Relationship Id="rId14" Type="http://schemas.openxmlformats.org/officeDocument/2006/relationships/oleObject" Target="../embeddings/oleObject390.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395.bin"/><Relationship Id="rId13" Type="http://schemas.openxmlformats.org/officeDocument/2006/relationships/image" Target="../media/image412.wmf"/><Relationship Id="rId3" Type="http://schemas.openxmlformats.org/officeDocument/2006/relationships/notesSlide" Target="../notesSlides/notesSlide119.xml"/><Relationship Id="rId7" Type="http://schemas.openxmlformats.org/officeDocument/2006/relationships/image" Target="../media/image409.wmf"/><Relationship Id="rId12" Type="http://schemas.openxmlformats.org/officeDocument/2006/relationships/oleObject" Target="../embeddings/oleObject397.bin"/><Relationship Id="rId2" Type="http://schemas.openxmlformats.org/officeDocument/2006/relationships/slideLayout" Target="../slideLayouts/slideLayout1.xml"/><Relationship Id="rId1" Type="http://schemas.openxmlformats.org/officeDocument/2006/relationships/vmlDrawing" Target="../drawings/vmlDrawing66.vml"/><Relationship Id="rId6" Type="http://schemas.openxmlformats.org/officeDocument/2006/relationships/oleObject" Target="../embeddings/oleObject394.bin"/><Relationship Id="rId11" Type="http://schemas.openxmlformats.org/officeDocument/2006/relationships/image" Target="../media/image411.wmf"/><Relationship Id="rId5" Type="http://schemas.openxmlformats.org/officeDocument/2006/relationships/image" Target="../media/image408.wmf"/><Relationship Id="rId10" Type="http://schemas.openxmlformats.org/officeDocument/2006/relationships/oleObject" Target="../embeddings/oleObject396.bin"/><Relationship Id="rId4" Type="http://schemas.openxmlformats.org/officeDocument/2006/relationships/oleObject" Target="../embeddings/oleObject393.bin"/><Relationship Id="rId9" Type="http://schemas.openxmlformats.org/officeDocument/2006/relationships/image" Target="../media/image41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 Id="rId9" Type="http://schemas.openxmlformats.org/officeDocument/2006/relationships/image" Target="../media/image8.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400.bin"/><Relationship Id="rId13" Type="http://schemas.openxmlformats.org/officeDocument/2006/relationships/image" Target="../media/image417.wmf"/><Relationship Id="rId18" Type="http://schemas.openxmlformats.org/officeDocument/2006/relationships/oleObject" Target="../embeddings/oleObject405.bin"/><Relationship Id="rId26" Type="http://schemas.openxmlformats.org/officeDocument/2006/relationships/oleObject" Target="../embeddings/oleObject409.bin"/><Relationship Id="rId3" Type="http://schemas.openxmlformats.org/officeDocument/2006/relationships/notesSlide" Target="../notesSlides/notesSlide121.xml"/><Relationship Id="rId21" Type="http://schemas.openxmlformats.org/officeDocument/2006/relationships/image" Target="../media/image421.wmf"/><Relationship Id="rId7" Type="http://schemas.openxmlformats.org/officeDocument/2006/relationships/image" Target="../media/image414.wmf"/><Relationship Id="rId12" Type="http://schemas.openxmlformats.org/officeDocument/2006/relationships/oleObject" Target="../embeddings/oleObject402.bin"/><Relationship Id="rId17" Type="http://schemas.openxmlformats.org/officeDocument/2006/relationships/image" Target="../media/image419.wmf"/><Relationship Id="rId25" Type="http://schemas.openxmlformats.org/officeDocument/2006/relationships/image" Target="../media/image423.wmf"/><Relationship Id="rId2" Type="http://schemas.openxmlformats.org/officeDocument/2006/relationships/slideLayout" Target="../slideLayouts/slideLayout1.xml"/><Relationship Id="rId16" Type="http://schemas.openxmlformats.org/officeDocument/2006/relationships/oleObject" Target="../embeddings/oleObject404.bin"/><Relationship Id="rId20" Type="http://schemas.openxmlformats.org/officeDocument/2006/relationships/oleObject" Target="../embeddings/oleObject406.bin"/><Relationship Id="rId29" Type="http://schemas.openxmlformats.org/officeDocument/2006/relationships/image" Target="../media/image425.wmf"/><Relationship Id="rId1" Type="http://schemas.openxmlformats.org/officeDocument/2006/relationships/vmlDrawing" Target="../drawings/vmlDrawing67.vml"/><Relationship Id="rId6" Type="http://schemas.openxmlformats.org/officeDocument/2006/relationships/oleObject" Target="../embeddings/oleObject399.bin"/><Relationship Id="rId11" Type="http://schemas.openxmlformats.org/officeDocument/2006/relationships/image" Target="../media/image416.wmf"/><Relationship Id="rId24" Type="http://schemas.openxmlformats.org/officeDocument/2006/relationships/oleObject" Target="../embeddings/oleObject408.bin"/><Relationship Id="rId5" Type="http://schemas.openxmlformats.org/officeDocument/2006/relationships/image" Target="../media/image413.wmf"/><Relationship Id="rId15" Type="http://schemas.openxmlformats.org/officeDocument/2006/relationships/image" Target="../media/image418.wmf"/><Relationship Id="rId23" Type="http://schemas.openxmlformats.org/officeDocument/2006/relationships/image" Target="../media/image422.wmf"/><Relationship Id="rId28" Type="http://schemas.openxmlformats.org/officeDocument/2006/relationships/oleObject" Target="../embeddings/oleObject410.bin"/><Relationship Id="rId10" Type="http://schemas.openxmlformats.org/officeDocument/2006/relationships/oleObject" Target="../embeddings/oleObject401.bin"/><Relationship Id="rId19" Type="http://schemas.openxmlformats.org/officeDocument/2006/relationships/image" Target="../media/image420.wmf"/><Relationship Id="rId31" Type="http://schemas.openxmlformats.org/officeDocument/2006/relationships/image" Target="../media/image426.wmf"/><Relationship Id="rId4" Type="http://schemas.openxmlformats.org/officeDocument/2006/relationships/oleObject" Target="../embeddings/oleObject398.bin"/><Relationship Id="rId9" Type="http://schemas.openxmlformats.org/officeDocument/2006/relationships/image" Target="../media/image415.wmf"/><Relationship Id="rId14" Type="http://schemas.openxmlformats.org/officeDocument/2006/relationships/oleObject" Target="../embeddings/oleObject403.bin"/><Relationship Id="rId22" Type="http://schemas.openxmlformats.org/officeDocument/2006/relationships/oleObject" Target="../embeddings/oleObject407.bin"/><Relationship Id="rId27" Type="http://schemas.openxmlformats.org/officeDocument/2006/relationships/image" Target="../media/image424.wmf"/><Relationship Id="rId30" Type="http://schemas.openxmlformats.org/officeDocument/2006/relationships/oleObject" Target="../embeddings/oleObject411.bin"/></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414.bin"/><Relationship Id="rId13" Type="http://schemas.openxmlformats.org/officeDocument/2006/relationships/image" Target="../media/image431.wmf"/><Relationship Id="rId18" Type="http://schemas.openxmlformats.org/officeDocument/2006/relationships/oleObject" Target="../embeddings/oleObject419.bin"/><Relationship Id="rId3" Type="http://schemas.openxmlformats.org/officeDocument/2006/relationships/notesSlide" Target="../notesSlides/notesSlide122.xml"/><Relationship Id="rId21" Type="http://schemas.openxmlformats.org/officeDocument/2006/relationships/image" Target="../media/image435.wmf"/><Relationship Id="rId7" Type="http://schemas.openxmlformats.org/officeDocument/2006/relationships/image" Target="../media/image428.wmf"/><Relationship Id="rId12" Type="http://schemas.openxmlformats.org/officeDocument/2006/relationships/oleObject" Target="../embeddings/oleObject416.bin"/><Relationship Id="rId17" Type="http://schemas.openxmlformats.org/officeDocument/2006/relationships/image" Target="../media/image433.wmf"/><Relationship Id="rId2" Type="http://schemas.openxmlformats.org/officeDocument/2006/relationships/slideLayout" Target="../slideLayouts/slideLayout1.xml"/><Relationship Id="rId16" Type="http://schemas.openxmlformats.org/officeDocument/2006/relationships/oleObject" Target="../embeddings/oleObject418.bin"/><Relationship Id="rId20" Type="http://schemas.openxmlformats.org/officeDocument/2006/relationships/oleObject" Target="../embeddings/oleObject420.bin"/><Relationship Id="rId1" Type="http://schemas.openxmlformats.org/officeDocument/2006/relationships/vmlDrawing" Target="../drawings/vmlDrawing68.vml"/><Relationship Id="rId6" Type="http://schemas.openxmlformats.org/officeDocument/2006/relationships/oleObject" Target="../embeddings/oleObject413.bin"/><Relationship Id="rId11" Type="http://schemas.openxmlformats.org/officeDocument/2006/relationships/image" Target="../media/image430.wmf"/><Relationship Id="rId5" Type="http://schemas.openxmlformats.org/officeDocument/2006/relationships/image" Target="../media/image427.wmf"/><Relationship Id="rId15" Type="http://schemas.openxmlformats.org/officeDocument/2006/relationships/image" Target="../media/image432.wmf"/><Relationship Id="rId10" Type="http://schemas.openxmlformats.org/officeDocument/2006/relationships/oleObject" Target="../embeddings/oleObject415.bin"/><Relationship Id="rId19" Type="http://schemas.openxmlformats.org/officeDocument/2006/relationships/image" Target="../media/image434.wmf"/><Relationship Id="rId4" Type="http://schemas.openxmlformats.org/officeDocument/2006/relationships/oleObject" Target="../embeddings/oleObject412.bin"/><Relationship Id="rId9" Type="http://schemas.openxmlformats.org/officeDocument/2006/relationships/image" Target="../media/image429.wmf"/><Relationship Id="rId14" Type="http://schemas.openxmlformats.org/officeDocument/2006/relationships/oleObject" Target="../embeddings/oleObject417.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423.bin"/><Relationship Id="rId13" Type="http://schemas.openxmlformats.org/officeDocument/2006/relationships/image" Target="../media/image440.wmf"/><Relationship Id="rId18" Type="http://schemas.openxmlformats.org/officeDocument/2006/relationships/oleObject" Target="../embeddings/oleObject428.bin"/><Relationship Id="rId3" Type="http://schemas.openxmlformats.org/officeDocument/2006/relationships/notesSlide" Target="../notesSlides/notesSlide124.xml"/><Relationship Id="rId7" Type="http://schemas.openxmlformats.org/officeDocument/2006/relationships/image" Target="../media/image437.wmf"/><Relationship Id="rId12" Type="http://schemas.openxmlformats.org/officeDocument/2006/relationships/oleObject" Target="../embeddings/oleObject425.bin"/><Relationship Id="rId17" Type="http://schemas.openxmlformats.org/officeDocument/2006/relationships/image" Target="../media/image442.wmf"/><Relationship Id="rId2" Type="http://schemas.openxmlformats.org/officeDocument/2006/relationships/slideLayout" Target="../slideLayouts/slideLayout1.xml"/><Relationship Id="rId16" Type="http://schemas.openxmlformats.org/officeDocument/2006/relationships/oleObject" Target="../embeddings/oleObject427.bin"/><Relationship Id="rId1" Type="http://schemas.openxmlformats.org/officeDocument/2006/relationships/vmlDrawing" Target="../drawings/vmlDrawing69.vml"/><Relationship Id="rId6" Type="http://schemas.openxmlformats.org/officeDocument/2006/relationships/oleObject" Target="../embeddings/oleObject422.bin"/><Relationship Id="rId11" Type="http://schemas.openxmlformats.org/officeDocument/2006/relationships/image" Target="../media/image439.wmf"/><Relationship Id="rId5" Type="http://schemas.openxmlformats.org/officeDocument/2006/relationships/image" Target="../media/image436.wmf"/><Relationship Id="rId15" Type="http://schemas.openxmlformats.org/officeDocument/2006/relationships/image" Target="../media/image441.wmf"/><Relationship Id="rId10" Type="http://schemas.openxmlformats.org/officeDocument/2006/relationships/oleObject" Target="../embeddings/oleObject424.bin"/><Relationship Id="rId19" Type="http://schemas.openxmlformats.org/officeDocument/2006/relationships/image" Target="../media/image443.wmf"/><Relationship Id="rId4" Type="http://schemas.openxmlformats.org/officeDocument/2006/relationships/oleObject" Target="../embeddings/oleObject421.bin"/><Relationship Id="rId9" Type="http://schemas.openxmlformats.org/officeDocument/2006/relationships/image" Target="../media/image438.wmf"/><Relationship Id="rId14" Type="http://schemas.openxmlformats.org/officeDocument/2006/relationships/oleObject" Target="../embeddings/oleObject426.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8" Type="http://schemas.openxmlformats.org/officeDocument/2006/relationships/image" Target="../media/image446.wmf"/><Relationship Id="rId13" Type="http://schemas.openxmlformats.org/officeDocument/2006/relationships/oleObject" Target="../embeddings/oleObject434.bin"/><Relationship Id="rId3" Type="http://schemas.openxmlformats.org/officeDocument/2006/relationships/oleObject" Target="../embeddings/oleObject429.bin"/><Relationship Id="rId7" Type="http://schemas.openxmlformats.org/officeDocument/2006/relationships/oleObject" Target="../embeddings/oleObject431.bin"/><Relationship Id="rId12" Type="http://schemas.openxmlformats.org/officeDocument/2006/relationships/image" Target="../media/image448.wmf"/><Relationship Id="rId2" Type="http://schemas.openxmlformats.org/officeDocument/2006/relationships/slideLayout" Target="../slideLayouts/slideLayout1.xml"/><Relationship Id="rId1" Type="http://schemas.openxmlformats.org/officeDocument/2006/relationships/vmlDrawing" Target="../drawings/vmlDrawing70.vml"/><Relationship Id="rId6" Type="http://schemas.openxmlformats.org/officeDocument/2006/relationships/image" Target="../media/image445.wmf"/><Relationship Id="rId11" Type="http://schemas.openxmlformats.org/officeDocument/2006/relationships/oleObject" Target="../embeddings/oleObject433.bin"/><Relationship Id="rId5" Type="http://schemas.openxmlformats.org/officeDocument/2006/relationships/oleObject" Target="../embeddings/oleObject430.bin"/><Relationship Id="rId10" Type="http://schemas.openxmlformats.org/officeDocument/2006/relationships/image" Target="../media/image447.wmf"/><Relationship Id="rId4" Type="http://schemas.openxmlformats.org/officeDocument/2006/relationships/image" Target="../media/image444.wmf"/><Relationship Id="rId9" Type="http://schemas.openxmlformats.org/officeDocument/2006/relationships/oleObject" Target="../embeddings/oleObject432.bin"/><Relationship Id="rId14" Type="http://schemas.openxmlformats.org/officeDocument/2006/relationships/image" Target="../media/image44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437.bin"/><Relationship Id="rId13" Type="http://schemas.openxmlformats.org/officeDocument/2006/relationships/image" Target="../media/image328.wmf"/><Relationship Id="rId18" Type="http://schemas.openxmlformats.org/officeDocument/2006/relationships/oleObject" Target="../embeddings/oleObject442.bin"/><Relationship Id="rId26" Type="http://schemas.openxmlformats.org/officeDocument/2006/relationships/oleObject" Target="../embeddings/oleObject446.bin"/><Relationship Id="rId39" Type="http://schemas.openxmlformats.org/officeDocument/2006/relationships/image" Target="../media/image458.wmf"/><Relationship Id="rId3" Type="http://schemas.openxmlformats.org/officeDocument/2006/relationships/notesSlide" Target="../notesSlides/notesSlide125.xml"/><Relationship Id="rId21" Type="http://schemas.openxmlformats.org/officeDocument/2006/relationships/image" Target="../media/image332.wmf"/><Relationship Id="rId34" Type="http://schemas.openxmlformats.org/officeDocument/2006/relationships/oleObject" Target="../embeddings/oleObject450.bin"/><Relationship Id="rId42" Type="http://schemas.openxmlformats.org/officeDocument/2006/relationships/oleObject" Target="../embeddings/oleObject454.bin"/><Relationship Id="rId7" Type="http://schemas.openxmlformats.org/officeDocument/2006/relationships/image" Target="../media/image451.wmf"/><Relationship Id="rId12" Type="http://schemas.openxmlformats.org/officeDocument/2006/relationships/oleObject" Target="../embeddings/oleObject439.bin"/><Relationship Id="rId17" Type="http://schemas.openxmlformats.org/officeDocument/2006/relationships/image" Target="../media/image330.wmf"/><Relationship Id="rId25" Type="http://schemas.openxmlformats.org/officeDocument/2006/relationships/image" Target="../media/image334.wmf"/><Relationship Id="rId33" Type="http://schemas.openxmlformats.org/officeDocument/2006/relationships/image" Target="../media/image342.wmf"/><Relationship Id="rId38" Type="http://schemas.openxmlformats.org/officeDocument/2006/relationships/oleObject" Target="../embeddings/oleObject452.bin"/><Relationship Id="rId2" Type="http://schemas.openxmlformats.org/officeDocument/2006/relationships/slideLayout" Target="../slideLayouts/slideLayout1.xml"/><Relationship Id="rId16" Type="http://schemas.openxmlformats.org/officeDocument/2006/relationships/oleObject" Target="../embeddings/oleObject441.bin"/><Relationship Id="rId20" Type="http://schemas.openxmlformats.org/officeDocument/2006/relationships/oleObject" Target="../embeddings/oleObject443.bin"/><Relationship Id="rId29" Type="http://schemas.openxmlformats.org/officeDocument/2006/relationships/image" Target="../media/image340.wmf"/><Relationship Id="rId41" Type="http://schemas.openxmlformats.org/officeDocument/2006/relationships/image" Target="../media/image459.wmf"/><Relationship Id="rId1" Type="http://schemas.openxmlformats.org/officeDocument/2006/relationships/vmlDrawing" Target="../drawings/vmlDrawing71.vml"/><Relationship Id="rId6" Type="http://schemas.openxmlformats.org/officeDocument/2006/relationships/oleObject" Target="../embeddings/oleObject436.bin"/><Relationship Id="rId11" Type="http://schemas.openxmlformats.org/officeDocument/2006/relationships/image" Target="../media/image453.wmf"/><Relationship Id="rId24" Type="http://schemas.openxmlformats.org/officeDocument/2006/relationships/oleObject" Target="../embeddings/oleObject445.bin"/><Relationship Id="rId32" Type="http://schemas.openxmlformats.org/officeDocument/2006/relationships/oleObject" Target="../embeddings/oleObject449.bin"/><Relationship Id="rId37" Type="http://schemas.openxmlformats.org/officeDocument/2006/relationships/image" Target="../media/image344.wmf"/><Relationship Id="rId40" Type="http://schemas.openxmlformats.org/officeDocument/2006/relationships/oleObject" Target="../embeddings/oleObject453.bin"/><Relationship Id="rId5" Type="http://schemas.openxmlformats.org/officeDocument/2006/relationships/image" Target="../media/image450.wmf"/><Relationship Id="rId15" Type="http://schemas.openxmlformats.org/officeDocument/2006/relationships/image" Target="../media/image454.wmf"/><Relationship Id="rId23" Type="http://schemas.openxmlformats.org/officeDocument/2006/relationships/image" Target="../media/image456.wmf"/><Relationship Id="rId28" Type="http://schemas.openxmlformats.org/officeDocument/2006/relationships/oleObject" Target="../embeddings/oleObject447.bin"/><Relationship Id="rId36" Type="http://schemas.openxmlformats.org/officeDocument/2006/relationships/oleObject" Target="../embeddings/oleObject451.bin"/><Relationship Id="rId10" Type="http://schemas.openxmlformats.org/officeDocument/2006/relationships/oleObject" Target="../embeddings/oleObject438.bin"/><Relationship Id="rId19" Type="http://schemas.openxmlformats.org/officeDocument/2006/relationships/image" Target="../media/image455.wmf"/><Relationship Id="rId31" Type="http://schemas.openxmlformats.org/officeDocument/2006/relationships/image" Target="../media/image341.wmf"/><Relationship Id="rId4" Type="http://schemas.openxmlformats.org/officeDocument/2006/relationships/oleObject" Target="../embeddings/oleObject435.bin"/><Relationship Id="rId9" Type="http://schemas.openxmlformats.org/officeDocument/2006/relationships/image" Target="../media/image452.wmf"/><Relationship Id="rId14" Type="http://schemas.openxmlformats.org/officeDocument/2006/relationships/oleObject" Target="../embeddings/oleObject440.bin"/><Relationship Id="rId22" Type="http://schemas.openxmlformats.org/officeDocument/2006/relationships/oleObject" Target="../embeddings/oleObject444.bin"/><Relationship Id="rId27" Type="http://schemas.openxmlformats.org/officeDocument/2006/relationships/image" Target="../media/image457.wmf"/><Relationship Id="rId30" Type="http://schemas.openxmlformats.org/officeDocument/2006/relationships/oleObject" Target="../embeddings/oleObject448.bin"/><Relationship Id="rId35" Type="http://schemas.openxmlformats.org/officeDocument/2006/relationships/image" Target="../media/image343.wmf"/><Relationship Id="rId43" Type="http://schemas.openxmlformats.org/officeDocument/2006/relationships/image" Target="../media/image347.wmf"/></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457.bin"/><Relationship Id="rId13" Type="http://schemas.openxmlformats.org/officeDocument/2006/relationships/image" Target="../media/image464.wmf"/><Relationship Id="rId18" Type="http://schemas.openxmlformats.org/officeDocument/2006/relationships/oleObject" Target="../embeddings/oleObject462.bin"/><Relationship Id="rId3" Type="http://schemas.openxmlformats.org/officeDocument/2006/relationships/notesSlide" Target="../notesSlides/notesSlide127.xml"/><Relationship Id="rId7" Type="http://schemas.openxmlformats.org/officeDocument/2006/relationships/image" Target="../media/image461.wmf"/><Relationship Id="rId12" Type="http://schemas.openxmlformats.org/officeDocument/2006/relationships/oleObject" Target="../embeddings/oleObject459.bin"/><Relationship Id="rId17" Type="http://schemas.openxmlformats.org/officeDocument/2006/relationships/image" Target="../media/image466.wmf"/><Relationship Id="rId2" Type="http://schemas.openxmlformats.org/officeDocument/2006/relationships/slideLayout" Target="../slideLayouts/slideLayout1.xml"/><Relationship Id="rId16" Type="http://schemas.openxmlformats.org/officeDocument/2006/relationships/oleObject" Target="../embeddings/oleObject461.bin"/><Relationship Id="rId1" Type="http://schemas.openxmlformats.org/officeDocument/2006/relationships/vmlDrawing" Target="../drawings/vmlDrawing72.vml"/><Relationship Id="rId6" Type="http://schemas.openxmlformats.org/officeDocument/2006/relationships/oleObject" Target="../embeddings/oleObject456.bin"/><Relationship Id="rId11" Type="http://schemas.openxmlformats.org/officeDocument/2006/relationships/image" Target="../media/image463.wmf"/><Relationship Id="rId5" Type="http://schemas.openxmlformats.org/officeDocument/2006/relationships/image" Target="../media/image460.wmf"/><Relationship Id="rId15" Type="http://schemas.openxmlformats.org/officeDocument/2006/relationships/image" Target="../media/image465.wmf"/><Relationship Id="rId10" Type="http://schemas.openxmlformats.org/officeDocument/2006/relationships/oleObject" Target="../embeddings/oleObject458.bin"/><Relationship Id="rId19" Type="http://schemas.openxmlformats.org/officeDocument/2006/relationships/image" Target="../media/image467.wmf"/><Relationship Id="rId4" Type="http://schemas.openxmlformats.org/officeDocument/2006/relationships/oleObject" Target="../embeddings/oleObject455.bin"/><Relationship Id="rId9" Type="http://schemas.openxmlformats.org/officeDocument/2006/relationships/image" Target="../media/image462.wmf"/><Relationship Id="rId14" Type="http://schemas.openxmlformats.org/officeDocument/2006/relationships/oleObject" Target="../embeddings/oleObject460.bin"/></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465.bin"/><Relationship Id="rId13" Type="http://schemas.openxmlformats.org/officeDocument/2006/relationships/image" Target="../media/image472.wmf"/><Relationship Id="rId18" Type="http://schemas.openxmlformats.org/officeDocument/2006/relationships/oleObject" Target="../embeddings/oleObject470.bin"/><Relationship Id="rId3" Type="http://schemas.openxmlformats.org/officeDocument/2006/relationships/notesSlide" Target="../notesSlides/notesSlide128.xml"/><Relationship Id="rId7" Type="http://schemas.openxmlformats.org/officeDocument/2006/relationships/image" Target="../media/image469.wmf"/><Relationship Id="rId12" Type="http://schemas.openxmlformats.org/officeDocument/2006/relationships/oleObject" Target="../embeddings/oleObject467.bin"/><Relationship Id="rId17" Type="http://schemas.openxmlformats.org/officeDocument/2006/relationships/image" Target="../media/image474.wmf"/><Relationship Id="rId2" Type="http://schemas.openxmlformats.org/officeDocument/2006/relationships/slideLayout" Target="../slideLayouts/slideLayout1.xml"/><Relationship Id="rId16" Type="http://schemas.openxmlformats.org/officeDocument/2006/relationships/oleObject" Target="../embeddings/oleObject469.bin"/><Relationship Id="rId1" Type="http://schemas.openxmlformats.org/officeDocument/2006/relationships/vmlDrawing" Target="../drawings/vmlDrawing73.vml"/><Relationship Id="rId6" Type="http://schemas.openxmlformats.org/officeDocument/2006/relationships/oleObject" Target="../embeddings/oleObject464.bin"/><Relationship Id="rId11" Type="http://schemas.openxmlformats.org/officeDocument/2006/relationships/image" Target="../media/image471.wmf"/><Relationship Id="rId5" Type="http://schemas.openxmlformats.org/officeDocument/2006/relationships/image" Target="../media/image468.wmf"/><Relationship Id="rId15" Type="http://schemas.openxmlformats.org/officeDocument/2006/relationships/image" Target="../media/image473.wmf"/><Relationship Id="rId10" Type="http://schemas.openxmlformats.org/officeDocument/2006/relationships/oleObject" Target="../embeddings/oleObject466.bin"/><Relationship Id="rId19" Type="http://schemas.openxmlformats.org/officeDocument/2006/relationships/image" Target="../media/image475.wmf"/><Relationship Id="rId4" Type="http://schemas.openxmlformats.org/officeDocument/2006/relationships/oleObject" Target="../embeddings/oleObject463.bin"/><Relationship Id="rId9" Type="http://schemas.openxmlformats.org/officeDocument/2006/relationships/image" Target="../media/image470.wmf"/><Relationship Id="rId14" Type="http://schemas.openxmlformats.org/officeDocument/2006/relationships/oleObject" Target="../embeddings/oleObject468.bin"/></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8" Type="http://schemas.openxmlformats.org/officeDocument/2006/relationships/image" Target="../media/image478.wmf"/><Relationship Id="rId13" Type="http://schemas.openxmlformats.org/officeDocument/2006/relationships/oleObject" Target="../embeddings/oleObject476.bin"/><Relationship Id="rId18" Type="http://schemas.openxmlformats.org/officeDocument/2006/relationships/image" Target="../media/image483.wmf"/><Relationship Id="rId26" Type="http://schemas.openxmlformats.org/officeDocument/2006/relationships/image" Target="../media/image487.wmf"/><Relationship Id="rId3" Type="http://schemas.openxmlformats.org/officeDocument/2006/relationships/oleObject" Target="../embeddings/oleObject471.bin"/><Relationship Id="rId21" Type="http://schemas.openxmlformats.org/officeDocument/2006/relationships/oleObject" Target="../embeddings/oleObject480.bin"/><Relationship Id="rId7" Type="http://schemas.openxmlformats.org/officeDocument/2006/relationships/oleObject" Target="../embeddings/oleObject473.bin"/><Relationship Id="rId12" Type="http://schemas.openxmlformats.org/officeDocument/2006/relationships/image" Target="../media/image480.wmf"/><Relationship Id="rId17" Type="http://schemas.openxmlformats.org/officeDocument/2006/relationships/oleObject" Target="../embeddings/oleObject478.bin"/><Relationship Id="rId25" Type="http://schemas.openxmlformats.org/officeDocument/2006/relationships/oleObject" Target="../embeddings/oleObject482.bin"/><Relationship Id="rId2" Type="http://schemas.openxmlformats.org/officeDocument/2006/relationships/slideLayout" Target="../slideLayouts/slideLayout1.xml"/><Relationship Id="rId16" Type="http://schemas.openxmlformats.org/officeDocument/2006/relationships/image" Target="../media/image482.wmf"/><Relationship Id="rId20" Type="http://schemas.openxmlformats.org/officeDocument/2006/relationships/image" Target="../media/image484.wmf"/><Relationship Id="rId29" Type="http://schemas.openxmlformats.org/officeDocument/2006/relationships/oleObject" Target="../embeddings/oleObject484.bin"/><Relationship Id="rId1" Type="http://schemas.openxmlformats.org/officeDocument/2006/relationships/vmlDrawing" Target="../drawings/vmlDrawing74.vml"/><Relationship Id="rId6" Type="http://schemas.openxmlformats.org/officeDocument/2006/relationships/image" Target="../media/image477.wmf"/><Relationship Id="rId11" Type="http://schemas.openxmlformats.org/officeDocument/2006/relationships/oleObject" Target="../embeddings/oleObject475.bin"/><Relationship Id="rId24" Type="http://schemas.openxmlformats.org/officeDocument/2006/relationships/image" Target="../media/image486.wmf"/><Relationship Id="rId32" Type="http://schemas.openxmlformats.org/officeDocument/2006/relationships/image" Target="../media/image490.wmf"/><Relationship Id="rId5" Type="http://schemas.openxmlformats.org/officeDocument/2006/relationships/oleObject" Target="../embeddings/oleObject472.bin"/><Relationship Id="rId15" Type="http://schemas.openxmlformats.org/officeDocument/2006/relationships/oleObject" Target="../embeddings/oleObject477.bin"/><Relationship Id="rId23" Type="http://schemas.openxmlformats.org/officeDocument/2006/relationships/oleObject" Target="../embeddings/oleObject481.bin"/><Relationship Id="rId28" Type="http://schemas.openxmlformats.org/officeDocument/2006/relationships/image" Target="../media/image488.wmf"/><Relationship Id="rId10" Type="http://schemas.openxmlformats.org/officeDocument/2006/relationships/image" Target="../media/image479.wmf"/><Relationship Id="rId19" Type="http://schemas.openxmlformats.org/officeDocument/2006/relationships/oleObject" Target="../embeddings/oleObject479.bin"/><Relationship Id="rId31" Type="http://schemas.openxmlformats.org/officeDocument/2006/relationships/oleObject" Target="../embeddings/oleObject485.bin"/><Relationship Id="rId4" Type="http://schemas.openxmlformats.org/officeDocument/2006/relationships/image" Target="../media/image476.wmf"/><Relationship Id="rId9" Type="http://schemas.openxmlformats.org/officeDocument/2006/relationships/oleObject" Target="../embeddings/oleObject474.bin"/><Relationship Id="rId14" Type="http://schemas.openxmlformats.org/officeDocument/2006/relationships/image" Target="../media/image481.wmf"/><Relationship Id="rId22" Type="http://schemas.openxmlformats.org/officeDocument/2006/relationships/image" Target="../media/image485.wmf"/><Relationship Id="rId27" Type="http://schemas.openxmlformats.org/officeDocument/2006/relationships/oleObject" Target="../embeddings/oleObject483.bin"/><Relationship Id="rId30" Type="http://schemas.openxmlformats.org/officeDocument/2006/relationships/image" Target="../media/image489.wmf"/></Relationships>
</file>

<file path=ppt/slides/_rels/slide138.xml.rels><?xml version="1.0" encoding="UTF-8" standalone="yes"?>
<Relationships xmlns="http://schemas.openxmlformats.org/package/2006/relationships"><Relationship Id="rId8" Type="http://schemas.openxmlformats.org/officeDocument/2006/relationships/image" Target="../media/image493.wmf"/><Relationship Id="rId3" Type="http://schemas.openxmlformats.org/officeDocument/2006/relationships/oleObject" Target="../embeddings/oleObject486.bin"/><Relationship Id="rId7" Type="http://schemas.openxmlformats.org/officeDocument/2006/relationships/oleObject" Target="../embeddings/oleObject488.bin"/><Relationship Id="rId2" Type="http://schemas.openxmlformats.org/officeDocument/2006/relationships/slideLayout" Target="../slideLayouts/slideLayout1.xml"/><Relationship Id="rId1" Type="http://schemas.openxmlformats.org/officeDocument/2006/relationships/vmlDrawing" Target="../drawings/vmlDrawing75.vml"/><Relationship Id="rId6" Type="http://schemas.openxmlformats.org/officeDocument/2006/relationships/image" Target="../media/image492.wmf"/><Relationship Id="rId5" Type="http://schemas.openxmlformats.org/officeDocument/2006/relationships/oleObject" Target="../embeddings/oleObject487.bin"/><Relationship Id="rId10" Type="http://schemas.openxmlformats.org/officeDocument/2006/relationships/image" Target="../media/image494.wmf"/><Relationship Id="rId4" Type="http://schemas.openxmlformats.org/officeDocument/2006/relationships/image" Target="../media/image491.wmf"/><Relationship Id="rId9" Type="http://schemas.openxmlformats.org/officeDocument/2006/relationships/oleObject" Target="../embeddings/oleObject489.bin"/></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3" Type="http://schemas.openxmlformats.org/officeDocument/2006/relationships/notesSlide" Target="../notesSlides/notesSlide14.xml"/><Relationship Id="rId7" Type="http://schemas.openxmlformats.org/officeDocument/2006/relationships/image" Target="../media/image10.wmf"/><Relationship Id="rId12"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 Id="rId1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8" Type="http://schemas.openxmlformats.org/officeDocument/2006/relationships/image" Target="../media/image502.png"/><Relationship Id="rId13" Type="http://schemas.openxmlformats.org/officeDocument/2006/relationships/oleObject" Target="../embeddings/oleObject494.bin"/><Relationship Id="rId3" Type="http://schemas.openxmlformats.org/officeDocument/2006/relationships/oleObject" Target="../embeddings/oleObject490.bin"/><Relationship Id="rId7" Type="http://schemas.openxmlformats.org/officeDocument/2006/relationships/image" Target="../media/image496.wmf"/><Relationship Id="rId12" Type="http://schemas.openxmlformats.org/officeDocument/2006/relationships/image" Target="../media/image498.wmf"/><Relationship Id="rId2" Type="http://schemas.openxmlformats.org/officeDocument/2006/relationships/slideLayout" Target="../slideLayouts/slideLayout1.xml"/><Relationship Id="rId16" Type="http://schemas.openxmlformats.org/officeDocument/2006/relationships/image" Target="../media/image500.wmf"/><Relationship Id="rId1" Type="http://schemas.openxmlformats.org/officeDocument/2006/relationships/vmlDrawing" Target="../drawings/vmlDrawing76.vml"/><Relationship Id="rId6" Type="http://schemas.openxmlformats.org/officeDocument/2006/relationships/oleObject" Target="../embeddings/oleObject491.bin"/><Relationship Id="rId11" Type="http://schemas.openxmlformats.org/officeDocument/2006/relationships/oleObject" Target="../embeddings/oleObject493.bin"/><Relationship Id="rId5" Type="http://schemas.openxmlformats.org/officeDocument/2006/relationships/image" Target="../media/image501.png"/><Relationship Id="rId15" Type="http://schemas.openxmlformats.org/officeDocument/2006/relationships/oleObject" Target="../embeddings/oleObject495.bin"/><Relationship Id="rId10" Type="http://schemas.openxmlformats.org/officeDocument/2006/relationships/image" Target="../media/image497.wmf"/><Relationship Id="rId4" Type="http://schemas.openxmlformats.org/officeDocument/2006/relationships/image" Target="../media/image495.wmf"/><Relationship Id="rId9" Type="http://schemas.openxmlformats.org/officeDocument/2006/relationships/oleObject" Target="../embeddings/oleObject492.bin"/><Relationship Id="rId14" Type="http://schemas.openxmlformats.org/officeDocument/2006/relationships/image" Target="../media/image49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5.xm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eu.wikipedia.org/wiki/Erradiazio_elektromagnetiko" TargetMode="External"/><Relationship Id="rId4" Type="http://schemas.openxmlformats.org/officeDocument/2006/relationships/hyperlink" Target="https://eu.wikipedia.org/wiki/Uhin-luzera"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2.wmf"/><Relationship Id="rId3" Type="http://schemas.openxmlformats.org/officeDocument/2006/relationships/notesSlide" Target="../notesSlides/notesSlide19.xml"/><Relationship Id="rId7" Type="http://schemas.openxmlformats.org/officeDocument/2006/relationships/image" Target="../media/image19.wmf"/><Relationship Id="rId12"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0.wmf"/><Relationship Id="rId1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8.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notesSlide" Target="../notesSlides/notesSlide21.xml"/><Relationship Id="rId21" Type="http://schemas.openxmlformats.org/officeDocument/2006/relationships/image" Target="../media/image32.wmf"/><Relationship Id="rId7" Type="http://schemas.openxmlformats.org/officeDocument/2006/relationships/image" Target="../media/image25.wmf"/><Relationship Id="rId12" Type="http://schemas.openxmlformats.org/officeDocument/2006/relationships/oleObject" Target="../embeddings/oleObject25.bin"/><Relationship Id="rId17" Type="http://schemas.openxmlformats.org/officeDocument/2006/relationships/image" Target="../media/image30.wmf"/><Relationship Id="rId25" Type="http://schemas.openxmlformats.org/officeDocument/2006/relationships/image" Target="../media/image34.wmf"/><Relationship Id="rId2" Type="http://schemas.openxmlformats.org/officeDocument/2006/relationships/slideLayout" Target="../slideLayouts/slideLayout1.xml"/><Relationship Id="rId16" Type="http://schemas.openxmlformats.org/officeDocument/2006/relationships/oleObject" Target="../embeddings/oleObject27.bin"/><Relationship Id="rId20" Type="http://schemas.openxmlformats.org/officeDocument/2006/relationships/oleObject" Target="../embeddings/oleObject29.bin"/><Relationship Id="rId29" Type="http://schemas.openxmlformats.org/officeDocument/2006/relationships/image" Target="../media/image36.wmf"/><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27.wmf"/><Relationship Id="rId24" Type="http://schemas.openxmlformats.org/officeDocument/2006/relationships/oleObject" Target="../embeddings/oleObject31.bin"/><Relationship Id="rId5" Type="http://schemas.openxmlformats.org/officeDocument/2006/relationships/image" Target="../media/image24.wmf"/><Relationship Id="rId15" Type="http://schemas.openxmlformats.org/officeDocument/2006/relationships/image" Target="../media/image29.wmf"/><Relationship Id="rId23" Type="http://schemas.openxmlformats.org/officeDocument/2006/relationships/image" Target="../media/image33.wmf"/><Relationship Id="rId28" Type="http://schemas.openxmlformats.org/officeDocument/2006/relationships/oleObject" Target="../embeddings/oleObject33.bin"/><Relationship Id="rId10" Type="http://schemas.openxmlformats.org/officeDocument/2006/relationships/oleObject" Target="../embeddings/oleObject24.bin"/><Relationship Id="rId19" Type="http://schemas.openxmlformats.org/officeDocument/2006/relationships/image" Target="../media/image31.wmf"/><Relationship Id="rId31" Type="http://schemas.openxmlformats.org/officeDocument/2006/relationships/image" Target="../media/image37.wmf"/><Relationship Id="rId4" Type="http://schemas.openxmlformats.org/officeDocument/2006/relationships/oleObject" Target="../embeddings/oleObject21.bin"/><Relationship Id="rId9" Type="http://schemas.openxmlformats.org/officeDocument/2006/relationships/image" Target="../media/image26.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35.wmf"/><Relationship Id="rId30"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2.xml"/><Relationship Id="rId7" Type="http://schemas.openxmlformats.org/officeDocument/2006/relationships/image" Target="../media/image39.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6.bin"/><Relationship Id="rId5" Type="http://schemas.openxmlformats.org/officeDocument/2006/relationships/image" Target="../media/image38.wmf"/><Relationship Id="rId4" Type="http://schemas.openxmlformats.org/officeDocument/2006/relationships/oleObject" Target="../embeddings/oleObject35.bin"/><Relationship Id="rId9"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41.wmf"/><Relationship Id="rId4"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43.wmf"/><Relationship Id="rId4" Type="http://schemas.openxmlformats.org/officeDocument/2006/relationships/oleObject" Target="../embeddings/oleObject40.bin"/></Relationships>
</file>

<file path=ppt/slides/_rels/slide2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6.xml"/><Relationship Id="rId7"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41.bin"/><Relationship Id="rId4" Type="http://schemas.openxmlformats.org/officeDocument/2006/relationships/image" Target="../media/image46.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47.wmf"/><Relationship Id="rId4" Type="http://schemas.openxmlformats.org/officeDocument/2006/relationships/oleObject" Target="../embeddings/oleObject4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8.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45.bin"/><Relationship Id="rId5" Type="http://schemas.openxmlformats.org/officeDocument/2006/relationships/image" Target="../media/image47.wmf"/><Relationship Id="rId4"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31.xml"/><Relationship Id="rId7" Type="http://schemas.openxmlformats.org/officeDocument/2006/relationships/image" Target="../media/image47.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image" Target="../media/image49.wmf"/><Relationship Id="rId4" Type="http://schemas.openxmlformats.org/officeDocument/2006/relationships/oleObject" Target="../embeddings/oleObject46.bin"/><Relationship Id="rId9" Type="http://schemas.openxmlformats.org/officeDocument/2006/relationships/image" Target="../media/image48.wmf"/></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33.xml"/><Relationship Id="rId7" Type="http://schemas.openxmlformats.org/officeDocument/2006/relationships/image" Target="../media/image52.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50.bin"/><Relationship Id="rId5" Type="http://schemas.openxmlformats.org/officeDocument/2006/relationships/image" Target="../media/image51.wmf"/><Relationship Id="rId4" Type="http://schemas.openxmlformats.org/officeDocument/2006/relationships/oleObject" Target="../embeddings/oleObject49.bin"/><Relationship Id="rId9" Type="http://schemas.openxmlformats.org/officeDocument/2006/relationships/image" Target="../media/image53.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52.bin"/><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0.wmf"/><Relationship Id="rId18" Type="http://schemas.openxmlformats.org/officeDocument/2006/relationships/oleObject" Target="../embeddings/oleObject60.bin"/><Relationship Id="rId3" Type="http://schemas.openxmlformats.org/officeDocument/2006/relationships/notesSlide" Target="../notesSlides/notesSlide35.xml"/><Relationship Id="rId21" Type="http://schemas.openxmlformats.org/officeDocument/2006/relationships/image" Target="../media/image64.wmf"/><Relationship Id="rId7" Type="http://schemas.openxmlformats.org/officeDocument/2006/relationships/image" Target="../media/image57.wmf"/><Relationship Id="rId12" Type="http://schemas.openxmlformats.org/officeDocument/2006/relationships/oleObject" Target="../embeddings/oleObject57.bin"/><Relationship Id="rId17" Type="http://schemas.openxmlformats.org/officeDocument/2006/relationships/image" Target="../media/image62.wmf"/><Relationship Id="rId2" Type="http://schemas.openxmlformats.org/officeDocument/2006/relationships/slideLayout" Target="../slideLayouts/slideLayout1.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17.vml"/><Relationship Id="rId6" Type="http://schemas.openxmlformats.org/officeDocument/2006/relationships/oleObject" Target="../embeddings/oleObject54.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wmf"/><Relationship Id="rId23" Type="http://schemas.openxmlformats.org/officeDocument/2006/relationships/image" Target="../media/image65.wmf"/><Relationship Id="rId10" Type="http://schemas.openxmlformats.org/officeDocument/2006/relationships/oleObject" Target="../embeddings/oleObject56.bin"/><Relationship Id="rId19" Type="http://schemas.openxmlformats.org/officeDocument/2006/relationships/image" Target="../media/image63.wmf"/><Relationship Id="rId4" Type="http://schemas.openxmlformats.org/officeDocument/2006/relationships/oleObject" Target="../embeddings/oleObject53.bin"/><Relationship Id="rId9" Type="http://schemas.openxmlformats.org/officeDocument/2006/relationships/image" Target="../media/image58.wmf"/><Relationship Id="rId14" Type="http://schemas.openxmlformats.org/officeDocument/2006/relationships/oleObject" Target="../embeddings/oleObject58.bin"/><Relationship Id="rId22"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36.xml"/><Relationship Id="rId7" Type="http://schemas.openxmlformats.org/officeDocument/2006/relationships/image" Target="../media/image67.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64.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8.wmf"/></Relationships>
</file>

<file path=ppt/slides/_rels/slide3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notesSlide" Target="../notesSlides/notesSlide38.xml"/><Relationship Id="rId7" Type="http://schemas.openxmlformats.org/officeDocument/2006/relationships/oleObject" Target="../embeddings/oleObject68.bin"/><Relationship Id="rId12" Type="http://schemas.openxmlformats.org/officeDocument/2006/relationships/image" Target="../media/image74.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71.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73.wmf"/><Relationship Id="rId4" Type="http://schemas.openxmlformats.org/officeDocument/2006/relationships/image" Target="../media/image75.png"/><Relationship Id="rId9" Type="http://schemas.openxmlformats.org/officeDocument/2006/relationships/oleObject" Target="../embeddings/oleObject69.bin"/></Relationships>
</file>

<file path=ppt/slides/_rels/slide39.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75.bin"/><Relationship Id="rId3" Type="http://schemas.openxmlformats.org/officeDocument/2006/relationships/notesSlide" Target="../notesSlides/notesSlide39.xml"/><Relationship Id="rId7" Type="http://schemas.openxmlformats.org/officeDocument/2006/relationships/oleObject" Target="../embeddings/oleObject72.bin"/><Relationship Id="rId12" Type="http://schemas.openxmlformats.org/officeDocument/2006/relationships/image" Target="../media/image79.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76.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78.wmf"/><Relationship Id="rId4" Type="http://schemas.openxmlformats.org/officeDocument/2006/relationships/image" Target="../media/image75.png"/><Relationship Id="rId9" Type="http://schemas.openxmlformats.org/officeDocument/2006/relationships/oleObject" Target="../embeddings/oleObject73.bin"/><Relationship Id="rId14" Type="http://schemas.openxmlformats.org/officeDocument/2006/relationships/image" Target="../media/image8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notesSlide" Target="../notesSlides/notesSlide40.xml"/><Relationship Id="rId7"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81.wmf"/><Relationship Id="rId5" Type="http://schemas.openxmlformats.org/officeDocument/2006/relationships/oleObject" Target="../embeddings/oleObject76.bin"/><Relationship Id="rId10" Type="http://schemas.openxmlformats.org/officeDocument/2006/relationships/image" Target="../media/image83.wmf"/><Relationship Id="rId4" Type="http://schemas.openxmlformats.org/officeDocument/2006/relationships/image" Target="../media/image84.jpeg"/><Relationship Id="rId9" Type="http://schemas.openxmlformats.org/officeDocument/2006/relationships/oleObject" Target="../embeddings/oleObject78.bin"/></Relationships>
</file>

<file path=ppt/slides/_rels/slide41.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83.bin"/><Relationship Id="rId18" Type="http://schemas.openxmlformats.org/officeDocument/2006/relationships/image" Target="../media/image91.wmf"/><Relationship Id="rId3" Type="http://schemas.openxmlformats.org/officeDocument/2006/relationships/notesSlide" Target="../notesSlides/notesSlide41.xml"/><Relationship Id="rId21" Type="http://schemas.openxmlformats.org/officeDocument/2006/relationships/oleObject" Target="../embeddings/oleObject87.bin"/><Relationship Id="rId7" Type="http://schemas.openxmlformats.org/officeDocument/2006/relationships/oleObject" Target="../embeddings/oleObject80.bin"/><Relationship Id="rId12" Type="http://schemas.openxmlformats.org/officeDocument/2006/relationships/image" Target="../media/image88.wmf"/><Relationship Id="rId17" Type="http://schemas.openxmlformats.org/officeDocument/2006/relationships/oleObject" Target="../embeddings/oleObject85.bin"/><Relationship Id="rId2" Type="http://schemas.openxmlformats.org/officeDocument/2006/relationships/slideLayout" Target="../slideLayouts/slideLayout1.xml"/><Relationship Id="rId16" Type="http://schemas.openxmlformats.org/officeDocument/2006/relationships/image" Target="../media/image90.wmf"/><Relationship Id="rId20" Type="http://schemas.openxmlformats.org/officeDocument/2006/relationships/image" Target="../media/image92.wmf"/><Relationship Id="rId1" Type="http://schemas.openxmlformats.org/officeDocument/2006/relationships/vmlDrawing" Target="../drawings/vmlDrawing22.vml"/><Relationship Id="rId6" Type="http://schemas.openxmlformats.org/officeDocument/2006/relationships/image" Target="../media/image85.wmf"/><Relationship Id="rId11" Type="http://schemas.openxmlformats.org/officeDocument/2006/relationships/oleObject" Target="../embeddings/oleObject82.bin"/><Relationship Id="rId24" Type="http://schemas.openxmlformats.org/officeDocument/2006/relationships/image" Target="../media/image94.wmf"/><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oleObject" Target="../embeddings/oleObject88.bin"/><Relationship Id="rId10" Type="http://schemas.openxmlformats.org/officeDocument/2006/relationships/image" Target="../media/image87.wmf"/><Relationship Id="rId19" Type="http://schemas.openxmlformats.org/officeDocument/2006/relationships/oleObject" Target="../embeddings/oleObject86.bin"/><Relationship Id="rId4" Type="http://schemas.openxmlformats.org/officeDocument/2006/relationships/image" Target="../media/image75.png"/><Relationship Id="rId9" Type="http://schemas.openxmlformats.org/officeDocument/2006/relationships/oleObject" Target="../embeddings/oleObject81.bin"/><Relationship Id="rId14" Type="http://schemas.openxmlformats.org/officeDocument/2006/relationships/image" Target="../media/image89.wmf"/><Relationship Id="rId22" Type="http://schemas.openxmlformats.org/officeDocument/2006/relationships/image" Target="../media/image93.wmf"/></Relationships>
</file>

<file path=ppt/slides/_rels/slide42.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notesSlide" Target="../notesSlides/notesSlide42.xml"/><Relationship Id="rId7" Type="http://schemas.openxmlformats.org/officeDocument/2006/relationships/oleObject" Target="../embeddings/oleObject90.bin"/><Relationship Id="rId12" Type="http://schemas.openxmlformats.org/officeDocument/2006/relationships/image" Target="../media/image98.w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95.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97.wmf"/><Relationship Id="rId4" Type="http://schemas.openxmlformats.org/officeDocument/2006/relationships/image" Target="../media/image75.png"/><Relationship Id="rId9" Type="http://schemas.openxmlformats.org/officeDocument/2006/relationships/oleObject" Target="../embeddings/oleObject9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3.wmf"/><Relationship Id="rId18" Type="http://schemas.openxmlformats.org/officeDocument/2006/relationships/oleObject" Target="../embeddings/oleObject100.bin"/><Relationship Id="rId3" Type="http://schemas.openxmlformats.org/officeDocument/2006/relationships/notesSlide" Target="../notesSlides/notesSlide43.xml"/><Relationship Id="rId7" Type="http://schemas.openxmlformats.org/officeDocument/2006/relationships/image" Target="../media/image100.wmf"/><Relationship Id="rId12" Type="http://schemas.openxmlformats.org/officeDocument/2006/relationships/oleObject" Target="../embeddings/oleObject97.bin"/><Relationship Id="rId17" Type="http://schemas.openxmlformats.org/officeDocument/2006/relationships/image" Target="../media/image105.wmf"/><Relationship Id="rId2" Type="http://schemas.openxmlformats.org/officeDocument/2006/relationships/slideLayout" Target="../slideLayouts/slideLayout1.xml"/><Relationship Id="rId16" Type="http://schemas.openxmlformats.org/officeDocument/2006/relationships/oleObject" Target="../embeddings/oleObject99.bin"/><Relationship Id="rId1" Type="http://schemas.openxmlformats.org/officeDocument/2006/relationships/vmlDrawing" Target="../drawings/vmlDrawing24.vml"/><Relationship Id="rId6" Type="http://schemas.openxmlformats.org/officeDocument/2006/relationships/oleObject" Target="../embeddings/oleObject94.bin"/><Relationship Id="rId11" Type="http://schemas.openxmlformats.org/officeDocument/2006/relationships/image" Target="../media/image102.wmf"/><Relationship Id="rId5" Type="http://schemas.openxmlformats.org/officeDocument/2006/relationships/image" Target="../media/image99.wmf"/><Relationship Id="rId15" Type="http://schemas.openxmlformats.org/officeDocument/2006/relationships/image" Target="../media/image104.wmf"/><Relationship Id="rId10" Type="http://schemas.openxmlformats.org/officeDocument/2006/relationships/oleObject" Target="../embeddings/oleObject96.bin"/><Relationship Id="rId19" Type="http://schemas.openxmlformats.org/officeDocument/2006/relationships/image" Target="../media/image106.wmf"/><Relationship Id="rId4" Type="http://schemas.openxmlformats.org/officeDocument/2006/relationships/oleObject" Target="../embeddings/oleObject93.bin"/><Relationship Id="rId9" Type="http://schemas.openxmlformats.org/officeDocument/2006/relationships/image" Target="../media/image101.wmf"/><Relationship Id="rId14" Type="http://schemas.openxmlformats.org/officeDocument/2006/relationships/oleObject" Target="../embeddings/oleObject98.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notesSlide" Target="../notesSlides/notesSlide44.xml"/><Relationship Id="rId7" Type="http://schemas.openxmlformats.org/officeDocument/2006/relationships/image" Target="../media/image110.png"/><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107.wmf"/><Relationship Id="rId5" Type="http://schemas.openxmlformats.org/officeDocument/2006/relationships/oleObject" Target="../embeddings/oleObject101.bin"/><Relationship Id="rId4" Type="http://schemas.openxmlformats.org/officeDocument/2006/relationships/image" Target="../media/image109.png"/><Relationship Id="rId9" Type="http://schemas.openxmlformats.org/officeDocument/2006/relationships/image" Target="../media/image108.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14.wmf"/><Relationship Id="rId3" Type="http://schemas.openxmlformats.org/officeDocument/2006/relationships/notesSlide" Target="../notesSlides/notesSlide45.xml"/><Relationship Id="rId7" Type="http://schemas.openxmlformats.org/officeDocument/2006/relationships/image" Target="../media/image109.png"/><Relationship Id="rId12"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111.wmf"/><Relationship Id="rId11" Type="http://schemas.openxmlformats.org/officeDocument/2006/relationships/image" Target="../media/image113.wmf"/><Relationship Id="rId5" Type="http://schemas.openxmlformats.org/officeDocument/2006/relationships/oleObject" Target="../embeddings/oleObject103.bin"/><Relationship Id="rId15" Type="http://schemas.openxmlformats.org/officeDocument/2006/relationships/image" Target="../media/image115.wmf"/><Relationship Id="rId10" Type="http://schemas.openxmlformats.org/officeDocument/2006/relationships/oleObject" Target="../embeddings/oleObject105.bin"/><Relationship Id="rId4" Type="http://schemas.openxmlformats.org/officeDocument/2006/relationships/image" Target="../media/image110.png"/><Relationship Id="rId9" Type="http://schemas.openxmlformats.org/officeDocument/2006/relationships/image" Target="../media/image112.wmf"/><Relationship Id="rId14" Type="http://schemas.openxmlformats.org/officeDocument/2006/relationships/oleObject" Target="../embeddings/oleObject107.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notesSlide" Target="../notesSlides/notesSlide46.xml"/><Relationship Id="rId7" Type="http://schemas.openxmlformats.org/officeDocument/2006/relationships/image" Target="../media/image119.png"/><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116.wmf"/><Relationship Id="rId5" Type="http://schemas.openxmlformats.org/officeDocument/2006/relationships/oleObject" Target="../embeddings/oleObject108.bin"/><Relationship Id="rId4" Type="http://schemas.openxmlformats.org/officeDocument/2006/relationships/image" Target="../media/image118.png"/><Relationship Id="rId9" Type="http://schemas.openxmlformats.org/officeDocument/2006/relationships/image" Target="../media/image117.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23.wmf"/><Relationship Id="rId18" Type="http://schemas.openxmlformats.org/officeDocument/2006/relationships/oleObject" Target="../embeddings/oleObject116.bin"/><Relationship Id="rId3" Type="http://schemas.openxmlformats.org/officeDocument/2006/relationships/notesSlide" Target="../notesSlides/notesSlide47.xml"/><Relationship Id="rId7" Type="http://schemas.openxmlformats.org/officeDocument/2006/relationships/image" Target="../media/image119.png"/><Relationship Id="rId12" Type="http://schemas.openxmlformats.org/officeDocument/2006/relationships/oleObject" Target="../embeddings/oleObject113.bin"/><Relationship Id="rId17" Type="http://schemas.openxmlformats.org/officeDocument/2006/relationships/image" Target="../media/image125.wmf"/><Relationship Id="rId2" Type="http://schemas.openxmlformats.org/officeDocument/2006/relationships/slideLayout" Target="../slideLayouts/slideLayout1.xml"/><Relationship Id="rId16" Type="http://schemas.openxmlformats.org/officeDocument/2006/relationships/oleObject" Target="../embeddings/oleObject115.bin"/><Relationship Id="rId1" Type="http://schemas.openxmlformats.org/officeDocument/2006/relationships/vmlDrawing" Target="../drawings/vmlDrawing28.vml"/><Relationship Id="rId6" Type="http://schemas.openxmlformats.org/officeDocument/2006/relationships/image" Target="../media/image120.wmf"/><Relationship Id="rId11" Type="http://schemas.openxmlformats.org/officeDocument/2006/relationships/image" Target="../media/image122.wmf"/><Relationship Id="rId5" Type="http://schemas.openxmlformats.org/officeDocument/2006/relationships/oleObject" Target="../embeddings/oleObject110.bin"/><Relationship Id="rId15" Type="http://schemas.openxmlformats.org/officeDocument/2006/relationships/image" Target="../media/image124.wmf"/><Relationship Id="rId10" Type="http://schemas.openxmlformats.org/officeDocument/2006/relationships/oleObject" Target="../embeddings/oleObject112.bin"/><Relationship Id="rId19" Type="http://schemas.openxmlformats.org/officeDocument/2006/relationships/image" Target="../media/image126.wmf"/><Relationship Id="rId4" Type="http://schemas.openxmlformats.org/officeDocument/2006/relationships/image" Target="../media/image118.png"/><Relationship Id="rId9" Type="http://schemas.openxmlformats.org/officeDocument/2006/relationships/image" Target="../media/image121.wmf"/><Relationship Id="rId14" Type="http://schemas.openxmlformats.org/officeDocument/2006/relationships/oleObject" Target="../embeddings/oleObject114.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31.wmf"/><Relationship Id="rId3" Type="http://schemas.openxmlformats.org/officeDocument/2006/relationships/notesSlide" Target="../notesSlides/notesSlide48.xml"/><Relationship Id="rId7" Type="http://schemas.openxmlformats.org/officeDocument/2006/relationships/image" Target="../media/image128.wmf"/><Relationship Id="rId12" Type="http://schemas.openxmlformats.org/officeDocument/2006/relationships/oleObject" Target="../embeddings/oleObject121.bin"/><Relationship Id="rId17" Type="http://schemas.openxmlformats.org/officeDocument/2006/relationships/image" Target="../media/image133.wmf"/><Relationship Id="rId2" Type="http://schemas.openxmlformats.org/officeDocument/2006/relationships/slideLayout" Target="../slideLayouts/slideLayout1.xml"/><Relationship Id="rId16" Type="http://schemas.openxmlformats.org/officeDocument/2006/relationships/oleObject" Target="../embeddings/oleObject123.bin"/><Relationship Id="rId1" Type="http://schemas.openxmlformats.org/officeDocument/2006/relationships/vmlDrawing" Target="../drawings/vmlDrawing29.vml"/><Relationship Id="rId6" Type="http://schemas.openxmlformats.org/officeDocument/2006/relationships/oleObject" Target="../embeddings/oleObject118.bin"/><Relationship Id="rId11" Type="http://schemas.openxmlformats.org/officeDocument/2006/relationships/image" Target="../media/image130.wmf"/><Relationship Id="rId5" Type="http://schemas.openxmlformats.org/officeDocument/2006/relationships/image" Target="../media/image127.wmf"/><Relationship Id="rId15" Type="http://schemas.openxmlformats.org/officeDocument/2006/relationships/image" Target="../media/image132.wmf"/><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129.wmf"/><Relationship Id="rId14" Type="http://schemas.openxmlformats.org/officeDocument/2006/relationships/oleObject" Target="../embeddings/oleObject122.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49.xml"/><Relationship Id="rId7" Type="http://schemas.openxmlformats.org/officeDocument/2006/relationships/image" Target="../media/image135.wmf"/><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125.bin"/><Relationship Id="rId11" Type="http://schemas.openxmlformats.org/officeDocument/2006/relationships/image" Target="../media/image137.wmf"/><Relationship Id="rId5" Type="http://schemas.openxmlformats.org/officeDocument/2006/relationships/image" Target="../media/image134.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136.wmf"/></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42.wmf"/><Relationship Id="rId18" Type="http://schemas.openxmlformats.org/officeDocument/2006/relationships/oleObject" Target="../embeddings/oleObject135.bin"/><Relationship Id="rId26" Type="http://schemas.openxmlformats.org/officeDocument/2006/relationships/oleObject" Target="../embeddings/oleObject140.bin"/><Relationship Id="rId39" Type="http://schemas.openxmlformats.org/officeDocument/2006/relationships/image" Target="../media/image154.wmf"/><Relationship Id="rId3" Type="http://schemas.openxmlformats.org/officeDocument/2006/relationships/notesSlide" Target="../notesSlides/notesSlide51.xml"/><Relationship Id="rId21" Type="http://schemas.openxmlformats.org/officeDocument/2006/relationships/oleObject" Target="../embeddings/oleObject137.bin"/><Relationship Id="rId34" Type="http://schemas.openxmlformats.org/officeDocument/2006/relationships/oleObject" Target="../embeddings/oleObject144.bin"/><Relationship Id="rId7" Type="http://schemas.openxmlformats.org/officeDocument/2006/relationships/image" Target="../media/image139.wmf"/><Relationship Id="rId12" Type="http://schemas.openxmlformats.org/officeDocument/2006/relationships/oleObject" Target="../embeddings/oleObject132.bin"/><Relationship Id="rId17" Type="http://schemas.openxmlformats.org/officeDocument/2006/relationships/image" Target="../media/image144.wmf"/><Relationship Id="rId25" Type="http://schemas.openxmlformats.org/officeDocument/2006/relationships/image" Target="../media/image147.wmf"/><Relationship Id="rId33" Type="http://schemas.openxmlformats.org/officeDocument/2006/relationships/image" Target="../media/image151.wmf"/><Relationship Id="rId38" Type="http://schemas.openxmlformats.org/officeDocument/2006/relationships/oleObject" Target="../embeddings/oleObject146.bin"/><Relationship Id="rId2" Type="http://schemas.openxmlformats.org/officeDocument/2006/relationships/slideLayout" Target="../slideLayouts/slideLayout1.xml"/><Relationship Id="rId16" Type="http://schemas.openxmlformats.org/officeDocument/2006/relationships/oleObject" Target="../embeddings/oleObject134.bin"/><Relationship Id="rId20" Type="http://schemas.openxmlformats.org/officeDocument/2006/relationships/oleObject" Target="../embeddings/oleObject136.bin"/><Relationship Id="rId29" Type="http://schemas.openxmlformats.org/officeDocument/2006/relationships/image" Target="../media/image149.wmf"/><Relationship Id="rId1" Type="http://schemas.openxmlformats.org/officeDocument/2006/relationships/vmlDrawing" Target="../drawings/vmlDrawing31.vml"/><Relationship Id="rId6" Type="http://schemas.openxmlformats.org/officeDocument/2006/relationships/oleObject" Target="../embeddings/oleObject129.bin"/><Relationship Id="rId11" Type="http://schemas.openxmlformats.org/officeDocument/2006/relationships/image" Target="../media/image141.wmf"/><Relationship Id="rId24" Type="http://schemas.openxmlformats.org/officeDocument/2006/relationships/oleObject" Target="../embeddings/oleObject139.bin"/><Relationship Id="rId32" Type="http://schemas.openxmlformats.org/officeDocument/2006/relationships/oleObject" Target="../embeddings/oleObject143.bin"/><Relationship Id="rId37" Type="http://schemas.openxmlformats.org/officeDocument/2006/relationships/image" Target="../media/image153.wmf"/><Relationship Id="rId5" Type="http://schemas.openxmlformats.org/officeDocument/2006/relationships/image" Target="../media/image138.wmf"/><Relationship Id="rId15" Type="http://schemas.openxmlformats.org/officeDocument/2006/relationships/image" Target="../media/image143.wmf"/><Relationship Id="rId23" Type="http://schemas.openxmlformats.org/officeDocument/2006/relationships/image" Target="../media/image146.wmf"/><Relationship Id="rId28" Type="http://schemas.openxmlformats.org/officeDocument/2006/relationships/oleObject" Target="../embeddings/oleObject141.bin"/><Relationship Id="rId36" Type="http://schemas.openxmlformats.org/officeDocument/2006/relationships/oleObject" Target="../embeddings/oleObject145.bin"/><Relationship Id="rId10" Type="http://schemas.openxmlformats.org/officeDocument/2006/relationships/oleObject" Target="../embeddings/oleObject131.bin"/><Relationship Id="rId19" Type="http://schemas.openxmlformats.org/officeDocument/2006/relationships/image" Target="../media/image145.wmf"/><Relationship Id="rId31" Type="http://schemas.openxmlformats.org/officeDocument/2006/relationships/image" Target="../media/image150.wmf"/><Relationship Id="rId4" Type="http://schemas.openxmlformats.org/officeDocument/2006/relationships/oleObject" Target="../embeddings/oleObject128.bin"/><Relationship Id="rId9" Type="http://schemas.openxmlformats.org/officeDocument/2006/relationships/image" Target="../media/image140.wmf"/><Relationship Id="rId14" Type="http://schemas.openxmlformats.org/officeDocument/2006/relationships/oleObject" Target="../embeddings/oleObject133.bin"/><Relationship Id="rId22" Type="http://schemas.openxmlformats.org/officeDocument/2006/relationships/oleObject" Target="../embeddings/oleObject138.bin"/><Relationship Id="rId27" Type="http://schemas.openxmlformats.org/officeDocument/2006/relationships/image" Target="../media/image148.wmf"/><Relationship Id="rId30" Type="http://schemas.openxmlformats.org/officeDocument/2006/relationships/oleObject" Target="../embeddings/oleObject142.bin"/><Relationship Id="rId35" Type="http://schemas.openxmlformats.org/officeDocument/2006/relationships/image" Target="../media/image152.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49.bin"/><Relationship Id="rId13" Type="http://schemas.openxmlformats.org/officeDocument/2006/relationships/image" Target="../media/image159.wmf"/><Relationship Id="rId18" Type="http://schemas.openxmlformats.org/officeDocument/2006/relationships/oleObject" Target="../embeddings/oleObject154.bin"/><Relationship Id="rId26" Type="http://schemas.openxmlformats.org/officeDocument/2006/relationships/oleObject" Target="../embeddings/oleObject158.bin"/><Relationship Id="rId3" Type="http://schemas.openxmlformats.org/officeDocument/2006/relationships/notesSlide" Target="../notesSlides/notesSlide53.xml"/><Relationship Id="rId21" Type="http://schemas.openxmlformats.org/officeDocument/2006/relationships/image" Target="../media/image163.wmf"/><Relationship Id="rId7" Type="http://schemas.openxmlformats.org/officeDocument/2006/relationships/image" Target="../media/image156.wmf"/><Relationship Id="rId12" Type="http://schemas.openxmlformats.org/officeDocument/2006/relationships/oleObject" Target="../embeddings/oleObject151.bin"/><Relationship Id="rId17" Type="http://schemas.openxmlformats.org/officeDocument/2006/relationships/image" Target="../media/image161.wmf"/><Relationship Id="rId25" Type="http://schemas.openxmlformats.org/officeDocument/2006/relationships/image" Target="../media/image165.wmf"/><Relationship Id="rId2" Type="http://schemas.openxmlformats.org/officeDocument/2006/relationships/slideLayout" Target="../slideLayouts/slideLayout1.xml"/><Relationship Id="rId16" Type="http://schemas.openxmlformats.org/officeDocument/2006/relationships/oleObject" Target="../embeddings/oleObject153.bin"/><Relationship Id="rId20" Type="http://schemas.openxmlformats.org/officeDocument/2006/relationships/oleObject" Target="../embeddings/oleObject155.bin"/><Relationship Id="rId29" Type="http://schemas.openxmlformats.org/officeDocument/2006/relationships/image" Target="../media/image167.wmf"/><Relationship Id="rId1" Type="http://schemas.openxmlformats.org/officeDocument/2006/relationships/vmlDrawing" Target="../drawings/vmlDrawing32.vml"/><Relationship Id="rId6" Type="http://schemas.openxmlformats.org/officeDocument/2006/relationships/oleObject" Target="../embeddings/oleObject148.bin"/><Relationship Id="rId11" Type="http://schemas.openxmlformats.org/officeDocument/2006/relationships/image" Target="../media/image158.wmf"/><Relationship Id="rId24" Type="http://schemas.openxmlformats.org/officeDocument/2006/relationships/oleObject" Target="../embeddings/oleObject157.bin"/><Relationship Id="rId5" Type="http://schemas.openxmlformats.org/officeDocument/2006/relationships/image" Target="../media/image155.wmf"/><Relationship Id="rId15" Type="http://schemas.openxmlformats.org/officeDocument/2006/relationships/image" Target="../media/image160.wmf"/><Relationship Id="rId23" Type="http://schemas.openxmlformats.org/officeDocument/2006/relationships/image" Target="../media/image164.wmf"/><Relationship Id="rId28" Type="http://schemas.openxmlformats.org/officeDocument/2006/relationships/oleObject" Target="../embeddings/oleObject159.bin"/><Relationship Id="rId10" Type="http://schemas.openxmlformats.org/officeDocument/2006/relationships/oleObject" Target="../embeddings/oleObject150.bin"/><Relationship Id="rId19" Type="http://schemas.openxmlformats.org/officeDocument/2006/relationships/image" Target="../media/image162.wmf"/><Relationship Id="rId4" Type="http://schemas.openxmlformats.org/officeDocument/2006/relationships/oleObject" Target="../embeddings/oleObject147.bin"/><Relationship Id="rId9" Type="http://schemas.openxmlformats.org/officeDocument/2006/relationships/image" Target="../media/image157.wmf"/><Relationship Id="rId14" Type="http://schemas.openxmlformats.org/officeDocument/2006/relationships/oleObject" Target="../embeddings/oleObject152.bin"/><Relationship Id="rId22" Type="http://schemas.openxmlformats.org/officeDocument/2006/relationships/oleObject" Target="../embeddings/oleObject156.bin"/><Relationship Id="rId27" Type="http://schemas.openxmlformats.org/officeDocument/2006/relationships/image" Target="../media/image166.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62.bin"/><Relationship Id="rId13" Type="http://schemas.openxmlformats.org/officeDocument/2006/relationships/image" Target="../media/image171.wmf"/><Relationship Id="rId18" Type="http://schemas.openxmlformats.org/officeDocument/2006/relationships/oleObject" Target="../embeddings/oleObject167.bin"/><Relationship Id="rId3" Type="http://schemas.openxmlformats.org/officeDocument/2006/relationships/notesSlide" Target="../notesSlides/notesSlide55.xml"/><Relationship Id="rId21" Type="http://schemas.openxmlformats.org/officeDocument/2006/relationships/image" Target="../media/image175.wmf"/><Relationship Id="rId7" Type="http://schemas.openxmlformats.org/officeDocument/2006/relationships/image" Target="../media/image168.wmf"/><Relationship Id="rId12" Type="http://schemas.openxmlformats.org/officeDocument/2006/relationships/oleObject" Target="../embeddings/oleObject164.bin"/><Relationship Id="rId17" Type="http://schemas.openxmlformats.org/officeDocument/2006/relationships/image" Target="../media/image173.wmf"/><Relationship Id="rId2" Type="http://schemas.openxmlformats.org/officeDocument/2006/relationships/slideLayout" Target="../slideLayouts/slideLayout1.xml"/><Relationship Id="rId16" Type="http://schemas.openxmlformats.org/officeDocument/2006/relationships/oleObject" Target="../embeddings/oleObject166.bin"/><Relationship Id="rId20" Type="http://schemas.openxmlformats.org/officeDocument/2006/relationships/oleObject" Target="../embeddings/oleObject168.bin"/><Relationship Id="rId1" Type="http://schemas.openxmlformats.org/officeDocument/2006/relationships/vmlDrawing" Target="../drawings/vmlDrawing33.vml"/><Relationship Id="rId6" Type="http://schemas.openxmlformats.org/officeDocument/2006/relationships/oleObject" Target="../embeddings/oleObject161.bin"/><Relationship Id="rId11" Type="http://schemas.openxmlformats.org/officeDocument/2006/relationships/image" Target="../media/image170.wmf"/><Relationship Id="rId5" Type="http://schemas.openxmlformats.org/officeDocument/2006/relationships/image" Target="../media/image106.wmf"/><Relationship Id="rId15" Type="http://schemas.openxmlformats.org/officeDocument/2006/relationships/image" Target="../media/image172.wmf"/><Relationship Id="rId23" Type="http://schemas.openxmlformats.org/officeDocument/2006/relationships/image" Target="../media/image176.wmf"/><Relationship Id="rId10" Type="http://schemas.openxmlformats.org/officeDocument/2006/relationships/oleObject" Target="../embeddings/oleObject163.bin"/><Relationship Id="rId19" Type="http://schemas.openxmlformats.org/officeDocument/2006/relationships/image" Target="../media/image174.wmf"/><Relationship Id="rId4" Type="http://schemas.openxmlformats.org/officeDocument/2006/relationships/oleObject" Target="../embeddings/oleObject160.bin"/><Relationship Id="rId9" Type="http://schemas.openxmlformats.org/officeDocument/2006/relationships/image" Target="../media/image169.wmf"/><Relationship Id="rId14" Type="http://schemas.openxmlformats.org/officeDocument/2006/relationships/oleObject" Target="../embeddings/oleObject165.bin"/><Relationship Id="rId22" Type="http://schemas.openxmlformats.org/officeDocument/2006/relationships/oleObject" Target="../embeddings/oleObject169.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72.bin"/><Relationship Id="rId13" Type="http://schemas.openxmlformats.org/officeDocument/2006/relationships/image" Target="../media/image179.wmf"/><Relationship Id="rId18" Type="http://schemas.openxmlformats.org/officeDocument/2006/relationships/oleObject" Target="../embeddings/oleObject177.bin"/><Relationship Id="rId26" Type="http://schemas.openxmlformats.org/officeDocument/2006/relationships/oleObject" Target="../embeddings/oleObject181.bin"/><Relationship Id="rId3" Type="http://schemas.openxmlformats.org/officeDocument/2006/relationships/notesSlide" Target="../notesSlides/notesSlide57.xml"/><Relationship Id="rId21" Type="http://schemas.openxmlformats.org/officeDocument/2006/relationships/image" Target="../media/image32.wmf"/><Relationship Id="rId7" Type="http://schemas.openxmlformats.org/officeDocument/2006/relationships/image" Target="../media/image26.wmf"/><Relationship Id="rId12" Type="http://schemas.openxmlformats.org/officeDocument/2006/relationships/oleObject" Target="../embeddings/oleObject174.bin"/><Relationship Id="rId17" Type="http://schemas.openxmlformats.org/officeDocument/2006/relationships/image" Target="../media/image181.wmf"/><Relationship Id="rId25" Type="http://schemas.openxmlformats.org/officeDocument/2006/relationships/image" Target="../media/image184.wmf"/><Relationship Id="rId2" Type="http://schemas.openxmlformats.org/officeDocument/2006/relationships/slideLayout" Target="../slideLayouts/slideLayout1.xml"/><Relationship Id="rId16" Type="http://schemas.openxmlformats.org/officeDocument/2006/relationships/oleObject" Target="../embeddings/oleObject176.bin"/><Relationship Id="rId20" Type="http://schemas.openxmlformats.org/officeDocument/2006/relationships/oleObject" Target="../embeddings/oleObject178.bin"/><Relationship Id="rId29" Type="http://schemas.openxmlformats.org/officeDocument/2006/relationships/image" Target="../media/image186.wmf"/><Relationship Id="rId1" Type="http://schemas.openxmlformats.org/officeDocument/2006/relationships/vmlDrawing" Target="../drawings/vmlDrawing34.vml"/><Relationship Id="rId6" Type="http://schemas.openxmlformats.org/officeDocument/2006/relationships/oleObject" Target="../embeddings/oleObject171.bin"/><Relationship Id="rId11" Type="http://schemas.openxmlformats.org/officeDocument/2006/relationships/image" Target="../media/image178.wmf"/><Relationship Id="rId24" Type="http://schemas.openxmlformats.org/officeDocument/2006/relationships/oleObject" Target="../embeddings/oleObject180.bin"/><Relationship Id="rId5" Type="http://schemas.openxmlformats.org/officeDocument/2006/relationships/image" Target="../media/image24.wmf"/><Relationship Id="rId15" Type="http://schemas.openxmlformats.org/officeDocument/2006/relationships/image" Target="../media/image180.wmf"/><Relationship Id="rId23" Type="http://schemas.openxmlformats.org/officeDocument/2006/relationships/image" Target="../media/image183.wmf"/><Relationship Id="rId28" Type="http://schemas.openxmlformats.org/officeDocument/2006/relationships/oleObject" Target="../embeddings/oleObject182.bin"/><Relationship Id="rId10" Type="http://schemas.openxmlformats.org/officeDocument/2006/relationships/oleObject" Target="../embeddings/oleObject173.bin"/><Relationship Id="rId19" Type="http://schemas.openxmlformats.org/officeDocument/2006/relationships/image" Target="../media/image182.wmf"/><Relationship Id="rId31" Type="http://schemas.openxmlformats.org/officeDocument/2006/relationships/image" Target="../media/image187.wmf"/><Relationship Id="rId4" Type="http://schemas.openxmlformats.org/officeDocument/2006/relationships/oleObject" Target="../embeddings/oleObject170.bin"/><Relationship Id="rId9" Type="http://schemas.openxmlformats.org/officeDocument/2006/relationships/image" Target="../media/image177.wmf"/><Relationship Id="rId14" Type="http://schemas.openxmlformats.org/officeDocument/2006/relationships/oleObject" Target="../embeddings/oleObject175.bin"/><Relationship Id="rId22" Type="http://schemas.openxmlformats.org/officeDocument/2006/relationships/oleObject" Target="../embeddings/oleObject179.bin"/><Relationship Id="rId27" Type="http://schemas.openxmlformats.org/officeDocument/2006/relationships/image" Target="../media/image185.wmf"/><Relationship Id="rId30" Type="http://schemas.openxmlformats.org/officeDocument/2006/relationships/oleObject" Target="../embeddings/oleObject183.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image" Target="../media/image192.wmf"/><Relationship Id="rId3" Type="http://schemas.openxmlformats.org/officeDocument/2006/relationships/notesSlide" Target="../notesSlides/notesSlide58.xml"/><Relationship Id="rId7" Type="http://schemas.openxmlformats.org/officeDocument/2006/relationships/image" Target="../media/image189.wmf"/><Relationship Id="rId12" Type="http://schemas.openxmlformats.org/officeDocument/2006/relationships/oleObject" Target="../embeddings/oleObject188.bin"/><Relationship Id="rId17" Type="http://schemas.openxmlformats.org/officeDocument/2006/relationships/image" Target="../media/image194.wmf"/><Relationship Id="rId2" Type="http://schemas.openxmlformats.org/officeDocument/2006/relationships/slideLayout" Target="../slideLayouts/slideLayout1.xml"/><Relationship Id="rId16" Type="http://schemas.openxmlformats.org/officeDocument/2006/relationships/oleObject" Target="../embeddings/oleObject190.bin"/><Relationship Id="rId1" Type="http://schemas.openxmlformats.org/officeDocument/2006/relationships/vmlDrawing" Target="../drawings/vmlDrawing35.vml"/><Relationship Id="rId6" Type="http://schemas.openxmlformats.org/officeDocument/2006/relationships/oleObject" Target="../embeddings/oleObject185.bin"/><Relationship Id="rId11" Type="http://schemas.openxmlformats.org/officeDocument/2006/relationships/image" Target="../media/image191.wmf"/><Relationship Id="rId5" Type="http://schemas.openxmlformats.org/officeDocument/2006/relationships/image" Target="../media/image188.wmf"/><Relationship Id="rId15" Type="http://schemas.openxmlformats.org/officeDocument/2006/relationships/image" Target="../media/image193.wmf"/><Relationship Id="rId10" Type="http://schemas.openxmlformats.org/officeDocument/2006/relationships/oleObject" Target="../embeddings/oleObject187.bin"/><Relationship Id="rId4" Type="http://schemas.openxmlformats.org/officeDocument/2006/relationships/oleObject" Target="../embeddings/oleObject184.bin"/><Relationship Id="rId9" Type="http://schemas.openxmlformats.org/officeDocument/2006/relationships/image" Target="../media/image190.wmf"/><Relationship Id="rId14" Type="http://schemas.openxmlformats.org/officeDocument/2006/relationships/oleObject" Target="../embeddings/oleObject189.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93.bin"/><Relationship Id="rId13" Type="http://schemas.openxmlformats.org/officeDocument/2006/relationships/image" Target="../media/image199.wmf"/><Relationship Id="rId3" Type="http://schemas.openxmlformats.org/officeDocument/2006/relationships/notesSlide" Target="../notesSlides/notesSlide59.xml"/><Relationship Id="rId7" Type="http://schemas.openxmlformats.org/officeDocument/2006/relationships/image" Target="../media/image196.wmf"/><Relationship Id="rId12" Type="http://schemas.openxmlformats.org/officeDocument/2006/relationships/oleObject" Target="../embeddings/oleObject195.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oleObject" Target="../embeddings/oleObject192.bin"/><Relationship Id="rId11" Type="http://schemas.openxmlformats.org/officeDocument/2006/relationships/image" Target="../media/image198.wmf"/><Relationship Id="rId5" Type="http://schemas.openxmlformats.org/officeDocument/2006/relationships/image" Target="../media/image195.wmf"/><Relationship Id="rId15" Type="http://schemas.openxmlformats.org/officeDocument/2006/relationships/image" Target="../media/image200.wmf"/><Relationship Id="rId10" Type="http://schemas.openxmlformats.org/officeDocument/2006/relationships/oleObject" Target="../embeddings/oleObject194.bin"/><Relationship Id="rId4" Type="http://schemas.openxmlformats.org/officeDocument/2006/relationships/oleObject" Target="../embeddings/oleObject191.bin"/><Relationship Id="rId9" Type="http://schemas.openxmlformats.org/officeDocument/2006/relationships/image" Target="../media/image197.wmf"/><Relationship Id="rId14" Type="http://schemas.openxmlformats.org/officeDocument/2006/relationships/oleObject" Target="../embeddings/oleObject19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5.xml"/><Relationship Id="rId4" Type="http://schemas.openxmlformats.org/officeDocument/2006/relationships/image" Target="../media/image3.emf"/><Relationship Id="rId9" Type="http://schemas.openxmlformats.org/officeDocument/2006/relationships/image" Target="../media/image2.wmf"/></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99.bin"/><Relationship Id="rId13" Type="http://schemas.openxmlformats.org/officeDocument/2006/relationships/image" Target="../media/image204.wmf"/><Relationship Id="rId18" Type="http://schemas.openxmlformats.org/officeDocument/2006/relationships/oleObject" Target="../embeddings/oleObject204.bin"/><Relationship Id="rId3" Type="http://schemas.openxmlformats.org/officeDocument/2006/relationships/notesSlide" Target="../notesSlides/notesSlide60.xml"/><Relationship Id="rId21" Type="http://schemas.openxmlformats.org/officeDocument/2006/relationships/image" Target="../media/image208.wmf"/><Relationship Id="rId7" Type="http://schemas.openxmlformats.org/officeDocument/2006/relationships/image" Target="../media/image31.wmf"/><Relationship Id="rId12" Type="http://schemas.openxmlformats.org/officeDocument/2006/relationships/oleObject" Target="../embeddings/oleObject201.bin"/><Relationship Id="rId17" Type="http://schemas.openxmlformats.org/officeDocument/2006/relationships/image" Target="../media/image206.wmf"/><Relationship Id="rId25" Type="http://schemas.openxmlformats.org/officeDocument/2006/relationships/image" Target="../media/image210.wmf"/><Relationship Id="rId2" Type="http://schemas.openxmlformats.org/officeDocument/2006/relationships/slideLayout" Target="../slideLayouts/slideLayout1.xml"/><Relationship Id="rId16" Type="http://schemas.openxmlformats.org/officeDocument/2006/relationships/oleObject" Target="../embeddings/oleObject203.bin"/><Relationship Id="rId20" Type="http://schemas.openxmlformats.org/officeDocument/2006/relationships/oleObject" Target="../embeddings/oleObject205.bin"/><Relationship Id="rId1" Type="http://schemas.openxmlformats.org/officeDocument/2006/relationships/vmlDrawing" Target="../drawings/vmlDrawing37.vml"/><Relationship Id="rId6" Type="http://schemas.openxmlformats.org/officeDocument/2006/relationships/oleObject" Target="../embeddings/oleObject198.bin"/><Relationship Id="rId11" Type="http://schemas.openxmlformats.org/officeDocument/2006/relationships/image" Target="../media/image203.wmf"/><Relationship Id="rId24" Type="http://schemas.openxmlformats.org/officeDocument/2006/relationships/oleObject" Target="../embeddings/oleObject207.bin"/><Relationship Id="rId5" Type="http://schemas.openxmlformats.org/officeDocument/2006/relationships/image" Target="../media/image201.wmf"/><Relationship Id="rId15" Type="http://schemas.openxmlformats.org/officeDocument/2006/relationships/image" Target="../media/image205.wmf"/><Relationship Id="rId23" Type="http://schemas.openxmlformats.org/officeDocument/2006/relationships/image" Target="../media/image209.wmf"/><Relationship Id="rId10" Type="http://schemas.openxmlformats.org/officeDocument/2006/relationships/oleObject" Target="../embeddings/oleObject200.bin"/><Relationship Id="rId19" Type="http://schemas.openxmlformats.org/officeDocument/2006/relationships/image" Target="../media/image207.wmf"/><Relationship Id="rId4" Type="http://schemas.openxmlformats.org/officeDocument/2006/relationships/oleObject" Target="../embeddings/oleObject197.bin"/><Relationship Id="rId9" Type="http://schemas.openxmlformats.org/officeDocument/2006/relationships/image" Target="../media/image202.wmf"/><Relationship Id="rId14" Type="http://schemas.openxmlformats.org/officeDocument/2006/relationships/oleObject" Target="../embeddings/oleObject202.bin"/><Relationship Id="rId22" Type="http://schemas.openxmlformats.org/officeDocument/2006/relationships/oleObject" Target="../embeddings/oleObject206.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14.jpeg"/><Relationship Id="rId5" Type="http://schemas.openxmlformats.org/officeDocument/2006/relationships/image" Target="../media/image213.wmf"/><Relationship Id="rId4" Type="http://schemas.openxmlformats.org/officeDocument/2006/relationships/image" Target="../media/image212.wmf"/></Relationships>
</file>

<file path=ppt/slides/_rels/slide64.xml.rels><?xml version="1.0" encoding="UTF-8" standalone="yes"?>
<Relationships xmlns="http://schemas.openxmlformats.org/package/2006/relationships"><Relationship Id="rId3" Type="http://schemas.openxmlformats.org/officeDocument/2006/relationships/image" Target="../media/image215.jpe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217.jpeg"/><Relationship Id="rId4" Type="http://schemas.openxmlformats.org/officeDocument/2006/relationships/image" Target="../media/image216.jpeg"/></Relationships>
</file>

<file path=ppt/slides/_rels/slide65.xml.rels><?xml version="1.0" encoding="UTF-8" standalone="yes"?>
<Relationships xmlns="http://schemas.openxmlformats.org/package/2006/relationships"><Relationship Id="rId3" Type="http://schemas.openxmlformats.org/officeDocument/2006/relationships/image" Target="../media/image215.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18.png"/><Relationship Id="rId5" Type="http://schemas.openxmlformats.org/officeDocument/2006/relationships/image" Target="../media/image217.jpeg"/><Relationship Id="rId4" Type="http://schemas.openxmlformats.org/officeDocument/2006/relationships/image" Target="../media/image216.jpeg"/></Relationships>
</file>

<file path=ppt/slides/_rels/slide66.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221.jpeg"/><Relationship Id="rId4" Type="http://schemas.openxmlformats.org/officeDocument/2006/relationships/image" Target="../media/image220.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223.wmf"/><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oleObject" Target="../embeddings/oleObject209.bin"/><Relationship Id="rId5" Type="http://schemas.openxmlformats.org/officeDocument/2006/relationships/image" Target="../media/image222.wmf"/><Relationship Id="rId4" Type="http://schemas.openxmlformats.org/officeDocument/2006/relationships/oleObject" Target="../embeddings/oleObject208.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vmlDrawing" Target="../drawings/vmlDrawing39.vml"/><Relationship Id="rId5" Type="http://schemas.openxmlformats.org/officeDocument/2006/relationships/image" Target="../media/image224.wmf"/><Relationship Id="rId4" Type="http://schemas.openxmlformats.org/officeDocument/2006/relationships/oleObject" Target="../embeddings/oleObject210.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229.wmf"/><Relationship Id="rId3" Type="http://schemas.openxmlformats.org/officeDocument/2006/relationships/notesSlide" Target="../notesSlides/notesSlide69.xml"/><Relationship Id="rId7" Type="http://schemas.openxmlformats.org/officeDocument/2006/relationships/image" Target="../media/image226.wmf"/><Relationship Id="rId12" Type="http://schemas.openxmlformats.org/officeDocument/2006/relationships/oleObject" Target="../embeddings/oleObject215.bin"/><Relationship Id="rId17" Type="http://schemas.openxmlformats.org/officeDocument/2006/relationships/image" Target="../media/image231.wmf"/><Relationship Id="rId2" Type="http://schemas.openxmlformats.org/officeDocument/2006/relationships/slideLayout" Target="../slideLayouts/slideLayout1.xml"/><Relationship Id="rId16" Type="http://schemas.openxmlformats.org/officeDocument/2006/relationships/oleObject" Target="../embeddings/oleObject217.bin"/><Relationship Id="rId1" Type="http://schemas.openxmlformats.org/officeDocument/2006/relationships/vmlDrawing" Target="../drawings/vmlDrawing40.vml"/><Relationship Id="rId6" Type="http://schemas.openxmlformats.org/officeDocument/2006/relationships/oleObject" Target="../embeddings/oleObject212.bin"/><Relationship Id="rId11" Type="http://schemas.openxmlformats.org/officeDocument/2006/relationships/image" Target="../media/image228.wmf"/><Relationship Id="rId5" Type="http://schemas.openxmlformats.org/officeDocument/2006/relationships/image" Target="../media/image225.wmf"/><Relationship Id="rId15" Type="http://schemas.openxmlformats.org/officeDocument/2006/relationships/image" Target="../media/image230.wmf"/><Relationship Id="rId10" Type="http://schemas.openxmlformats.org/officeDocument/2006/relationships/oleObject" Target="../embeddings/oleObject214.bin"/><Relationship Id="rId4" Type="http://schemas.openxmlformats.org/officeDocument/2006/relationships/oleObject" Target="../embeddings/oleObject211.bin"/><Relationship Id="rId9" Type="http://schemas.openxmlformats.org/officeDocument/2006/relationships/image" Target="../media/image227.wmf"/><Relationship Id="rId14" Type="http://schemas.openxmlformats.org/officeDocument/2006/relationships/oleObject" Target="../embeddings/oleObject216.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20.bin"/><Relationship Id="rId13" Type="http://schemas.openxmlformats.org/officeDocument/2006/relationships/image" Target="../media/image236.wmf"/><Relationship Id="rId3" Type="http://schemas.openxmlformats.org/officeDocument/2006/relationships/notesSlide" Target="../notesSlides/notesSlide70.xml"/><Relationship Id="rId7" Type="http://schemas.openxmlformats.org/officeDocument/2006/relationships/image" Target="../media/image233.wmf"/><Relationship Id="rId12" Type="http://schemas.openxmlformats.org/officeDocument/2006/relationships/oleObject" Target="../embeddings/oleObject222.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219.bin"/><Relationship Id="rId11" Type="http://schemas.openxmlformats.org/officeDocument/2006/relationships/image" Target="../media/image235.wmf"/><Relationship Id="rId5" Type="http://schemas.openxmlformats.org/officeDocument/2006/relationships/image" Target="../media/image232.wmf"/><Relationship Id="rId15" Type="http://schemas.openxmlformats.org/officeDocument/2006/relationships/image" Target="../media/image237.wmf"/><Relationship Id="rId10" Type="http://schemas.openxmlformats.org/officeDocument/2006/relationships/oleObject" Target="../embeddings/oleObject221.bin"/><Relationship Id="rId4" Type="http://schemas.openxmlformats.org/officeDocument/2006/relationships/oleObject" Target="../embeddings/oleObject218.bin"/><Relationship Id="rId9" Type="http://schemas.openxmlformats.org/officeDocument/2006/relationships/image" Target="../media/image234.wmf"/><Relationship Id="rId14" Type="http://schemas.openxmlformats.org/officeDocument/2006/relationships/oleObject" Target="../embeddings/oleObject223.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239.wmf"/><Relationship Id="rId13" Type="http://schemas.openxmlformats.org/officeDocument/2006/relationships/oleObject" Target="../embeddings/oleObject228.bin"/><Relationship Id="rId18" Type="http://schemas.openxmlformats.org/officeDocument/2006/relationships/image" Target="../media/image244.wmf"/><Relationship Id="rId3" Type="http://schemas.openxmlformats.org/officeDocument/2006/relationships/notesSlide" Target="../notesSlides/notesSlide74.xml"/><Relationship Id="rId7" Type="http://schemas.openxmlformats.org/officeDocument/2006/relationships/oleObject" Target="../embeddings/oleObject225.bin"/><Relationship Id="rId12" Type="http://schemas.openxmlformats.org/officeDocument/2006/relationships/image" Target="../media/image241.wmf"/><Relationship Id="rId17" Type="http://schemas.openxmlformats.org/officeDocument/2006/relationships/oleObject" Target="../embeddings/oleObject230.bin"/><Relationship Id="rId2" Type="http://schemas.openxmlformats.org/officeDocument/2006/relationships/slideLayout" Target="../slideLayouts/slideLayout1.xml"/><Relationship Id="rId16" Type="http://schemas.openxmlformats.org/officeDocument/2006/relationships/image" Target="../media/image243.wmf"/><Relationship Id="rId20" Type="http://schemas.openxmlformats.org/officeDocument/2006/relationships/image" Target="../media/image245.wmf"/><Relationship Id="rId1" Type="http://schemas.openxmlformats.org/officeDocument/2006/relationships/vmlDrawing" Target="../drawings/vmlDrawing42.vml"/><Relationship Id="rId6" Type="http://schemas.openxmlformats.org/officeDocument/2006/relationships/image" Target="../media/image238.wmf"/><Relationship Id="rId11" Type="http://schemas.openxmlformats.org/officeDocument/2006/relationships/oleObject" Target="../embeddings/oleObject227.bin"/><Relationship Id="rId5" Type="http://schemas.openxmlformats.org/officeDocument/2006/relationships/oleObject" Target="../embeddings/oleObject224.bin"/><Relationship Id="rId15" Type="http://schemas.openxmlformats.org/officeDocument/2006/relationships/oleObject" Target="../embeddings/oleObject229.bin"/><Relationship Id="rId10" Type="http://schemas.openxmlformats.org/officeDocument/2006/relationships/image" Target="../media/image240.wmf"/><Relationship Id="rId19" Type="http://schemas.openxmlformats.org/officeDocument/2006/relationships/oleObject" Target="../embeddings/oleObject231.bin"/><Relationship Id="rId4" Type="http://schemas.openxmlformats.org/officeDocument/2006/relationships/image" Target="../media/image246.wmf"/><Relationship Id="rId9" Type="http://schemas.openxmlformats.org/officeDocument/2006/relationships/oleObject" Target="../embeddings/oleObject226.bin"/><Relationship Id="rId14" Type="http://schemas.openxmlformats.org/officeDocument/2006/relationships/image" Target="../media/image242.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34.bin"/><Relationship Id="rId13" Type="http://schemas.openxmlformats.org/officeDocument/2006/relationships/image" Target="../media/image251.wmf"/><Relationship Id="rId18" Type="http://schemas.openxmlformats.org/officeDocument/2006/relationships/oleObject" Target="../embeddings/oleObject239.bin"/><Relationship Id="rId3" Type="http://schemas.openxmlformats.org/officeDocument/2006/relationships/notesSlide" Target="../notesSlides/notesSlide75.xml"/><Relationship Id="rId7" Type="http://schemas.openxmlformats.org/officeDocument/2006/relationships/image" Target="../media/image248.wmf"/><Relationship Id="rId12" Type="http://schemas.openxmlformats.org/officeDocument/2006/relationships/oleObject" Target="../embeddings/oleObject236.bin"/><Relationship Id="rId17" Type="http://schemas.openxmlformats.org/officeDocument/2006/relationships/image" Target="../media/image253.wmf"/><Relationship Id="rId2" Type="http://schemas.openxmlformats.org/officeDocument/2006/relationships/slideLayout" Target="../slideLayouts/slideLayout1.xml"/><Relationship Id="rId16" Type="http://schemas.openxmlformats.org/officeDocument/2006/relationships/oleObject" Target="../embeddings/oleObject238.bin"/><Relationship Id="rId1" Type="http://schemas.openxmlformats.org/officeDocument/2006/relationships/vmlDrawing" Target="../drawings/vmlDrawing43.vml"/><Relationship Id="rId6" Type="http://schemas.openxmlformats.org/officeDocument/2006/relationships/oleObject" Target="../embeddings/oleObject233.bin"/><Relationship Id="rId11" Type="http://schemas.openxmlformats.org/officeDocument/2006/relationships/image" Target="../media/image250.wmf"/><Relationship Id="rId5" Type="http://schemas.openxmlformats.org/officeDocument/2006/relationships/image" Target="../media/image247.wmf"/><Relationship Id="rId15" Type="http://schemas.openxmlformats.org/officeDocument/2006/relationships/image" Target="../media/image252.wmf"/><Relationship Id="rId10" Type="http://schemas.openxmlformats.org/officeDocument/2006/relationships/oleObject" Target="../embeddings/oleObject235.bin"/><Relationship Id="rId19" Type="http://schemas.openxmlformats.org/officeDocument/2006/relationships/image" Target="../media/image254.wmf"/><Relationship Id="rId4" Type="http://schemas.openxmlformats.org/officeDocument/2006/relationships/oleObject" Target="../embeddings/oleObject232.bin"/><Relationship Id="rId9" Type="http://schemas.openxmlformats.org/officeDocument/2006/relationships/image" Target="../media/image249.wmf"/><Relationship Id="rId14" Type="http://schemas.openxmlformats.org/officeDocument/2006/relationships/oleObject" Target="../embeddings/oleObject237.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42.bin"/><Relationship Id="rId13" Type="http://schemas.openxmlformats.org/officeDocument/2006/relationships/image" Target="../media/image259.wmf"/><Relationship Id="rId3" Type="http://schemas.openxmlformats.org/officeDocument/2006/relationships/notesSlide" Target="../notesSlides/notesSlide77.xml"/><Relationship Id="rId7" Type="http://schemas.openxmlformats.org/officeDocument/2006/relationships/image" Target="../media/image256.wmf"/><Relationship Id="rId12" Type="http://schemas.openxmlformats.org/officeDocument/2006/relationships/oleObject" Target="../embeddings/oleObject244.bin"/><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oleObject" Target="../embeddings/oleObject241.bin"/><Relationship Id="rId11" Type="http://schemas.openxmlformats.org/officeDocument/2006/relationships/image" Target="../media/image258.wmf"/><Relationship Id="rId5" Type="http://schemas.openxmlformats.org/officeDocument/2006/relationships/image" Target="../media/image255.wmf"/><Relationship Id="rId15" Type="http://schemas.openxmlformats.org/officeDocument/2006/relationships/image" Target="../media/image260.wmf"/><Relationship Id="rId10" Type="http://schemas.openxmlformats.org/officeDocument/2006/relationships/oleObject" Target="../embeddings/oleObject243.bin"/><Relationship Id="rId4" Type="http://schemas.openxmlformats.org/officeDocument/2006/relationships/oleObject" Target="../embeddings/oleObject240.bin"/><Relationship Id="rId9" Type="http://schemas.openxmlformats.org/officeDocument/2006/relationships/image" Target="../media/image257.wmf"/><Relationship Id="rId14" Type="http://schemas.openxmlformats.org/officeDocument/2006/relationships/oleObject" Target="../embeddings/oleObject245.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48.bin"/><Relationship Id="rId13" Type="http://schemas.openxmlformats.org/officeDocument/2006/relationships/image" Target="../media/image265.wmf"/><Relationship Id="rId18" Type="http://schemas.openxmlformats.org/officeDocument/2006/relationships/oleObject" Target="../embeddings/oleObject253.bin"/><Relationship Id="rId3" Type="http://schemas.openxmlformats.org/officeDocument/2006/relationships/notesSlide" Target="../notesSlides/notesSlide79.xml"/><Relationship Id="rId7" Type="http://schemas.openxmlformats.org/officeDocument/2006/relationships/image" Target="../media/image262.wmf"/><Relationship Id="rId12" Type="http://schemas.openxmlformats.org/officeDocument/2006/relationships/oleObject" Target="../embeddings/oleObject250.bin"/><Relationship Id="rId17" Type="http://schemas.openxmlformats.org/officeDocument/2006/relationships/image" Target="../media/image267.wmf"/><Relationship Id="rId2" Type="http://schemas.openxmlformats.org/officeDocument/2006/relationships/slideLayout" Target="../slideLayouts/slideLayout1.xml"/><Relationship Id="rId16" Type="http://schemas.openxmlformats.org/officeDocument/2006/relationships/oleObject" Target="../embeddings/oleObject252.bin"/><Relationship Id="rId1" Type="http://schemas.openxmlformats.org/officeDocument/2006/relationships/vmlDrawing" Target="../drawings/vmlDrawing45.vml"/><Relationship Id="rId6" Type="http://schemas.openxmlformats.org/officeDocument/2006/relationships/oleObject" Target="../embeddings/oleObject247.bin"/><Relationship Id="rId11" Type="http://schemas.openxmlformats.org/officeDocument/2006/relationships/image" Target="../media/image264.wmf"/><Relationship Id="rId5" Type="http://schemas.openxmlformats.org/officeDocument/2006/relationships/image" Target="../media/image261.wmf"/><Relationship Id="rId15" Type="http://schemas.openxmlformats.org/officeDocument/2006/relationships/image" Target="../media/image266.wmf"/><Relationship Id="rId10" Type="http://schemas.openxmlformats.org/officeDocument/2006/relationships/oleObject" Target="../embeddings/oleObject249.bin"/><Relationship Id="rId19" Type="http://schemas.openxmlformats.org/officeDocument/2006/relationships/image" Target="../media/image268.wmf"/><Relationship Id="rId4" Type="http://schemas.openxmlformats.org/officeDocument/2006/relationships/oleObject" Target="../embeddings/oleObject246.bin"/><Relationship Id="rId9" Type="http://schemas.openxmlformats.org/officeDocument/2006/relationships/image" Target="../media/image263.wmf"/><Relationship Id="rId14" Type="http://schemas.openxmlformats.org/officeDocument/2006/relationships/oleObject" Target="../embeddings/oleObject251.bin"/></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hyperlink" Target="https://eu.wikipedia.org/wiki/Erradiazio_elektromagnetiko" TargetMode="External"/><Relationship Id="rId4" Type="http://schemas.openxmlformats.org/officeDocument/2006/relationships/hyperlink" Target="https://eu.wikipedia.org/wiki/Uhin-luzera"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56.bin"/><Relationship Id="rId3" Type="http://schemas.openxmlformats.org/officeDocument/2006/relationships/notesSlide" Target="../notesSlides/notesSlide85.xml"/><Relationship Id="rId7" Type="http://schemas.openxmlformats.org/officeDocument/2006/relationships/image" Target="../media/image271.wmf"/><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oleObject" Target="../embeddings/oleObject255.bin"/><Relationship Id="rId5" Type="http://schemas.openxmlformats.org/officeDocument/2006/relationships/image" Target="../media/image270.wmf"/><Relationship Id="rId4" Type="http://schemas.openxmlformats.org/officeDocument/2006/relationships/oleObject" Target="../embeddings/oleObject254.bin"/><Relationship Id="rId9" Type="http://schemas.openxmlformats.org/officeDocument/2006/relationships/image" Target="../media/image272.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59.bin"/><Relationship Id="rId13" Type="http://schemas.openxmlformats.org/officeDocument/2006/relationships/image" Target="../media/image277.wmf"/><Relationship Id="rId3" Type="http://schemas.openxmlformats.org/officeDocument/2006/relationships/notesSlide" Target="../notesSlides/notesSlide86.xml"/><Relationship Id="rId7" Type="http://schemas.openxmlformats.org/officeDocument/2006/relationships/image" Target="../media/image274.wmf"/><Relationship Id="rId12" Type="http://schemas.openxmlformats.org/officeDocument/2006/relationships/oleObject" Target="../embeddings/oleObject261.bin"/><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oleObject" Target="../embeddings/oleObject258.bin"/><Relationship Id="rId11" Type="http://schemas.openxmlformats.org/officeDocument/2006/relationships/image" Target="../media/image276.wmf"/><Relationship Id="rId5" Type="http://schemas.openxmlformats.org/officeDocument/2006/relationships/image" Target="../media/image273.wmf"/><Relationship Id="rId15" Type="http://schemas.openxmlformats.org/officeDocument/2006/relationships/image" Target="../media/image278.wmf"/><Relationship Id="rId10" Type="http://schemas.openxmlformats.org/officeDocument/2006/relationships/oleObject" Target="../embeddings/oleObject260.bin"/><Relationship Id="rId4" Type="http://schemas.openxmlformats.org/officeDocument/2006/relationships/oleObject" Target="../embeddings/oleObject257.bin"/><Relationship Id="rId9" Type="http://schemas.openxmlformats.org/officeDocument/2006/relationships/image" Target="../media/image275.wmf"/><Relationship Id="rId14" Type="http://schemas.openxmlformats.org/officeDocument/2006/relationships/oleObject" Target="../embeddings/oleObject262.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280.wmf"/><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oleObject" Target="../embeddings/oleObject264.bin"/><Relationship Id="rId5" Type="http://schemas.openxmlformats.org/officeDocument/2006/relationships/image" Target="../media/image279.wmf"/><Relationship Id="rId4" Type="http://schemas.openxmlformats.org/officeDocument/2006/relationships/oleObject" Target="../embeddings/oleObject263.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267.bin"/><Relationship Id="rId3" Type="http://schemas.openxmlformats.org/officeDocument/2006/relationships/notesSlide" Target="../notesSlides/notesSlide88.xml"/><Relationship Id="rId7" Type="http://schemas.openxmlformats.org/officeDocument/2006/relationships/image" Target="../media/image281.wmf"/><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oleObject" Target="../embeddings/oleObject266.bin"/><Relationship Id="rId5" Type="http://schemas.openxmlformats.org/officeDocument/2006/relationships/image" Target="../media/image277.wmf"/><Relationship Id="rId4" Type="http://schemas.openxmlformats.org/officeDocument/2006/relationships/oleObject" Target="../embeddings/oleObject265.bin"/><Relationship Id="rId9" Type="http://schemas.openxmlformats.org/officeDocument/2006/relationships/image" Target="../media/image282.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70.bin"/><Relationship Id="rId13" Type="http://schemas.openxmlformats.org/officeDocument/2006/relationships/image" Target="../media/image287.wmf"/><Relationship Id="rId18" Type="http://schemas.openxmlformats.org/officeDocument/2006/relationships/oleObject" Target="../embeddings/oleObject275.bin"/><Relationship Id="rId3" Type="http://schemas.openxmlformats.org/officeDocument/2006/relationships/notesSlide" Target="../notesSlides/notesSlide90.xml"/><Relationship Id="rId7" Type="http://schemas.openxmlformats.org/officeDocument/2006/relationships/image" Target="../media/image284.wmf"/><Relationship Id="rId12" Type="http://schemas.openxmlformats.org/officeDocument/2006/relationships/oleObject" Target="../embeddings/oleObject272.bin"/><Relationship Id="rId17" Type="http://schemas.openxmlformats.org/officeDocument/2006/relationships/image" Target="../media/image289.wmf"/><Relationship Id="rId2" Type="http://schemas.openxmlformats.org/officeDocument/2006/relationships/slideLayout" Target="../slideLayouts/slideLayout1.xml"/><Relationship Id="rId16" Type="http://schemas.openxmlformats.org/officeDocument/2006/relationships/oleObject" Target="../embeddings/oleObject274.bin"/><Relationship Id="rId1" Type="http://schemas.openxmlformats.org/officeDocument/2006/relationships/vmlDrawing" Target="../drawings/vmlDrawing50.vml"/><Relationship Id="rId6" Type="http://schemas.openxmlformats.org/officeDocument/2006/relationships/oleObject" Target="../embeddings/oleObject269.bin"/><Relationship Id="rId11" Type="http://schemas.openxmlformats.org/officeDocument/2006/relationships/image" Target="../media/image286.wmf"/><Relationship Id="rId5" Type="http://schemas.openxmlformats.org/officeDocument/2006/relationships/image" Target="../media/image283.wmf"/><Relationship Id="rId15" Type="http://schemas.openxmlformats.org/officeDocument/2006/relationships/image" Target="../media/image288.wmf"/><Relationship Id="rId10" Type="http://schemas.openxmlformats.org/officeDocument/2006/relationships/oleObject" Target="../embeddings/oleObject271.bin"/><Relationship Id="rId19" Type="http://schemas.openxmlformats.org/officeDocument/2006/relationships/image" Target="../media/image290.wmf"/><Relationship Id="rId4" Type="http://schemas.openxmlformats.org/officeDocument/2006/relationships/oleObject" Target="../embeddings/oleObject268.bin"/><Relationship Id="rId9" Type="http://schemas.openxmlformats.org/officeDocument/2006/relationships/image" Target="../media/image285.wmf"/><Relationship Id="rId14" Type="http://schemas.openxmlformats.org/officeDocument/2006/relationships/oleObject" Target="../embeddings/oleObject273.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278.bin"/><Relationship Id="rId13" Type="http://schemas.openxmlformats.org/officeDocument/2006/relationships/image" Target="../media/image295.wmf"/><Relationship Id="rId3" Type="http://schemas.openxmlformats.org/officeDocument/2006/relationships/notesSlide" Target="../notesSlides/notesSlide91.xml"/><Relationship Id="rId7" Type="http://schemas.openxmlformats.org/officeDocument/2006/relationships/image" Target="../media/image292.wmf"/><Relationship Id="rId12" Type="http://schemas.openxmlformats.org/officeDocument/2006/relationships/oleObject" Target="../embeddings/oleObject280.bin"/><Relationship Id="rId17" Type="http://schemas.openxmlformats.org/officeDocument/2006/relationships/image" Target="../media/image297.wmf"/><Relationship Id="rId2" Type="http://schemas.openxmlformats.org/officeDocument/2006/relationships/slideLayout" Target="../slideLayouts/slideLayout1.xml"/><Relationship Id="rId16" Type="http://schemas.openxmlformats.org/officeDocument/2006/relationships/oleObject" Target="../embeddings/oleObject282.bin"/><Relationship Id="rId1" Type="http://schemas.openxmlformats.org/officeDocument/2006/relationships/vmlDrawing" Target="../drawings/vmlDrawing51.vml"/><Relationship Id="rId6" Type="http://schemas.openxmlformats.org/officeDocument/2006/relationships/oleObject" Target="../embeddings/oleObject277.bin"/><Relationship Id="rId11" Type="http://schemas.openxmlformats.org/officeDocument/2006/relationships/image" Target="../media/image294.wmf"/><Relationship Id="rId5" Type="http://schemas.openxmlformats.org/officeDocument/2006/relationships/image" Target="../media/image291.wmf"/><Relationship Id="rId15" Type="http://schemas.openxmlformats.org/officeDocument/2006/relationships/image" Target="../media/image296.wmf"/><Relationship Id="rId10" Type="http://schemas.openxmlformats.org/officeDocument/2006/relationships/oleObject" Target="../embeddings/oleObject279.bin"/><Relationship Id="rId4" Type="http://schemas.openxmlformats.org/officeDocument/2006/relationships/oleObject" Target="../embeddings/oleObject276.bin"/><Relationship Id="rId9" Type="http://schemas.openxmlformats.org/officeDocument/2006/relationships/image" Target="../media/image293.wmf"/><Relationship Id="rId14" Type="http://schemas.openxmlformats.org/officeDocument/2006/relationships/oleObject" Target="../embeddings/oleObject281.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285.bin"/><Relationship Id="rId3" Type="http://schemas.openxmlformats.org/officeDocument/2006/relationships/notesSlide" Target="../notesSlides/notesSlide93.xml"/><Relationship Id="rId7" Type="http://schemas.openxmlformats.org/officeDocument/2006/relationships/image" Target="../media/image299.wmf"/><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oleObject" Target="../embeddings/oleObject284.bin"/><Relationship Id="rId11" Type="http://schemas.openxmlformats.org/officeDocument/2006/relationships/image" Target="../media/image301.wmf"/><Relationship Id="rId5" Type="http://schemas.openxmlformats.org/officeDocument/2006/relationships/image" Target="../media/image298.wmf"/><Relationship Id="rId10" Type="http://schemas.openxmlformats.org/officeDocument/2006/relationships/oleObject" Target="../embeddings/oleObject286.bin"/><Relationship Id="rId4" Type="http://schemas.openxmlformats.org/officeDocument/2006/relationships/oleObject" Target="../embeddings/oleObject283.bin"/><Relationship Id="rId9" Type="http://schemas.openxmlformats.org/officeDocument/2006/relationships/image" Target="../media/image300.w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289.bin"/><Relationship Id="rId13" Type="http://schemas.openxmlformats.org/officeDocument/2006/relationships/image" Target="../media/image306.wmf"/><Relationship Id="rId3" Type="http://schemas.openxmlformats.org/officeDocument/2006/relationships/notesSlide" Target="../notesSlides/notesSlide95.xml"/><Relationship Id="rId7" Type="http://schemas.openxmlformats.org/officeDocument/2006/relationships/image" Target="../media/image303.wmf"/><Relationship Id="rId12" Type="http://schemas.openxmlformats.org/officeDocument/2006/relationships/oleObject" Target="../embeddings/oleObject291.bin"/><Relationship Id="rId17" Type="http://schemas.openxmlformats.org/officeDocument/2006/relationships/image" Target="../media/image308.wmf"/><Relationship Id="rId2" Type="http://schemas.openxmlformats.org/officeDocument/2006/relationships/slideLayout" Target="../slideLayouts/slideLayout1.xml"/><Relationship Id="rId16" Type="http://schemas.openxmlformats.org/officeDocument/2006/relationships/oleObject" Target="../embeddings/oleObject293.bin"/><Relationship Id="rId1" Type="http://schemas.openxmlformats.org/officeDocument/2006/relationships/vmlDrawing" Target="../drawings/vmlDrawing53.vml"/><Relationship Id="rId6" Type="http://schemas.openxmlformats.org/officeDocument/2006/relationships/oleObject" Target="../embeddings/oleObject288.bin"/><Relationship Id="rId11" Type="http://schemas.openxmlformats.org/officeDocument/2006/relationships/image" Target="../media/image305.wmf"/><Relationship Id="rId5" Type="http://schemas.openxmlformats.org/officeDocument/2006/relationships/image" Target="../media/image302.wmf"/><Relationship Id="rId15" Type="http://schemas.openxmlformats.org/officeDocument/2006/relationships/image" Target="../media/image307.wmf"/><Relationship Id="rId10" Type="http://schemas.openxmlformats.org/officeDocument/2006/relationships/oleObject" Target="../embeddings/oleObject290.bin"/><Relationship Id="rId4" Type="http://schemas.openxmlformats.org/officeDocument/2006/relationships/oleObject" Target="../embeddings/oleObject287.bin"/><Relationship Id="rId9" Type="http://schemas.openxmlformats.org/officeDocument/2006/relationships/image" Target="../media/image304.wmf"/><Relationship Id="rId14" Type="http://schemas.openxmlformats.org/officeDocument/2006/relationships/oleObject" Target="../embeddings/oleObject292.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296.bin"/><Relationship Id="rId13" Type="http://schemas.openxmlformats.org/officeDocument/2006/relationships/image" Target="../media/image312.wmf"/><Relationship Id="rId18" Type="http://schemas.openxmlformats.org/officeDocument/2006/relationships/oleObject" Target="../embeddings/oleObject301.bin"/><Relationship Id="rId26" Type="http://schemas.openxmlformats.org/officeDocument/2006/relationships/oleObject" Target="../embeddings/oleObject305.bin"/><Relationship Id="rId3" Type="http://schemas.openxmlformats.org/officeDocument/2006/relationships/notesSlide" Target="../notesSlides/notesSlide97.xml"/><Relationship Id="rId21" Type="http://schemas.openxmlformats.org/officeDocument/2006/relationships/image" Target="../media/image315.wmf"/><Relationship Id="rId7" Type="http://schemas.openxmlformats.org/officeDocument/2006/relationships/image" Target="../media/image310.wmf"/><Relationship Id="rId12" Type="http://schemas.openxmlformats.org/officeDocument/2006/relationships/oleObject" Target="../embeddings/oleObject298.bin"/><Relationship Id="rId17" Type="http://schemas.openxmlformats.org/officeDocument/2006/relationships/image" Target="../media/image288.wmf"/><Relationship Id="rId25" Type="http://schemas.openxmlformats.org/officeDocument/2006/relationships/image" Target="../media/image292.wmf"/><Relationship Id="rId33" Type="http://schemas.openxmlformats.org/officeDocument/2006/relationships/image" Target="../media/image320.wmf"/><Relationship Id="rId2" Type="http://schemas.openxmlformats.org/officeDocument/2006/relationships/slideLayout" Target="../slideLayouts/slideLayout1.xml"/><Relationship Id="rId16" Type="http://schemas.openxmlformats.org/officeDocument/2006/relationships/oleObject" Target="../embeddings/oleObject300.bin"/><Relationship Id="rId20" Type="http://schemas.openxmlformats.org/officeDocument/2006/relationships/oleObject" Target="../embeddings/oleObject302.bin"/><Relationship Id="rId29" Type="http://schemas.openxmlformats.org/officeDocument/2006/relationships/image" Target="../media/image318.wmf"/><Relationship Id="rId1" Type="http://schemas.openxmlformats.org/officeDocument/2006/relationships/vmlDrawing" Target="../drawings/vmlDrawing54.vml"/><Relationship Id="rId6" Type="http://schemas.openxmlformats.org/officeDocument/2006/relationships/oleObject" Target="../embeddings/oleObject295.bin"/><Relationship Id="rId11" Type="http://schemas.openxmlformats.org/officeDocument/2006/relationships/image" Target="../media/image311.wmf"/><Relationship Id="rId24" Type="http://schemas.openxmlformats.org/officeDocument/2006/relationships/oleObject" Target="../embeddings/oleObject304.bin"/><Relationship Id="rId32" Type="http://schemas.openxmlformats.org/officeDocument/2006/relationships/oleObject" Target="../embeddings/oleObject308.bin"/><Relationship Id="rId5" Type="http://schemas.openxmlformats.org/officeDocument/2006/relationships/image" Target="../media/image309.wmf"/><Relationship Id="rId15" Type="http://schemas.openxmlformats.org/officeDocument/2006/relationships/image" Target="../media/image313.wmf"/><Relationship Id="rId23" Type="http://schemas.openxmlformats.org/officeDocument/2006/relationships/image" Target="../media/image316.wmf"/><Relationship Id="rId28" Type="http://schemas.openxmlformats.org/officeDocument/2006/relationships/oleObject" Target="../embeddings/oleObject306.bin"/><Relationship Id="rId10" Type="http://schemas.openxmlformats.org/officeDocument/2006/relationships/oleObject" Target="../embeddings/oleObject297.bin"/><Relationship Id="rId19" Type="http://schemas.openxmlformats.org/officeDocument/2006/relationships/image" Target="../media/image314.wmf"/><Relationship Id="rId31" Type="http://schemas.openxmlformats.org/officeDocument/2006/relationships/image" Target="../media/image319.wmf"/><Relationship Id="rId4" Type="http://schemas.openxmlformats.org/officeDocument/2006/relationships/oleObject" Target="../embeddings/oleObject294.bin"/><Relationship Id="rId9" Type="http://schemas.openxmlformats.org/officeDocument/2006/relationships/image" Target="../media/image285.wmf"/><Relationship Id="rId14" Type="http://schemas.openxmlformats.org/officeDocument/2006/relationships/oleObject" Target="../embeddings/oleObject299.bin"/><Relationship Id="rId22" Type="http://schemas.openxmlformats.org/officeDocument/2006/relationships/oleObject" Target="../embeddings/oleObject303.bin"/><Relationship Id="rId27" Type="http://schemas.openxmlformats.org/officeDocument/2006/relationships/image" Target="../media/image317.wmf"/><Relationship Id="rId30" Type="http://schemas.openxmlformats.org/officeDocument/2006/relationships/oleObject" Target="../embeddings/oleObject307.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311.bin"/><Relationship Id="rId13" Type="http://schemas.openxmlformats.org/officeDocument/2006/relationships/image" Target="../media/image325.wmf"/><Relationship Id="rId3" Type="http://schemas.openxmlformats.org/officeDocument/2006/relationships/notesSlide" Target="../notesSlides/notesSlide99.xml"/><Relationship Id="rId7" Type="http://schemas.openxmlformats.org/officeDocument/2006/relationships/image" Target="../media/image322.wmf"/><Relationship Id="rId12" Type="http://schemas.openxmlformats.org/officeDocument/2006/relationships/oleObject" Target="../embeddings/oleObject313.bin"/><Relationship Id="rId2" Type="http://schemas.openxmlformats.org/officeDocument/2006/relationships/slideLayout" Target="../slideLayouts/slideLayout1.xml"/><Relationship Id="rId1" Type="http://schemas.openxmlformats.org/officeDocument/2006/relationships/vmlDrawing" Target="../drawings/vmlDrawing55.vml"/><Relationship Id="rId6" Type="http://schemas.openxmlformats.org/officeDocument/2006/relationships/oleObject" Target="../embeddings/oleObject310.bin"/><Relationship Id="rId11" Type="http://schemas.openxmlformats.org/officeDocument/2006/relationships/image" Target="../media/image324.wmf"/><Relationship Id="rId5" Type="http://schemas.openxmlformats.org/officeDocument/2006/relationships/image" Target="../media/image321.wmf"/><Relationship Id="rId10" Type="http://schemas.openxmlformats.org/officeDocument/2006/relationships/oleObject" Target="../embeddings/oleObject312.bin"/><Relationship Id="rId4" Type="http://schemas.openxmlformats.org/officeDocument/2006/relationships/oleObject" Target="../embeddings/oleObject309.bin"/><Relationship Id="rId9" Type="http://schemas.openxmlformats.org/officeDocument/2006/relationships/image" Target="../media/image3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90616" y="799220"/>
            <a:ext cx="9724768" cy="5632311"/>
          </a:xfrm>
          <a:prstGeom prst="rect">
            <a:avLst/>
          </a:prstGeom>
          <a:noFill/>
          <a:ln w="38100">
            <a:noFill/>
            <a:miter lim="800000"/>
            <a:headEnd/>
            <a:tailEnd/>
          </a:ln>
        </p:spPr>
        <p:txBody>
          <a:bodyPr wrap="square">
            <a:spAutoFit/>
          </a:bodyPr>
          <a:lstStyle/>
          <a:p>
            <a:pPr indent="769938" algn="just" eaLnBrk="0" hangingPunct="0">
              <a:lnSpc>
                <a:spcPct val="150000"/>
              </a:lnSpc>
            </a:pPr>
            <a:r>
              <a:rPr lang="eu-ES" sz="2400" b="1" dirty="0" smtClean="0">
                <a:latin typeface="Lucida Handwriting" pitchFamily="66" charset="0"/>
              </a:rPr>
              <a:t>Sarrera</a:t>
            </a:r>
            <a:r>
              <a:rPr lang="eu-ES" sz="2400" b="1" dirty="0" err="1" smtClean="0">
                <a:latin typeface="Lucida Handwriting" pitchFamily="66" charset="0"/>
              </a:rPr>
              <a:t>: Aurreko</a:t>
            </a:r>
            <a:r>
              <a:rPr lang="eu-ES" sz="2400" b="1" dirty="0" smtClean="0">
                <a:latin typeface="Lucida Handwriting" pitchFamily="66" charset="0"/>
              </a:rPr>
              <a:t> </a:t>
            </a:r>
            <a:r>
              <a:rPr lang="eu-ES" sz="2400" b="1" dirty="0">
                <a:latin typeface="Lucida Handwriting" pitchFamily="66" charset="0"/>
              </a:rPr>
              <a:t>gaietan</a:t>
            </a:r>
            <a:r>
              <a:rPr lang="eu-ES" sz="2400" b="1" dirty="0" err="1">
                <a:latin typeface="Lucida Handwriting" pitchFamily="66" charset="0"/>
              </a:rPr>
              <a:t> elkarekintza</a:t>
            </a:r>
            <a:r>
              <a:rPr lang="eu-ES" sz="2400" b="1" dirty="0">
                <a:latin typeface="Lucida Handwriting" pitchFamily="66" charset="0"/>
              </a:rPr>
              <a:t> elektrikoa</a:t>
            </a:r>
            <a:r>
              <a:rPr lang="eu-ES" sz="2400" b="1" dirty="0" err="1">
                <a:latin typeface="Lucida Handwriting" pitchFamily="66" charset="0"/>
              </a:rPr>
              <a:t> estatikok</a:t>
            </a:r>
            <a:r>
              <a:rPr lang="eu-ES" sz="2400" b="1" dirty="0">
                <a:latin typeface="Lucida Handwriting" pitchFamily="66" charset="0"/>
              </a:rPr>
              <a:t>i</a:t>
            </a:r>
            <a:r>
              <a:rPr lang="eu-ES" sz="2400" b="1" dirty="0" err="1">
                <a:latin typeface="Lucida Handwriting" pitchFamily="66" charset="0"/>
              </a:rPr>
              <a:t> </a:t>
            </a:r>
            <a:r>
              <a:rPr lang="eu-ES" sz="2400" b="1" dirty="0">
                <a:latin typeface="Lucida Handwriting" pitchFamily="66" charset="0"/>
              </a:rPr>
              <a:t>soilik</a:t>
            </a:r>
            <a:r>
              <a:rPr lang="eu-ES" sz="2400" b="1" dirty="0" err="1">
                <a:latin typeface="Lucida Handwriting" pitchFamily="66" charset="0"/>
              </a:rPr>
              <a:t> azter</a:t>
            </a:r>
            <a:r>
              <a:rPr lang="eu-ES" sz="2400" b="1" dirty="0">
                <a:latin typeface="Lucida Handwriting" pitchFamily="66" charset="0"/>
              </a:rPr>
              <a:t>tu</a:t>
            </a:r>
            <a:r>
              <a:rPr lang="eu-ES" sz="2400" b="1" dirty="0" err="1">
                <a:latin typeface="Lucida Handwriting" pitchFamily="66" charset="0"/>
              </a:rPr>
              <a:t> dugu</a:t>
            </a:r>
            <a:r>
              <a:rPr lang="eu-ES" sz="2400" b="1" dirty="0">
                <a:latin typeface="Lucida Handwriting" pitchFamily="66" charset="0"/>
              </a:rPr>
              <a:t>. Guztiok</a:t>
            </a:r>
            <a:r>
              <a:rPr lang="eu-ES" sz="2400" b="1" dirty="0" err="1">
                <a:latin typeface="Lucida Handwriting" pitchFamily="66" charset="0"/>
              </a:rPr>
              <a:t> dakigunez</a:t>
            </a:r>
            <a:r>
              <a:rPr lang="eu-ES" sz="2400" b="1" dirty="0">
                <a:latin typeface="Lucida Handwriting" pitchFamily="66" charset="0"/>
              </a:rPr>
              <a:t>, ordea</a:t>
            </a:r>
            <a:r>
              <a:rPr lang="eu-ES" sz="2400" b="1" dirty="0" err="1">
                <a:latin typeface="Lucida Handwriting" pitchFamily="66" charset="0"/>
              </a:rPr>
              <a:t>, elektrizitatearen</a:t>
            </a:r>
            <a:r>
              <a:rPr lang="eu-ES" sz="2400" b="1" dirty="0">
                <a:latin typeface="Lucida Handwriting" pitchFamily="66" charset="0"/>
              </a:rPr>
              <a:t> inguruko</a:t>
            </a:r>
            <a:r>
              <a:rPr lang="eu-ES" sz="2400" b="1" dirty="0" err="1">
                <a:latin typeface="Lucida Handwriting" pitchFamily="66" charset="0"/>
              </a:rPr>
              <a:t> fenomen</a:t>
            </a:r>
            <a:r>
              <a:rPr lang="eu-ES" sz="2400" b="1" dirty="0">
                <a:latin typeface="Lucida Handwriting" pitchFamily="66" charset="0"/>
              </a:rPr>
              <a:t>o</a:t>
            </a:r>
            <a:r>
              <a:rPr lang="eu-ES" sz="2400" b="1" dirty="0" err="1">
                <a:latin typeface="Lucida Handwriting" pitchFamily="66" charset="0"/>
              </a:rPr>
              <a:t> </a:t>
            </a:r>
            <a:r>
              <a:rPr lang="eu-ES" sz="2400" b="1" dirty="0">
                <a:latin typeface="Lucida Handwriting" pitchFamily="66" charset="0"/>
              </a:rPr>
              <a:t>gehienak</a:t>
            </a:r>
            <a:r>
              <a:rPr lang="eu-ES" sz="2400" b="1" dirty="0" err="1">
                <a:latin typeface="Lucida Handwriting" pitchFamily="66" charset="0"/>
              </a:rPr>
              <a:t> dinamikoak</a:t>
            </a:r>
            <a:r>
              <a:rPr lang="eu-ES" sz="2400" b="1" dirty="0">
                <a:latin typeface="Lucida Handwriting" pitchFamily="66" charset="0"/>
              </a:rPr>
              <a:t> dira. Hor</a:t>
            </a:r>
            <a:r>
              <a:rPr lang="eu-ES" sz="2400" b="1" dirty="0" err="1">
                <a:latin typeface="Lucida Handwriting" pitchFamily="66" charset="0"/>
              </a:rPr>
              <a:t> ditugu</a:t>
            </a:r>
            <a:r>
              <a:rPr lang="eu-ES" sz="2400" b="1" dirty="0">
                <a:latin typeface="Lucida Handwriting" pitchFamily="66" charset="0"/>
              </a:rPr>
              <a:t>, adibide</a:t>
            </a:r>
            <a:r>
              <a:rPr lang="eu-ES" sz="2400" b="1" dirty="0" err="1">
                <a:latin typeface="Lucida Handwriting" pitchFamily="66" charset="0"/>
              </a:rPr>
              <a:t> gisa, </a:t>
            </a:r>
            <a:r>
              <a:rPr lang="eu-ES" sz="2400" b="1" dirty="0">
                <a:latin typeface="Lucida Handwriting" pitchFamily="66" charset="0"/>
              </a:rPr>
              <a:t>etxean</a:t>
            </a:r>
            <a:r>
              <a:rPr lang="eu-ES" sz="2400" b="1" dirty="0" err="1">
                <a:latin typeface="Lucida Handwriting" pitchFamily="66" charset="0"/>
              </a:rPr>
              <a:t> berta</a:t>
            </a:r>
            <a:r>
              <a:rPr lang="eu-ES" sz="2400" b="1" dirty="0">
                <a:latin typeface="Lucida Handwriting" pitchFamily="66" charset="0"/>
              </a:rPr>
              <a:t>n</a:t>
            </a:r>
            <a:r>
              <a:rPr lang="eu-ES" sz="2400" b="1" dirty="0" err="1">
                <a:latin typeface="Lucida Handwriting" pitchFamily="66" charset="0"/>
              </a:rPr>
              <a:t> </a:t>
            </a:r>
            <a:r>
              <a:rPr lang="eu-ES" sz="2400" b="1" dirty="0">
                <a:latin typeface="Lucida Handwriting" pitchFamily="66" charset="0"/>
              </a:rPr>
              <a:t>darabilgun</a:t>
            </a:r>
            <a:r>
              <a:rPr lang="eu-ES" sz="2400" b="1" dirty="0" err="1">
                <a:latin typeface="Lucida Handwriting" pitchFamily="66" charset="0"/>
              </a:rPr>
              <a:t> sare elektrikoa</a:t>
            </a:r>
            <a:r>
              <a:rPr lang="eu-ES" sz="2400" b="1" dirty="0">
                <a:latin typeface="Lucida Handwriting" pitchFamily="66" charset="0"/>
              </a:rPr>
              <a:t>, edozein</a:t>
            </a:r>
            <a:r>
              <a:rPr lang="eu-ES" sz="2400" b="1" dirty="0" err="1">
                <a:latin typeface="Lucida Handwriting" pitchFamily="66" charset="0"/>
              </a:rPr>
              <a:t> tresna</a:t>
            </a:r>
            <a:r>
              <a:rPr lang="eu-ES" sz="2400" b="1" dirty="0">
                <a:latin typeface="Lucida Handwriting" pitchFamily="66" charset="0"/>
              </a:rPr>
              <a:t> elektrikok</a:t>
            </a:r>
            <a:r>
              <a:rPr lang="eu-ES" sz="2400" b="1" dirty="0" err="1">
                <a:latin typeface="Lucida Handwriting" pitchFamily="66" charset="0"/>
              </a:rPr>
              <a:t> dauzkan zirkuituak</a:t>
            </a:r>
            <a:r>
              <a:rPr lang="eu-ES" sz="2400" b="1" dirty="0">
                <a:latin typeface="Lucida Handwriting" pitchFamily="66" charset="0"/>
              </a:rPr>
              <a:t> eta</a:t>
            </a:r>
            <a:r>
              <a:rPr lang="eu-ES" sz="2400" b="1" dirty="0" err="1">
                <a:latin typeface="Lucida Handwriting" pitchFamily="66" charset="0"/>
              </a:rPr>
              <a:t> ab</a:t>
            </a:r>
            <a:r>
              <a:rPr lang="eu-ES" sz="2400" b="1" dirty="0">
                <a:latin typeface="Lucida Handwriting" pitchFamily="66" charset="0"/>
              </a:rPr>
              <a:t>ar.</a:t>
            </a:r>
          </a:p>
          <a:p>
            <a:pPr indent="769938" algn="just" eaLnBrk="0" hangingPunct="0">
              <a:lnSpc>
                <a:spcPct val="150000"/>
              </a:lnSpc>
            </a:pPr>
            <a:r>
              <a:rPr lang="eu-ES" sz="2400" b="1" dirty="0">
                <a:latin typeface="Lucida Handwriting" pitchFamily="66" charset="0"/>
              </a:rPr>
              <a:t>Atal</a:t>
            </a:r>
            <a:r>
              <a:rPr lang="eu-ES" sz="2400" b="1" dirty="0" err="1">
                <a:latin typeface="Lucida Handwriting" pitchFamily="66" charset="0"/>
              </a:rPr>
              <a:t> honetan</a:t>
            </a:r>
            <a:r>
              <a:rPr lang="eu-ES" sz="2400" b="1" dirty="0">
                <a:latin typeface="Lucida Handwriting" pitchFamily="66" charset="0"/>
              </a:rPr>
              <a:t> elektrizitatea</a:t>
            </a:r>
            <a:r>
              <a:rPr lang="eu-ES" sz="2400" b="1" dirty="0" err="1">
                <a:latin typeface="Lucida Handwriting" pitchFamily="66" charset="0"/>
              </a:rPr>
              <a:t> ikuspuntu din</a:t>
            </a:r>
            <a:r>
              <a:rPr lang="eu-ES" sz="2400" b="1" dirty="0">
                <a:latin typeface="Lucida Handwriting" pitchFamily="66" charset="0"/>
              </a:rPr>
              <a:t>amikotik</a:t>
            </a:r>
            <a:r>
              <a:rPr lang="eu-ES" sz="2400" b="1" dirty="0" err="1">
                <a:latin typeface="Lucida Handwriting" pitchFamily="66" charset="0"/>
              </a:rPr>
              <a:t> aztertuko</a:t>
            </a:r>
            <a:r>
              <a:rPr lang="eu-ES" sz="2400" b="1" dirty="0">
                <a:latin typeface="Lucida Handwriting" pitchFamily="66" charset="0"/>
              </a:rPr>
              <a:t> dugu. Elektrizitatea</a:t>
            </a:r>
            <a:r>
              <a:rPr lang="eu-ES" sz="2400" b="1" dirty="0" err="1">
                <a:latin typeface="Lucida Handwriting" pitchFamily="66" charset="0"/>
              </a:rPr>
              <a:t> ikuspuntu din</a:t>
            </a:r>
            <a:r>
              <a:rPr lang="eu-ES" sz="2400" b="1" dirty="0">
                <a:latin typeface="Lucida Handwriting" pitchFamily="66" charset="0"/>
              </a:rPr>
              <a:t>amikotik</a:t>
            </a:r>
            <a:r>
              <a:rPr lang="eu-ES" sz="2400" b="1" dirty="0" err="1">
                <a:latin typeface="Lucida Handwriting" pitchFamily="66" charset="0"/>
              </a:rPr>
              <a:t> aztertzean</a:t>
            </a:r>
            <a:r>
              <a:rPr lang="eu-ES" sz="2400" b="1" dirty="0">
                <a:latin typeface="Lucida Handwriting" pitchFamily="66" charset="0"/>
              </a:rPr>
              <a:t>, oinarrizko</a:t>
            </a:r>
            <a:r>
              <a:rPr lang="eu-ES" sz="2400" b="1" dirty="0" err="1">
                <a:latin typeface="Lucida Handwriting" pitchFamily="66" charset="0"/>
              </a:rPr>
              <a:t> kontzeptu</a:t>
            </a:r>
            <a:r>
              <a:rPr lang="eu-ES" sz="2400" b="1" dirty="0">
                <a:latin typeface="Lucida Handwriting" pitchFamily="66" charset="0"/>
              </a:rPr>
              <a:t> bat</a:t>
            </a:r>
            <a:r>
              <a:rPr lang="eu-ES" sz="2400" b="1" dirty="0" err="1">
                <a:latin typeface="Lucida Handwriting" pitchFamily="66" charset="0"/>
              </a:rPr>
              <a:t> ag</a:t>
            </a:r>
            <a:r>
              <a:rPr lang="eu-ES" sz="2400" b="1" dirty="0">
                <a:latin typeface="Lucida Handwriting" pitchFamily="66" charset="0"/>
              </a:rPr>
              <a:t>ertzen</a:t>
            </a:r>
            <a:r>
              <a:rPr lang="eu-ES" sz="2400" b="1" dirty="0" err="1">
                <a:latin typeface="Lucida Handwriting" pitchFamily="66" charset="0"/>
              </a:rPr>
              <a:t> zaigu</a:t>
            </a:r>
            <a:r>
              <a:rPr lang="eu-ES" sz="2400" b="1" dirty="0">
                <a:latin typeface="Lucida Handwriting" pitchFamily="66" charset="0"/>
              </a:rPr>
              <a:t>: Korronte</a:t>
            </a:r>
            <a:r>
              <a:rPr lang="eu-ES" sz="2400" b="1" dirty="0" err="1">
                <a:latin typeface="Lucida Handwriting" pitchFamily="66" charset="0"/>
              </a:rPr>
              <a:t> elektrikoa</a:t>
            </a:r>
            <a:r>
              <a:rPr lang="eu-ES" sz="2400" b="1" dirty="0">
                <a:latin typeface="Lucida Handwriting" pitchFamily="66" charset="0"/>
              </a:rPr>
              <a:t>.</a:t>
            </a:r>
          </a:p>
        </p:txBody>
      </p:sp>
      <p:sp>
        <p:nvSpPr>
          <p:cNvPr id="5122" name="Text Box 4"/>
          <p:cNvSpPr txBox="1">
            <a:spLocks noChangeArrowheads="1"/>
          </p:cNvSpPr>
          <p:nvPr/>
        </p:nvSpPr>
        <p:spPr bwMode="auto">
          <a:xfrm>
            <a:off x="463584" y="142875"/>
            <a:ext cx="8988358" cy="461665"/>
          </a:xfrm>
          <a:prstGeom prst="rect">
            <a:avLst/>
          </a:prstGeom>
          <a:solidFill>
            <a:srgbClr val="FFFF00"/>
          </a:solidFill>
          <a:ln w="57150">
            <a:solidFill>
              <a:schemeClr val="tx1"/>
            </a:solidFill>
            <a:miter lim="800000"/>
            <a:headEnd/>
            <a:tailEnd/>
          </a:ln>
        </p:spPr>
        <p:txBody>
          <a:bodyPr wrap="none">
            <a:spAutoFit/>
          </a:bodyPr>
          <a:lstStyle/>
          <a:p>
            <a:pPr algn="ctr" eaLnBrk="0" hangingPunct="0"/>
            <a:r>
              <a:rPr lang="eu-ES" sz="2400" b="1" dirty="0">
                <a:latin typeface="Lucida Handwriting" pitchFamily="66" charset="0"/>
              </a:rPr>
              <a:t>KORRONTE</a:t>
            </a:r>
            <a:r>
              <a:rPr lang="eu-ES" sz="2400" b="1" dirty="0" err="1">
                <a:latin typeface="Lucida Handwriting" pitchFamily="66" charset="0"/>
              </a:rPr>
              <a:t> ELEKTRIKOA</a:t>
            </a:r>
            <a:r>
              <a:rPr lang="eu-ES" sz="2400" b="1" dirty="0">
                <a:latin typeface="Lucida Handwriting" pitchFamily="66" charset="0"/>
              </a:rPr>
              <a:t>. KONTZEPTU</a:t>
            </a:r>
            <a:r>
              <a:rPr lang="eu-ES" sz="2400" b="1" dirty="0" err="1">
                <a:latin typeface="Lucida Handwriting" pitchFamily="66" charset="0"/>
              </a:rPr>
              <a:t> OROKORRA</a:t>
            </a:r>
            <a:r>
              <a:rPr lang="eu-ES" sz="2400" b="1" dirty="0">
                <a:latin typeface="Lucida Handwriting" pitchFamily="66" charset="0"/>
              </a:rPr>
              <a:t>K</a:t>
            </a:r>
            <a:r>
              <a:rPr lang="eu-ES" sz="2400" b="1" dirty="0" err="1">
                <a:latin typeface="Lucida Handwriting" pitchFamily="66" charset="0"/>
              </a:rPr>
              <a:t>.</a:t>
            </a:r>
            <a:endParaRPr lang="eu-ES" sz="2400" b="1"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123568" y="330201"/>
            <a:ext cx="9658865" cy="547130"/>
          </a:xfrm>
          <a:prstGeom prst="rect">
            <a:avLst/>
          </a:prstGeom>
          <a:noFill/>
          <a:ln>
            <a:miter lim="800000"/>
            <a:headEnd/>
            <a:tailEnd/>
          </a:ln>
        </p:spPr>
        <p:txBody>
          <a:bodyPr/>
          <a:lstStyle/>
          <a:p>
            <a:r>
              <a:rPr lang="eu-ES" sz="3200" dirty="0" smtClean="0">
                <a:latin typeface="Lucida Handwriting" pitchFamily="66" charset="0"/>
              </a:rPr>
              <a:t>KORRONTE</a:t>
            </a:r>
            <a:r>
              <a:rPr lang="eu-ES" sz="3200" dirty="0" err="1" smtClean="0">
                <a:latin typeface="Lucida Handwriting" pitchFamily="66" charset="0"/>
              </a:rPr>
              <a:t> ELEKTRIKOAREN</a:t>
            </a:r>
            <a:r>
              <a:rPr lang="eu-ES" sz="3200" dirty="0" smtClean="0">
                <a:latin typeface="Lucida Handwriting" pitchFamily="66" charset="0"/>
              </a:rPr>
              <a:t> SAILKAPENA</a:t>
            </a:r>
          </a:p>
        </p:txBody>
      </p:sp>
      <p:grpSp>
        <p:nvGrpSpPr>
          <p:cNvPr id="84003" name="Group 35"/>
          <p:cNvGrpSpPr>
            <a:grpSpLocks/>
          </p:cNvGrpSpPr>
          <p:nvPr/>
        </p:nvGrpSpPr>
        <p:grpSpPr bwMode="auto">
          <a:xfrm>
            <a:off x="5767388" y="1881188"/>
            <a:ext cx="3201987" cy="2025650"/>
            <a:chOff x="2410" y="1355"/>
            <a:chExt cx="1862" cy="1276"/>
          </a:xfrm>
        </p:grpSpPr>
        <p:grpSp>
          <p:nvGrpSpPr>
            <p:cNvPr id="17449" name="Group 32"/>
            <p:cNvGrpSpPr>
              <a:grpSpLocks/>
            </p:cNvGrpSpPr>
            <p:nvPr/>
          </p:nvGrpSpPr>
          <p:grpSpPr bwMode="auto">
            <a:xfrm>
              <a:off x="2410" y="1355"/>
              <a:ext cx="1862" cy="1276"/>
              <a:chOff x="2410" y="1355"/>
              <a:chExt cx="1862" cy="1276"/>
            </a:xfrm>
          </p:grpSpPr>
          <p:grpSp>
            <p:nvGrpSpPr>
              <p:cNvPr id="17451" name="Group 24"/>
              <p:cNvGrpSpPr>
                <a:grpSpLocks/>
              </p:cNvGrpSpPr>
              <p:nvPr/>
            </p:nvGrpSpPr>
            <p:grpSpPr bwMode="auto">
              <a:xfrm>
                <a:off x="2410" y="1355"/>
                <a:ext cx="1843" cy="1276"/>
                <a:chOff x="338" y="1235"/>
                <a:chExt cx="1843" cy="1276"/>
              </a:xfrm>
            </p:grpSpPr>
            <p:sp>
              <p:nvSpPr>
                <p:cNvPr id="17453" name="Line 25"/>
                <p:cNvSpPr>
                  <a:spLocks noChangeShapeType="1"/>
                </p:cNvSpPr>
                <p:nvPr/>
              </p:nvSpPr>
              <p:spPr bwMode="auto">
                <a:xfrm>
                  <a:off x="528" y="1264"/>
                  <a:ext cx="0" cy="1168"/>
                </a:xfrm>
                <a:prstGeom prst="line">
                  <a:avLst/>
                </a:prstGeom>
                <a:noFill/>
                <a:ln w="9525">
                  <a:solidFill>
                    <a:schemeClr val="tx1"/>
                  </a:solidFill>
                  <a:round/>
                  <a:headEnd/>
                  <a:tailEnd/>
                </a:ln>
              </p:spPr>
              <p:txBody>
                <a:bodyPr wrap="none" anchor="ctr"/>
                <a:lstStyle/>
                <a:p>
                  <a:endParaRPr lang="es-ES"/>
                </a:p>
              </p:txBody>
            </p:sp>
            <p:sp>
              <p:nvSpPr>
                <p:cNvPr id="17454" name="Line 26"/>
                <p:cNvSpPr>
                  <a:spLocks noChangeShapeType="1"/>
                </p:cNvSpPr>
                <p:nvPr/>
              </p:nvSpPr>
              <p:spPr bwMode="auto">
                <a:xfrm rot="5400000">
                  <a:off x="1208" y="1496"/>
                  <a:ext cx="0" cy="1568"/>
                </a:xfrm>
                <a:prstGeom prst="line">
                  <a:avLst/>
                </a:prstGeom>
                <a:noFill/>
                <a:ln w="9525">
                  <a:solidFill>
                    <a:schemeClr val="tx1"/>
                  </a:solidFill>
                  <a:round/>
                  <a:headEnd/>
                  <a:tailEnd/>
                </a:ln>
              </p:spPr>
              <p:txBody>
                <a:bodyPr wrap="none" anchor="ctr"/>
                <a:lstStyle/>
                <a:p>
                  <a:endParaRPr lang="es-ES"/>
                </a:p>
              </p:txBody>
            </p:sp>
            <p:sp>
              <p:nvSpPr>
                <p:cNvPr id="17455" name="Text Box 27"/>
                <p:cNvSpPr txBox="1">
                  <a:spLocks noChangeArrowheads="1"/>
                </p:cNvSpPr>
                <p:nvPr/>
              </p:nvSpPr>
              <p:spPr bwMode="auto">
                <a:xfrm rot="-5400000">
                  <a:off x="45" y="1528"/>
                  <a:ext cx="763" cy="177"/>
                </a:xfrm>
                <a:prstGeom prst="rect">
                  <a:avLst/>
                </a:prstGeom>
                <a:noFill/>
                <a:ln w="9525">
                  <a:noFill/>
                  <a:miter lim="800000"/>
                  <a:headEnd/>
                  <a:tailEnd/>
                </a:ln>
              </p:spPr>
              <p:txBody>
                <a:bodyPr wrap="none">
                  <a:spAutoFit/>
                </a:bodyPr>
                <a:lstStyle/>
                <a:p>
                  <a:pPr algn="ctr" eaLnBrk="0" hangingPunct="0"/>
                  <a:r>
                    <a:rPr lang="eu-ES" sz="1400"/>
                    <a:t>i(intentsitatea)</a:t>
                  </a:r>
                  <a:endParaRPr lang="eu-ES" sz="1800"/>
                </a:p>
              </p:txBody>
            </p:sp>
            <p:sp>
              <p:nvSpPr>
                <p:cNvPr id="17456" name="Text Box 28"/>
                <p:cNvSpPr txBox="1">
                  <a:spLocks noChangeArrowheads="1"/>
                </p:cNvSpPr>
                <p:nvPr/>
              </p:nvSpPr>
              <p:spPr bwMode="auto">
                <a:xfrm>
                  <a:off x="1644" y="2319"/>
                  <a:ext cx="537" cy="192"/>
                </a:xfrm>
                <a:prstGeom prst="rect">
                  <a:avLst/>
                </a:prstGeom>
                <a:noFill/>
                <a:ln w="9525">
                  <a:noFill/>
                  <a:miter lim="800000"/>
                  <a:headEnd/>
                  <a:tailEnd/>
                </a:ln>
              </p:spPr>
              <p:txBody>
                <a:bodyPr wrap="none">
                  <a:spAutoFit/>
                </a:bodyPr>
                <a:lstStyle/>
                <a:p>
                  <a:pPr algn="ctr" eaLnBrk="0" hangingPunct="0"/>
                  <a:r>
                    <a:rPr lang="eu-ES" sz="1400"/>
                    <a:t>t(denbora)</a:t>
                  </a:r>
                  <a:endParaRPr lang="eu-ES" sz="1800"/>
                </a:p>
              </p:txBody>
            </p:sp>
          </p:grpSp>
          <p:sp>
            <p:nvSpPr>
              <p:cNvPr id="17452" name="Freeform 31"/>
              <p:cNvSpPr>
                <a:spLocks/>
              </p:cNvSpPr>
              <p:nvPr/>
            </p:nvSpPr>
            <p:spPr bwMode="auto">
              <a:xfrm>
                <a:off x="2544" y="1592"/>
                <a:ext cx="1728" cy="1016"/>
              </a:xfrm>
              <a:custGeom>
                <a:avLst/>
                <a:gdLst>
                  <a:gd name="T0" fmla="*/ 0 w 1968"/>
                  <a:gd name="T1" fmla="*/ 196 h 544"/>
                  <a:gd name="T2" fmla="*/ 210 w 1968"/>
                  <a:gd name="T3" fmla="*/ 0 h 544"/>
                  <a:gd name="T4" fmla="*/ 247 w 1968"/>
                  <a:gd name="T5" fmla="*/ 56 h 544"/>
                  <a:gd name="T6" fmla="*/ 389 w 1968"/>
                  <a:gd name="T7" fmla="*/ 837 h 544"/>
                  <a:gd name="T8" fmla="*/ 457 w 1968"/>
                  <a:gd name="T9" fmla="*/ 1199 h 544"/>
                  <a:gd name="T10" fmla="*/ 493 w 1968"/>
                  <a:gd name="T11" fmla="*/ 1367 h 544"/>
                  <a:gd name="T12" fmla="*/ 506 w 1968"/>
                  <a:gd name="T13" fmla="*/ 1451 h 544"/>
                  <a:gd name="T14" fmla="*/ 580 w 1968"/>
                  <a:gd name="T15" fmla="*/ 1619 h 544"/>
                  <a:gd name="T16" fmla="*/ 642 w 1968"/>
                  <a:gd name="T17" fmla="*/ 1898 h 544"/>
                  <a:gd name="T18" fmla="*/ 740 w 1968"/>
                  <a:gd name="T19" fmla="*/ 1757 h 544"/>
                  <a:gd name="T20" fmla="*/ 777 w 1968"/>
                  <a:gd name="T21" fmla="*/ 1647 h 544"/>
                  <a:gd name="T22" fmla="*/ 826 w 1968"/>
                  <a:gd name="T23" fmla="*/ 1395 h 544"/>
                  <a:gd name="T24" fmla="*/ 895 w 1968"/>
                  <a:gd name="T25" fmla="*/ 893 h 544"/>
                  <a:gd name="T26" fmla="*/ 962 w 1968"/>
                  <a:gd name="T27" fmla="*/ 418 h 544"/>
                  <a:gd name="T28" fmla="*/ 1024 w 1968"/>
                  <a:gd name="T29" fmla="*/ 530 h 544"/>
                  <a:gd name="T30" fmla="*/ 1122 w 1968"/>
                  <a:gd name="T31" fmla="*/ 1255 h 544"/>
                  <a:gd name="T32" fmla="*/ 1289 w 1968"/>
                  <a:gd name="T33" fmla="*/ 1813 h 544"/>
                  <a:gd name="T34" fmla="*/ 1394 w 1968"/>
                  <a:gd name="T35" fmla="*/ 1311 h 544"/>
                  <a:gd name="T36" fmla="*/ 1407 w 1968"/>
                  <a:gd name="T37" fmla="*/ 1061 h 544"/>
                  <a:gd name="T38" fmla="*/ 1517 w 1968"/>
                  <a:gd name="T39" fmla="*/ 586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68"/>
                  <a:gd name="T61" fmla="*/ 0 h 544"/>
                  <a:gd name="T62" fmla="*/ 1968 w 1968"/>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68" h="544">
                    <a:moveTo>
                      <a:pt x="0" y="56"/>
                    </a:moveTo>
                    <a:cubicBezTo>
                      <a:pt x="91" y="37"/>
                      <a:pt x="179" y="13"/>
                      <a:pt x="272" y="0"/>
                    </a:cubicBezTo>
                    <a:cubicBezTo>
                      <a:pt x="288" y="5"/>
                      <a:pt x="305" y="6"/>
                      <a:pt x="320" y="16"/>
                    </a:cubicBezTo>
                    <a:cubicBezTo>
                      <a:pt x="398" y="68"/>
                      <a:pt x="445" y="169"/>
                      <a:pt x="504" y="240"/>
                    </a:cubicBezTo>
                    <a:cubicBezTo>
                      <a:pt x="532" y="274"/>
                      <a:pt x="562" y="310"/>
                      <a:pt x="592" y="344"/>
                    </a:cubicBezTo>
                    <a:cubicBezTo>
                      <a:pt x="607" y="360"/>
                      <a:pt x="627" y="373"/>
                      <a:pt x="640" y="392"/>
                    </a:cubicBezTo>
                    <a:cubicBezTo>
                      <a:pt x="645" y="400"/>
                      <a:pt x="648" y="409"/>
                      <a:pt x="656" y="416"/>
                    </a:cubicBezTo>
                    <a:cubicBezTo>
                      <a:pt x="676" y="432"/>
                      <a:pt x="725" y="446"/>
                      <a:pt x="752" y="464"/>
                    </a:cubicBezTo>
                    <a:cubicBezTo>
                      <a:pt x="772" y="494"/>
                      <a:pt x="796" y="532"/>
                      <a:pt x="832" y="544"/>
                    </a:cubicBezTo>
                    <a:cubicBezTo>
                      <a:pt x="858" y="533"/>
                      <a:pt x="934" y="517"/>
                      <a:pt x="960" y="504"/>
                    </a:cubicBezTo>
                    <a:cubicBezTo>
                      <a:pt x="976" y="494"/>
                      <a:pt x="1008" y="472"/>
                      <a:pt x="1008" y="472"/>
                    </a:cubicBezTo>
                    <a:cubicBezTo>
                      <a:pt x="1025" y="445"/>
                      <a:pt x="1054" y="426"/>
                      <a:pt x="1072" y="400"/>
                    </a:cubicBezTo>
                    <a:cubicBezTo>
                      <a:pt x="1102" y="354"/>
                      <a:pt x="1135" y="305"/>
                      <a:pt x="1160" y="256"/>
                    </a:cubicBezTo>
                    <a:cubicBezTo>
                      <a:pt x="1184" y="206"/>
                      <a:pt x="1199" y="152"/>
                      <a:pt x="1248" y="120"/>
                    </a:cubicBezTo>
                    <a:cubicBezTo>
                      <a:pt x="1276" y="129"/>
                      <a:pt x="1304" y="131"/>
                      <a:pt x="1328" y="152"/>
                    </a:cubicBezTo>
                    <a:cubicBezTo>
                      <a:pt x="1393" y="208"/>
                      <a:pt x="1412" y="289"/>
                      <a:pt x="1456" y="360"/>
                    </a:cubicBezTo>
                    <a:cubicBezTo>
                      <a:pt x="1499" y="428"/>
                      <a:pt x="1593" y="500"/>
                      <a:pt x="1672" y="520"/>
                    </a:cubicBezTo>
                    <a:cubicBezTo>
                      <a:pt x="1731" y="480"/>
                      <a:pt x="1768" y="434"/>
                      <a:pt x="1808" y="376"/>
                    </a:cubicBezTo>
                    <a:cubicBezTo>
                      <a:pt x="1808" y="371"/>
                      <a:pt x="1820" y="311"/>
                      <a:pt x="1824" y="304"/>
                    </a:cubicBezTo>
                    <a:cubicBezTo>
                      <a:pt x="1853" y="245"/>
                      <a:pt x="1910" y="196"/>
                      <a:pt x="1968" y="168"/>
                    </a:cubicBezTo>
                  </a:path>
                </a:pathLst>
              </a:custGeom>
              <a:noFill/>
              <a:ln w="28575" cmpd="sng">
                <a:solidFill>
                  <a:srgbClr val="FF9E35"/>
                </a:solidFill>
                <a:round/>
                <a:headEnd/>
                <a:tailEnd/>
              </a:ln>
            </p:spPr>
            <p:txBody>
              <a:bodyPr wrap="none" anchor="ctr"/>
              <a:lstStyle/>
              <a:p>
                <a:endParaRPr lang="es-ES"/>
              </a:p>
            </p:txBody>
          </p:sp>
        </p:grpSp>
        <p:sp>
          <p:nvSpPr>
            <p:cNvPr id="17450" name="Text Box 33"/>
            <p:cNvSpPr txBox="1">
              <a:spLocks noChangeArrowheads="1"/>
            </p:cNvSpPr>
            <p:nvPr/>
          </p:nvSpPr>
          <p:spPr bwMode="auto">
            <a:xfrm>
              <a:off x="2860" y="1407"/>
              <a:ext cx="1095" cy="212"/>
            </a:xfrm>
            <a:prstGeom prst="rect">
              <a:avLst/>
            </a:prstGeom>
            <a:noFill/>
            <a:ln w="9525">
              <a:noFill/>
              <a:miter lim="800000"/>
              <a:headEnd/>
              <a:tailEnd/>
            </a:ln>
          </p:spPr>
          <p:txBody>
            <a:bodyPr wrap="none">
              <a:spAutoFit/>
            </a:bodyPr>
            <a:lstStyle/>
            <a:p>
              <a:pPr algn="ctr" eaLnBrk="0" hangingPunct="0"/>
              <a:r>
                <a:rPr lang="eu-ES">
                  <a:solidFill>
                    <a:srgbClr val="FF9E35"/>
                  </a:solidFill>
                </a:rPr>
                <a:t>Korronte ez jarraitua</a:t>
              </a:r>
              <a:endParaRPr lang="eu-ES" sz="1800"/>
            </a:p>
          </p:txBody>
        </p:sp>
      </p:grpSp>
      <p:grpSp>
        <p:nvGrpSpPr>
          <p:cNvPr id="84023" name="Group 55"/>
          <p:cNvGrpSpPr>
            <a:grpSpLocks/>
          </p:cNvGrpSpPr>
          <p:nvPr/>
        </p:nvGrpSpPr>
        <p:grpSpPr bwMode="auto">
          <a:xfrm>
            <a:off x="1325563" y="1889125"/>
            <a:ext cx="3168650" cy="2011363"/>
            <a:chOff x="338" y="1244"/>
            <a:chExt cx="1842" cy="1267"/>
          </a:xfrm>
        </p:grpSpPr>
        <p:grpSp>
          <p:nvGrpSpPr>
            <p:cNvPr id="17441" name="Group 56"/>
            <p:cNvGrpSpPr>
              <a:grpSpLocks/>
            </p:cNvGrpSpPr>
            <p:nvPr/>
          </p:nvGrpSpPr>
          <p:grpSpPr bwMode="auto">
            <a:xfrm>
              <a:off x="338" y="1244"/>
              <a:ext cx="1842" cy="1267"/>
              <a:chOff x="338" y="1244"/>
              <a:chExt cx="1842" cy="1267"/>
            </a:xfrm>
          </p:grpSpPr>
          <p:grpSp>
            <p:nvGrpSpPr>
              <p:cNvPr id="17443" name="Group 57"/>
              <p:cNvGrpSpPr>
                <a:grpSpLocks/>
              </p:cNvGrpSpPr>
              <p:nvPr/>
            </p:nvGrpSpPr>
            <p:grpSpPr bwMode="auto">
              <a:xfrm>
                <a:off x="338" y="1244"/>
                <a:ext cx="1842" cy="1267"/>
                <a:chOff x="338" y="1244"/>
                <a:chExt cx="1842" cy="1267"/>
              </a:xfrm>
            </p:grpSpPr>
            <p:sp>
              <p:nvSpPr>
                <p:cNvPr id="17445" name="Line 58"/>
                <p:cNvSpPr>
                  <a:spLocks noChangeShapeType="1"/>
                </p:cNvSpPr>
                <p:nvPr/>
              </p:nvSpPr>
              <p:spPr bwMode="auto">
                <a:xfrm>
                  <a:off x="528" y="1264"/>
                  <a:ext cx="0" cy="1168"/>
                </a:xfrm>
                <a:prstGeom prst="line">
                  <a:avLst/>
                </a:prstGeom>
                <a:noFill/>
                <a:ln w="9525">
                  <a:solidFill>
                    <a:schemeClr val="tx1"/>
                  </a:solidFill>
                  <a:round/>
                  <a:headEnd/>
                  <a:tailEnd/>
                </a:ln>
              </p:spPr>
              <p:txBody>
                <a:bodyPr wrap="none" anchor="ctr"/>
                <a:lstStyle/>
                <a:p>
                  <a:endParaRPr lang="es-ES"/>
                </a:p>
              </p:txBody>
            </p:sp>
            <p:sp>
              <p:nvSpPr>
                <p:cNvPr id="17446" name="Line 59"/>
                <p:cNvSpPr>
                  <a:spLocks noChangeShapeType="1"/>
                </p:cNvSpPr>
                <p:nvPr/>
              </p:nvSpPr>
              <p:spPr bwMode="auto">
                <a:xfrm rot="5400000">
                  <a:off x="1208" y="1496"/>
                  <a:ext cx="0" cy="1568"/>
                </a:xfrm>
                <a:prstGeom prst="line">
                  <a:avLst/>
                </a:prstGeom>
                <a:noFill/>
                <a:ln w="9525">
                  <a:solidFill>
                    <a:schemeClr val="tx1"/>
                  </a:solidFill>
                  <a:round/>
                  <a:headEnd/>
                  <a:tailEnd/>
                </a:ln>
              </p:spPr>
              <p:txBody>
                <a:bodyPr wrap="none" anchor="ctr"/>
                <a:lstStyle/>
                <a:p>
                  <a:endParaRPr lang="es-ES"/>
                </a:p>
              </p:txBody>
            </p:sp>
            <p:sp>
              <p:nvSpPr>
                <p:cNvPr id="17447" name="Text Box 60"/>
                <p:cNvSpPr txBox="1">
                  <a:spLocks noChangeArrowheads="1"/>
                </p:cNvSpPr>
                <p:nvPr/>
              </p:nvSpPr>
              <p:spPr bwMode="auto">
                <a:xfrm rot="-5400000">
                  <a:off x="45" y="1537"/>
                  <a:ext cx="763" cy="177"/>
                </a:xfrm>
                <a:prstGeom prst="rect">
                  <a:avLst/>
                </a:prstGeom>
                <a:noFill/>
                <a:ln w="9525">
                  <a:noFill/>
                  <a:miter lim="800000"/>
                  <a:headEnd/>
                  <a:tailEnd/>
                </a:ln>
              </p:spPr>
              <p:txBody>
                <a:bodyPr wrap="none">
                  <a:spAutoFit/>
                </a:bodyPr>
                <a:lstStyle/>
                <a:p>
                  <a:pPr algn="ctr" eaLnBrk="0" hangingPunct="0"/>
                  <a:r>
                    <a:rPr lang="eu-ES" sz="1400"/>
                    <a:t>i(intentsitatea)</a:t>
                  </a:r>
                  <a:endParaRPr lang="eu-ES" sz="1800"/>
                </a:p>
              </p:txBody>
            </p:sp>
            <p:sp>
              <p:nvSpPr>
                <p:cNvPr id="17448" name="Text Box 61"/>
                <p:cNvSpPr txBox="1">
                  <a:spLocks noChangeArrowheads="1"/>
                </p:cNvSpPr>
                <p:nvPr/>
              </p:nvSpPr>
              <p:spPr bwMode="auto">
                <a:xfrm>
                  <a:off x="1643" y="2319"/>
                  <a:ext cx="537" cy="192"/>
                </a:xfrm>
                <a:prstGeom prst="rect">
                  <a:avLst/>
                </a:prstGeom>
                <a:noFill/>
                <a:ln w="9525">
                  <a:noFill/>
                  <a:miter lim="800000"/>
                  <a:headEnd/>
                  <a:tailEnd/>
                </a:ln>
              </p:spPr>
              <p:txBody>
                <a:bodyPr wrap="none">
                  <a:spAutoFit/>
                </a:bodyPr>
                <a:lstStyle/>
                <a:p>
                  <a:pPr algn="ctr" eaLnBrk="0" hangingPunct="0"/>
                  <a:r>
                    <a:rPr lang="eu-ES" sz="1400"/>
                    <a:t>t(denbora)</a:t>
                  </a:r>
                  <a:endParaRPr lang="eu-ES" sz="1800"/>
                </a:p>
              </p:txBody>
            </p:sp>
          </p:grpSp>
          <p:sp>
            <p:nvSpPr>
              <p:cNvPr id="17444" name="Freeform 62"/>
              <p:cNvSpPr>
                <a:spLocks/>
              </p:cNvSpPr>
              <p:nvPr/>
            </p:nvSpPr>
            <p:spPr bwMode="auto">
              <a:xfrm>
                <a:off x="440" y="1368"/>
                <a:ext cx="1544" cy="680"/>
              </a:xfrm>
              <a:custGeom>
                <a:avLst/>
                <a:gdLst>
                  <a:gd name="T0" fmla="*/ 0 w 1984"/>
                  <a:gd name="T1" fmla="*/ 1410 h 328"/>
                  <a:gd name="T2" fmla="*/ 121 w 1984"/>
                  <a:gd name="T3" fmla="*/ 1238 h 328"/>
                  <a:gd name="T4" fmla="*/ 198 w 1984"/>
                  <a:gd name="T5" fmla="*/ 1032 h 328"/>
                  <a:gd name="T6" fmla="*/ 286 w 1984"/>
                  <a:gd name="T7" fmla="*/ 549 h 328"/>
                  <a:gd name="T8" fmla="*/ 315 w 1984"/>
                  <a:gd name="T9" fmla="*/ 413 h 328"/>
                  <a:gd name="T10" fmla="*/ 359 w 1984"/>
                  <a:gd name="T11" fmla="*/ 309 h 328"/>
                  <a:gd name="T12" fmla="*/ 398 w 1984"/>
                  <a:gd name="T13" fmla="*/ 240 h 328"/>
                  <a:gd name="T14" fmla="*/ 436 w 1984"/>
                  <a:gd name="T15" fmla="*/ 276 h 328"/>
                  <a:gd name="T16" fmla="*/ 451 w 1984"/>
                  <a:gd name="T17" fmla="*/ 377 h 328"/>
                  <a:gd name="T18" fmla="*/ 533 w 1984"/>
                  <a:gd name="T19" fmla="*/ 825 h 328"/>
                  <a:gd name="T20" fmla="*/ 601 w 1984"/>
                  <a:gd name="T21" fmla="*/ 997 h 328"/>
                  <a:gd name="T22" fmla="*/ 707 w 1984"/>
                  <a:gd name="T23" fmla="*/ 962 h 328"/>
                  <a:gd name="T24" fmla="*/ 790 w 1984"/>
                  <a:gd name="T25" fmla="*/ 790 h 328"/>
                  <a:gd name="T26" fmla="*/ 867 w 1984"/>
                  <a:gd name="T27" fmla="*/ 516 h 328"/>
                  <a:gd name="T28" fmla="*/ 911 w 1984"/>
                  <a:gd name="T29" fmla="*/ 448 h 328"/>
                  <a:gd name="T30" fmla="*/ 964 w 1984"/>
                  <a:gd name="T31" fmla="*/ 344 h 328"/>
                  <a:gd name="T32" fmla="*/ 1017 w 1984"/>
                  <a:gd name="T33" fmla="*/ 207 h 328"/>
                  <a:gd name="T34" fmla="*/ 1066 w 1984"/>
                  <a:gd name="T35" fmla="*/ 137 h 328"/>
                  <a:gd name="T36" fmla="*/ 1124 w 1984"/>
                  <a:gd name="T37" fmla="*/ 0 h 328"/>
                  <a:gd name="T38" fmla="*/ 1202 w 1984"/>
                  <a:gd name="T39" fmla="*/ 240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4"/>
                  <a:gd name="T61" fmla="*/ 0 h 328"/>
                  <a:gd name="T62" fmla="*/ 1984 w 1984"/>
                  <a:gd name="T63" fmla="*/ 328 h 3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4" h="328">
                    <a:moveTo>
                      <a:pt x="0" y="328"/>
                    </a:moveTo>
                    <a:cubicBezTo>
                      <a:pt x="69" y="319"/>
                      <a:pt x="132" y="301"/>
                      <a:pt x="200" y="288"/>
                    </a:cubicBezTo>
                    <a:cubicBezTo>
                      <a:pt x="237" y="263"/>
                      <a:pt x="284" y="248"/>
                      <a:pt x="328" y="240"/>
                    </a:cubicBezTo>
                    <a:cubicBezTo>
                      <a:pt x="378" y="206"/>
                      <a:pt x="420" y="162"/>
                      <a:pt x="472" y="128"/>
                    </a:cubicBezTo>
                    <a:cubicBezTo>
                      <a:pt x="488" y="117"/>
                      <a:pt x="501" y="102"/>
                      <a:pt x="520" y="96"/>
                    </a:cubicBezTo>
                    <a:cubicBezTo>
                      <a:pt x="544" y="88"/>
                      <a:pt x="567" y="78"/>
                      <a:pt x="592" y="72"/>
                    </a:cubicBezTo>
                    <a:cubicBezTo>
                      <a:pt x="613" y="66"/>
                      <a:pt x="656" y="56"/>
                      <a:pt x="656" y="56"/>
                    </a:cubicBezTo>
                    <a:cubicBezTo>
                      <a:pt x="677" y="58"/>
                      <a:pt x="699" y="56"/>
                      <a:pt x="720" y="64"/>
                    </a:cubicBezTo>
                    <a:cubicBezTo>
                      <a:pt x="730" y="67"/>
                      <a:pt x="735" y="81"/>
                      <a:pt x="744" y="88"/>
                    </a:cubicBezTo>
                    <a:cubicBezTo>
                      <a:pt x="788" y="122"/>
                      <a:pt x="834" y="159"/>
                      <a:pt x="880" y="192"/>
                    </a:cubicBezTo>
                    <a:cubicBezTo>
                      <a:pt x="912" y="215"/>
                      <a:pt x="955" y="219"/>
                      <a:pt x="992" y="232"/>
                    </a:cubicBezTo>
                    <a:cubicBezTo>
                      <a:pt x="1050" y="229"/>
                      <a:pt x="1109" y="229"/>
                      <a:pt x="1168" y="224"/>
                    </a:cubicBezTo>
                    <a:cubicBezTo>
                      <a:pt x="1217" y="219"/>
                      <a:pt x="1255" y="193"/>
                      <a:pt x="1304" y="184"/>
                    </a:cubicBezTo>
                    <a:cubicBezTo>
                      <a:pt x="1346" y="162"/>
                      <a:pt x="1385" y="133"/>
                      <a:pt x="1432" y="120"/>
                    </a:cubicBezTo>
                    <a:cubicBezTo>
                      <a:pt x="1455" y="112"/>
                      <a:pt x="1480" y="110"/>
                      <a:pt x="1504" y="104"/>
                    </a:cubicBezTo>
                    <a:cubicBezTo>
                      <a:pt x="1533" y="95"/>
                      <a:pt x="1592" y="80"/>
                      <a:pt x="1592" y="80"/>
                    </a:cubicBezTo>
                    <a:cubicBezTo>
                      <a:pt x="1630" y="54"/>
                      <a:pt x="1614" y="61"/>
                      <a:pt x="1680" y="48"/>
                    </a:cubicBezTo>
                    <a:cubicBezTo>
                      <a:pt x="1706" y="42"/>
                      <a:pt x="1760" y="32"/>
                      <a:pt x="1760" y="32"/>
                    </a:cubicBezTo>
                    <a:cubicBezTo>
                      <a:pt x="1790" y="11"/>
                      <a:pt x="1820" y="8"/>
                      <a:pt x="1856" y="0"/>
                    </a:cubicBezTo>
                    <a:cubicBezTo>
                      <a:pt x="1925" y="8"/>
                      <a:pt x="1937" y="9"/>
                      <a:pt x="1984" y="56"/>
                    </a:cubicBezTo>
                  </a:path>
                </a:pathLst>
              </a:custGeom>
              <a:noFill/>
              <a:ln w="28575" cmpd="sng">
                <a:solidFill>
                  <a:srgbClr val="FF9E35"/>
                </a:solidFill>
                <a:round/>
                <a:headEnd/>
                <a:tailEnd/>
              </a:ln>
            </p:spPr>
            <p:txBody>
              <a:bodyPr wrap="none" anchor="ctr"/>
              <a:lstStyle/>
              <a:p>
                <a:endParaRPr lang="es-ES"/>
              </a:p>
            </p:txBody>
          </p:sp>
        </p:grpSp>
        <p:sp>
          <p:nvSpPr>
            <p:cNvPr id="17442" name="Text Box 63"/>
            <p:cNvSpPr txBox="1">
              <a:spLocks noChangeArrowheads="1"/>
            </p:cNvSpPr>
            <p:nvPr/>
          </p:nvSpPr>
          <p:spPr bwMode="auto">
            <a:xfrm>
              <a:off x="888" y="1975"/>
              <a:ext cx="960" cy="212"/>
            </a:xfrm>
            <a:prstGeom prst="rect">
              <a:avLst/>
            </a:prstGeom>
            <a:noFill/>
            <a:ln w="9525">
              <a:noFill/>
              <a:miter lim="800000"/>
              <a:headEnd/>
              <a:tailEnd/>
            </a:ln>
          </p:spPr>
          <p:txBody>
            <a:bodyPr wrap="none">
              <a:spAutoFit/>
            </a:bodyPr>
            <a:lstStyle/>
            <a:p>
              <a:pPr algn="ctr" eaLnBrk="0" hangingPunct="0"/>
              <a:r>
                <a:rPr lang="eu-ES">
                  <a:solidFill>
                    <a:srgbClr val="FF9E35"/>
                  </a:solidFill>
                </a:rPr>
                <a:t>Korronte jarraitua</a:t>
              </a:r>
              <a:endParaRPr lang="eu-ES" sz="1800"/>
            </a:p>
          </p:txBody>
        </p:sp>
      </p:grpSp>
      <p:grpSp>
        <p:nvGrpSpPr>
          <p:cNvPr id="84052" name="Group 84"/>
          <p:cNvGrpSpPr>
            <a:grpSpLocks/>
          </p:cNvGrpSpPr>
          <p:nvPr/>
        </p:nvGrpSpPr>
        <p:grpSpPr bwMode="auto">
          <a:xfrm>
            <a:off x="1312863" y="4273550"/>
            <a:ext cx="3201987" cy="2011363"/>
            <a:chOff x="434" y="2788"/>
            <a:chExt cx="1862" cy="1267"/>
          </a:xfrm>
        </p:grpSpPr>
        <p:grpSp>
          <p:nvGrpSpPr>
            <p:cNvPr id="17434" name="Group 14"/>
            <p:cNvGrpSpPr>
              <a:grpSpLocks/>
            </p:cNvGrpSpPr>
            <p:nvPr/>
          </p:nvGrpSpPr>
          <p:grpSpPr bwMode="auto">
            <a:xfrm>
              <a:off x="434" y="2788"/>
              <a:ext cx="1843" cy="1267"/>
              <a:chOff x="338" y="1244"/>
              <a:chExt cx="1843" cy="1267"/>
            </a:xfrm>
          </p:grpSpPr>
          <p:sp>
            <p:nvSpPr>
              <p:cNvPr id="17437" name="Line 9"/>
              <p:cNvSpPr>
                <a:spLocks noChangeShapeType="1"/>
              </p:cNvSpPr>
              <p:nvPr/>
            </p:nvSpPr>
            <p:spPr bwMode="auto">
              <a:xfrm>
                <a:off x="528" y="1264"/>
                <a:ext cx="0" cy="1168"/>
              </a:xfrm>
              <a:prstGeom prst="line">
                <a:avLst/>
              </a:prstGeom>
              <a:noFill/>
              <a:ln w="9525">
                <a:solidFill>
                  <a:schemeClr val="tx1"/>
                </a:solidFill>
                <a:round/>
                <a:headEnd/>
                <a:tailEnd/>
              </a:ln>
            </p:spPr>
            <p:txBody>
              <a:bodyPr wrap="none" anchor="ctr"/>
              <a:lstStyle/>
              <a:p>
                <a:endParaRPr lang="es-ES"/>
              </a:p>
            </p:txBody>
          </p:sp>
          <p:sp>
            <p:nvSpPr>
              <p:cNvPr id="17438" name="Line 10"/>
              <p:cNvSpPr>
                <a:spLocks noChangeShapeType="1"/>
              </p:cNvSpPr>
              <p:nvPr/>
            </p:nvSpPr>
            <p:spPr bwMode="auto">
              <a:xfrm rot="5400000">
                <a:off x="1208" y="1496"/>
                <a:ext cx="0" cy="1568"/>
              </a:xfrm>
              <a:prstGeom prst="line">
                <a:avLst/>
              </a:prstGeom>
              <a:noFill/>
              <a:ln w="9525">
                <a:solidFill>
                  <a:schemeClr val="tx1"/>
                </a:solidFill>
                <a:round/>
                <a:headEnd/>
                <a:tailEnd/>
              </a:ln>
            </p:spPr>
            <p:txBody>
              <a:bodyPr wrap="none" anchor="ctr"/>
              <a:lstStyle/>
              <a:p>
                <a:endParaRPr lang="es-ES"/>
              </a:p>
            </p:txBody>
          </p:sp>
          <p:sp>
            <p:nvSpPr>
              <p:cNvPr id="17439" name="Text Box 12"/>
              <p:cNvSpPr txBox="1">
                <a:spLocks noChangeArrowheads="1"/>
              </p:cNvSpPr>
              <p:nvPr/>
            </p:nvSpPr>
            <p:spPr bwMode="auto">
              <a:xfrm rot="-5400000">
                <a:off x="45" y="1537"/>
                <a:ext cx="763" cy="177"/>
              </a:xfrm>
              <a:prstGeom prst="rect">
                <a:avLst/>
              </a:prstGeom>
              <a:noFill/>
              <a:ln w="9525">
                <a:noFill/>
                <a:miter lim="800000"/>
                <a:headEnd/>
                <a:tailEnd/>
              </a:ln>
            </p:spPr>
            <p:txBody>
              <a:bodyPr wrap="none">
                <a:spAutoFit/>
              </a:bodyPr>
              <a:lstStyle/>
              <a:p>
                <a:pPr algn="ctr" eaLnBrk="0" hangingPunct="0"/>
                <a:r>
                  <a:rPr lang="eu-ES" sz="1400"/>
                  <a:t>i(intentsitatea)</a:t>
                </a:r>
                <a:endParaRPr lang="eu-ES" sz="1800"/>
              </a:p>
            </p:txBody>
          </p:sp>
          <p:sp>
            <p:nvSpPr>
              <p:cNvPr id="17440" name="Text Box 13"/>
              <p:cNvSpPr txBox="1">
                <a:spLocks noChangeArrowheads="1"/>
              </p:cNvSpPr>
              <p:nvPr/>
            </p:nvSpPr>
            <p:spPr bwMode="auto">
              <a:xfrm>
                <a:off x="1644" y="2319"/>
                <a:ext cx="537" cy="192"/>
              </a:xfrm>
              <a:prstGeom prst="rect">
                <a:avLst/>
              </a:prstGeom>
              <a:noFill/>
              <a:ln w="9525">
                <a:noFill/>
                <a:miter lim="800000"/>
                <a:headEnd/>
                <a:tailEnd/>
              </a:ln>
            </p:spPr>
            <p:txBody>
              <a:bodyPr wrap="none">
                <a:spAutoFit/>
              </a:bodyPr>
              <a:lstStyle/>
              <a:p>
                <a:pPr algn="ctr" eaLnBrk="0" hangingPunct="0"/>
                <a:r>
                  <a:rPr lang="eu-ES" sz="1400"/>
                  <a:t>t(denbora)</a:t>
                </a:r>
                <a:endParaRPr lang="eu-ES" sz="1800"/>
              </a:p>
            </p:txBody>
          </p:sp>
        </p:grpSp>
        <p:sp>
          <p:nvSpPr>
            <p:cNvPr id="17435" name="Text Box 30"/>
            <p:cNvSpPr txBox="1">
              <a:spLocks noChangeArrowheads="1"/>
            </p:cNvSpPr>
            <p:nvPr/>
          </p:nvSpPr>
          <p:spPr bwMode="auto">
            <a:xfrm>
              <a:off x="632" y="3519"/>
              <a:ext cx="1664" cy="212"/>
            </a:xfrm>
            <a:prstGeom prst="rect">
              <a:avLst/>
            </a:prstGeom>
            <a:noFill/>
            <a:ln w="9525">
              <a:noFill/>
              <a:miter lim="800000"/>
              <a:headEnd/>
              <a:tailEnd/>
            </a:ln>
          </p:spPr>
          <p:txBody>
            <a:bodyPr wrap="none">
              <a:spAutoFit/>
            </a:bodyPr>
            <a:lstStyle/>
            <a:p>
              <a:pPr algn="ctr" eaLnBrk="0" hangingPunct="0"/>
              <a:r>
                <a:rPr lang="eu-ES">
                  <a:solidFill>
                    <a:srgbClr val="FF9E35"/>
                  </a:solidFill>
                </a:rPr>
                <a:t>Korronte jarraitua eta konstantea</a:t>
              </a:r>
              <a:endParaRPr lang="eu-ES" sz="1800"/>
            </a:p>
          </p:txBody>
        </p:sp>
        <p:sp>
          <p:nvSpPr>
            <p:cNvPr id="17436" name="Line 64"/>
            <p:cNvSpPr>
              <a:spLocks noChangeShapeType="1"/>
            </p:cNvSpPr>
            <p:nvPr/>
          </p:nvSpPr>
          <p:spPr bwMode="auto">
            <a:xfrm>
              <a:off x="624" y="3240"/>
              <a:ext cx="1440" cy="0"/>
            </a:xfrm>
            <a:prstGeom prst="line">
              <a:avLst/>
            </a:prstGeom>
            <a:noFill/>
            <a:ln w="28575">
              <a:solidFill>
                <a:srgbClr val="FF9E35"/>
              </a:solidFill>
              <a:round/>
              <a:headEnd/>
              <a:tailEnd/>
            </a:ln>
          </p:spPr>
          <p:txBody>
            <a:bodyPr wrap="none" anchor="ctr"/>
            <a:lstStyle/>
            <a:p>
              <a:endParaRPr lang="es-ES"/>
            </a:p>
          </p:txBody>
        </p:sp>
      </p:grpSp>
      <p:grpSp>
        <p:nvGrpSpPr>
          <p:cNvPr id="84051" name="Group 83"/>
          <p:cNvGrpSpPr>
            <a:grpSpLocks/>
          </p:cNvGrpSpPr>
          <p:nvPr/>
        </p:nvGrpSpPr>
        <p:grpSpPr bwMode="auto">
          <a:xfrm>
            <a:off x="5651500" y="4295775"/>
            <a:ext cx="3321050" cy="1968500"/>
            <a:chOff x="2410" y="2744"/>
            <a:chExt cx="1932" cy="1240"/>
          </a:xfrm>
        </p:grpSpPr>
        <p:sp>
          <p:nvSpPr>
            <p:cNvPr id="17414" name="Line 49"/>
            <p:cNvSpPr>
              <a:spLocks noChangeShapeType="1"/>
            </p:cNvSpPr>
            <p:nvPr/>
          </p:nvSpPr>
          <p:spPr bwMode="auto">
            <a:xfrm>
              <a:off x="2600" y="2792"/>
              <a:ext cx="0" cy="1168"/>
            </a:xfrm>
            <a:prstGeom prst="line">
              <a:avLst/>
            </a:prstGeom>
            <a:noFill/>
            <a:ln w="9525">
              <a:solidFill>
                <a:schemeClr val="tx1"/>
              </a:solidFill>
              <a:round/>
              <a:headEnd/>
              <a:tailEnd/>
            </a:ln>
          </p:spPr>
          <p:txBody>
            <a:bodyPr wrap="none" anchor="ctr"/>
            <a:lstStyle/>
            <a:p>
              <a:endParaRPr lang="es-ES"/>
            </a:p>
          </p:txBody>
        </p:sp>
        <p:sp>
          <p:nvSpPr>
            <p:cNvPr id="17415" name="Line 50"/>
            <p:cNvSpPr>
              <a:spLocks noChangeShapeType="1"/>
            </p:cNvSpPr>
            <p:nvPr/>
          </p:nvSpPr>
          <p:spPr bwMode="auto">
            <a:xfrm rot="5400000">
              <a:off x="3362" y="2556"/>
              <a:ext cx="0" cy="1568"/>
            </a:xfrm>
            <a:prstGeom prst="line">
              <a:avLst/>
            </a:prstGeom>
            <a:noFill/>
            <a:ln w="9525">
              <a:solidFill>
                <a:schemeClr val="tx1"/>
              </a:solidFill>
              <a:round/>
              <a:headEnd/>
              <a:tailEnd/>
            </a:ln>
          </p:spPr>
          <p:txBody>
            <a:bodyPr wrap="none" anchor="ctr"/>
            <a:lstStyle/>
            <a:p>
              <a:endParaRPr lang="es-ES"/>
            </a:p>
          </p:txBody>
        </p:sp>
        <p:sp>
          <p:nvSpPr>
            <p:cNvPr id="17416" name="Text Box 51"/>
            <p:cNvSpPr txBox="1">
              <a:spLocks noChangeArrowheads="1"/>
            </p:cNvSpPr>
            <p:nvPr/>
          </p:nvSpPr>
          <p:spPr bwMode="auto">
            <a:xfrm rot="-5400000">
              <a:off x="2117" y="3037"/>
              <a:ext cx="763" cy="177"/>
            </a:xfrm>
            <a:prstGeom prst="rect">
              <a:avLst/>
            </a:prstGeom>
            <a:noFill/>
            <a:ln w="9525">
              <a:noFill/>
              <a:miter lim="800000"/>
              <a:headEnd/>
              <a:tailEnd/>
            </a:ln>
          </p:spPr>
          <p:txBody>
            <a:bodyPr wrap="none">
              <a:spAutoFit/>
            </a:bodyPr>
            <a:lstStyle/>
            <a:p>
              <a:pPr algn="ctr" eaLnBrk="0" hangingPunct="0"/>
              <a:r>
                <a:rPr lang="eu-ES" sz="1400"/>
                <a:t>i(intentsitatea)</a:t>
              </a:r>
              <a:endParaRPr lang="eu-ES" sz="1800"/>
            </a:p>
          </p:txBody>
        </p:sp>
        <p:sp>
          <p:nvSpPr>
            <p:cNvPr id="17417" name="Text Box 52"/>
            <p:cNvSpPr txBox="1">
              <a:spLocks noChangeArrowheads="1"/>
            </p:cNvSpPr>
            <p:nvPr/>
          </p:nvSpPr>
          <p:spPr bwMode="auto">
            <a:xfrm>
              <a:off x="3662" y="3362"/>
              <a:ext cx="538" cy="192"/>
            </a:xfrm>
            <a:prstGeom prst="rect">
              <a:avLst/>
            </a:prstGeom>
            <a:noFill/>
            <a:ln w="9525">
              <a:noFill/>
              <a:miter lim="800000"/>
              <a:headEnd/>
              <a:tailEnd/>
            </a:ln>
          </p:spPr>
          <p:txBody>
            <a:bodyPr wrap="none">
              <a:spAutoFit/>
            </a:bodyPr>
            <a:lstStyle/>
            <a:p>
              <a:pPr algn="ctr" eaLnBrk="0" hangingPunct="0"/>
              <a:r>
                <a:rPr lang="eu-ES" sz="1400"/>
                <a:t>t(denbora)</a:t>
              </a:r>
              <a:endParaRPr lang="eu-ES" sz="1800"/>
            </a:p>
          </p:txBody>
        </p:sp>
        <p:sp>
          <p:nvSpPr>
            <p:cNvPr id="17418" name="Text Box 53"/>
            <p:cNvSpPr txBox="1">
              <a:spLocks noChangeArrowheads="1"/>
            </p:cNvSpPr>
            <p:nvPr/>
          </p:nvSpPr>
          <p:spPr bwMode="auto">
            <a:xfrm>
              <a:off x="2720" y="3753"/>
              <a:ext cx="1622" cy="231"/>
            </a:xfrm>
            <a:prstGeom prst="rect">
              <a:avLst/>
            </a:prstGeom>
            <a:noFill/>
            <a:ln w="9525">
              <a:noFill/>
              <a:miter lim="800000"/>
              <a:headEnd/>
              <a:tailEnd/>
            </a:ln>
          </p:spPr>
          <p:txBody>
            <a:bodyPr wrap="none">
              <a:spAutoFit/>
            </a:bodyPr>
            <a:lstStyle/>
            <a:p>
              <a:pPr algn="ctr" eaLnBrk="0" hangingPunct="0"/>
              <a:r>
                <a:rPr lang="eu-ES" sz="1800">
                  <a:solidFill>
                    <a:srgbClr val="FF9E35"/>
                  </a:solidFill>
                </a:rPr>
                <a:t>Korronte alterno sinusoidala</a:t>
              </a:r>
              <a:endParaRPr lang="eu-ES" sz="1800"/>
            </a:p>
          </p:txBody>
        </p:sp>
        <p:grpSp>
          <p:nvGrpSpPr>
            <p:cNvPr id="17419" name="Group 82"/>
            <p:cNvGrpSpPr>
              <a:grpSpLocks/>
            </p:cNvGrpSpPr>
            <p:nvPr/>
          </p:nvGrpSpPr>
          <p:grpSpPr bwMode="auto">
            <a:xfrm>
              <a:off x="2606" y="2875"/>
              <a:ext cx="1550" cy="927"/>
              <a:chOff x="2606" y="2875"/>
              <a:chExt cx="1550" cy="927"/>
            </a:xfrm>
          </p:grpSpPr>
          <p:grpSp>
            <p:nvGrpSpPr>
              <p:cNvPr id="17420" name="Group 74"/>
              <p:cNvGrpSpPr>
                <a:grpSpLocks/>
              </p:cNvGrpSpPr>
              <p:nvPr/>
            </p:nvGrpSpPr>
            <p:grpSpPr bwMode="auto">
              <a:xfrm>
                <a:off x="2606" y="2875"/>
                <a:ext cx="776" cy="926"/>
                <a:chOff x="2606" y="2875"/>
                <a:chExt cx="776" cy="926"/>
              </a:xfrm>
            </p:grpSpPr>
            <p:grpSp>
              <p:nvGrpSpPr>
                <p:cNvPr id="17428" name="Group 70"/>
                <p:cNvGrpSpPr>
                  <a:grpSpLocks/>
                </p:cNvGrpSpPr>
                <p:nvPr/>
              </p:nvGrpSpPr>
              <p:grpSpPr bwMode="auto">
                <a:xfrm>
                  <a:off x="2606" y="2875"/>
                  <a:ext cx="384" cy="457"/>
                  <a:chOff x="2600" y="3360"/>
                  <a:chExt cx="384" cy="457"/>
                </a:xfrm>
              </p:grpSpPr>
              <p:sp>
                <p:nvSpPr>
                  <p:cNvPr id="17432" name="Freeform 68"/>
                  <p:cNvSpPr>
                    <a:spLocks/>
                  </p:cNvSpPr>
                  <p:nvPr/>
                </p:nvSpPr>
                <p:spPr bwMode="auto">
                  <a:xfrm>
                    <a:off x="2600" y="3360"/>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sp>
                <p:nvSpPr>
                  <p:cNvPr id="17433" name="Freeform 69"/>
                  <p:cNvSpPr>
                    <a:spLocks/>
                  </p:cNvSpPr>
                  <p:nvPr/>
                </p:nvSpPr>
                <p:spPr bwMode="auto">
                  <a:xfrm flipH="1">
                    <a:off x="2792" y="3361"/>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grpSp>
            <p:grpSp>
              <p:nvGrpSpPr>
                <p:cNvPr id="17429" name="Group 71"/>
                <p:cNvGrpSpPr>
                  <a:grpSpLocks/>
                </p:cNvGrpSpPr>
                <p:nvPr/>
              </p:nvGrpSpPr>
              <p:grpSpPr bwMode="auto">
                <a:xfrm flipV="1">
                  <a:off x="2998" y="3344"/>
                  <a:ext cx="384" cy="457"/>
                  <a:chOff x="2600" y="3360"/>
                  <a:chExt cx="384" cy="457"/>
                </a:xfrm>
              </p:grpSpPr>
              <p:sp>
                <p:nvSpPr>
                  <p:cNvPr id="17430" name="Freeform 72"/>
                  <p:cNvSpPr>
                    <a:spLocks/>
                  </p:cNvSpPr>
                  <p:nvPr/>
                </p:nvSpPr>
                <p:spPr bwMode="auto">
                  <a:xfrm>
                    <a:off x="2600" y="3360"/>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sp>
                <p:nvSpPr>
                  <p:cNvPr id="17431" name="Freeform 73"/>
                  <p:cNvSpPr>
                    <a:spLocks/>
                  </p:cNvSpPr>
                  <p:nvPr/>
                </p:nvSpPr>
                <p:spPr bwMode="auto">
                  <a:xfrm flipH="1">
                    <a:off x="2792" y="3361"/>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grpSp>
          </p:grpSp>
          <p:grpSp>
            <p:nvGrpSpPr>
              <p:cNvPr id="17421" name="Group 75"/>
              <p:cNvGrpSpPr>
                <a:grpSpLocks/>
              </p:cNvGrpSpPr>
              <p:nvPr/>
            </p:nvGrpSpPr>
            <p:grpSpPr bwMode="auto">
              <a:xfrm>
                <a:off x="3380" y="2876"/>
                <a:ext cx="776" cy="926"/>
                <a:chOff x="2606" y="2875"/>
                <a:chExt cx="776" cy="926"/>
              </a:xfrm>
            </p:grpSpPr>
            <p:grpSp>
              <p:nvGrpSpPr>
                <p:cNvPr id="17422" name="Group 76"/>
                <p:cNvGrpSpPr>
                  <a:grpSpLocks/>
                </p:cNvGrpSpPr>
                <p:nvPr/>
              </p:nvGrpSpPr>
              <p:grpSpPr bwMode="auto">
                <a:xfrm>
                  <a:off x="2606" y="2875"/>
                  <a:ext cx="384" cy="457"/>
                  <a:chOff x="2600" y="3360"/>
                  <a:chExt cx="384" cy="457"/>
                </a:xfrm>
              </p:grpSpPr>
              <p:sp>
                <p:nvSpPr>
                  <p:cNvPr id="17426" name="Freeform 77"/>
                  <p:cNvSpPr>
                    <a:spLocks/>
                  </p:cNvSpPr>
                  <p:nvPr/>
                </p:nvSpPr>
                <p:spPr bwMode="auto">
                  <a:xfrm>
                    <a:off x="2600" y="3360"/>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sp>
                <p:nvSpPr>
                  <p:cNvPr id="17427" name="Freeform 78"/>
                  <p:cNvSpPr>
                    <a:spLocks/>
                  </p:cNvSpPr>
                  <p:nvPr/>
                </p:nvSpPr>
                <p:spPr bwMode="auto">
                  <a:xfrm flipH="1">
                    <a:off x="2792" y="3361"/>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grpSp>
            <p:grpSp>
              <p:nvGrpSpPr>
                <p:cNvPr id="17423" name="Group 79"/>
                <p:cNvGrpSpPr>
                  <a:grpSpLocks/>
                </p:cNvGrpSpPr>
                <p:nvPr/>
              </p:nvGrpSpPr>
              <p:grpSpPr bwMode="auto">
                <a:xfrm flipV="1">
                  <a:off x="2998" y="3344"/>
                  <a:ext cx="384" cy="457"/>
                  <a:chOff x="2600" y="3360"/>
                  <a:chExt cx="384" cy="457"/>
                </a:xfrm>
              </p:grpSpPr>
              <p:sp>
                <p:nvSpPr>
                  <p:cNvPr id="17424" name="Freeform 80"/>
                  <p:cNvSpPr>
                    <a:spLocks/>
                  </p:cNvSpPr>
                  <p:nvPr/>
                </p:nvSpPr>
                <p:spPr bwMode="auto">
                  <a:xfrm>
                    <a:off x="2600" y="3360"/>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sp>
                <p:nvSpPr>
                  <p:cNvPr id="17425" name="Freeform 81"/>
                  <p:cNvSpPr>
                    <a:spLocks/>
                  </p:cNvSpPr>
                  <p:nvPr/>
                </p:nvSpPr>
                <p:spPr bwMode="auto">
                  <a:xfrm flipH="1">
                    <a:off x="2792" y="3361"/>
                    <a:ext cx="192" cy="456"/>
                  </a:xfrm>
                  <a:custGeom>
                    <a:avLst/>
                    <a:gdLst>
                      <a:gd name="T0" fmla="*/ 0 w 192"/>
                      <a:gd name="T1" fmla="*/ 456 h 456"/>
                      <a:gd name="T2" fmla="*/ 32 w 192"/>
                      <a:gd name="T3" fmla="*/ 216 h 456"/>
                      <a:gd name="T4" fmla="*/ 104 w 192"/>
                      <a:gd name="T5" fmla="*/ 48 h 456"/>
                      <a:gd name="T6" fmla="*/ 192 w 192"/>
                      <a:gd name="T7" fmla="*/ 0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0" y="456"/>
                        </a:moveTo>
                        <a:cubicBezTo>
                          <a:pt x="7" y="370"/>
                          <a:pt x="15" y="284"/>
                          <a:pt x="32" y="216"/>
                        </a:cubicBezTo>
                        <a:cubicBezTo>
                          <a:pt x="49" y="148"/>
                          <a:pt x="77" y="84"/>
                          <a:pt x="104" y="48"/>
                        </a:cubicBezTo>
                        <a:cubicBezTo>
                          <a:pt x="131" y="12"/>
                          <a:pt x="161" y="6"/>
                          <a:pt x="192" y="0"/>
                        </a:cubicBezTo>
                      </a:path>
                    </a:pathLst>
                  </a:custGeom>
                  <a:noFill/>
                  <a:ln w="28575" cmpd="sng">
                    <a:solidFill>
                      <a:srgbClr val="FF9E35"/>
                    </a:solidFill>
                    <a:round/>
                    <a:headEnd/>
                    <a:tailEnd/>
                  </a:ln>
                </p:spPr>
                <p:txBody>
                  <a:bodyPr wrap="none" anchor="ctr"/>
                  <a:lstStyle/>
                  <a:p>
                    <a:endParaRPr lang="es-ES"/>
                  </a:p>
                </p:txBody>
              </p:sp>
            </p:grpSp>
          </p:grpSp>
        </p:grpSp>
      </p:grpSp>
      <p:sp>
        <p:nvSpPr>
          <p:cNvPr id="50" name="49 Rectángulo"/>
          <p:cNvSpPr/>
          <p:nvPr/>
        </p:nvSpPr>
        <p:spPr>
          <a:xfrm>
            <a:off x="1866900" y="6281618"/>
            <a:ext cx="2091085" cy="369332"/>
          </a:xfrm>
          <a:prstGeom prst="rect">
            <a:avLst/>
          </a:prstGeom>
          <a:solidFill>
            <a:srgbClr val="FFFF00"/>
          </a:solidFill>
        </p:spPr>
        <p:txBody>
          <a:bodyPr wrap="none" anchor="ctr" anchorCtr="1">
            <a:spAutoFit/>
          </a:bodyPr>
          <a:lstStyle/>
          <a:p>
            <a:r>
              <a:rPr lang="es-ES" sz="1800" b="1" dirty="0" smtClean="0"/>
              <a:t>DC</a:t>
            </a:r>
            <a:r>
              <a:rPr lang="es-ES" sz="1800" dirty="0" smtClean="0"/>
              <a:t> (</a:t>
            </a:r>
            <a:r>
              <a:rPr lang="es-ES" sz="1800" i="1" dirty="0" err="1" smtClean="0"/>
              <a:t>Direct</a:t>
            </a:r>
            <a:r>
              <a:rPr lang="es-ES" sz="1800" i="1" dirty="0" smtClean="0"/>
              <a:t> </a:t>
            </a:r>
            <a:r>
              <a:rPr lang="es-ES" sz="1800" i="1" dirty="0" err="1" smtClean="0"/>
              <a:t>Current</a:t>
            </a:r>
            <a:r>
              <a:rPr lang="es-ES" sz="1800" i="1" dirty="0" smtClean="0"/>
              <a:t>)</a:t>
            </a:r>
            <a:endParaRPr lang="es-ES" sz="1800" dirty="0"/>
          </a:p>
        </p:txBody>
      </p:sp>
      <p:sp>
        <p:nvSpPr>
          <p:cNvPr id="52" name="51 Rectángulo"/>
          <p:cNvSpPr/>
          <p:nvPr/>
        </p:nvSpPr>
        <p:spPr>
          <a:xfrm>
            <a:off x="6267450" y="6281618"/>
            <a:ext cx="2561342" cy="369332"/>
          </a:xfrm>
          <a:prstGeom prst="rect">
            <a:avLst/>
          </a:prstGeom>
          <a:solidFill>
            <a:srgbClr val="FFFF00"/>
          </a:solidFill>
        </p:spPr>
        <p:txBody>
          <a:bodyPr wrap="none" anchor="ctr" anchorCtr="1">
            <a:spAutoFit/>
          </a:bodyPr>
          <a:lstStyle/>
          <a:p>
            <a:r>
              <a:rPr lang="es-ES" sz="1800" b="1" dirty="0" smtClean="0"/>
              <a:t>AC </a:t>
            </a:r>
            <a:r>
              <a:rPr lang="es-ES" sz="1800" dirty="0" smtClean="0"/>
              <a:t>(</a:t>
            </a:r>
            <a:r>
              <a:rPr lang="es-ES" sz="1800" i="1" dirty="0" err="1" smtClean="0"/>
              <a:t>Alternating</a:t>
            </a:r>
            <a:r>
              <a:rPr lang="es-ES" sz="1800" i="1" dirty="0" smtClean="0"/>
              <a:t> </a:t>
            </a:r>
            <a:r>
              <a:rPr lang="es-ES" sz="1800" i="1" dirty="0" err="1" smtClean="0"/>
              <a:t>Current</a:t>
            </a:r>
            <a:r>
              <a:rPr lang="es-ES" sz="1800" i="1" dirty="0" smtClean="0"/>
              <a:t>)</a:t>
            </a:r>
            <a:endParaRPr lang="es-E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84023"/>
                                        </p:tgtEl>
                                        <p:attrNameLst>
                                          <p:attrName>style.visibility</p:attrName>
                                        </p:attrNameLst>
                                      </p:cBhvr>
                                      <p:to>
                                        <p:strVal val="visible"/>
                                      </p:to>
                                    </p:set>
                                    <p:anim to="" calcmode="lin" valueType="num">
                                      <p:cBhvr>
                                        <p:cTn id="11" dur="1" fill="hold"/>
                                        <p:tgtEl>
                                          <p:spTgt spid="84023"/>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84003"/>
                                        </p:tgtEl>
                                        <p:attrNameLst>
                                          <p:attrName>style.visibility</p:attrName>
                                        </p:attrNameLst>
                                      </p:cBhvr>
                                      <p:to>
                                        <p:strVal val="visible"/>
                                      </p:to>
                                    </p:set>
                                    <p:anim to="" calcmode="lin" valueType="num">
                                      <p:cBhvr>
                                        <p:cTn id="16" dur="1" fill="hold"/>
                                        <p:tgtEl>
                                          <p:spTgt spid="8400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84052"/>
                                        </p:tgtEl>
                                        <p:attrNameLst>
                                          <p:attrName>style.visibility</p:attrName>
                                        </p:attrNameLst>
                                      </p:cBhvr>
                                      <p:to>
                                        <p:strVal val="visible"/>
                                      </p:to>
                                    </p:set>
                                    <p:anim to="" calcmode="lin" valueType="num">
                                      <p:cBhvr>
                                        <p:cTn id="21" dur="1" fill="hold"/>
                                        <p:tgtEl>
                                          <p:spTgt spid="84052"/>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84051"/>
                                        </p:tgtEl>
                                        <p:attrNameLst>
                                          <p:attrName>style.visibility</p:attrName>
                                        </p:attrNameLst>
                                      </p:cBhvr>
                                      <p:to>
                                        <p:strVal val="visible"/>
                                      </p:to>
                                    </p:set>
                                    <p:anim to="" calcmode="lin" valueType="num">
                                      <p:cBhvr>
                                        <p:cTn id="26" dur="1" fill="hold"/>
                                        <p:tgtEl>
                                          <p:spTgt spid="8405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 to="" calcmode="lin" valueType="num">
                                      <p:cBhvr>
                                        <p:cTn id="31" dur="1" fill="hold"/>
                                        <p:tgtEl>
                                          <p:spTgt spid="50"/>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 to="" calcmode="lin" valueType="num">
                                      <p:cBhvr>
                                        <p:cTn id="36" dur="1" fill="hold"/>
                                        <p:tgtEl>
                                          <p:spTgt spid="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50" grpId="0" animBg="1"/>
      <p:bldP spid="5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171450" y="8333"/>
            <a:ext cx="9547225" cy="3826945"/>
          </a:xfrm>
          <a:prstGeom prst="rect">
            <a:avLst/>
          </a:prstGeom>
          <a:noFill/>
          <a:ln w="57150" algn="ctr">
            <a:noFill/>
            <a:miter lim="800000"/>
            <a:headEnd/>
            <a:tailEnd/>
          </a:ln>
          <a:effectLst/>
        </p:spPr>
        <p:txBody>
          <a:bodyPr>
            <a:spAutoFit/>
          </a:bodyPr>
          <a:lstStyle/>
          <a:p>
            <a:pPr algn="just" eaLnBrk="0" hangingPunct="0">
              <a:lnSpc>
                <a:spcPct val="150000"/>
              </a:lnSpc>
              <a:defRPr/>
            </a:pPr>
            <a:r>
              <a:rPr lang="pt-PT" sz="2400" b="1" dirty="0"/>
              <a:t>	</a:t>
            </a:r>
            <a:r>
              <a:rPr lang="es-ES" sz="2000" b="1" dirty="0" smtClean="0">
                <a:latin typeface="Comic Sans MS" pitchFamily="66" charset="0"/>
              </a:rPr>
              <a:t>K.E.20.- </a:t>
            </a:r>
            <a:r>
              <a:rPr lang="es-ES" sz="2000" dirty="0">
                <a:latin typeface="Comic Sans MS" pitchFamily="66" charset="0"/>
              </a:rPr>
              <a:t>T </a:t>
            </a:r>
            <a:r>
              <a:rPr lang="es-ES" sz="2000" dirty="0" err="1">
                <a:latin typeface="Comic Sans MS" pitchFamily="66" charset="0"/>
              </a:rPr>
              <a:t>tenperaturan</a:t>
            </a:r>
            <a:r>
              <a:rPr lang="es-ES" sz="2000" dirty="0">
                <a:latin typeface="Comic Sans MS" pitchFamily="66" charset="0"/>
              </a:rPr>
              <a:t> </a:t>
            </a:r>
            <a:r>
              <a:rPr lang="es-ES" sz="2000" dirty="0" err="1">
                <a:latin typeface="Comic Sans MS" pitchFamily="66" charset="0"/>
              </a:rPr>
              <a:t>dagoen</a:t>
            </a:r>
            <a:r>
              <a:rPr lang="es-ES" sz="2000" dirty="0">
                <a:latin typeface="Comic Sans MS" pitchFamily="66" charset="0"/>
              </a:rPr>
              <a:t> eta d </a:t>
            </a:r>
            <a:r>
              <a:rPr lang="es-ES" sz="2000" dirty="0" err="1">
                <a:latin typeface="Comic Sans MS" pitchFamily="66" charset="0"/>
              </a:rPr>
              <a:t>diametroa</a:t>
            </a:r>
            <a:r>
              <a:rPr lang="es-ES" sz="2000" dirty="0">
                <a:latin typeface="Comic Sans MS" pitchFamily="66" charset="0"/>
              </a:rPr>
              <a:t> eta l </a:t>
            </a:r>
            <a:r>
              <a:rPr lang="es-ES" sz="2000" dirty="0" err="1">
                <a:latin typeface="Comic Sans MS" pitchFamily="66" charset="0"/>
              </a:rPr>
              <a:t>luzera</a:t>
            </a:r>
            <a:r>
              <a:rPr lang="es-ES" sz="2000" dirty="0">
                <a:latin typeface="Comic Sans MS" pitchFamily="66" charset="0"/>
              </a:rPr>
              <a:t> </a:t>
            </a:r>
            <a:r>
              <a:rPr lang="es-ES" sz="2000" dirty="0" err="1">
                <a:latin typeface="Comic Sans MS" pitchFamily="66" charset="0"/>
              </a:rPr>
              <a:t>dituen</a:t>
            </a:r>
            <a:r>
              <a:rPr lang="es-ES" sz="2000" dirty="0">
                <a:latin typeface="Comic Sans MS" pitchFamily="66" charset="0"/>
              </a:rPr>
              <a:t> </a:t>
            </a:r>
            <a:r>
              <a:rPr lang="es-ES" sz="2000" dirty="0" err="1">
                <a:latin typeface="Comic Sans MS" pitchFamily="66" charset="0"/>
              </a:rPr>
              <a:t>kobrezko</a:t>
            </a:r>
            <a:r>
              <a:rPr lang="es-ES" sz="2000" dirty="0">
                <a:latin typeface="Comic Sans MS" pitchFamily="66" charset="0"/>
              </a:rPr>
              <a:t> </a:t>
            </a:r>
            <a:r>
              <a:rPr lang="es-ES" sz="2000" dirty="0" err="1">
                <a:latin typeface="Comic Sans MS" pitchFamily="66" charset="0"/>
              </a:rPr>
              <a:t>eroale</a:t>
            </a:r>
            <a:r>
              <a:rPr lang="es-ES" sz="2000" dirty="0">
                <a:latin typeface="Comic Sans MS" pitchFamily="66" charset="0"/>
              </a:rPr>
              <a:t> </a:t>
            </a:r>
            <a:r>
              <a:rPr lang="es-ES" sz="2000" dirty="0" err="1">
                <a:latin typeface="Comic Sans MS" pitchFamily="66" charset="0"/>
              </a:rPr>
              <a:t>zilindriko</a:t>
            </a:r>
            <a:r>
              <a:rPr lang="es-ES" sz="2000" dirty="0">
                <a:latin typeface="Comic Sans MS" pitchFamily="66" charset="0"/>
              </a:rPr>
              <a:t> </a:t>
            </a:r>
            <a:r>
              <a:rPr lang="es-ES" sz="2000" dirty="0" err="1">
                <a:latin typeface="Comic Sans MS" pitchFamily="66" charset="0"/>
              </a:rPr>
              <a:t>bati</a:t>
            </a:r>
            <a:r>
              <a:rPr lang="es-ES" sz="2000" dirty="0">
                <a:latin typeface="Comic Sans MS" pitchFamily="66" charset="0"/>
              </a:rPr>
              <a:t> V </a:t>
            </a:r>
            <a:r>
              <a:rPr lang="es-ES" sz="2000" dirty="0" err="1">
                <a:latin typeface="Comic Sans MS" pitchFamily="66" charset="0"/>
              </a:rPr>
              <a:t>potentzial-diferentzia</a:t>
            </a:r>
            <a:r>
              <a:rPr lang="es-ES" sz="2000" dirty="0">
                <a:latin typeface="Comic Sans MS" pitchFamily="66" charset="0"/>
              </a:rPr>
              <a:t> </a:t>
            </a:r>
            <a:r>
              <a:rPr lang="es-ES" sz="2000" dirty="0" err="1">
                <a:latin typeface="Comic Sans MS" pitchFamily="66" charset="0"/>
              </a:rPr>
              <a:t>ezartzen</a:t>
            </a:r>
            <a:r>
              <a:rPr lang="es-ES" sz="2000" dirty="0">
                <a:latin typeface="Comic Sans MS" pitchFamily="66" charset="0"/>
              </a:rPr>
              <a:t> </a:t>
            </a:r>
            <a:r>
              <a:rPr lang="es-ES" sz="2000" dirty="0" err="1">
                <a:latin typeface="Comic Sans MS" pitchFamily="66" charset="0"/>
              </a:rPr>
              <a:t>zaio</a:t>
            </a:r>
            <a:r>
              <a:rPr lang="es-ES" sz="2000" dirty="0">
                <a:latin typeface="Comic Sans MS" pitchFamily="66" charset="0"/>
              </a:rPr>
              <a:t>. </a:t>
            </a:r>
            <a:r>
              <a:rPr lang="es-ES" sz="2000" dirty="0" err="1">
                <a:latin typeface="Comic Sans MS" pitchFamily="66" charset="0"/>
              </a:rPr>
              <a:t>Azaldu</a:t>
            </a:r>
            <a:r>
              <a:rPr lang="es-ES" sz="2000" dirty="0">
                <a:latin typeface="Comic Sans MS" pitchFamily="66" charset="0"/>
              </a:rPr>
              <a:t> </a:t>
            </a:r>
            <a:r>
              <a:rPr lang="es-ES" sz="2000" dirty="0" err="1">
                <a:latin typeface="Comic Sans MS" pitchFamily="66" charset="0"/>
              </a:rPr>
              <a:t>nola</a:t>
            </a:r>
            <a:r>
              <a:rPr lang="es-ES" sz="2000" dirty="0">
                <a:latin typeface="Comic Sans MS" pitchFamily="66" charset="0"/>
              </a:rPr>
              <a:t> </a:t>
            </a:r>
            <a:r>
              <a:rPr lang="es-ES" sz="2000" dirty="0" err="1">
                <a:latin typeface="Comic Sans MS" pitchFamily="66" charset="0"/>
              </a:rPr>
              <a:t>aldatuko</a:t>
            </a:r>
            <a:r>
              <a:rPr lang="es-ES" sz="2000" dirty="0">
                <a:latin typeface="Comic Sans MS" pitchFamily="66" charset="0"/>
              </a:rPr>
              <a:t> den </a:t>
            </a:r>
            <a:r>
              <a:rPr lang="es-ES" sz="2000" dirty="0" err="1">
                <a:latin typeface="Comic Sans MS" pitchFamily="66" charset="0"/>
              </a:rPr>
              <a:t>elektroi</a:t>
            </a:r>
            <a:r>
              <a:rPr lang="es-ES" sz="2000" dirty="0">
                <a:latin typeface="Comic Sans MS" pitchFamily="66" charset="0"/>
              </a:rPr>
              <a:t> </a:t>
            </a:r>
            <a:r>
              <a:rPr lang="es-ES" sz="2000" dirty="0" err="1">
                <a:latin typeface="Comic Sans MS" pitchFamily="66" charset="0"/>
              </a:rPr>
              <a:t>askeen</a:t>
            </a:r>
            <a:r>
              <a:rPr lang="es-ES" sz="2000" dirty="0">
                <a:latin typeface="Comic Sans MS" pitchFamily="66" charset="0"/>
              </a:rPr>
              <a:t> </a:t>
            </a:r>
            <a:r>
              <a:rPr lang="es-ES" sz="2000" dirty="0" err="1">
                <a:latin typeface="Comic Sans MS" pitchFamily="66" charset="0"/>
              </a:rPr>
              <a:t>atoi-abiadura</a:t>
            </a:r>
            <a:r>
              <a:rPr lang="es-ES" sz="2000" dirty="0">
                <a:latin typeface="Comic Sans MS" pitchFamily="66" charset="0"/>
              </a:rPr>
              <a:t> </a:t>
            </a:r>
            <a:r>
              <a:rPr lang="es-ES" sz="2000" dirty="0" err="1">
                <a:latin typeface="Comic Sans MS" pitchFamily="66" charset="0"/>
              </a:rPr>
              <a:t>honako</a:t>
            </a:r>
            <a:r>
              <a:rPr lang="es-ES" sz="2000" dirty="0">
                <a:latin typeface="Comic Sans MS" pitchFamily="66" charset="0"/>
              </a:rPr>
              <a:t> </a:t>
            </a:r>
            <a:r>
              <a:rPr lang="es-ES" sz="2000" dirty="0" err="1">
                <a:latin typeface="Comic Sans MS" pitchFamily="66" charset="0"/>
              </a:rPr>
              <a:t>kasu</a:t>
            </a:r>
            <a:r>
              <a:rPr lang="es-ES" sz="2000" dirty="0">
                <a:latin typeface="Comic Sans MS" pitchFamily="66" charset="0"/>
              </a:rPr>
              <a:t> </a:t>
            </a:r>
            <a:r>
              <a:rPr lang="es-ES" sz="2000" dirty="0" err="1">
                <a:latin typeface="Comic Sans MS" pitchFamily="66" charset="0"/>
              </a:rPr>
              <a:t>hauetan</a:t>
            </a:r>
            <a:r>
              <a:rPr lang="es-ES" sz="2000" dirty="0">
                <a:latin typeface="Comic Sans MS" pitchFamily="66" charset="0"/>
              </a:rPr>
              <a:t>: a) </a:t>
            </a:r>
            <a:r>
              <a:rPr lang="es-ES" sz="2000" dirty="0" err="1">
                <a:latin typeface="Comic Sans MS" pitchFamily="66" charset="0"/>
              </a:rPr>
              <a:t>Potentzial-diferentzia</a:t>
            </a:r>
            <a:r>
              <a:rPr lang="es-ES" sz="2000" dirty="0">
                <a:latin typeface="Comic Sans MS" pitchFamily="66" charset="0"/>
              </a:rPr>
              <a:t> </a:t>
            </a:r>
            <a:r>
              <a:rPr lang="es-ES" sz="2000" dirty="0" err="1">
                <a:latin typeface="Comic Sans MS" pitchFamily="66" charset="0"/>
              </a:rPr>
              <a:t>handitzen</a:t>
            </a:r>
            <a:r>
              <a:rPr lang="es-ES" sz="2000" dirty="0">
                <a:latin typeface="Comic Sans MS" pitchFamily="66" charset="0"/>
              </a:rPr>
              <a:t> </a:t>
            </a:r>
            <a:r>
              <a:rPr lang="es-ES" sz="2000" dirty="0" err="1">
                <a:latin typeface="Comic Sans MS" pitchFamily="66" charset="0"/>
              </a:rPr>
              <a:t>badugu</a:t>
            </a:r>
            <a:r>
              <a:rPr lang="es-ES" sz="2000" dirty="0">
                <a:latin typeface="Comic Sans MS" pitchFamily="66" charset="0"/>
              </a:rPr>
              <a:t> (</a:t>
            </a:r>
            <a:r>
              <a:rPr lang="es-ES" sz="2000" dirty="0" err="1">
                <a:latin typeface="Comic Sans MS" pitchFamily="66" charset="0"/>
              </a:rPr>
              <a:t>V</a:t>
            </a:r>
            <a:r>
              <a:rPr lang="es-ES" sz="2000" baseline="-25000" dirty="0" err="1">
                <a:latin typeface="Comic Sans MS" pitchFamily="66" charset="0"/>
              </a:rPr>
              <a:t>berria</a:t>
            </a:r>
            <a:r>
              <a:rPr lang="es-ES" sz="2000" dirty="0">
                <a:latin typeface="Comic Sans MS" pitchFamily="66" charset="0"/>
              </a:rPr>
              <a:t>=</a:t>
            </a:r>
            <a:r>
              <a:rPr lang="pt-PT" sz="2000" dirty="0">
                <a:latin typeface="Comic Sans MS" pitchFamily="66" charset="0"/>
              </a:rPr>
              <a:t>2V); b) l luzera txikitzen badugu (l</a:t>
            </a:r>
            <a:r>
              <a:rPr lang="pt-PT" sz="2000" baseline="-25000" dirty="0">
                <a:latin typeface="Comic Sans MS" pitchFamily="66" charset="0"/>
              </a:rPr>
              <a:t>berria</a:t>
            </a:r>
            <a:r>
              <a:rPr lang="pt-PT" sz="2000" dirty="0">
                <a:latin typeface="Comic Sans MS" pitchFamily="66" charset="0"/>
              </a:rPr>
              <a:t>=l/2); c) d diametroa handitzen badugu (d</a:t>
            </a:r>
            <a:r>
              <a:rPr lang="pt-PT" sz="2000" baseline="-25000" dirty="0">
                <a:latin typeface="Comic Sans MS" pitchFamily="66" charset="0"/>
              </a:rPr>
              <a:t>berria</a:t>
            </a:r>
            <a:r>
              <a:rPr lang="pt-PT" sz="2000" dirty="0">
                <a:latin typeface="Comic Sans MS" pitchFamily="66" charset="0"/>
              </a:rPr>
              <a:t>=2d) eta d) T tenperatura handitzen badugu. (Oharra: Kasu bakoitzean aipatutako -L,d,T,V- magnitudeetatik bat bakarrik aldatzen dela eta beste hirurak ez direla aldatzen suposatu behar da</a:t>
            </a:r>
            <a:r>
              <a:rPr lang="pt-PT" sz="2000" dirty="0" smtClean="0">
                <a:latin typeface="Comic Sans MS" pitchFamily="66" charset="0"/>
              </a:rPr>
              <a:t>)</a:t>
            </a:r>
            <a:endParaRPr lang="pt-PT" sz="2000" dirty="0">
              <a:latin typeface="Comic Sans MS" pitchFamily="66"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56" name="Object 4"/>
          <p:cNvGraphicFramePr>
            <a:graphicFrameLocks noChangeAspect="1"/>
          </p:cNvGraphicFramePr>
          <p:nvPr/>
        </p:nvGraphicFramePr>
        <p:xfrm>
          <a:off x="439635" y="3707011"/>
          <a:ext cx="2192338" cy="865188"/>
        </p:xfrm>
        <a:graphic>
          <a:graphicData uri="http://schemas.openxmlformats.org/presentationml/2006/ole">
            <mc:AlternateContent xmlns:mc="http://schemas.openxmlformats.org/markup-compatibility/2006">
              <mc:Choice xmlns:v="urn:schemas-microsoft-com:vml" Requires="v">
                <p:oleObj spid="_x0000_s382459" name="Ecuación" r:id="rId4" imgW="545626" imgH="215713" progId="Equation.3">
                  <p:embed/>
                </p:oleObj>
              </mc:Choice>
              <mc:Fallback>
                <p:oleObj name="Ecuación" r:id="rId4" imgW="545626" imgH="215713" progId="Equation.3">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635" y="3707011"/>
                        <a:ext cx="2192338"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5" name="Object 8"/>
          <p:cNvGraphicFramePr>
            <a:graphicFrameLocks noChangeAspect="1"/>
          </p:cNvGraphicFramePr>
          <p:nvPr/>
        </p:nvGraphicFramePr>
        <p:xfrm>
          <a:off x="362837" y="295111"/>
          <a:ext cx="2347912" cy="865188"/>
        </p:xfrm>
        <a:graphic>
          <a:graphicData uri="http://schemas.openxmlformats.org/presentationml/2006/ole">
            <mc:AlternateContent xmlns:mc="http://schemas.openxmlformats.org/markup-compatibility/2006">
              <mc:Choice xmlns:v="urn:schemas-microsoft-com:vml" Requires="v">
                <p:oleObj spid="_x0000_s382460" name="Ecuación" r:id="rId6" imgW="583693" imgH="215713" progId="Equation.3">
                  <p:embed/>
                </p:oleObj>
              </mc:Choice>
              <mc:Fallback>
                <p:oleObj name="Ecuación" r:id="rId6" imgW="583693" imgH="215713" progId="Equation.3">
                  <p:embed/>
                  <p:pic>
                    <p:nvPicPr>
                      <p:cNvPr id="0"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37" y="295111"/>
                        <a:ext cx="2347912"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nvGraphicFramePr>
        <p:xfrm>
          <a:off x="2949011" y="328586"/>
          <a:ext cx="1174750" cy="1322388"/>
        </p:xfrm>
        <a:graphic>
          <a:graphicData uri="http://schemas.openxmlformats.org/presentationml/2006/ole">
            <mc:AlternateContent xmlns:mc="http://schemas.openxmlformats.org/markup-compatibility/2006">
              <mc:Choice xmlns:v="urn:schemas-microsoft-com:vml" Requires="v">
                <p:oleObj spid="_x0000_s382461" name="Ecuación" r:id="rId8" imgW="291973" imgH="330057" progId="Equation.3">
                  <p:embed/>
                </p:oleObj>
              </mc:Choice>
              <mc:Fallback>
                <p:oleObj name="Ecuación" r:id="rId8" imgW="291973" imgH="330057" progId="Equation.3">
                  <p:embed/>
                  <p:pic>
                    <p:nvPicPr>
                      <p:cNvPr id="0" name="Picture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9011" y="328586"/>
                        <a:ext cx="1174750" cy="132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8"/>
          <p:cNvGraphicFramePr>
            <a:graphicFrameLocks noChangeAspect="1"/>
          </p:cNvGraphicFramePr>
          <p:nvPr/>
        </p:nvGraphicFramePr>
        <p:xfrm>
          <a:off x="4362023" y="320512"/>
          <a:ext cx="1173163" cy="814387"/>
        </p:xfrm>
        <a:graphic>
          <a:graphicData uri="http://schemas.openxmlformats.org/presentationml/2006/ole">
            <mc:AlternateContent xmlns:mc="http://schemas.openxmlformats.org/markup-compatibility/2006">
              <mc:Choice xmlns:v="urn:schemas-microsoft-com:vml" Requires="v">
                <p:oleObj spid="_x0000_s382462" name="Ecuación" r:id="rId10" imgW="291973" imgH="203112" progId="Equation.3">
                  <p:embed/>
                </p:oleObj>
              </mc:Choice>
              <mc:Fallback>
                <p:oleObj name="Ecuación" r:id="rId10" imgW="291973" imgH="203112" progId="Equation.3">
                  <p:embed/>
                  <p:pic>
                    <p:nvPicPr>
                      <p:cNvPr id="0" name="Picture 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2023" y="320512"/>
                        <a:ext cx="1173163"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5773448" y="324491"/>
          <a:ext cx="1377950" cy="1425575"/>
        </p:xfrm>
        <a:graphic>
          <a:graphicData uri="http://schemas.openxmlformats.org/presentationml/2006/ole">
            <mc:AlternateContent xmlns:mc="http://schemas.openxmlformats.org/markup-compatibility/2006">
              <mc:Choice xmlns:v="urn:schemas-microsoft-com:vml" Requires="v">
                <p:oleObj spid="_x0000_s382463" name="Ecuación" r:id="rId12" imgW="342603" imgH="355292" progId="Equation.3">
                  <p:embed/>
                </p:oleObj>
              </mc:Choice>
              <mc:Fallback>
                <p:oleObj name="Ecuación" r:id="rId12" imgW="342603" imgH="355292" progId="Equation.3">
                  <p:embed/>
                  <p:pic>
                    <p:nvPicPr>
                      <p:cNvPr id="0" name="Picture 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3448" y="324491"/>
                        <a:ext cx="1377950" cy="142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7389660" y="269711"/>
          <a:ext cx="1481137" cy="915988"/>
        </p:xfrm>
        <a:graphic>
          <a:graphicData uri="http://schemas.openxmlformats.org/presentationml/2006/ole">
            <mc:AlternateContent xmlns:mc="http://schemas.openxmlformats.org/markup-compatibility/2006">
              <mc:Choice xmlns:v="urn:schemas-microsoft-com:vml" Requires="v">
                <p:oleObj spid="_x0000_s382464" name="Ecuación" r:id="rId14" imgW="368300" imgH="228600" progId="Equation.3">
                  <p:embed/>
                </p:oleObj>
              </mc:Choice>
              <mc:Fallback>
                <p:oleObj name="Ecuación" r:id="rId14" imgW="368300" imgH="228600" progId="Equation.3">
                  <p:embed/>
                  <p:pic>
                    <p:nvPicPr>
                      <p:cNvPr id="0" name="Picture 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9660" y="269711"/>
                        <a:ext cx="1481137"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2974613" y="3689381"/>
          <a:ext cx="1171575" cy="1323975"/>
        </p:xfrm>
        <a:graphic>
          <a:graphicData uri="http://schemas.openxmlformats.org/presentationml/2006/ole">
            <mc:AlternateContent xmlns:mc="http://schemas.openxmlformats.org/markup-compatibility/2006">
              <mc:Choice xmlns:v="urn:schemas-microsoft-com:vml" Requires="v">
                <p:oleObj spid="_x0000_s382465" name="Ecuación" r:id="rId16" imgW="291973" imgH="330057" progId="Equation.3">
                  <p:embed/>
                </p:oleObj>
              </mc:Choice>
              <mc:Fallback>
                <p:oleObj name="Ecuación" r:id="rId16" imgW="291973" imgH="330057" progId="Equation.3">
                  <p:embed/>
                  <p:pic>
                    <p:nvPicPr>
                      <p:cNvPr id="0" name="Picture 5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13" y="3689381"/>
                        <a:ext cx="1171575"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nvGraphicFramePr>
        <p:xfrm>
          <a:off x="4381953" y="3732411"/>
          <a:ext cx="1171575" cy="814388"/>
        </p:xfrm>
        <a:graphic>
          <a:graphicData uri="http://schemas.openxmlformats.org/presentationml/2006/ole">
            <mc:AlternateContent xmlns:mc="http://schemas.openxmlformats.org/markup-compatibility/2006">
              <mc:Choice xmlns:v="urn:schemas-microsoft-com:vml" Requires="v">
                <p:oleObj spid="_x0000_s382466" name="Ecuación" r:id="rId18" imgW="291973" imgH="203112" progId="Equation.3">
                  <p:embed/>
                </p:oleObj>
              </mc:Choice>
              <mc:Fallback>
                <p:oleObj name="Ecuación" r:id="rId18" imgW="291973" imgH="203112" progId="Equation.3">
                  <p:embed/>
                  <p:pic>
                    <p:nvPicPr>
                      <p:cNvPr id="0" name="Picture 5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81953" y="3732411"/>
                        <a:ext cx="1171575"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nvGraphicFramePr>
        <p:xfrm>
          <a:off x="5789293" y="3633962"/>
          <a:ext cx="1377950" cy="1423988"/>
        </p:xfrm>
        <a:graphic>
          <a:graphicData uri="http://schemas.openxmlformats.org/presentationml/2006/ole">
            <mc:AlternateContent xmlns:mc="http://schemas.openxmlformats.org/markup-compatibility/2006">
              <mc:Choice xmlns:v="urn:schemas-microsoft-com:vml" Requires="v">
                <p:oleObj spid="_x0000_s382467" name="Ecuación" r:id="rId20" imgW="342603" imgH="355292" progId="Equation.3">
                  <p:embed/>
                </p:oleObj>
              </mc:Choice>
              <mc:Fallback>
                <p:oleObj name="Ecuación" r:id="rId20" imgW="342603" imgH="355292" progId="Equation.3">
                  <p:embed/>
                  <p:pic>
                    <p:nvPicPr>
                      <p:cNvPr id="0" name="Picture 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89293" y="3633962"/>
                        <a:ext cx="1377950"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nvGraphicFramePr>
        <p:xfrm>
          <a:off x="7414884" y="3669736"/>
          <a:ext cx="1477962" cy="915988"/>
        </p:xfrm>
        <a:graphic>
          <a:graphicData uri="http://schemas.openxmlformats.org/presentationml/2006/ole">
            <mc:AlternateContent xmlns:mc="http://schemas.openxmlformats.org/markup-compatibility/2006">
              <mc:Choice xmlns:v="urn:schemas-microsoft-com:vml" Requires="v">
                <p:oleObj spid="_x0000_s382468" name="Ecuación" r:id="rId22" imgW="368300" imgH="228600" progId="Equation.3">
                  <p:embed/>
                </p:oleObj>
              </mc:Choice>
              <mc:Fallback>
                <p:oleObj name="Ecuación" r:id="rId22" imgW="368300" imgH="228600" progId="Equation.3">
                  <p:embed/>
                  <p:pic>
                    <p:nvPicPr>
                      <p:cNvPr id="0" name="Picture 6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14884" y="3669736"/>
                        <a:ext cx="1477962"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8"/>
          <p:cNvGraphicFramePr>
            <a:graphicFrameLocks noChangeAspect="1"/>
          </p:cNvGraphicFramePr>
          <p:nvPr/>
        </p:nvGraphicFramePr>
        <p:xfrm>
          <a:off x="1450667" y="2131372"/>
          <a:ext cx="6626225" cy="763588"/>
        </p:xfrm>
        <a:graphic>
          <a:graphicData uri="http://schemas.openxmlformats.org/presentationml/2006/ole">
            <mc:AlternateContent xmlns:mc="http://schemas.openxmlformats.org/markup-compatibility/2006">
              <mc:Choice xmlns:v="urn:schemas-microsoft-com:vml" Requires="v">
                <p:oleObj spid="_x0000_s382469" name="Ecuación" r:id="rId24" imgW="2197100" imgH="254000" progId="Equation.3">
                  <p:embed/>
                </p:oleObj>
              </mc:Choice>
              <mc:Fallback>
                <p:oleObj name="Ecuación" r:id="rId24" imgW="2197100" imgH="254000" progId="Equation.3">
                  <p:embed/>
                  <p:pic>
                    <p:nvPicPr>
                      <p:cNvPr id="0" name="Picture 6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50667" y="2131372"/>
                        <a:ext cx="662622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nvGraphicFramePr>
        <p:xfrm>
          <a:off x="1514822" y="5175250"/>
          <a:ext cx="6311900" cy="1219200"/>
        </p:xfrm>
        <a:graphic>
          <a:graphicData uri="http://schemas.openxmlformats.org/presentationml/2006/ole">
            <mc:AlternateContent xmlns:mc="http://schemas.openxmlformats.org/markup-compatibility/2006">
              <mc:Choice xmlns:v="urn:schemas-microsoft-com:vml" Requires="v">
                <p:oleObj spid="_x0000_s382470" name="Ecuación" r:id="rId26" imgW="2094591" imgH="406224" progId="Equation.3">
                  <p:embed/>
                </p:oleObj>
              </mc:Choice>
              <mc:Fallback>
                <p:oleObj name="Ecuación" r:id="rId26" imgW="2094591" imgH="406224" progId="Equation.3">
                  <p:embed/>
                  <p:pic>
                    <p:nvPicPr>
                      <p:cNvPr id="0" name="Picture 6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14822" y="5175250"/>
                        <a:ext cx="63119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1955"/>
                                        </p:tgtEl>
                                        <p:attrNameLst>
                                          <p:attrName>style.visibility</p:attrName>
                                        </p:attrNameLst>
                                      </p:cBhvr>
                                      <p:to>
                                        <p:strVal val="visible"/>
                                      </p:to>
                                    </p:set>
                                    <p:animEffect transition="in" filter="wipe(left)">
                                      <p:cBhvr>
                                        <p:cTn id="7" dur="5000"/>
                                        <p:tgtEl>
                                          <p:spTgt spid="3819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1956"/>
                                        </p:tgtEl>
                                        <p:attrNameLst>
                                          <p:attrName>style.visibility</p:attrName>
                                        </p:attrNameLst>
                                      </p:cBhvr>
                                      <p:to>
                                        <p:strVal val="visible"/>
                                      </p:to>
                                    </p:set>
                                    <p:animEffect transition="in" filter="wipe(left)">
                                      <p:cBhvr>
                                        <p:cTn id="37" dur="5000"/>
                                        <p:tgtEl>
                                          <p:spTgt spid="3819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57" name="Object 5"/>
          <p:cNvGraphicFramePr>
            <a:graphicFrameLocks noChangeAspect="1"/>
          </p:cNvGraphicFramePr>
          <p:nvPr/>
        </p:nvGraphicFramePr>
        <p:xfrm>
          <a:off x="443968" y="732349"/>
          <a:ext cx="2347913" cy="865187"/>
        </p:xfrm>
        <a:graphic>
          <a:graphicData uri="http://schemas.openxmlformats.org/presentationml/2006/ole">
            <mc:AlternateContent xmlns:mc="http://schemas.openxmlformats.org/markup-compatibility/2006">
              <mc:Choice xmlns:v="urn:schemas-microsoft-com:vml" Requires="v">
                <p:oleObj spid="_x0000_s2139599" name="Ecuación" r:id="rId4" imgW="583693" imgH="215713" progId="Equation.3">
                  <p:embed/>
                </p:oleObj>
              </mc:Choice>
              <mc:Fallback>
                <p:oleObj name="Ecuación" r:id="rId4" imgW="583693" imgH="215713" progId="Equation.3">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68" y="732349"/>
                        <a:ext cx="2347913"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8" name="Object 6"/>
          <p:cNvGraphicFramePr>
            <a:graphicFrameLocks noChangeAspect="1"/>
          </p:cNvGraphicFramePr>
          <p:nvPr/>
        </p:nvGraphicFramePr>
        <p:xfrm>
          <a:off x="397267" y="3889988"/>
          <a:ext cx="2346325" cy="865188"/>
        </p:xfrm>
        <a:graphic>
          <a:graphicData uri="http://schemas.openxmlformats.org/presentationml/2006/ole">
            <mc:AlternateContent xmlns:mc="http://schemas.openxmlformats.org/markup-compatibility/2006">
              <mc:Choice xmlns:v="urn:schemas-microsoft-com:vml" Requires="v">
                <p:oleObj spid="_x0000_s2139600" name="Ecuación" r:id="rId6" imgW="583693" imgH="215713" progId="Equation.3">
                  <p:embed/>
                </p:oleObj>
              </mc:Choice>
              <mc:Fallback>
                <p:oleObj name="Ecuación" r:id="rId6" imgW="583693" imgH="215713" progId="Equation.3">
                  <p:embed/>
                  <p:pic>
                    <p:nvPicPr>
                      <p:cNvPr id="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267" y="3889988"/>
                        <a:ext cx="2346325"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2958529" y="717151"/>
          <a:ext cx="1173162" cy="1322387"/>
        </p:xfrm>
        <a:graphic>
          <a:graphicData uri="http://schemas.openxmlformats.org/presentationml/2006/ole">
            <mc:AlternateContent xmlns:mc="http://schemas.openxmlformats.org/markup-compatibility/2006">
              <mc:Choice xmlns:v="urn:schemas-microsoft-com:vml" Requires="v">
                <p:oleObj spid="_x0000_s2139601" name="Ecuación" r:id="rId8" imgW="291973" imgH="330057" progId="Equation.3">
                  <p:embed/>
                </p:oleObj>
              </mc:Choice>
              <mc:Fallback>
                <p:oleObj name="Ecuación" r:id="rId8" imgW="291973" imgH="330057" progId="Equation.3">
                  <p:embed/>
                  <p:pic>
                    <p:nvPicPr>
                      <p:cNvPr id="0"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8529" y="717151"/>
                        <a:ext cx="1173162" cy="1322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4167715" y="758542"/>
          <a:ext cx="1939925" cy="812800"/>
        </p:xfrm>
        <a:graphic>
          <a:graphicData uri="http://schemas.openxmlformats.org/presentationml/2006/ole">
            <mc:AlternateContent xmlns:mc="http://schemas.openxmlformats.org/markup-compatibility/2006">
              <mc:Choice xmlns:v="urn:schemas-microsoft-com:vml" Requires="v">
                <p:oleObj spid="_x0000_s2139602" name="Ecuación" r:id="rId10" imgW="482391" imgH="203112" progId="Equation.3">
                  <p:embed/>
                </p:oleObj>
              </mc:Choice>
              <mc:Fallback>
                <p:oleObj name="Ecuación" r:id="rId10" imgW="482391" imgH="203112" progId="Equation.3">
                  <p:embed/>
                  <p:pic>
                    <p:nvPicPr>
                      <p:cNvPr id="0" name="Picture 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67715" y="758542"/>
                        <a:ext cx="1939925"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nvGraphicFramePr>
        <p:xfrm>
          <a:off x="5870539" y="756449"/>
          <a:ext cx="1377950" cy="1423987"/>
        </p:xfrm>
        <a:graphic>
          <a:graphicData uri="http://schemas.openxmlformats.org/presentationml/2006/ole">
            <mc:AlternateContent xmlns:mc="http://schemas.openxmlformats.org/markup-compatibility/2006">
              <mc:Choice xmlns:v="urn:schemas-microsoft-com:vml" Requires="v">
                <p:oleObj spid="_x0000_s2139603" name="Ecuación" r:id="rId12" imgW="342603" imgH="355292" progId="Equation.3">
                  <p:embed/>
                </p:oleObj>
              </mc:Choice>
              <mc:Fallback>
                <p:oleObj name="Ecuación" r:id="rId12" imgW="342603" imgH="355292" progId="Equation.3">
                  <p:embed/>
                  <p:pic>
                    <p:nvPicPr>
                      <p:cNvPr id="0" name="Picture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0539" y="756449"/>
                        <a:ext cx="1377950" cy="1423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
          <p:cNvGraphicFramePr>
            <a:graphicFrameLocks noChangeAspect="1"/>
          </p:cNvGraphicFramePr>
          <p:nvPr/>
        </p:nvGraphicFramePr>
        <p:xfrm>
          <a:off x="7237012" y="706949"/>
          <a:ext cx="2041525" cy="915987"/>
        </p:xfrm>
        <a:graphic>
          <a:graphicData uri="http://schemas.openxmlformats.org/presentationml/2006/ole">
            <mc:AlternateContent xmlns:mc="http://schemas.openxmlformats.org/markup-compatibility/2006">
              <mc:Choice xmlns:v="urn:schemas-microsoft-com:vml" Requires="v">
                <p:oleObj spid="_x0000_s2139604" name="Ecuación" r:id="rId14" imgW="508000" imgH="228600" progId="Equation.3">
                  <p:embed/>
                </p:oleObj>
              </mc:Choice>
              <mc:Fallback>
                <p:oleObj name="Ecuación" r:id="rId14" imgW="508000" imgH="228600" progId="Equation.3">
                  <p:embed/>
                  <p:pic>
                    <p:nvPicPr>
                      <p:cNvPr id="0" name="Picture 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012" y="706949"/>
                        <a:ext cx="2041525"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6"/>
          <p:cNvGraphicFramePr>
            <a:graphicFrameLocks noChangeAspect="1"/>
          </p:cNvGraphicFramePr>
          <p:nvPr/>
        </p:nvGraphicFramePr>
        <p:xfrm>
          <a:off x="3110784" y="4050450"/>
          <a:ext cx="765175" cy="611187"/>
        </p:xfrm>
        <a:graphic>
          <a:graphicData uri="http://schemas.openxmlformats.org/presentationml/2006/ole">
            <mc:AlternateContent xmlns:mc="http://schemas.openxmlformats.org/markup-compatibility/2006">
              <mc:Choice xmlns:v="urn:schemas-microsoft-com:vml" Requires="v">
                <p:oleObj spid="_x0000_s2139605" name="Ecuación" r:id="rId16" imgW="190417" imgH="152334" progId="Equation.3">
                  <p:embed/>
                </p:oleObj>
              </mc:Choice>
              <mc:Fallback>
                <p:oleObj name="Ecuación" r:id="rId16" imgW="190417" imgH="152334" progId="Equation.3">
                  <p:embed/>
                  <p:pic>
                    <p:nvPicPr>
                      <p:cNvPr id="0" name="Picture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10784" y="4050450"/>
                        <a:ext cx="765175"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7423872" y="3864589"/>
          <a:ext cx="1477962" cy="915987"/>
        </p:xfrm>
        <a:graphic>
          <a:graphicData uri="http://schemas.openxmlformats.org/presentationml/2006/ole">
            <mc:AlternateContent xmlns:mc="http://schemas.openxmlformats.org/markup-compatibility/2006">
              <mc:Choice xmlns:v="urn:schemas-microsoft-com:vml" Requires="v">
                <p:oleObj spid="_x0000_s2139606" name="Ecuación" r:id="rId18" imgW="368300" imgH="228600" progId="Equation.3">
                  <p:embed/>
                </p:oleObj>
              </mc:Choice>
              <mc:Fallback>
                <p:oleObj name="Ecuación" r:id="rId18" imgW="368300" imgH="228600" progId="Equation.3">
                  <p:embed/>
                  <p:pic>
                    <p:nvPicPr>
                      <p:cNvPr id="0" name="Picture 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23872" y="3864589"/>
                        <a:ext cx="1477962"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6"/>
          <p:cNvGraphicFramePr>
            <a:graphicFrameLocks noChangeAspect="1"/>
          </p:cNvGraphicFramePr>
          <p:nvPr/>
        </p:nvGraphicFramePr>
        <p:xfrm>
          <a:off x="4350026" y="3865382"/>
          <a:ext cx="1069975" cy="914400"/>
        </p:xfrm>
        <a:graphic>
          <a:graphicData uri="http://schemas.openxmlformats.org/presentationml/2006/ole">
            <mc:AlternateContent xmlns:mc="http://schemas.openxmlformats.org/markup-compatibility/2006">
              <mc:Choice xmlns:v="urn:schemas-microsoft-com:vml" Requires="v">
                <p:oleObj spid="_x0000_s2139607" name="Ecuación" r:id="rId20" imgW="266584" imgH="228501" progId="Equation.3">
                  <p:embed/>
                </p:oleObj>
              </mc:Choice>
              <mc:Fallback>
                <p:oleObj name="Ecuación" r:id="rId20" imgW="266584" imgH="228501" progId="Equation.3">
                  <p:embed/>
                  <p:pic>
                    <p:nvPicPr>
                      <p:cNvPr id="0" name="Picture 5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0026" y="3865382"/>
                        <a:ext cx="10699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6"/>
          <p:cNvGraphicFramePr>
            <a:graphicFrameLocks noChangeAspect="1"/>
          </p:cNvGraphicFramePr>
          <p:nvPr/>
        </p:nvGraphicFramePr>
        <p:xfrm>
          <a:off x="5941568" y="3961892"/>
          <a:ext cx="1376363" cy="1373188"/>
        </p:xfrm>
        <a:graphic>
          <a:graphicData uri="http://schemas.openxmlformats.org/presentationml/2006/ole">
            <mc:AlternateContent xmlns:mc="http://schemas.openxmlformats.org/markup-compatibility/2006">
              <mc:Choice xmlns:v="urn:schemas-microsoft-com:vml" Requires="v">
                <p:oleObj spid="_x0000_s2139608" name="Ecuación" r:id="rId22" imgW="342751" imgH="342751" progId="Equation.3">
                  <p:embed/>
                </p:oleObj>
              </mc:Choice>
              <mc:Fallback>
                <p:oleObj name="Ecuación" r:id="rId22" imgW="342751" imgH="342751" progId="Equation.3">
                  <p:embed/>
                  <p:pic>
                    <p:nvPicPr>
                      <p:cNvPr id="0" name="Picture 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41568" y="3961892"/>
                        <a:ext cx="1376363" cy="137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2"/>
          <p:cNvGraphicFramePr>
            <a:graphicFrameLocks noChangeAspect="1"/>
          </p:cNvGraphicFramePr>
          <p:nvPr/>
        </p:nvGraphicFramePr>
        <p:xfrm>
          <a:off x="1525848" y="2647358"/>
          <a:ext cx="6616700" cy="762000"/>
        </p:xfrm>
        <a:graphic>
          <a:graphicData uri="http://schemas.openxmlformats.org/presentationml/2006/ole">
            <mc:AlternateContent xmlns:mc="http://schemas.openxmlformats.org/markup-compatibility/2006">
              <mc:Choice xmlns:v="urn:schemas-microsoft-com:vml" Requires="v">
                <p:oleObj spid="_x0000_s2139609" name="Ecuación" r:id="rId24" imgW="2197100" imgH="254000" progId="Equation.3">
                  <p:embed/>
                </p:oleObj>
              </mc:Choice>
              <mc:Fallback>
                <p:oleObj name="Ecuación" r:id="rId24" imgW="2197100" imgH="254000" progId="Equation.3">
                  <p:embed/>
                  <p:pic>
                    <p:nvPicPr>
                      <p:cNvPr id="0" name="Picture 5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5848" y="2647358"/>
                        <a:ext cx="66167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957"/>
                                        </p:tgtEl>
                                        <p:attrNameLst>
                                          <p:attrName>style.visibility</p:attrName>
                                        </p:attrNameLst>
                                      </p:cBhvr>
                                      <p:to>
                                        <p:strVal val="visible"/>
                                      </p:to>
                                    </p:set>
                                    <p:animEffect transition="in" filter="fade">
                                      <p:cBhvr>
                                        <p:cTn id="7" dur="2000"/>
                                        <p:tgtEl>
                                          <p:spTgt spid="3819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1958"/>
                                        </p:tgtEl>
                                        <p:attrNameLst>
                                          <p:attrName>style.visibility</p:attrName>
                                        </p:attrNameLst>
                                      </p:cBhvr>
                                      <p:to>
                                        <p:strVal val="visible"/>
                                      </p:to>
                                    </p:set>
                                    <p:animEffect transition="in" filter="fade">
                                      <p:cBhvr>
                                        <p:cTn id="37" dur="2000"/>
                                        <p:tgtEl>
                                          <p:spTgt spid="3819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171450" y="-12933"/>
            <a:ext cx="9547225" cy="5632311"/>
          </a:xfrm>
          <a:prstGeom prst="rect">
            <a:avLst/>
          </a:prstGeom>
          <a:noFill/>
          <a:ln w="57150" algn="ctr">
            <a:noFill/>
            <a:miter lim="800000"/>
            <a:headEnd/>
            <a:tailEnd/>
          </a:ln>
          <a:effectLst/>
        </p:spPr>
        <p:txBody>
          <a:bodyPr>
            <a:spAutoFit/>
          </a:bodyPr>
          <a:lstStyle/>
          <a:p>
            <a:pPr algn="just" eaLnBrk="0" hangingPunct="0">
              <a:lnSpc>
                <a:spcPct val="150000"/>
              </a:lnSpc>
              <a:defRPr/>
            </a:pPr>
            <a:r>
              <a:rPr lang="pt-PT" sz="2000" b="1" dirty="0">
                <a:latin typeface="Comic Sans MS" pitchFamily="66" charset="0"/>
              </a:rPr>
              <a:t>	</a:t>
            </a:r>
            <a:r>
              <a:rPr lang="pt-PT" sz="2000" b="1" dirty="0" smtClean="0">
                <a:latin typeface="Comic Sans MS" pitchFamily="66" charset="0"/>
              </a:rPr>
              <a:t>K.E.21.- </a:t>
            </a:r>
            <a:r>
              <a:rPr lang="pt-PT" sz="2000" dirty="0" smtClean="0">
                <a:latin typeface="Comic Sans MS" pitchFamily="66" charset="0"/>
              </a:rPr>
              <a:t>1mm-ko </a:t>
            </a:r>
            <a:r>
              <a:rPr lang="pt-PT" sz="2000" dirty="0">
                <a:latin typeface="Comic Sans MS" pitchFamily="66" charset="0"/>
              </a:rPr>
              <a:t>diametroa eta </a:t>
            </a:r>
            <a:r>
              <a:rPr lang="pt-PT" sz="2000" dirty="0" smtClean="0">
                <a:latin typeface="Comic Sans MS" pitchFamily="66" charset="0"/>
              </a:rPr>
              <a:t>80m-ko </a:t>
            </a:r>
            <a:r>
              <a:rPr lang="pt-PT" sz="2000" dirty="0">
                <a:latin typeface="Comic Sans MS" pitchFamily="66" charset="0"/>
              </a:rPr>
              <a:t>luzera dituen kobrezko hari zilindriko bat </a:t>
            </a:r>
            <a:r>
              <a:rPr lang="pt-PT" sz="2000" dirty="0" smtClean="0">
                <a:latin typeface="Comic Sans MS" pitchFamily="66" charset="0"/>
              </a:rPr>
              <a:t>1mm-ko </a:t>
            </a:r>
            <a:r>
              <a:rPr lang="pt-PT" sz="2000" dirty="0">
                <a:latin typeface="Comic Sans MS" pitchFamily="66" charset="0"/>
              </a:rPr>
              <a:t>diametroa eta </a:t>
            </a:r>
            <a:r>
              <a:rPr lang="pt-PT" sz="2000" dirty="0" smtClean="0">
                <a:latin typeface="Comic Sans MS" pitchFamily="66" charset="0"/>
              </a:rPr>
              <a:t>49m-ko </a:t>
            </a:r>
            <a:r>
              <a:rPr lang="pt-PT" sz="2000" dirty="0">
                <a:latin typeface="Comic Sans MS" pitchFamily="66" charset="0"/>
              </a:rPr>
              <a:t>luzera dituen burdinezko hari zilindriko batekin konektatzen da mutur batetik. Egoera honetan harietatik </a:t>
            </a:r>
            <a:r>
              <a:rPr lang="pt-PT" sz="2000" dirty="0" smtClean="0">
                <a:latin typeface="Comic Sans MS" pitchFamily="66" charset="0"/>
              </a:rPr>
              <a:t>2A-ko </a:t>
            </a:r>
            <a:r>
              <a:rPr lang="pt-PT" sz="2000" dirty="0">
                <a:latin typeface="Comic Sans MS" pitchFamily="66" charset="0"/>
              </a:rPr>
              <a:t>korronte elektrikoa iragaten dela jakinik, </a:t>
            </a:r>
            <a:endParaRPr lang="es-ES" sz="2000" dirty="0">
              <a:latin typeface="Comic Sans MS" pitchFamily="66" charset="0"/>
            </a:endParaRPr>
          </a:p>
          <a:p>
            <a:pPr indent="900113" algn="just" eaLnBrk="0" hangingPunct="0">
              <a:lnSpc>
                <a:spcPct val="150000"/>
              </a:lnSpc>
              <a:defRPr/>
            </a:pPr>
            <a:r>
              <a:rPr lang="pt-PT" sz="2000" dirty="0">
                <a:latin typeface="Comic Sans MS" pitchFamily="66" charset="0"/>
              </a:rPr>
              <a:t>a) Kalkulatu eremu elektrikoa hari bakoitzean.</a:t>
            </a:r>
            <a:endParaRPr lang="es-ES" sz="2000" dirty="0">
              <a:latin typeface="Comic Sans MS" pitchFamily="66" charset="0"/>
            </a:endParaRPr>
          </a:p>
          <a:p>
            <a:pPr indent="900113" algn="just" eaLnBrk="0" hangingPunct="0">
              <a:lnSpc>
                <a:spcPct val="150000"/>
              </a:lnSpc>
              <a:defRPr/>
            </a:pPr>
            <a:r>
              <a:rPr lang="pt-PT" sz="2000" dirty="0">
                <a:latin typeface="Comic Sans MS" pitchFamily="66" charset="0"/>
              </a:rPr>
              <a:t>b) Kalkulatu hari bakoitzeko muturren arteko potentzial-diferentzia.</a:t>
            </a:r>
            <a:endParaRPr lang="es-ES" sz="2000" dirty="0">
              <a:latin typeface="Comic Sans MS" pitchFamily="66" charset="0"/>
            </a:endParaRPr>
          </a:p>
          <a:p>
            <a:pPr marL="900113" algn="just" eaLnBrk="0" hangingPunct="0">
              <a:lnSpc>
                <a:spcPct val="150000"/>
              </a:lnSpc>
              <a:defRPr/>
            </a:pPr>
            <a:r>
              <a:rPr lang="pt-PT" sz="2000" dirty="0">
                <a:latin typeface="Comic Sans MS" pitchFamily="66" charset="0"/>
              </a:rPr>
              <a:t>c) Potentzial-diferentzia osoarekin (bi eroaleetan agertzen diren potentzial-dierentzien batura) korronte berdina eroango lukeen erresistentzia baliokidea kalkulatu. Emaitza hori, bi eroaleen erresistentzien baturarekin konparatu.</a:t>
            </a:r>
            <a:endParaRPr lang="es-ES" sz="2000" dirty="0">
              <a:latin typeface="Comic Sans MS" pitchFamily="66" charset="0"/>
            </a:endParaRPr>
          </a:p>
          <a:p>
            <a:pPr algn="just" eaLnBrk="0" hangingPunct="0">
              <a:lnSpc>
                <a:spcPct val="150000"/>
              </a:lnSpc>
              <a:defRPr/>
            </a:pPr>
            <a:r>
              <a:rPr lang="pt-PT" sz="2000" dirty="0">
                <a:latin typeface="Comic Sans MS" pitchFamily="66" charset="0"/>
              </a:rPr>
              <a:t> </a:t>
            </a:r>
            <a:r>
              <a:rPr lang="pt-PT" sz="2000" dirty="0" smtClean="0">
                <a:latin typeface="Comic Sans MS" pitchFamily="66" charset="0"/>
              </a:rPr>
              <a:t>Datuak </a:t>
            </a:r>
            <a:r>
              <a:rPr lang="pt-PT" sz="2000" dirty="0">
                <a:latin typeface="Comic Sans MS" pitchFamily="66" charset="0"/>
              </a:rPr>
              <a:t>: Kobrearen erresistibitatea: </a:t>
            </a:r>
            <a:r>
              <a:rPr lang="es-ES" sz="2000" dirty="0">
                <a:latin typeface="Symbol" pitchFamily="18" charset="2"/>
              </a:rPr>
              <a:t>r</a:t>
            </a:r>
            <a:r>
              <a:rPr lang="pt-PT" sz="2000" baseline="-25000" dirty="0">
                <a:latin typeface="Comic Sans MS" pitchFamily="66" charset="0"/>
              </a:rPr>
              <a:t>Cu</a:t>
            </a:r>
            <a:r>
              <a:rPr lang="pt-PT" sz="2000" dirty="0">
                <a:latin typeface="Comic Sans MS" pitchFamily="66" charset="0"/>
              </a:rPr>
              <a:t>= </a:t>
            </a:r>
            <a:r>
              <a:rPr lang="pt-PT" sz="2000" dirty="0" smtClean="0">
                <a:latin typeface="Comic Sans MS" pitchFamily="66" charset="0"/>
              </a:rPr>
              <a:t>1.7</a:t>
            </a:r>
            <a:r>
              <a:rPr lang="pt-PT" sz="1400" dirty="0" smtClean="0">
                <a:latin typeface="Comic Sans MS" pitchFamily="66" charset="0"/>
              </a:rPr>
              <a:t>x</a:t>
            </a:r>
            <a:r>
              <a:rPr lang="pt-PT" sz="2000" dirty="0" smtClean="0">
                <a:latin typeface="Comic Sans MS" pitchFamily="66" charset="0"/>
              </a:rPr>
              <a:t>10</a:t>
            </a:r>
            <a:r>
              <a:rPr lang="pt-PT" sz="2000" baseline="30000" dirty="0" smtClean="0">
                <a:latin typeface="Comic Sans MS" pitchFamily="66" charset="0"/>
              </a:rPr>
              <a:t>-8</a:t>
            </a:r>
            <a:r>
              <a:rPr lang="pt-PT" sz="2000" dirty="0" smtClean="0">
                <a:latin typeface="Comic Sans MS" pitchFamily="66" charset="0"/>
              </a:rPr>
              <a:t>Ωm </a:t>
            </a:r>
            <a:endParaRPr lang="es-ES" sz="2000" dirty="0" smtClean="0">
              <a:latin typeface="Comic Sans MS" pitchFamily="66" charset="0"/>
            </a:endParaRPr>
          </a:p>
          <a:p>
            <a:pPr indent="1169988" algn="just" eaLnBrk="0" hangingPunct="0">
              <a:lnSpc>
                <a:spcPct val="150000"/>
              </a:lnSpc>
              <a:defRPr/>
            </a:pPr>
            <a:r>
              <a:rPr lang="pt-PT" sz="2000" dirty="0" smtClean="0">
                <a:latin typeface="Comic Sans MS" pitchFamily="66" charset="0"/>
              </a:rPr>
              <a:t>Burdinaren </a:t>
            </a:r>
            <a:r>
              <a:rPr lang="pt-PT" sz="2000" dirty="0">
                <a:latin typeface="Comic Sans MS" pitchFamily="66" charset="0"/>
              </a:rPr>
              <a:t>erresistibitatea: </a:t>
            </a:r>
            <a:r>
              <a:rPr lang="es-ES" sz="2000" dirty="0">
                <a:latin typeface="Symbol" pitchFamily="18" charset="2"/>
              </a:rPr>
              <a:t>r</a:t>
            </a:r>
            <a:r>
              <a:rPr lang="pt-PT" sz="2000" baseline="-25000" dirty="0">
                <a:latin typeface="Comic Sans MS" pitchFamily="66" charset="0"/>
              </a:rPr>
              <a:t>Fe</a:t>
            </a:r>
            <a:r>
              <a:rPr lang="pt-PT" sz="2000" dirty="0">
                <a:latin typeface="Comic Sans MS" pitchFamily="66" charset="0"/>
              </a:rPr>
              <a:t>= </a:t>
            </a:r>
            <a:r>
              <a:rPr lang="pt-PT" sz="2000" dirty="0" smtClean="0">
                <a:latin typeface="Comic Sans MS" pitchFamily="66" charset="0"/>
              </a:rPr>
              <a:t>1.0</a:t>
            </a:r>
            <a:r>
              <a:rPr lang="pt-PT" sz="1400" dirty="0" smtClean="0">
                <a:latin typeface="Comic Sans MS" pitchFamily="66" charset="0"/>
              </a:rPr>
              <a:t>x</a:t>
            </a:r>
            <a:r>
              <a:rPr lang="pt-PT" sz="2000" dirty="0" smtClean="0">
                <a:latin typeface="Comic Sans MS" pitchFamily="66" charset="0"/>
              </a:rPr>
              <a:t>10</a:t>
            </a:r>
            <a:r>
              <a:rPr lang="pt-PT" sz="2000" baseline="30000" dirty="0" smtClean="0">
                <a:latin typeface="Comic Sans MS" pitchFamily="66" charset="0"/>
              </a:rPr>
              <a:t>-7</a:t>
            </a:r>
            <a:r>
              <a:rPr lang="pt-PT" sz="2000" dirty="0" smtClean="0">
                <a:latin typeface="Comic Sans MS" pitchFamily="66" charset="0"/>
              </a:rPr>
              <a:t>Ωm</a:t>
            </a:r>
            <a:endParaRPr lang="es-ES" sz="2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6" name="Text Box 8"/>
          <p:cNvSpPr txBox="1">
            <a:spLocks noChangeArrowheads="1"/>
          </p:cNvSpPr>
          <p:nvPr/>
        </p:nvSpPr>
        <p:spPr bwMode="auto">
          <a:xfrm>
            <a:off x="317500" y="307975"/>
            <a:ext cx="438150" cy="457200"/>
          </a:xfrm>
          <a:prstGeom prst="rect">
            <a:avLst/>
          </a:prstGeom>
          <a:noFill/>
          <a:ln w="57150" algn="ctr">
            <a:noFill/>
            <a:miter lim="800000"/>
            <a:headEnd/>
            <a:tailEnd/>
          </a:ln>
        </p:spPr>
        <p:txBody>
          <a:bodyPr wrap="none">
            <a:spAutoFit/>
          </a:bodyPr>
          <a:lstStyle/>
          <a:p>
            <a:pPr algn="ctr" eaLnBrk="0" hangingPunct="0"/>
            <a:r>
              <a:rPr lang="es-ES" sz="2400" b="1" i="1"/>
              <a:t>a)</a:t>
            </a:r>
          </a:p>
        </p:txBody>
      </p:sp>
      <p:graphicFrame>
        <p:nvGraphicFramePr>
          <p:cNvPr id="391177" name="Object 9"/>
          <p:cNvGraphicFramePr>
            <a:graphicFrameLocks noChangeAspect="1"/>
          </p:cNvGraphicFramePr>
          <p:nvPr/>
        </p:nvGraphicFramePr>
        <p:xfrm>
          <a:off x="758825" y="177800"/>
          <a:ext cx="3579813" cy="841375"/>
        </p:xfrm>
        <a:graphic>
          <a:graphicData uri="http://schemas.openxmlformats.org/presentationml/2006/ole">
            <mc:AlternateContent xmlns:mc="http://schemas.openxmlformats.org/markup-compatibility/2006">
              <mc:Choice xmlns:v="urn:schemas-microsoft-com:vml" Requires="v">
                <p:oleObj spid="_x0000_s391465" name="Ecuación" r:id="rId4" imgW="1955800" imgH="419100" progId="Equation.3">
                  <p:embed/>
                </p:oleObj>
              </mc:Choice>
              <mc:Fallback>
                <p:oleObj name="Ecuación" r:id="rId4" imgW="1955800" imgH="419100"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177800"/>
                        <a:ext cx="3579813"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78" name="Object 10"/>
          <p:cNvGraphicFramePr>
            <a:graphicFrameLocks noChangeAspect="1"/>
          </p:cNvGraphicFramePr>
          <p:nvPr/>
        </p:nvGraphicFramePr>
        <p:xfrm>
          <a:off x="763588" y="1003300"/>
          <a:ext cx="8601075" cy="917575"/>
        </p:xfrm>
        <a:graphic>
          <a:graphicData uri="http://schemas.openxmlformats.org/presentationml/2006/ole">
            <mc:AlternateContent xmlns:mc="http://schemas.openxmlformats.org/markup-compatibility/2006">
              <mc:Choice xmlns:v="urn:schemas-microsoft-com:vml" Requires="v">
                <p:oleObj spid="_x0000_s391466" name="Ecuación" r:id="rId6" imgW="4699000" imgH="457200" progId="Equation.3">
                  <p:embed/>
                </p:oleObj>
              </mc:Choice>
              <mc:Fallback>
                <p:oleObj name="Ecuación" r:id="rId6" imgW="4699000" imgH="457200" progId="Equation.3">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1003300"/>
                        <a:ext cx="8601075"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79" name="Object 11"/>
          <p:cNvGraphicFramePr>
            <a:graphicFrameLocks noChangeAspect="1"/>
          </p:cNvGraphicFramePr>
          <p:nvPr/>
        </p:nvGraphicFramePr>
        <p:xfrm>
          <a:off x="823913" y="1905000"/>
          <a:ext cx="8275637" cy="942975"/>
        </p:xfrm>
        <a:graphic>
          <a:graphicData uri="http://schemas.openxmlformats.org/presentationml/2006/ole">
            <mc:AlternateContent xmlns:mc="http://schemas.openxmlformats.org/markup-compatibility/2006">
              <mc:Choice xmlns:v="urn:schemas-microsoft-com:vml" Requires="v">
                <p:oleObj spid="_x0000_s391467" name="Ecuación" r:id="rId8" imgW="4521200" imgH="469900" progId="Equation.3">
                  <p:embed/>
                </p:oleObj>
              </mc:Choice>
              <mc:Fallback>
                <p:oleObj name="Ecuación" r:id="rId8" imgW="4521200" imgH="469900" progId="Equation.3">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913" y="1905000"/>
                        <a:ext cx="8275637"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1180" name="Text Box 12"/>
          <p:cNvSpPr txBox="1">
            <a:spLocks noChangeArrowheads="1"/>
          </p:cNvSpPr>
          <p:nvPr/>
        </p:nvSpPr>
        <p:spPr bwMode="auto">
          <a:xfrm>
            <a:off x="330200" y="3114675"/>
            <a:ext cx="438150" cy="457200"/>
          </a:xfrm>
          <a:prstGeom prst="rect">
            <a:avLst/>
          </a:prstGeom>
          <a:noFill/>
          <a:ln w="57150" algn="ctr">
            <a:noFill/>
            <a:miter lim="800000"/>
            <a:headEnd/>
            <a:tailEnd/>
          </a:ln>
        </p:spPr>
        <p:txBody>
          <a:bodyPr wrap="none">
            <a:spAutoFit/>
          </a:bodyPr>
          <a:lstStyle/>
          <a:p>
            <a:pPr algn="ctr" eaLnBrk="0" hangingPunct="0"/>
            <a:r>
              <a:rPr lang="es-ES" sz="2400" b="1" i="1"/>
              <a:t>b)</a:t>
            </a:r>
          </a:p>
        </p:txBody>
      </p:sp>
      <p:graphicFrame>
        <p:nvGraphicFramePr>
          <p:cNvPr id="391181" name="Object 13"/>
          <p:cNvGraphicFramePr>
            <a:graphicFrameLocks noChangeAspect="1"/>
          </p:cNvGraphicFramePr>
          <p:nvPr/>
        </p:nvGraphicFramePr>
        <p:xfrm>
          <a:off x="876300" y="3162300"/>
          <a:ext cx="6369050" cy="484188"/>
        </p:xfrm>
        <a:graphic>
          <a:graphicData uri="http://schemas.openxmlformats.org/presentationml/2006/ole">
            <mc:AlternateContent xmlns:mc="http://schemas.openxmlformats.org/markup-compatibility/2006">
              <mc:Choice xmlns:v="urn:schemas-microsoft-com:vml" Requires="v">
                <p:oleObj spid="_x0000_s391468" name="Ecuación" r:id="rId10" imgW="3479800" imgH="241300" progId="Equation.3">
                  <p:embed/>
                </p:oleObj>
              </mc:Choice>
              <mc:Fallback>
                <p:oleObj name="Ecuación" r:id="rId10" imgW="3479800" imgH="241300" progId="Equation.3">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6300" y="3162300"/>
                        <a:ext cx="63690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82" name="Object 14"/>
          <p:cNvGraphicFramePr>
            <a:graphicFrameLocks noChangeAspect="1"/>
          </p:cNvGraphicFramePr>
          <p:nvPr/>
        </p:nvGraphicFramePr>
        <p:xfrm>
          <a:off x="933450" y="3810000"/>
          <a:ext cx="6229350" cy="509588"/>
        </p:xfrm>
        <a:graphic>
          <a:graphicData uri="http://schemas.openxmlformats.org/presentationml/2006/ole">
            <mc:AlternateContent xmlns:mc="http://schemas.openxmlformats.org/markup-compatibility/2006">
              <mc:Choice xmlns:v="urn:schemas-microsoft-com:vml" Requires="v">
                <p:oleObj spid="_x0000_s391469" name="Ecuación" r:id="rId12" imgW="3403600" imgH="254000" progId="Equation.3">
                  <p:embed/>
                </p:oleObj>
              </mc:Choice>
              <mc:Fallback>
                <p:oleObj name="Ecuación" r:id="rId12" imgW="3403600" imgH="254000" progId="Equation.3">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450" y="3810000"/>
                        <a:ext cx="6229350"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83" name="Object 15"/>
          <p:cNvGraphicFramePr>
            <a:graphicFrameLocks noChangeAspect="1"/>
          </p:cNvGraphicFramePr>
          <p:nvPr/>
        </p:nvGraphicFramePr>
        <p:xfrm>
          <a:off x="946150" y="4521200"/>
          <a:ext cx="6253163" cy="484188"/>
        </p:xfrm>
        <a:graphic>
          <a:graphicData uri="http://schemas.openxmlformats.org/presentationml/2006/ole">
            <mc:AlternateContent xmlns:mc="http://schemas.openxmlformats.org/markup-compatibility/2006">
              <mc:Choice xmlns:v="urn:schemas-microsoft-com:vml" Requires="v">
                <p:oleObj spid="_x0000_s391470" name="Ecuación" r:id="rId14" imgW="3416300" imgH="241300" progId="Equation.3">
                  <p:embed/>
                </p:oleObj>
              </mc:Choice>
              <mc:Fallback>
                <p:oleObj name="Ecuación" r:id="rId14" imgW="3416300" imgH="241300" progId="Equation.3">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6150" y="4521200"/>
                        <a:ext cx="6253163"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84" name="Object 16"/>
          <p:cNvGraphicFramePr>
            <a:graphicFrameLocks noChangeAspect="1"/>
          </p:cNvGraphicFramePr>
          <p:nvPr/>
        </p:nvGraphicFramePr>
        <p:xfrm>
          <a:off x="869950" y="4991100"/>
          <a:ext cx="5160963" cy="815975"/>
        </p:xfrm>
        <a:graphic>
          <a:graphicData uri="http://schemas.openxmlformats.org/presentationml/2006/ole">
            <mc:AlternateContent xmlns:mc="http://schemas.openxmlformats.org/markup-compatibility/2006">
              <mc:Choice xmlns:v="urn:schemas-microsoft-com:vml" Requires="v">
                <p:oleObj spid="_x0000_s391471" name="Ecuación" r:id="rId16" imgW="2819400" imgH="406400" progId="Equation.3">
                  <p:embed/>
                </p:oleObj>
              </mc:Choice>
              <mc:Fallback>
                <p:oleObj name="Ecuación" r:id="rId16" imgW="2819400" imgH="406400" progId="Equation.3">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9950" y="4991100"/>
                        <a:ext cx="516096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91177"/>
                                        </p:tgtEl>
                                        <p:attrNameLst>
                                          <p:attrName>style.visibility</p:attrName>
                                        </p:attrNameLst>
                                      </p:cBhvr>
                                      <p:to>
                                        <p:strVal val="visible"/>
                                      </p:to>
                                    </p:set>
                                    <p:animEffect transition="in" filter="wipe(left)">
                                      <p:cBhvr>
                                        <p:cTn id="11" dur="5000"/>
                                        <p:tgtEl>
                                          <p:spTgt spid="39117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1178"/>
                                        </p:tgtEl>
                                        <p:attrNameLst>
                                          <p:attrName>style.visibility</p:attrName>
                                        </p:attrNameLst>
                                      </p:cBhvr>
                                      <p:to>
                                        <p:strVal val="visible"/>
                                      </p:to>
                                    </p:set>
                                    <p:animEffect transition="in" filter="wipe(left)">
                                      <p:cBhvr>
                                        <p:cTn id="16" dur="5000"/>
                                        <p:tgtEl>
                                          <p:spTgt spid="39117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1179"/>
                                        </p:tgtEl>
                                        <p:attrNameLst>
                                          <p:attrName>style.visibility</p:attrName>
                                        </p:attrNameLst>
                                      </p:cBhvr>
                                      <p:to>
                                        <p:strVal val="visible"/>
                                      </p:to>
                                    </p:set>
                                    <p:animEffect transition="in" filter="wipe(left)">
                                      <p:cBhvr>
                                        <p:cTn id="21" dur="5000"/>
                                        <p:tgtEl>
                                          <p:spTgt spid="39117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11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1181"/>
                                        </p:tgtEl>
                                        <p:attrNameLst>
                                          <p:attrName>style.visibility</p:attrName>
                                        </p:attrNameLst>
                                      </p:cBhvr>
                                      <p:to>
                                        <p:strVal val="visible"/>
                                      </p:to>
                                    </p:set>
                                    <p:animEffect transition="in" filter="wipe(left)">
                                      <p:cBhvr>
                                        <p:cTn id="30" dur="5000"/>
                                        <p:tgtEl>
                                          <p:spTgt spid="39118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91182"/>
                                        </p:tgtEl>
                                        <p:attrNameLst>
                                          <p:attrName>style.visibility</p:attrName>
                                        </p:attrNameLst>
                                      </p:cBhvr>
                                      <p:to>
                                        <p:strVal val="visible"/>
                                      </p:to>
                                    </p:set>
                                    <p:animEffect transition="in" filter="wipe(left)">
                                      <p:cBhvr>
                                        <p:cTn id="35" dur="5000"/>
                                        <p:tgtEl>
                                          <p:spTgt spid="39118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1183"/>
                                        </p:tgtEl>
                                        <p:attrNameLst>
                                          <p:attrName>style.visibility</p:attrName>
                                        </p:attrNameLst>
                                      </p:cBhvr>
                                      <p:to>
                                        <p:strVal val="visible"/>
                                      </p:to>
                                    </p:set>
                                    <p:animEffect transition="in" filter="wipe(left)">
                                      <p:cBhvr>
                                        <p:cTn id="40" dur="5000"/>
                                        <p:tgtEl>
                                          <p:spTgt spid="39118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1184"/>
                                        </p:tgtEl>
                                        <p:attrNameLst>
                                          <p:attrName>style.visibility</p:attrName>
                                        </p:attrNameLst>
                                      </p:cBhvr>
                                      <p:to>
                                        <p:strVal val="visible"/>
                                      </p:to>
                                    </p:set>
                                    <p:animEffect transition="in" filter="wipe(left)">
                                      <p:cBhvr>
                                        <p:cTn id="45" dur="5000"/>
                                        <p:tgtEl>
                                          <p:spTgt spid="391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6" grpId="0"/>
      <p:bldP spid="39118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3220" name="Object 4"/>
          <p:cNvGraphicFramePr>
            <a:graphicFrameLocks noChangeAspect="1"/>
          </p:cNvGraphicFramePr>
          <p:nvPr/>
        </p:nvGraphicFramePr>
        <p:xfrm>
          <a:off x="908050" y="342900"/>
          <a:ext cx="7880350" cy="942975"/>
        </p:xfrm>
        <a:graphic>
          <a:graphicData uri="http://schemas.openxmlformats.org/presentationml/2006/ole">
            <mc:AlternateContent xmlns:mc="http://schemas.openxmlformats.org/markup-compatibility/2006">
              <mc:Choice xmlns:v="urn:schemas-microsoft-com:vml" Requires="v">
                <p:oleObj spid="_x0000_s393349" name="Ecuación" r:id="rId4" imgW="4305300" imgH="469900" progId="Equation.3">
                  <p:embed/>
                </p:oleObj>
              </mc:Choice>
              <mc:Fallback>
                <p:oleObj name="Ecuación" r:id="rId4" imgW="4305300" imgH="46990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50" y="342900"/>
                        <a:ext cx="78803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3227" name="Object 11"/>
          <p:cNvGraphicFramePr>
            <a:graphicFrameLocks noChangeAspect="1"/>
          </p:cNvGraphicFramePr>
          <p:nvPr/>
        </p:nvGraphicFramePr>
        <p:xfrm>
          <a:off x="952500" y="1346200"/>
          <a:ext cx="7740650" cy="968375"/>
        </p:xfrm>
        <a:graphic>
          <a:graphicData uri="http://schemas.openxmlformats.org/presentationml/2006/ole">
            <mc:AlternateContent xmlns:mc="http://schemas.openxmlformats.org/markup-compatibility/2006">
              <mc:Choice xmlns:v="urn:schemas-microsoft-com:vml" Requires="v">
                <p:oleObj spid="_x0000_s393350" name="Ecuación" r:id="rId6" imgW="4229100" imgH="482600" progId="Equation.3">
                  <p:embed/>
                </p:oleObj>
              </mc:Choice>
              <mc:Fallback>
                <p:oleObj name="Ecuación" r:id="rId6" imgW="4229100" imgH="482600" progId="Equation.3">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00" y="1346200"/>
                        <a:ext cx="7740650"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3228" name="Object 12"/>
          <p:cNvGraphicFramePr>
            <a:graphicFrameLocks noChangeAspect="1"/>
          </p:cNvGraphicFramePr>
          <p:nvPr/>
        </p:nvGraphicFramePr>
        <p:xfrm>
          <a:off x="968375" y="2857500"/>
          <a:ext cx="5626100" cy="458788"/>
        </p:xfrm>
        <a:graphic>
          <a:graphicData uri="http://schemas.openxmlformats.org/presentationml/2006/ole">
            <mc:AlternateContent xmlns:mc="http://schemas.openxmlformats.org/markup-compatibility/2006">
              <mc:Choice xmlns:v="urn:schemas-microsoft-com:vml" Requires="v">
                <p:oleObj spid="_x0000_s393351" name="Ecuación" r:id="rId8" imgW="3073400" imgH="228600" progId="Equation.3">
                  <p:embed/>
                </p:oleObj>
              </mc:Choice>
              <mc:Fallback>
                <p:oleObj name="Ecuación" r:id="rId8" imgW="3073400" imgH="228600" progId="Equation.3">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75" y="2857500"/>
                        <a:ext cx="5626100"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3220"/>
                                        </p:tgtEl>
                                        <p:attrNameLst>
                                          <p:attrName>style.visibility</p:attrName>
                                        </p:attrNameLst>
                                      </p:cBhvr>
                                      <p:to>
                                        <p:strVal val="visible"/>
                                      </p:to>
                                    </p:set>
                                    <p:animEffect transition="in" filter="wipe(left)">
                                      <p:cBhvr>
                                        <p:cTn id="7" dur="5000"/>
                                        <p:tgtEl>
                                          <p:spTgt spid="393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3227"/>
                                        </p:tgtEl>
                                        <p:attrNameLst>
                                          <p:attrName>style.visibility</p:attrName>
                                        </p:attrNameLst>
                                      </p:cBhvr>
                                      <p:to>
                                        <p:strVal val="visible"/>
                                      </p:to>
                                    </p:set>
                                    <p:animEffect transition="in" filter="wipe(left)">
                                      <p:cBhvr>
                                        <p:cTn id="12" dur="5000"/>
                                        <p:tgtEl>
                                          <p:spTgt spid="393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3228"/>
                                        </p:tgtEl>
                                        <p:attrNameLst>
                                          <p:attrName>style.visibility</p:attrName>
                                        </p:attrNameLst>
                                      </p:cBhvr>
                                      <p:to>
                                        <p:strVal val="visible"/>
                                      </p:to>
                                    </p:set>
                                    <p:animEffect transition="in" filter="wipe(left)">
                                      <p:cBhvr>
                                        <p:cTn id="17" dur="5000"/>
                                        <p:tgtEl>
                                          <p:spTgt spid="393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9" name="Text Box 2"/>
          <p:cNvSpPr txBox="1">
            <a:spLocks noChangeArrowheads="1"/>
          </p:cNvSpPr>
          <p:nvPr/>
        </p:nvSpPr>
        <p:spPr bwMode="auto">
          <a:xfrm>
            <a:off x="123825" y="28575"/>
            <a:ext cx="9547225" cy="3785652"/>
          </a:xfrm>
          <a:prstGeom prst="rect">
            <a:avLst/>
          </a:prstGeom>
          <a:noFill/>
          <a:ln w="57150" algn="ctr">
            <a:noFill/>
            <a:miter lim="800000"/>
            <a:headEnd/>
            <a:tailEnd/>
          </a:ln>
        </p:spPr>
        <p:txBody>
          <a:bodyPr>
            <a:spAutoFit/>
          </a:bodyPr>
          <a:lstStyle/>
          <a:p>
            <a:pPr indent="1160463" algn="just" eaLnBrk="0" hangingPunct="0">
              <a:lnSpc>
                <a:spcPct val="150000"/>
              </a:lnSpc>
            </a:pPr>
            <a:r>
              <a:rPr lang="pt-PT" sz="2000" b="1" dirty="0" smtClean="0">
                <a:latin typeface="Comic Sans MS" pitchFamily="66" charset="0"/>
              </a:rPr>
              <a:t>K.E.22</a:t>
            </a:r>
            <a:r>
              <a:rPr lang="pt-PT" sz="2000" dirty="0" smtClean="0">
                <a:latin typeface="Comic Sans MS" pitchFamily="66" charset="0"/>
              </a:rPr>
              <a:t>.- </a:t>
            </a:r>
            <a:r>
              <a:rPr lang="es-ES_tradnl" sz="2000" dirty="0">
                <a:latin typeface="Symbol" pitchFamily="18" charset="2"/>
              </a:rPr>
              <a:t>r</a:t>
            </a:r>
            <a:r>
              <a:rPr lang="pt-PT" sz="2000" dirty="0">
                <a:latin typeface="Comic Sans MS" pitchFamily="66" charset="0"/>
              </a:rPr>
              <a:t> </a:t>
            </a:r>
            <a:r>
              <a:rPr lang="pt-PT" sz="2000" dirty="0" smtClean="0">
                <a:latin typeface="Comic Sans MS" pitchFamily="66" charset="0"/>
              </a:rPr>
              <a:t>errisistibitatea </a:t>
            </a:r>
            <a:r>
              <a:rPr lang="pt-PT" sz="2000" dirty="0">
                <a:latin typeface="Comic Sans MS" pitchFamily="66" charset="0"/>
              </a:rPr>
              <a:t>eta </a:t>
            </a:r>
            <a:r>
              <a:rPr lang="es-ES_tradnl" sz="2000" dirty="0">
                <a:latin typeface="Symbol" pitchFamily="18" charset="2"/>
              </a:rPr>
              <a:t>m</a:t>
            </a:r>
            <a:r>
              <a:rPr lang="pt-PT" sz="2000" dirty="0">
                <a:latin typeface="Comic Sans MS" pitchFamily="66" charset="0"/>
              </a:rPr>
              <a:t> higikortasun elektronikoa dituen irudiko eroalea L luzera berdineko eta r</a:t>
            </a:r>
            <a:r>
              <a:rPr lang="pt-PT" sz="2000" baseline="-25000" dirty="0">
                <a:latin typeface="Comic Sans MS" pitchFamily="66" charset="0"/>
              </a:rPr>
              <a:t>1</a:t>
            </a:r>
            <a:r>
              <a:rPr lang="pt-PT" sz="2000" dirty="0">
                <a:latin typeface="Comic Sans MS" pitchFamily="66" charset="0"/>
              </a:rPr>
              <a:t> eta r</a:t>
            </a:r>
            <a:r>
              <a:rPr lang="pt-PT" sz="2000" baseline="-25000" dirty="0">
                <a:latin typeface="Comic Sans MS" pitchFamily="66" charset="0"/>
              </a:rPr>
              <a:t>2</a:t>
            </a:r>
            <a:r>
              <a:rPr lang="pt-PT" sz="2000" dirty="0">
                <a:latin typeface="Comic Sans MS" pitchFamily="66" charset="0"/>
              </a:rPr>
              <a:t> erradioak duten hiru zilindro ardazkidez osatuta dago. </a:t>
            </a:r>
            <a:r>
              <a:rPr lang="es-ES_tradnl" sz="2000" dirty="0" err="1">
                <a:latin typeface="Comic Sans MS" pitchFamily="66" charset="0"/>
              </a:rPr>
              <a:t>V</a:t>
            </a:r>
            <a:r>
              <a:rPr lang="es-ES_tradnl" sz="2000" baseline="-25000" dirty="0" err="1">
                <a:latin typeface="Comic Sans MS" pitchFamily="66" charset="0"/>
              </a:rPr>
              <a:t>0</a:t>
            </a:r>
            <a:r>
              <a:rPr lang="es-ES_tradnl" sz="2000" dirty="0">
                <a:latin typeface="Comic Sans MS" pitchFamily="66" charset="0"/>
              </a:rPr>
              <a:t> </a:t>
            </a:r>
            <a:r>
              <a:rPr lang="es-ES_tradnl" sz="2000" dirty="0" err="1">
                <a:latin typeface="Comic Sans MS" pitchFamily="66" charset="0"/>
              </a:rPr>
              <a:t>volteko</a:t>
            </a:r>
            <a:r>
              <a:rPr lang="es-ES_tradnl" sz="2000" dirty="0">
                <a:latin typeface="Comic Sans MS" pitchFamily="66" charset="0"/>
              </a:rPr>
              <a:t> </a:t>
            </a:r>
            <a:r>
              <a:rPr lang="es-ES_tradnl" sz="2000" dirty="0" err="1">
                <a:latin typeface="Comic Sans MS" pitchFamily="66" charset="0"/>
              </a:rPr>
              <a:t>potentzial-diferentzia</a:t>
            </a:r>
            <a:r>
              <a:rPr lang="es-ES_tradnl" sz="2000" dirty="0">
                <a:latin typeface="Comic Sans MS" pitchFamily="66" charset="0"/>
              </a:rPr>
              <a:t> </a:t>
            </a:r>
            <a:r>
              <a:rPr lang="es-ES_tradnl" sz="2000" dirty="0" err="1">
                <a:latin typeface="Comic Sans MS" pitchFamily="66" charset="0"/>
              </a:rPr>
              <a:t>ezartzen</a:t>
            </a:r>
            <a:r>
              <a:rPr lang="es-ES_tradnl" sz="2000" dirty="0">
                <a:latin typeface="Comic Sans MS" pitchFamily="66" charset="0"/>
              </a:rPr>
              <a:t> </a:t>
            </a:r>
            <a:r>
              <a:rPr lang="es-ES_tradnl" sz="2000" dirty="0" err="1">
                <a:latin typeface="Comic Sans MS" pitchFamily="66" charset="0"/>
              </a:rPr>
              <a:t>bada</a:t>
            </a:r>
            <a:r>
              <a:rPr lang="es-ES_tradnl" sz="2000" dirty="0">
                <a:latin typeface="Comic Sans MS" pitchFamily="66" charset="0"/>
              </a:rPr>
              <a:t> </a:t>
            </a:r>
            <a:r>
              <a:rPr lang="es-ES_tradnl" sz="2000" dirty="0" err="1">
                <a:latin typeface="Comic Sans MS" pitchFamily="66" charset="0"/>
              </a:rPr>
              <a:t>eroalearen</a:t>
            </a:r>
            <a:r>
              <a:rPr lang="es-ES_tradnl" sz="2000" dirty="0">
                <a:latin typeface="Comic Sans MS" pitchFamily="66" charset="0"/>
              </a:rPr>
              <a:t> </a:t>
            </a:r>
            <a:r>
              <a:rPr lang="es-ES_tradnl" sz="2000" dirty="0" err="1">
                <a:latin typeface="Comic Sans MS" pitchFamily="66" charset="0"/>
              </a:rPr>
              <a:t>muturren</a:t>
            </a:r>
            <a:r>
              <a:rPr lang="es-ES_tradnl" sz="2000" dirty="0">
                <a:latin typeface="Comic Sans MS" pitchFamily="66" charset="0"/>
              </a:rPr>
              <a:t> </a:t>
            </a:r>
            <a:r>
              <a:rPr lang="es-ES_tradnl" sz="2000" dirty="0" err="1">
                <a:latin typeface="Comic Sans MS" pitchFamily="66" charset="0"/>
              </a:rPr>
              <a:t>artean</a:t>
            </a:r>
            <a:r>
              <a:rPr lang="es-ES_tradnl" sz="2000" dirty="0">
                <a:latin typeface="Comic Sans MS" pitchFamily="66" charset="0"/>
              </a:rPr>
              <a:t>, </a:t>
            </a:r>
            <a:r>
              <a:rPr lang="es-ES_tradnl" sz="2000" dirty="0" err="1">
                <a:latin typeface="Comic Sans MS" pitchFamily="66" charset="0"/>
              </a:rPr>
              <a:t>kalkulatu</a:t>
            </a:r>
            <a:r>
              <a:rPr lang="es-ES_tradnl" sz="2000" dirty="0">
                <a:latin typeface="Comic Sans MS" pitchFamily="66" charset="0"/>
              </a:rPr>
              <a:t>: </a:t>
            </a:r>
          </a:p>
          <a:p>
            <a:pPr indent="1160463" algn="just" eaLnBrk="0" hangingPunct="0">
              <a:lnSpc>
                <a:spcPct val="150000"/>
              </a:lnSpc>
            </a:pPr>
            <a:r>
              <a:rPr lang="es-ES_tradnl" sz="2000" dirty="0">
                <a:latin typeface="Comic Sans MS" pitchFamily="66" charset="0"/>
              </a:rPr>
              <a:t>a) </a:t>
            </a:r>
            <a:r>
              <a:rPr lang="es-ES_tradnl" sz="2000" dirty="0" err="1">
                <a:latin typeface="Comic Sans MS" pitchFamily="66" charset="0"/>
              </a:rPr>
              <a:t>Eroalearen</a:t>
            </a:r>
            <a:r>
              <a:rPr lang="es-ES_tradnl" sz="2000" dirty="0">
                <a:latin typeface="Comic Sans MS" pitchFamily="66" charset="0"/>
              </a:rPr>
              <a:t> </a:t>
            </a:r>
            <a:r>
              <a:rPr lang="es-ES_tradnl" sz="2000" dirty="0" err="1">
                <a:latin typeface="Comic Sans MS" pitchFamily="66" charset="0"/>
              </a:rPr>
              <a:t>erresistentzia</a:t>
            </a:r>
            <a:r>
              <a:rPr lang="es-ES_tradnl" sz="2000" dirty="0">
                <a:latin typeface="Comic Sans MS" pitchFamily="66" charset="0"/>
              </a:rPr>
              <a:t> </a:t>
            </a:r>
            <a:r>
              <a:rPr lang="es-ES_tradnl" sz="2000" dirty="0" err="1">
                <a:latin typeface="Comic Sans MS" pitchFamily="66" charset="0"/>
              </a:rPr>
              <a:t>elektrikoa</a:t>
            </a:r>
            <a:r>
              <a:rPr lang="es-ES_tradnl" sz="2000" dirty="0">
                <a:latin typeface="Comic Sans MS" pitchFamily="66" charset="0"/>
              </a:rPr>
              <a:t>.</a:t>
            </a:r>
          </a:p>
          <a:p>
            <a:pPr indent="1160463" algn="just" eaLnBrk="0" hangingPunct="0">
              <a:lnSpc>
                <a:spcPct val="150000"/>
              </a:lnSpc>
            </a:pPr>
            <a:r>
              <a:rPr lang="es-ES_tradnl" sz="2000" dirty="0">
                <a:latin typeface="Comic Sans MS" pitchFamily="66" charset="0"/>
              </a:rPr>
              <a:t>b) </a:t>
            </a:r>
            <a:r>
              <a:rPr lang="es-ES_tradnl" sz="2000" dirty="0" err="1">
                <a:latin typeface="Comic Sans MS" pitchFamily="66" charset="0"/>
              </a:rPr>
              <a:t>Eroaletik</a:t>
            </a:r>
            <a:r>
              <a:rPr lang="es-ES_tradnl" sz="2000" dirty="0">
                <a:latin typeface="Comic Sans MS" pitchFamily="66" charset="0"/>
              </a:rPr>
              <a:t> </a:t>
            </a:r>
            <a:r>
              <a:rPr lang="es-ES_tradnl" sz="2000" dirty="0" err="1">
                <a:latin typeface="Comic Sans MS" pitchFamily="66" charset="0"/>
              </a:rPr>
              <a:t>iragaten</a:t>
            </a:r>
            <a:r>
              <a:rPr lang="es-ES_tradnl" sz="2000" dirty="0">
                <a:latin typeface="Comic Sans MS" pitchFamily="66" charset="0"/>
              </a:rPr>
              <a:t> den </a:t>
            </a:r>
            <a:r>
              <a:rPr lang="es-ES_tradnl" sz="2000" dirty="0" err="1">
                <a:latin typeface="Comic Sans MS" pitchFamily="66" charset="0"/>
              </a:rPr>
              <a:t>korronte</a:t>
            </a:r>
            <a:r>
              <a:rPr lang="es-ES_tradnl" sz="2000" dirty="0">
                <a:latin typeface="Comic Sans MS" pitchFamily="66" charset="0"/>
              </a:rPr>
              <a:t> </a:t>
            </a:r>
            <a:r>
              <a:rPr lang="es-ES_tradnl" sz="2000" dirty="0" err="1">
                <a:latin typeface="Comic Sans MS" pitchFamily="66" charset="0"/>
              </a:rPr>
              <a:t>elektrikoaren</a:t>
            </a:r>
            <a:r>
              <a:rPr lang="es-ES_tradnl" sz="2000" dirty="0">
                <a:latin typeface="Comic Sans MS" pitchFamily="66" charset="0"/>
              </a:rPr>
              <a:t> </a:t>
            </a:r>
            <a:r>
              <a:rPr lang="es-ES_tradnl" sz="2000" dirty="0" err="1">
                <a:latin typeface="Comic Sans MS" pitchFamily="66" charset="0"/>
              </a:rPr>
              <a:t>intentsitatea</a:t>
            </a:r>
            <a:r>
              <a:rPr lang="es-ES_tradnl" sz="2000" dirty="0">
                <a:latin typeface="Comic Sans MS" pitchFamily="66" charset="0"/>
              </a:rPr>
              <a:t>.</a:t>
            </a:r>
          </a:p>
          <a:p>
            <a:pPr indent="1160463" algn="just" eaLnBrk="0" hangingPunct="0">
              <a:lnSpc>
                <a:spcPct val="150000"/>
              </a:lnSpc>
            </a:pPr>
            <a:r>
              <a:rPr lang="es-ES_tradnl" sz="2000" dirty="0">
                <a:latin typeface="Comic Sans MS" pitchFamily="66" charset="0"/>
              </a:rPr>
              <a:t>c) </a:t>
            </a:r>
            <a:r>
              <a:rPr lang="es-ES_tradnl" sz="2000" dirty="0" err="1">
                <a:latin typeface="Comic Sans MS" pitchFamily="66" charset="0"/>
              </a:rPr>
              <a:t>Eroaletik</a:t>
            </a:r>
            <a:r>
              <a:rPr lang="es-ES_tradnl" sz="2000" dirty="0">
                <a:latin typeface="Comic Sans MS" pitchFamily="66" charset="0"/>
              </a:rPr>
              <a:t> </a:t>
            </a:r>
            <a:r>
              <a:rPr lang="es-ES_tradnl" sz="2000" dirty="0" err="1">
                <a:latin typeface="Comic Sans MS" pitchFamily="66" charset="0"/>
              </a:rPr>
              <a:t>iragaten</a:t>
            </a:r>
            <a:r>
              <a:rPr lang="es-ES_tradnl" sz="2000" dirty="0">
                <a:latin typeface="Comic Sans MS" pitchFamily="66" charset="0"/>
              </a:rPr>
              <a:t> den </a:t>
            </a:r>
            <a:r>
              <a:rPr lang="es-ES_tradnl" sz="2000" dirty="0" err="1">
                <a:latin typeface="Comic Sans MS" pitchFamily="66" charset="0"/>
              </a:rPr>
              <a:t>korronte</a:t>
            </a:r>
            <a:r>
              <a:rPr lang="es-ES_tradnl" sz="2000" dirty="0">
                <a:latin typeface="Comic Sans MS" pitchFamily="66" charset="0"/>
              </a:rPr>
              <a:t> </a:t>
            </a:r>
            <a:r>
              <a:rPr lang="es-ES_tradnl" sz="2000" dirty="0" err="1">
                <a:latin typeface="Comic Sans MS" pitchFamily="66" charset="0"/>
              </a:rPr>
              <a:t>elektrikoaren</a:t>
            </a:r>
            <a:r>
              <a:rPr lang="es-ES_tradnl" sz="2000" dirty="0">
                <a:latin typeface="Comic Sans MS" pitchFamily="66" charset="0"/>
              </a:rPr>
              <a:t> </a:t>
            </a:r>
            <a:r>
              <a:rPr lang="es-ES_tradnl" sz="2000" dirty="0" err="1">
                <a:latin typeface="Comic Sans MS" pitchFamily="66" charset="0"/>
              </a:rPr>
              <a:t>dentsitatea</a:t>
            </a:r>
            <a:r>
              <a:rPr lang="es-ES_tradnl" sz="2000" dirty="0">
                <a:latin typeface="Comic Sans MS" pitchFamily="66" charset="0"/>
              </a:rPr>
              <a:t>.</a:t>
            </a:r>
          </a:p>
          <a:p>
            <a:pPr indent="1160463" algn="just" eaLnBrk="0" hangingPunct="0">
              <a:lnSpc>
                <a:spcPct val="150000"/>
              </a:lnSpc>
            </a:pPr>
            <a:r>
              <a:rPr lang="es-ES_tradnl" sz="2000" dirty="0">
                <a:latin typeface="Comic Sans MS" pitchFamily="66" charset="0"/>
              </a:rPr>
              <a:t>d) </a:t>
            </a:r>
            <a:r>
              <a:rPr lang="es-ES_tradnl" sz="2000" dirty="0" err="1">
                <a:latin typeface="Comic Sans MS" pitchFamily="66" charset="0"/>
              </a:rPr>
              <a:t>Elektroien</a:t>
            </a:r>
            <a:r>
              <a:rPr lang="es-ES_tradnl" sz="2000" dirty="0">
                <a:latin typeface="Comic Sans MS" pitchFamily="66" charset="0"/>
              </a:rPr>
              <a:t> </a:t>
            </a:r>
            <a:r>
              <a:rPr lang="es-ES_tradnl" sz="2000" dirty="0" err="1">
                <a:latin typeface="Comic Sans MS" pitchFamily="66" charset="0"/>
              </a:rPr>
              <a:t>desplazamendu-abiadura</a:t>
            </a:r>
            <a:r>
              <a:rPr lang="es-ES_tradnl" sz="2000" dirty="0">
                <a:latin typeface="Comic Sans MS" pitchFamily="66" charset="0"/>
              </a:rPr>
              <a:t>.</a:t>
            </a:r>
            <a:endParaRPr lang="pt-PT" sz="2000" dirty="0">
              <a:latin typeface="Comic Sans MS" pitchFamily="66" charset="0"/>
            </a:endParaRPr>
          </a:p>
        </p:txBody>
      </p:sp>
      <p:grpSp>
        <p:nvGrpSpPr>
          <p:cNvPr id="863240" name="Group 88"/>
          <p:cNvGrpSpPr>
            <a:grpSpLocks/>
          </p:cNvGrpSpPr>
          <p:nvPr/>
        </p:nvGrpSpPr>
        <p:grpSpPr bwMode="auto">
          <a:xfrm>
            <a:off x="3560792" y="4040673"/>
            <a:ext cx="3432175" cy="2419350"/>
            <a:chOff x="3953" y="1746"/>
            <a:chExt cx="2162" cy="1524"/>
          </a:xfrm>
        </p:grpSpPr>
        <p:grpSp>
          <p:nvGrpSpPr>
            <p:cNvPr id="863246" name="Group 70"/>
            <p:cNvGrpSpPr>
              <a:grpSpLocks/>
            </p:cNvGrpSpPr>
            <p:nvPr/>
          </p:nvGrpSpPr>
          <p:grpSpPr bwMode="auto">
            <a:xfrm>
              <a:off x="4216" y="1960"/>
              <a:ext cx="1248" cy="1007"/>
              <a:chOff x="4216" y="1960"/>
              <a:chExt cx="1248" cy="1007"/>
            </a:xfrm>
          </p:grpSpPr>
          <p:sp>
            <p:nvSpPr>
              <p:cNvPr id="863261" name="Oval 69"/>
              <p:cNvSpPr>
                <a:spLocks noChangeArrowheads="1"/>
              </p:cNvSpPr>
              <p:nvPr/>
            </p:nvSpPr>
            <p:spPr bwMode="auto">
              <a:xfrm>
                <a:off x="5152" y="2064"/>
                <a:ext cx="312" cy="560"/>
              </a:xfrm>
              <a:prstGeom prst="ellipse">
                <a:avLst/>
              </a:prstGeom>
              <a:solidFill>
                <a:schemeClr val="hlink"/>
              </a:solidFill>
              <a:ln w="9525">
                <a:round/>
                <a:headEnd/>
                <a:tailEnd/>
              </a:ln>
              <a:scene3d>
                <a:camera prst="legacyPerspectiveFront">
                  <a:rot lat="1500000" lon="3599997" rev="0"/>
                </a:camera>
                <a:lightRig rig="legacyFlat2" dir="b"/>
              </a:scene3d>
              <a:sp3d extrusionH="887400" prstMaterial="legacyMatte">
                <a:bevelT w="13500" h="13500" prst="angle"/>
                <a:bevelB w="13500" h="13500" prst="angle"/>
                <a:extrusionClr>
                  <a:schemeClr val="hlink"/>
                </a:extrusionClr>
              </a:sp3d>
            </p:spPr>
            <p:txBody>
              <a:bodyPr wrap="none" anchor="ctr">
                <a:flatTx/>
              </a:bodyPr>
              <a:lstStyle/>
              <a:p>
                <a:pPr algn="ctr" eaLnBrk="0" hangingPunct="0"/>
                <a:endParaRPr lang="eu-ES"/>
              </a:p>
            </p:txBody>
          </p:sp>
          <p:sp>
            <p:nvSpPr>
              <p:cNvPr id="863262" name="Oval 68"/>
              <p:cNvSpPr>
                <a:spLocks noChangeAspect="1" noChangeArrowheads="1"/>
              </p:cNvSpPr>
              <p:nvPr/>
            </p:nvSpPr>
            <p:spPr bwMode="auto">
              <a:xfrm>
                <a:off x="4576" y="1960"/>
                <a:ext cx="562" cy="1007"/>
              </a:xfrm>
              <a:prstGeom prst="ellipse">
                <a:avLst/>
              </a:prstGeom>
              <a:solidFill>
                <a:schemeClr val="hlink"/>
              </a:solidFill>
              <a:ln w="9525">
                <a:round/>
                <a:headEnd/>
                <a:tailEnd/>
              </a:ln>
              <a:scene3d>
                <a:camera prst="legacyPerspectiveFront">
                  <a:rot lat="1500000" lon="3599997" rev="0"/>
                </a:camera>
                <a:lightRig rig="legacyFlat2" dir="b"/>
              </a:scene3d>
              <a:sp3d extrusionH="887400" prstMaterial="legacyMatte">
                <a:bevelT w="13500" h="13500" prst="angle"/>
                <a:bevelB w="13500" h="13500" prst="angle"/>
                <a:extrusionClr>
                  <a:schemeClr val="hlink"/>
                </a:extrusionClr>
              </a:sp3d>
            </p:spPr>
            <p:txBody>
              <a:bodyPr wrap="none" anchor="ctr">
                <a:flatTx/>
              </a:bodyPr>
              <a:lstStyle/>
              <a:p>
                <a:pPr algn="ctr" eaLnBrk="0" hangingPunct="0"/>
                <a:endParaRPr lang="eu-ES"/>
              </a:p>
            </p:txBody>
          </p:sp>
          <p:sp>
            <p:nvSpPr>
              <p:cNvPr id="863263" name="Oval 66"/>
              <p:cNvSpPr>
                <a:spLocks noChangeArrowheads="1"/>
              </p:cNvSpPr>
              <p:nvPr/>
            </p:nvSpPr>
            <p:spPr bwMode="auto">
              <a:xfrm>
                <a:off x="4216" y="2280"/>
                <a:ext cx="312" cy="560"/>
              </a:xfrm>
              <a:prstGeom prst="ellipse">
                <a:avLst/>
              </a:prstGeom>
              <a:solidFill>
                <a:schemeClr val="hlink"/>
              </a:solidFill>
              <a:ln w="9525">
                <a:round/>
                <a:headEnd/>
                <a:tailEnd/>
              </a:ln>
              <a:scene3d>
                <a:camera prst="legacyPerspectiveFront">
                  <a:rot lat="1500000" lon="3599997" rev="0"/>
                </a:camera>
                <a:lightRig rig="legacyFlat2" dir="b"/>
              </a:scene3d>
              <a:sp3d extrusionH="887400" prstMaterial="legacyMatte">
                <a:bevelT w="13500" h="13500" prst="angle"/>
                <a:bevelB w="13500" h="13500" prst="angle"/>
                <a:extrusionClr>
                  <a:schemeClr val="hlink"/>
                </a:extrusionClr>
              </a:sp3d>
            </p:spPr>
            <p:txBody>
              <a:bodyPr wrap="none" anchor="ctr">
                <a:flatTx/>
              </a:bodyPr>
              <a:lstStyle/>
              <a:p>
                <a:pPr algn="ctr" eaLnBrk="0" hangingPunct="0"/>
                <a:endParaRPr lang="eu-ES"/>
              </a:p>
            </p:txBody>
          </p:sp>
        </p:grpSp>
        <p:sp>
          <p:nvSpPr>
            <p:cNvPr id="863247" name="Line 73"/>
            <p:cNvSpPr>
              <a:spLocks noChangeShapeType="1"/>
            </p:cNvSpPr>
            <p:nvPr/>
          </p:nvSpPr>
          <p:spPr bwMode="auto">
            <a:xfrm flipV="1">
              <a:off x="4986" y="2884"/>
              <a:ext cx="480" cy="136"/>
            </a:xfrm>
            <a:prstGeom prst="line">
              <a:avLst/>
            </a:prstGeom>
            <a:noFill/>
            <a:ln w="3175">
              <a:solidFill>
                <a:schemeClr val="tx1"/>
              </a:solidFill>
              <a:round/>
              <a:headEnd type="arrow" w="med" len="med"/>
              <a:tailEnd type="arrow" w="med" len="med"/>
            </a:ln>
          </p:spPr>
          <p:txBody>
            <a:bodyPr/>
            <a:lstStyle/>
            <a:p>
              <a:endParaRPr lang="es-ES"/>
            </a:p>
          </p:txBody>
        </p:sp>
        <p:sp>
          <p:nvSpPr>
            <p:cNvPr id="863248" name="Line 75"/>
            <p:cNvSpPr>
              <a:spLocks noChangeShapeType="1"/>
            </p:cNvSpPr>
            <p:nvPr/>
          </p:nvSpPr>
          <p:spPr bwMode="auto">
            <a:xfrm flipV="1">
              <a:off x="4512" y="3024"/>
              <a:ext cx="480" cy="136"/>
            </a:xfrm>
            <a:prstGeom prst="line">
              <a:avLst/>
            </a:prstGeom>
            <a:noFill/>
            <a:ln w="3175">
              <a:solidFill>
                <a:schemeClr val="tx1"/>
              </a:solidFill>
              <a:round/>
              <a:headEnd type="arrow" w="med" len="med"/>
              <a:tailEnd type="arrow" w="med" len="med"/>
            </a:ln>
          </p:spPr>
          <p:txBody>
            <a:bodyPr/>
            <a:lstStyle/>
            <a:p>
              <a:endParaRPr lang="es-ES"/>
            </a:p>
          </p:txBody>
        </p:sp>
        <p:sp>
          <p:nvSpPr>
            <p:cNvPr id="863249" name="Line 76"/>
            <p:cNvSpPr>
              <a:spLocks noChangeShapeType="1"/>
            </p:cNvSpPr>
            <p:nvPr/>
          </p:nvSpPr>
          <p:spPr bwMode="auto">
            <a:xfrm flipV="1">
              <a:off x="5456" y="2752"/>
              <a:ext cx="480" cy="136"/>
            </a:xfrm>
            <a:prstGeom prst="line">
              <a:avLst/>
            </a:prstGeom>
            <a:noFill/>
            <a:ln w="3175">
              <a:solidFill>
                <a:schemeClr val="tx1"/>
              </a:solidFill>
              <a:round/>
              <a:headEnd type="arrow" w="med" len="med"/>
              <a:tailEnd type="arrow" w="med" len="med"/>
            </a:ln>
          </p:spPr>
          <p:txBody>
            <a:bodyPr/>
            <a:lstStyle/>
            <a:p>
              <a:endParaRPr lang="es-ES"/>
            </a:p>
          </p:txBody>
        </p:sp>
        <p:sp>
          <p:nvSpPr>
            <p:cNvPr id="863250" name="Text Box 77"/>
            <p:cNvSpPr txBox="1">
              <a:spLocks noChangeArrowheads="1"/>
            </p:cNvSpPr>
            <p:nvPr/>
          </p:nvSpPr>
          <p:spPr bwMode="auto">
            <a:xfrm>
              <a:off x="4673" y="3058"/>
              <a:ext cx="187" cy="212"/>
            </a:xfrm>
            <a:prstGeom prst="rect">
              <a:avLst/>
            </a:prstGeom>
            <a:noFill/>
            <a:ln w="57150" algn="ctr">
              <a:noFill/>
              <a:miter lim="800000"/>
              <a:headEnd/>
              <a:tailEnd/>
            </a:ln>
          </p:spPr>
          <p:txBody>
            <a:bodyPr wrap="none">
              <a:spAutoFit/>
            </a:bodyPr>
            <a:lstStyle/>
            <a:p>
              <a:pPr algn="ctr" eaLnBrk="0" hangingPunct="0"/>
              <a:r>
                <a:rPr lang="es-ES" i="1"/>
                <a:t>L</a:t>
              </a:r>
            </a:p>
          </p:txBody>
        </p:sp>
        <p:sp>
          <p:nvSpPr>
            <p:cNvPr id="863251" name="Text Box 78"/>
            <p:cNvSpPr txBox="1">
              <a:spLocks noChangeArrowheads="1"/>
            </p:cNvSpPr>
            <p:nvPr/>
          </p:nvSpPr>
          <p:spPr bwMode="auto">
            <a:xfrm>
              <a:off x="5177" y="2954"/>
              <a:ext cx="187" cy="212"/>
            </a:xfrm>
            <a:prstGeom prst="rect">
              <a:avLst/>
            </a:prstGeom>
            <a:noFill/>
            <a:ln w="57150" algn="ctr">
              <a:noFill/>
              <a:miter lim="800000"/>
              <a:headEnd/>
              <a:tailEnd/>
            </a:ln>
          </p:spPr>
          <p:txBody>
            <a:bodyPr wrap="none">
              <a:spAutoFit/>
            </a:bodyPr>
            <a:lstStyle/>
            <a:p>
              <a:pPr algn="ctr" eaLnBrk="0" hangingPunct="0"/>
              <a:r>
                <a:rPr lang="es-ES" i="1"/>
                <a:t>L</a:t>
              </a:r>
            </a:p>
          </p:txBody>
        </p:sp>
        <p:sp>
          <p:nvSpPr>
            <p:cNvPr id="863252" name="Text Box 79"/>
            <p:cNvSpPr txBox="1">
              <a:spLocks noChangeArrowheads="1"/>
            </p:cNvSpPr>
            <p:nvPr/>
          </p:nvSpPr>
          <p:spPr bwMode="auto">
            <a:xfrm>
              <a:off x="5673" y="2810"/>
              <a:ext cx="187" cy="212"/>
            </a:xfrm>
            <a:prstGeom prst="rect">
              <a:avLst/>
            </a:prstGeom>
            <a:noFill/>
            <a:ln w="57150" algn="ctr">
              <a:noFill/>
              <a:miter lim="800000"/>
              <a:headEnd/>
              <a:tailEnd/>
            </a:ln>
          </p:spPr>
          <p:txBody>
            <a:bodyPr wrap="none">
              <a:spAutoFit/>
            </a:bodyPr>
            <a:lstStyle/>
            <a:p>
              <a:pPr algn="ctr" eaLnBrk="0" hangingPunct="0"/>
              <a:r>
                <a:rPr lang="es-ES" i="1"/>
                <a:t>L</a:t>
              </a:r>
            </a:p>
          </p:txBody>
        </p:sp>
        <p:sp>
          <p:nvSpPr>
            <p:cNvPr id="863253" name="Text Box 80"/>
            <p:cNvSpPr txBox="1">
              <a:spLocks noChangeArrowheads="1"/>
            </p:cNvSpPr>
            <p:nvPr/>
          </p:nvSpPr>
          <p:spPr bwMode="auto">
            <a:xfrm>
              <a:off x="4006" y="2421"/>
              <a:ext cx="225" cy="288"/>
            </a:xfrm>
            <a:prstGeom prst="rect">
              <a:avLst/>
            </a:prstGeom>
            <a:noFill/>
            <a:ln w="57150" algn="ctr">
              <a:noFill/>
              <a:miter lim="800000"/>
              <a:headEnd/>
              <a:tailEnd/>
            </a:ln>
          </p:spPr>
          <p:txBody>
            <a:bodyPr wrap="none">
              <a:spAutoFit/>
            </a:bodyPr>
            <a:lstStyle/>
            <a:p>
              <a:pPr algn="ctr" eaLnBrk="0" hangingPunct="0"/>
              <a:r>
                <a:rPr lang="es-ES" sz="2400" b="1" i="1"/>
                <a:t>+</a:t>
              </a:r>
            </a:p>
          </p:txBody>
        </p:sp>
        <p:sp>
          <p:nvSpPr>
            <p:cNvPr id="863254" name="Text Box 81"/>
            <p:cNvSpPr txBox="1">
              <a:spLocks noChangeArrowheads="1"/>
            </p:cNvSpPr>
            <p:nvPr/>
          </p:nvSpPr>
          <p:spPr bwMode="auto">
            <a:xfrm>
              <a:off x="5886" y="1965"/>
              <a:ext cx="225" cy="288"/>
            </a:xfrm>
            <a:prstGeom prst="rect">
              <a:avLst/>
            </a:prstGeom>
            <a:noFill/>
            <a:ln w="57150" algn="ctr">
              <a:noFill/>
              <a:miter lim="800000"/>
              <a:headEnd/>
              <a:tailEnd/>
            </a:ln>
          </p:spPr>
          <p:txBody>
            <a:bodyPr>
              <a:spAutoFit/>
            </a:bodyPr>
            <a:lstStyle/>
            <a:p>
              <a:pPr algn="ctr" eaLnBrk="0" hangingPunct="0"/>
              <a:r>
                <a:rPr lang="es-ES" sz="2400" b="1" i="1"/>
                <a:t>-</a:t>
              </a:r>
            </a:p>
          </p:txBody>
        </p:sp>
        <p:sp>
          <p:nvSpPr>
            <p:cNvPr id="863255" name="Text Box 82"/>
            <p:cNvSpPr txBox="1">
              <a:spLocks noChangeArrowheads="1"/>
            </p:cNvSpPr>
            <p:nvPr/>
          </p:nvSpPr>
          <p:spPr bwMode="auto">
            <a:xfrm>
              <a:off x="3953" y="2162"/>
              <a:ext cx="202" cy="212"/>
            </a:xfrm>
            <a:prstGeom prst="rect">
              <a:avLst/>
            </a:prstGeom>
            <a:noFill/>
            <a:ln w="57150" algn="ctr">
              <a:noFill/>
              <a:miter lim="800000"/>
              <a:headEnd/>
              <a:tailEnd/>
            </a:ln>
          </p:spPr>
          <p:txBody>
            <a:bodyPr wrap="none">
              <a:spAutoFit/>
            </a:bodyPr>
            <a:lstStyle/>
            <a:p>
              <a:pPr algn="ctr" eaLnBrk="0" hangingPunct="0"/>
              <a:r>
                <a:rPr lang="es-ES" i="1"/>
                <a:t>r</a:t>
              </a:r>
              <a:r>
                <a:rPr lang="es-ES" sz="1400" i="1" baseline="-25000"/>
                <a:t>1</a:t>
              </a:r>
              <a:endParaRPr lang="es-ES" sz="1400" i="1"/>
            </a:p>
          </p:txBody>
        </p:sp>
        <p:sp>
          <p:nvSpPr>
            <p:cNvPr id="863256" name="Text Box 83"/>
            <p:cNvSpPr txBox="1">
              <a:spLocks noChangeArrowheads="1"/>
            </p:cNvSpPr>
            <p:nvPr/>
          </p:nvSpPr>
          <p:spPr bwMode="auto">
            <a:xfrm>
              <a:off x="5913" y="1746"/>
              <a:ext cx="202" cy="212"/>
            </a:xfrm>
            <a:prstGeom prst="rect">
              <a:avLst/>
            </a:prstGeom>
            <a:noFill/>
            <a:ln w="57150" algn="ctr">
              <a:noFill/>
              <a:miter lim="800000"/>
              <a:headEnd/>
              <a:tailEnd/>
            </a:ln>
          </p:spPr>
          <p:txBody>
            <a:bodyPr wrap="none">
              <a:spAutoFit/>
            </a:bodyPr>
            <a:lstStyle/>
            <a:p>
              <a:pPr algn="ctr" eaLnBrk="0" hangingPunct="0"/>
              <a:r>
                <a:rPr lang="es-ES" i="1"/>
                <a:t>r</a:t>
              </a:r>
              <a:r>
                <a:rPr lang="es-ES" sz="1400" i="1" baseline="-25000"/>
                <a:t>1</a:t>
              </a:r>
              <a:endParaRPr lang="es-ES" sz="1400" i="1"/>
            </a:p>
          </p:txBody>
        </p:sp>
        <p:sp>
          <p:nvSpPr>
            <p:cNvPr id="863257" name="Text Box 84"/>
            <p:cNvSpPr txBox="1">
              <a:spLocks noChangeArrowheads="1"/>
            </p:cNvSpPr>
            <p:nvPr/>
          </p:nvSpPr>
          <p:spPr bwMode="auto">
            <a:xfrm>
              <a:off x="4481" y="1890"/>
              <a:ext cx="202" cy="212"/>
            </a:xfrm>
            <a:prstGeom prst="rect">
              <a:avLst/>
            </a:prstGeom>
            <a:noFill/>
            <a:ln w="57150" algn="ctr">
              <a:noFill/>
              <a:miter lim="800000"/>
              <a:headEnd/>
              <a:tailEnd/>
            </a:ln>
          </p:spPr>
          <p:txBody>
            <a:bodyPr wrap="none">
              <a:spAutoFit/>
            </a:bodyPr>
            <a:lstStyle/>
            <a:p>
              <a:pPr algn="ctr" eaLnBrk="0" hangingPunct="0"/>
              <a:r>
                <a:rPr lang="es-ES" i="1"/>
                <a:t>r</a:t>
              </a:r>
              <a:r>
                <a:rPr lang="es-ES" sz="1400" i="1" baseline="-25000"/>
                <a:t>2</a:t>
              </a:r>
              <a:endParaRPr lang="es-ES" sz="1400" i="1"/>
            </a:p>
          </p:txBody>
        </p:sp>
        <p:sp>
          <p:nvSpPr>
            <p:cNvPr id="863258" name="Line 85"/>
            <p:cNvSpPr>
              <a:spLocks noChangeShapeType="1"/>
            </p:cNvSpPr>
            <p:nvPr/>
          </p:nvSpPr>
          <p:spPr bwMode="auto">
            <a:xfrm>
              <a:off x="4136" y="2336"/>
              <a:ext cx="208" cy="104"/>
            </a:xfrm>
            <a:prstGeom prst="line">
              <a:avLst/>
            </a:prstGeom>
            <a:noFill/>
            <a:ln w="3175">
              <a:solidFill>
                <a:schemeClr val="tx1"/>
              </a:solidFill>
              <a:round/>
              <a:headEnd/>
              <a:tailEnd type="triangle" w="med" len="med"/>
            </a:ln>
          </p:spPr>
          <p:txBody>
            <a:bodyPr/>
            <a:lstStyle/>
            <a:p>
              <a:endParaRPr lang="es-ES"/>
            </a:p>
          </p:txBody>
        </p:sp>
        <p:sp>
          <p:nvSpPr>
            <p:cNvPr id="863259" name="Line 86"/>
            <p:cNvSpPr>
              <a:spLocks noChangeShapeType="1"/>
            </p:cNvSpPr>
            <p:nvPr/>
          </p:nvSpPr>
          <p:spPr bwMode="auto">
            <a:xfrm flipH="1">
              <a:off x="5864" y="1928"/>
              <a:ext cx="88" cy="176"/>
            </a:xfrm>
            <a:prstGeom prst="line">
              <a:avLst/>
            </a:prstGeom>
            <a:noFill/>
            <a:ln w="3175">
              <a:solidFill>
                <a:schemeClr val="tx1"/>
              </a:solidFill>
              <a:round/>
              <a:headEnd/>
              <a:tailEnd type="triangle" w="med" len="med"/>
            </a:ln>
          </p:spPr>
          <p:txBody>
            <a:bodyPr/>
            <a:lstStyle/>
            <a:p>
              <a:endParaRPr lang="es-ES"/>
            </a:p>
          </p:txBody>
        </p:sp>
        <p:sp>
          <p:nvSpPr>
            <p:cNvPr id="863260" name="Line 87"/>
            <p:cNvSpPr>
              <a:spLocks noChangeShapeType="1"/>
            </p:cNvSpPr>
            <p:nvPr/>
          </p:nvSpPr>
          <p:spPr bwMode="auto">
            <a:xfrm>
              <a:off x="4632" y="2040"/>
              <a:ext cx="208" cy="104"/>
            </a:xfrm>
            <a:prstGeom prst="line">
              <a:avLst/>
            </a:prstGeom>
            <a:noFill/>
            <a:ln w="3175">
              <a:solidFill>
                <a:schemeClr val="tx1"/>
              </a:solidFill>
              <a:round/>
              <a:headEnd/>
              <a:tailEnd type="triangle" w="med" len="med"/>
            </a:ln>
          </p:spPr>
          <p:txBody>
            <a:bodyPr/>
            <a:lstStyle/>
            <a:p>
              <a:endParaRPr lang="es-ES"/>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800" name="Text Box 8"/>
          <p:cNvSpPr txBox="1">
            <a:spLocks noChangeArrowheads="1"/>
          </p:cNvSpPr>
          <p:nvPr/>
        </p:nvSpPr>
        <p:spPr bwMode="auto">
          <a:xfrm>
            <a:off x="647700" y="1000125"/>
            <a:ext cx="190500" cy="190500"/>
          </a:xfrm>
          <a:prstGeom prst="rect">
            <a:avLst/>
          </a:prstGeom>
          <a:solidFill>
            <a:srgbClr val="FFFFFF"/>
          </a:solidFill>
          <a:ln w="9525">
            <a:noFill/>
            <a:miter lim="800000"/>
            <a:headEnd/>
            <a:tailEnd/>
          </a:ln>
        </p:spPr>
        <p:txBody>
          <a:bodyPr lIns="0" tIns="0" rIns="0" bIns="0"/>
          <a:lstStyle/>
          <a:p>
            <a:pPr eaLnBrk="0" hangingPunct="0"/>
            <a:endParaRPr lang="es-ES" sz="2400"/>
          </a:p>
        </p:txBody>
      </p:sp>
      <p:sp>
        <p:nvSpPr>
          <p:cNvPr id="330801" name="Text Box 9"/>
          <p:cNvSpPr txBox="1">
            <a:spLocks noChangeArrowheads="1"/>
          </p:cNvSpPr>
          <p:nvPr/>
        </p:nvSpPr>
        <p:spPr bwMode="auto">
          <a:xfrm>
            <a:off x="838200" y="1622425"/>
            <a:ext cx="190500" cy="190500"/>
          </a:xfrm>
          <a:prstGeom prst="rect">
            <a:avLst/>
          </a:prstGeom>
          <a:solidFill>
            <a:srgbClr val="FFFFFF"/>
          </a:solidFill>
          <a:ln w="9525">
            <a:noFill/>
            <a:miter lim="800000"/>
            <a:headEnd/>
            <a:tailEnd/>
          </a:ln>
        </p:spPr>
        <p:txBody>
          <a:bodyPr lIns="0" tIns="0" rIns="0" bIns="0"/>
          <a:lstStyle/>
          <a:p>
            <a:pPr eaLnBrk="0" hangingPunct="0"/>
            <a:endParaRPr lang="es-ES" sz="2400"/>
          </a:p>
        </p:txBody>
      </p:sp>
      <p:sp>
        <p:nvSpPr>
          <p:cNvPr id="330802" name="Rectangle 13"/>
          <p:cNvSpPr>
            <a:spLocks noChangeArrowheads="1"/>
          </p:cNvSpPr>
          <p:nvPr/>
        </p:nvSpPr>
        <p:spPr bwMode="auto">
          <a:xfrm>
            <a:off x="0" y="32004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graphicFrame>
        <p:nvGraphicFramePr>
          <p:cNvPr id="330764" name="Object 12"/>
          <p:cNvGraphicFramePr>
            <a:graphicFrameLocks noChangeAspect="1"/>
          </p:cNvGraphicFramePr>
          <p:nvPr/>
        </p:nvGraphicFramePr>
        <p:xfrm>
          <a:off x="1211263" y="2476500"/>
          <a:ext cx="8208962" cy="965200"/>
        </p:xfrm>
        <a:graphic>
          <a:graphicData uri="http://schemas.openxmlformats.org/presentationml/2006/ole">
            <mc:AlternateContent xmlns:mc="http://schemas.openxmlformats.org/markup-compatibility/2006">
              <mc:Choice xmlns:v="urn:schemas-microsoft-com:vml" Requires="v">
                <p:oleObj spid="_x0000_s331040" name="Ecuación" r:id="rId4" imgW="4140000" imgH="482400" progId="Equation.3">
                  <p:embed/>
                </p:oleObj>
              </mc:Choice>
              <mc:Fallback>
                <p:oleObj name="Ecuación" r:id="rId4" imgW="4140000" imgH="482400" progId="Equation.3">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3" y="2476500"/>
                        <a:ext cx="820896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0803" name="Rectangle 15"/>
          <p:cNvSpPr>
            <a:spLocks noChangeArrowheads="1"/>
          </p:cNvSpPr>
          <p:nvPr/>
        </p:nvSpPr>
        <p:spPr bwMode="auto">
          <a:xfrm>
            <a:off x="0" y="3214688"/>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graphicFrame>
        <p:nvGraphicFramePr>
          <p:cNvPr id="330766" name="Object 14"/>
          <p:cNvGraphicFramePr>
            <a:graphicFrameLocks noChangeAspect="1"/>
          </p:cNvGraphicFramePr>
          <p:nvPr/>
        </p:nvGraphicFramePr>
        <p:xfrm>
          <a:off x="1233488" y="3606800"/>
          <a:ext cx="3108325" cy="901700"/>
        </p:xfrm>
        <a:graphic>
          <a:graphicData uri="http://schemas.openxmlformats.org/presentationml/2006/ole">
            <mc:AlternateContent xmlns:mc="http://schemas.openxmlformats.org/markup-compatibility/2006">
              <mc:Choice xmlns:v="urn:schemas-microsoft-com:vml" Requires="v">
                <p:oleObj spid="_x0000_s331041" name="Ecuación" r:id="rId6" imgW="1562040" imgH="457200" progId="Equation.3">
                  <p:embed/>
                </p:oleObj>
              </mc:Choice>
              <mc:Fallback>
                <p:oleObj name="Ecuación" r:id="rId6" imgW="1562040" imgH="457200" progId="Equation.3">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88" y="3606800"/>
                        <a:ext cx="3108325"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68" name="Object 16"/>
          <p:cNvGraphicFramePr>
            <a:graphicFrameLocks noChangeAspect="1"/>
          </p:cNvGraphicFramePr>
          <p:nvPr/>
        </p:nvGraphicFramePr>
        <p:xfrm>
          <a:off x="1155700" y="4572000"/>
          <a:ext cx="3454400" cy="901700"/>
        </p:xfrm>
        <a:graphic>
          <a:graphicData uri="http://schemas.openxmlformats.org/presentationml/2006/ole">
            <mc:AlternateContent xmlns:mc="http://schemas.openxmlformats.org/markup-compatibility/2006">
              <mc:Choice xmlns:v="urn:schemas-microsoft-com:vml" Requires="v">
                <p:oleObj spid="_x0000_s331042" name="Ecuación" r:id="rId8" imgW="1726920" imgH="457200" progId="Equation.3">
                  <p:embed/>
                </p:oleObj>
              </mc:Choice>
              <mc:Fallback>
                <p:oleObj name="Ecuación" r:id="rId8" imgW="1726920" imgH="457200" progId="Equation.3">
                  <p:embed/>
                  <p:pic>
                    <p:nvPicPr>
                      <p:cNvPr id="0" name="Picture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5700" y="4572000"/>
                        <a:ext cx="3454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70" name="Object 18"/>
          <p:cNvGraphicFramePr>
            <a:graphicFrameLocks noChangeAspect="1"/>
          </p:cNvGraphicFramePr>
          <p:nvPr/>
        </p:nvGraphicFramePr>
        <p:xfrm>
          <a:off x="6046788" y="4508500"/>
          <a:ext cx="3414712" cy="901700"/>
        </p:xfrm>
        <a:graphic>
          <a:graphicData uri="http://schemas.openxmlformats.org/presentationml/2006/ole">
            <mc:AlternateContent xmlns:mc="http://schemas.openxmlformats.org/markup-compatibility/2006">
              <mc:Choice xmlns:v="urn:schemas-microsoft-com:vml" Requires="v">
                <p:oleObj spid="_x0000_s331043" name="Ecuación" r:id="rId10" imgW="1714320" imgH="457200" progId="Equation.3">
                  <p:embed/>
                </p:oleObj>
              </mc:Choice>
              <mc:Fallback>
                <p:oleObj name="Ecuación" r:id="rId10" imgW="1714320" imgH="457200" progId="Equation.3">
                  <p:embed/>
                  <p:pic>
                    <p:nvPicPr>
                      <p:cNvPr id="0" name="Picture 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6788" y="4508500"/>
                        <a:ext cx="3414712"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0774" name="Text Box 22"/>
          <p:cNvSpPr txBox="1">
            <a:spLocks noChangeArrowheads="1"/>
          </p:cNvSpPr>
          <p:nvPr/>
        </p:nvSpPr>
        <p:spPr bwMode="auto">
          <a:xfrm>
            <a:off x="608159" y="2670175"/>
            <a:ext cx="593432"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a)</a:t>
            </a:r>
          </a:p>
        </p:txBody>
      </p:sp>
      <p:sp>
        <p:nvSpPr>
          <p:cNvPr id="330776" name="Text Box 24"/>
          <p:cNvSpPr txBox="1">
            <a:spLocks noChangeArrowheads="1"/>
          </p:cNvSpPr>
          <p:nvPr/>
        </p:nvSpPr>
        <p:spPr bwMode="auto">
          <a:xfrm>
            <a:off x="667098" y="3736975"/>
            <a:ext cx="551754"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b)</a:t>
            </a:r>
          </a:p>
        </p:txBody>
      </p:sp>
      <p:sp>
        <p:nvSpPr>
          <p:cNvPr id="330777" name="Text Box 25"/>
          <p:cNvSpPr txBox="1">
            <a:spLocks noChangeArrowheads="1"/>
          </p:cNvSpPr>
          <p:nvPr/>
        </p:nvSpPr>
        <p:spPr bwMode="auto">
          <a:xfrm>
            <a:off x="653729" y="4727575"/>
            <a:ext cx="526106"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c)</a:t>
            </a:r>
          </a:p>
        </p:txBody>
      </p:sp>
      <p:sp>
        <p:nvSpPr>
          <p:cNvPr id="330778" name="Text Box 26"/>
          <p:cNvSpPr txBox="1">
            <a:spLocks noChangeArrowheads="1"/>
          </p:cNvSpPr>
          <p:nvPr/>
        </p:nvSpPr>
        <p:spPr bwMode="auto">
          <a:xfrm>
            <a:off x="5408759" y="4702175"/>
            <a:ext cx="593432"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d)</a:t>
            </a:r>
          </a:p>
        </p:txBody>
      </p:sp>
      <p:grpSp>
        <p:nvGrpSpPr>
          <p:cNvPr id="330808" name="Group 27"/>
          <p:cNvGrpSpPr>
            <a:grpSpLocks/>
          </p:cNvGrpSpPr>
          <p:nvPr/>
        </p:nvGrpSpPr>
        <p:grpSpPr bwMode="auto">
          <a:xfrm>
            <a:off x="3236913" y="41275"/>
            <a:ext cx="3432175" cy="2419350"/>
            <a:chOff x="3953" y="1746"/>
            <a:chExt cx="2162" cy="1524"/>
          </a:xfrm>
        </p:grpSpPr>
        <p:grpSp>
          <p:nvGrpSpPr>
            <p:cNvPr id="330809" name="Group 28"/>
            <p:cNvGrpSpPr>
              <a:grpSpLocks/>
            </p:cNvGrpSpPr>
            <p:nvPr/>
          </p:nvGrpSpPr>
          <p:grpSpPr bwMode="auto">
            <a:xfrm>
              <a:off x="4216" y="1960"/>
              <a:ext cx="1248" cy="1007"/>
              <a:chOff x="4216" y="1960"/>
              <a:chExt cx="1248" cy="1007"/>
            </a:xfrm>
          </p:grpSpPr>
          <p:sp>
            <p:nvSpPr>
              <p:cNvPr id="330824" name="Oval 29"/>
              <p:cNvSpPr>
                <a:spLocks noChangeArrowheads="1"/>
              </p:cNvSpPr>
              <p:nvPr/>
            </p:nvSpPr>
            <p:spPr bwMode="auto">
              <a:xfrm>
                <a:off x="5152" y="2064"/>
                <a:ext cx="312" cy="560"/>
              </a:xfrm>
              <a:prstGeom prst="ellipse">
                <a:avLst/>
              </a:prstGeom>
              <a:solidFill>
                <a:schemeClr val="hlink"/>
              </a:solidFill>
              <a:ln w="9525">
                <a:round/>
                <a:headEnd/>
                <a:tailEnd/>
              </a:ln>
              <a:scene3d>
                <a:camera prst="legacyPerspectiveFront">
                  <a:rot lat="1500000" lon="3599997" rev="0"/>
                </a:camera>
                <a:lightRig rig="legacyFlat2" dir="b"/>
              </a:scene3d>
              <a:sp3d extrusionH="887400" prstMaterial="legacyMatte">
                <a:bevelT w="13500" h="13500" prst="angle"/>
                <a:bevelB w="13500" h="13500" prst="angle"/>
                <a:extrusionClr>
                  <a:schemeClr val="hlink"/>
                </a:extrusionClr>
              </a:sp3d>
            </p:spPr>
            <p:txBody>
              <a:bodyPr wrap="none" anchor="ctr">
                <a:flatTx/>
              </a:bodyPr>
              <a:lstStyle/>
              <a:p>
                <a:pPr algn="ctr" eaLnBrk="0" hangingPunct="0"/>
                <a:endParaRPr lang="eu-ES"/>
              </a:p>
            </p:txBody>
          </p:sp>
          <p:sp>
            <p:nvSpPr>
              <p:cNvPr id="330825" name="Oval 30"/>
              <p:cNvSpPr>
                <a:spLocks noChangeAspect="1" noChangeArrowheads="1"/>
              </p:cNvSpPr>
              <p:nvPr/>
            </p:nvSpPr>
            <p:spPr bwMode="auto">
              <a:xfrm>
                <a:off x="4576" y="1960"/>
                <a:ext cx="562" cy="1007"/>
              </a:xfrm>
              <a:prstGeom prst="ellipse">
                <a:avLst/>
              </a:prstGeom>
              <a:solidFill>
                <a:schemeClr val="hlink"/>
              </a:solidFill>
              <a:ln w="9525">
                <a:round/>
                <a:headEnd/>
                <a:tailEnd/>
              </a:ln>
              <a:scene3d>
                <a:camera prst="legacyPerspectiveFront">
                  <a:rot lat="1500000" lon="3599997" rev="0"/>
                </a:camera>
                <a:lightRig rig="legacyFlat2" dir="b"/>
              </a:scene3d>
              <a:sp3d extrusionH="887400" prstMaterial="legacyMatte">
                <a:bevelT w="13500" h="13500" prst="angle"/>
                <a:bevelB w="13500" h="13500" prst="angle"/>
                <a:extrusionClr>
                  <a:schemeClr val="hlink"/>
                </a:extrusionClr>
              </a:sp3d>
            </p:spPr>
            <p:txBody>
              <a:bodyPr wrap="none" anchor="ctr">
                <a:flatTx/>
              </a:bodyPr>
              <a:lstStyle/>
              <a:p>
                <a:pPr algn="ctr" eaLnBrk="0" hangingPunct="0"/>
                <a:endParaRPr lang="eu-ES"/>
              </a:p>
            </p:txBody>
          </p:sp>
          <p:sp>
            <p:nvSpPr>
              <p:cNvPr id="330826" name="Oval 31"/>
              <p:cNvSpPr>
                <a:spLocks noChangeArrowheads="1"/>
              </p:cNvSpPr>
              <p:nvPr/>
            </p:nvSpPr>
            <p:spPr bwMode="auto">
              <a:xfrm>
                <a:off x="4216" y="2280"/>
                <a:ext cx="312" cy="560"/>
              </a:xfrm>
              <a:prstGeom prst="ellipse">
                <a:avLst/>
              </a:prstGeom>
              <a:solidFill>
                <a:schemeClr val="hlink"/>
              </a:solidFill>
              <a:ln w="9525">
                <a:round/>
                <a:headEnd/>
                <a:tailEnd/>
              </a:ln>
              <a:scene3d>
                <a:camera prst="legacyPerspectiveFront">
                  <a:rot lat="1500000" lon="3599997" rev="0"/>
                </a:camera>
                <a:lightRig rig="legacyFlat2" dir="b"/>
              </a:scene3d>
              <a:sp3d extrusionH="887400" prstMaterial="legacyMatte">
                <a:bevelT w="13500" h="13500" prst="angle"/>
                <a:bevelB w="13500" h="13500" prst="angle"/>
                <a:extrusionClr>
                  <a:schemeClr val="hlink"/>
                </a:extrusionClr>
              </a:sp3d>
            </p:spPr>
            <p:txBody>
              <a:bodyPr wrap="none" anchor="ctr">
                <a:flatTx/>
              </a:bodyPr>
              <a:lstStyle/>
              <a:p>
                <a:pPr algn="ctr" eaLnBrk="0" hangingPunct="0"/>
                <a:endParaRPr lang="eu-ES"/>
              </a:p>
            </p:txBody>
          </p:sp>
        </p:grpSp>
        <p:sp>
          <p:nvSpPr>
            <p:cNvPr id="330810" name="Line 32"/>
            <p:cNvSpPr>
              <a:spLocks noChangeShapeType="1"/>
            </p:cNvSpPr>
            <p:nvPr/>
          </p:nvSpPr>
          <p:spPr bwMode="auto">
            <a:xfrm flipV="1">
              <a:off x="4986" y="2884"/>
              <a:ext cx="480" cy="136"/>
            </a:xfrm>
            <a:prstGeom prst="line">
              <a:avLst/>
            </a:prstGeom>
            <a:noFill/>
            <a:ln w="3175">
              <a:solidFill>
                <a:schemeClr val="tx1"/>
              </a:solidFill>
              <a:round/>
              <a:headEnd type="arrow" w="med" len="med"/>
              <a:tailEnd type="arrow" w="med" len="med"/>
            </a:ln>
          </p:spPr>
          <p:txBody>
            <a:bodyPr/>
            <a:lstStyle/>
            <a:p>
              <a:endParaRPr lang="es-ES"/>
            </a:p>
          </p:txBody>
        </p:sp>
        <p:sp>
          <p:nvSpPr>
            <p:cNvPr id="330811" name="Line 33"/>
            <p:cNvSpPr>
              <a:spLocks noChangeShapeType="1"/>
            </p:cNvSpPr>
            <p:nvPr/>
          </p:nvSpPr>
          <p:spPr bwMode="auto">
            <a:xfrm flipV="1">
              <a:off x="4512" y="3024"/>
              <a:ext cx="480" cy="136"/>
            </a:xfrm>
            <a:prstGeom prst="line">
              <a:avLst/>
            </a:prstGeom>
            <a:noFill/>
            <a:ln w="3175">
              <a:solidFill>
                <a:schemeClr val="tx1"/>
              </a:solidFill>
              <a:round/>
              <a:headEnd type="arrow" w="med" len="med"/>
              <a:tailEnd type="arrow" w="med" len="med"/>
            </a:ln>
          </p:spPr>
          <p:txBody>
            <a:bodyPr/>
            <a:lstStyle/>
            <a:p>
              <a:endParaRPr lang="es-ES"/>
            </a:p>
          </p:txBody>
        </p:sp>
        <p:sp>
          <p:nvSpPr>
            <p:cNvPr id="330812" name="Line 34"/>
            <p:cNvSpPr>
              <a:spLocks noChangeShapeType="1"/>
            </p:cNvSpPr>
            <p:nvPr/>
          </p:nvSpPr>
          <p:spPr bwMode="auto">
            <a:xfrm flipV="1">
              <a:off x="5456" y="2752"/>
              <a:ext cx="480" cy="136"/>
            </a:xfrm>
            <a:prstGeom prst="line">
              <a:avLst/>
            </a:prstGeom>
            <a:noFill/>
            <a:ln w="3175">
              <a:solidFill>
                <a:schemeClr val="tx1"/>
              </a:solidFill>
              <a:round/>
              <a:headEnd type="arrow" w="med" len="med"/>
              <a:tailEnd type="arrow" w="med" len="med"/>
            </a:ln>
          </p:spPr>
          <p:txBody>
            <a:bodyPr/>
            <a:lstStyle/>
            <a:p>
              <a:endParaRPr lang="es-ES"/>
            </a:p>
          </p:txBody>
        </p:sp>
        <p:sp>
          <p:nvSpPr>
            <p:cNvPr id="330813" name="Text Box 35"/>
            <p:cNvSpPr txBox="1">
              <a:spLocks noChangeArrowheads="1"/>
            </p:cNvSpPr>
            <p:nvPr/>
          </p:nvSpPr>
          <p:spPr bwMode="auto">
            <a:xfrm>
              <a:off x="4673" y="3058"/>
              <a:ext cx="187" cy="212"/>
            </a:xfrm>
            <a:prstGeom prst="rect">
              <a:avLst/>
            </a:prstGeom>
            <a:noFill/>
            <a:ln w="57150" algn="ctr">
              <a:noFill/>
              <a:miter lim="800000"/>
              <a:headEnd/>
              <a:tailEnd/>
            </a:ln>
          </p:spPr>
          <p:txBody>
            <a:bodyPr wrap="none">
              <a:spAutoFit/>
            </a:bodyPr>
            <a:lstStyle/>
            <a:p>
              <a:pPr algn="ctr" eaLnBrk="0" hangingPunct="0"/>
              <a:r>
                <a:rPr lang="es-ES" i="1"/>
                <a:t>L</a:t>
              </a:r>
            </a:p>
          </p:txBody>
        </p:sp>
        <p:sp>
          <p:nvSpPr>
            <p:cNvPr id="330814" name="Text Box 36"/>
            <p:cNvSpPr txBox="1">
              <a:spLocks noChangeArrowheads="1"/>
            </p:cNvSpPr>
            <p:nvPr/>
          </p:nvSpPr>
          <p:spPr bwMode="auto">
            <a:xfrm>
              <a:off x="5177" y="2954"/>
              <a:ext cx="187" cy="212"/>
            </a:xfrm>
            <a:prstGeom prst="rect">
              <a:avLst/>
            </a:prstGeom>
            <a:noFill/>
            <a:ln w="57150" algn="ctr">
              <a:noFill/>
              <a:miter lim="800000"/>
              <a:headEnd/>
              <a:tailEnd/>
            </a:ln>
          </p:spPr>
          <p:txBody>
            <a:bodyPr wrap="none">
              <a:spAutoFit/>
            </a:bodyPr>
            <a:lstStyle/>
            <a:p>
              <a:pPr algn="ctr" eaLnBrk="0" hangingPunct="0"/>
              <a:r>
                <a:rPr lang="es-ES" i="1"/>
                <a:t>L</a:t>
              </a:r>
            </a:p>
          </p:txBody>
        </p:sp>
        <p:sp>
          <p:nvSpPr>
            <p:cNvPr id="330815" name="Text Box 37"/>
            <p:cNvSpPr txBox="1">
              <a:spLocks noChangeArrowheads="1"/>
            </p:cNvSpPr>
            <p:nvPr/>
          </p:nvSpPr>
          <p:spPr bwMode="auto">
            <a:xfrm>
              <a:off x="5673" y="2810"/>
              <a:ext cx="187" cy="212"/>
            </a:xfrm>
            <a:prstGeom prst="rect">
              <a:avLst/>
            </a:prstGeom>
            <a:noFill/>
            <a:ln w="57150" algn="ctr">
              <a:noFill/>
              <a:miter lim="800000"/>
              <a:headEnd/>
              <a:tailEnd/>
            </a:ln>
          </p:spPr>
          <p:txBody>
            <a:bodyPr wrap="none">
              <a:spAutoFit/>
            </a:bodyPr>
            <a:lstStyle/>
            <a:p>
              <a:pPr algn="ctr" eaLnBrk="0" hangingPunct="0"/>
              <a:r>
                <a:rPr lang="es-ES" i="1"/>
                <a:t>L</a:t>
              </a:r>
            </a:p>
          </p:txBody>
        </p:sp>
        <p:sp>
          <p:nvSpPr>
            <p:cNvPr id="330816" name="Text Box 38"/>
            <p:cNvSpPr txBox="1">
              <a:spLocks noChangeArrowheads="1"/>
            </p:cNvSpPr>
            <p:nvPr/>
          </p:nvSpPr>
          <p:spPr bwMode="auto">
            <a:xfrm>
              <a:off x="4006" y="2421"/>
              <a:ext cx="225" cy="288"/>
            </a:xfrm>
            <a:prstGeom prst="rect">
              <a:avLst/>
            </a:prstGeom>
            <a:noFill/>
            <a:ln w="57150" algn="ctr">
              <a:noFill/>
              <a:miter lim="800000"/>
              <a:headEnd/>
              <a:tailEnd/>
            </a:ln>
          </p:spPr>
          <p:txBody>
            <a:bodyPr wrap="none">
              <a:spAutoFit/>
            </a:bodyPr>
            <a:lstStyle/>
            <a:p>
              <a:pPr algn="ctr" eaLnBrk="0" hangingPunct="0"/>
              <a:r>
                <a:rPr lang="es-ES" sz="2400" b="1" i="1"/>
                <a:t>+</a:t>
              </a:r>
            </a:p>
          </p:txBody>
        </p:sp>
        <p:sp>
          <p:nvSpPr>
            <p:cNvPr id="330817" name="Text Box 39"/>
            <p:cNvSpPr txBox="1">
              <a:spLocks noChangeArrowheads="1"/>
            </p:cNvSpPr>
            <p:nvPr/>
          </p:nvSpPr>
          <p:spPr bwMode="auto">
            <a:xfrm>
              <a:off x="5886" y="1965"/>
              <a:ext cx="225" cy="288"/>
            </a:xfrm>
            <a:prstGeom prst="rect">
              <a:avLst/>
            </a:prstGeom>
            <a:noFill/>
            <a:ln w="57150" algn="ctr">
              <a:noFill/>
              <a:miter lim="800000"/>
              <a:headEnd/>
              <a:tailEnd/>
            </a:ln>
          </p:spPr>
          <p:txBody>
            <a:bodyPr>
              <a:spAutoFit/>
            </a:bodyPr>
            <a:lstStyle/>
            <a:p>
              <a:pPr algn="ctr" eaLnBrk="0" hangingPunct="0"/>
              <a:r>
                <a:rPr lang="es-ES" sz="2400" b="1" i="1"/>
                <a:t>-</a:t>
              </a:r>
            </a:p>
          </p:txBody>
        </p:sp>
        <p:sp>
          <p:nvSpPr>
            <p:cNvPr id="330818" name="Text Box 40"/>
            <p:cNvSpPr txBox="1">
              <a:spLocks noChangeArrowheads="1"/>
            </p:cNvSpPr>
            <p:nvPr/>
          </p:nvSpPr>
          <p:spPr bwMode="auto">
            <a:xfrm>
              <a:off x="3953" y="2162"/>
              <a:ext cx="202" cy="212"/>
            </a:xfrm>
            <a:prstGeom prst="rect">
              <a:avLst/>
            </a:prstGeom>
            <a:noFill/>
            <a:ln w="57150" algn="ctr">
              <a:noFill/>
              <a:miter lim="800000"/>
              <a:headEnd/>
              <a:tailEnd/>
            </a:ln>
          </p:spPr>
          <p:txBody>
            <a:bodyPr wrap="none">
              <a:spAutoFit/>
            </a:bodyPr>
            <a:lstStyle/>
            <a:p>
              <a:pPr algn="ctr" eaLnBrk="0" hangingPunct="0"/>
              <a:r>
                <a:rPr lang="es-ES" i="1"/>
                <a:t>r</a:t>
              </a:r>
              <a:r>
                <a:rPr lang="es-ES" sz="1400" i="1" baseline="-25000"/>
                <a:t>1</a:t>
              </a:r>
              <a:endParaRPr lang="es-ES" sz="1400" i="1"/>
            </a:p>
          </p:txBody>
        </p:sp>
        <p:sp>
          <p:nvSpPr>
            <p:cNvPr id="330819" name="Text Box 41"/>
            <p:cNvSpPr txBox="1">
              <a:spLocks noChangeArrowheads="1"/>
            </p:cNvSpPr>
            <p:nvPr/>
          </p:nvSpPr>
          <p:spPr bwMode="auto">
            <a:xfrm>
              <a:off x="5913" y="1746"/>
              <a:ext cx="202" cy="212"/>
            </a:xfrm>
            <a:prstGeom prst="rect">
              <a:avLst/>
            </a:prstGeom>
            <a:noFill/>
            <a:ln w="57150" algn="ctr">
              <a:noFill/>
              <a:miter lim="800000"/>
              <a:headEnd/>
              <a:tailEnd/>
            </a:ln>
          </p:spPr>
          <p:txBody>
            <a:bodyPr wrap="none">
              <a:spAutoFit/>
            </a:bodyPr>
            <a:lstStyle/>
            <a:p>
              <a:pPr algn="ctr" eaLnBrk="0" hangingPunct="0"/>
              <a:r>
                <a:rPr lang="es-ES" i="1"/>
                <a:t>r</a:t>
              </a:r>
              <a:r>
                <a:rPr lang="es-ES" sz="1400" i="1" baseline="-25000"/>
                <a:t>1</a:t>
              </a:r>
              <a:endParaRPr lang="es-ES" sz="1400" i="1"/>
            </a:p>
          </p:txBody>
        </p:sp>
        <p:sp>
          <p:nvSpPr>
            <p:cNvPr id="330820" name="Text Box 42"/>
            <p:cNvSpPr txBox="1">
              <a:spLocks noChangeArrowheads="1"/>
            </p:cNvSpPr>
            <p:nvPr/>
          </p:nvSpPr>
          <p:spPr bwMode="auto">
            <a:xfrm>
              <a:off x="4481" y="1890"/>
              <a:ext cx="202" cy="212"/>
            </a:xfrm>
            <a:prstGeom prst="rect">
              <a:avLst/>
            </a:prstGeom>
            <a:noFill/>
            <a:ln w="57150" algn="ctr">
              <a:noFill/>
              <a:miter lim="800000"/>
              <a:headEnd/>
              <a:tailEnd/>
            </a:ln>
          </p:spPr>
          <p:txBody>
            <a:bodyPr wrap="none">
              <a:spAutoFit/>
            </a:bodyPr>
            <a:lstStyle/>
            <a:p>
              <a:pPr algn="ctr" eaLnBrk="0" hangingPunct="0"/>
              <a:r>
                <a:rPr lang="es-ES" i="1"/>
                <a:t>r</a:t>
              </a:r>
              <a:r>
                <a:rPr lang="es-ES" sz="1400" i="1" baseline="-25000"/>
                <a:t>2</a:t>
              </a:r>
              <a:endParaRPr lang="es-ES" sz="1400" i="1"/>
            </a:p>
          </p:txBody>
        </p:sp>
        <p:sp>
          <p:nvSpPr>
            <p:cNvPr id="330821" name="Line 43"/>
            <p:cNvSpPr>
              <a:spLocks noChangeShapeType="1"/>
            </p:cNvSpPr>
            <p:nvPr/>
          </p:nvSpPr>
          <p:spPr bwMode="auto">
            <a:xfrm>
              <a:off x="4136" y="2336"/>
              <a:ext cx="208" cy="104"/>
            </a:xfrm>
            <a:prstGeom prst="line">
              <a:avLst/>
            </a:prstGeom>
            <a:noFill/>
            <a:ln w="3175">
              <a:solidFill>
                <a:schemeClr val="tx1"/>
              </a:solidFill>
              <a:round/>
              <a:headEnd/>
              <a:tailEnd type="triangle" w="med" len="med"/>
            </a:ln>
          </p:spPr>
          <p:txBody>
            <a:bodyPr/>
            <a:lstStyle/>
            <a:p>
              <a:endParaRPr lang="es-ES"/>
            </a:p>
          </p:txBody>
        </p:sp>
        <p:sp>
          <p:nvSpPr>
            <p:cNvPr id="330822" name="Line 44"/>
            <p:cNvSpPr>
              <a:spLocks noChangeShapeType="1"/>
            </p:cNvSpPr>
            <p:nvPr/>
          </p:nvSpPr>
          <p:spPr bwMode="auto">
            <a:xfrm flipH="1">
              <a:off x="5864" y="1928"/>
              <a:ext cx="88" cy="176"/>
            </a:xfrm>
            <a:prstGeom prst="line">
              <a:avLst/>
            </a:prstGeom>
            <a:noFill/>
            <a:ln w="3175">
              <a:solidFill>
                <a:schemeClr val="tx1"/>
              </a:solidFill>
              <a:round/>
              <a:headEnd/>
              <a:tailEnd type="triangle" w="med" len="med"/>
            </a:ln>
          </p:spPr>
          <p:txBody>
            <a:bodyPr/>
            <a:lstStyle/>
            <a:p>
              <a:endParaRPr lang="es-ES"/>
            </a:p>
          </p:txBody>
        </p:sp>
        <p:sp>
          <p:nvSpPr>
            <p:cNvPr id="330823" name="Line 45"/>
            <p:cNvSpPr>
              <a:spLocks noChangeShapeType="1"/>
            </p:cNvSpPr>
            <p:nvPr/>
          </p:nvSpPr>
          <p:spPr bwMode="auto">
            <a:xfrm>
              <a:off x="4632" y="2040"/>
              <a:ext cx="208" cy="104"/>
            </a:xfrm>
            <a:prstGeom prst="line">
              <a:avLst/>
            </a:prstGeom>
            <a:noFill/>
            <a:ln w="3175">
              <a:solidFill>
                <a:schemeClr val="tx1"/>
              </a:solidFill>
              <a:round/>
              <a:headEnd/>
              <a:tailEnd type="triangle" w="med" len="med"/>
            </a:ln>
          </p:spPr>
          <p:txBody>
            <a:bodyPr/>
            <a:lstStyle/>
            <a:p>
              <a:endParaRPr lang="es-ES"/>
            </a:p>
          </p:txBody>
        </p:sp>
      </p:grpSp>
      <p:graphicFrame>
        <p:nvGraphicFramePr>
          <p:cNvPr id="330798" name="Object 46"/>
          <p:cNvGraphicFramePr>
            <a:graphicFrameLocks noChangeAspect="1"/>
          </p:cNvGraphicFramePr>
          <p:nvPr/>
        </p:nvGraphicFramePr>
        <p:xfrm>
          <a:off x="1168400" y="5537200"/>
          <a:ext cx="3479800" cy="901700"/>
        </p:xfrm>
        <a:graphic>
          <a:graphicData uri="http://schemas.openxmlformats.org/presentationml/2006/ole">
            <mc:AlternateContent xmlns:mc="http://schemas.openxmlformats.org/markup-compatibility/2006">
              <mc:Choice xmlns:v="urn:schemas-microsoft-com:vml" Requires="v">
                <p:oleObj spid="_x0000_s331044" name="Ecuación" r:id="rId12" imgW="1739880" imgH="457200" progId="Equation.3">
                  <p:embed/>
                </p:oleObj>
              </mc:Choice>
              <mc:Fallback>
                <p:oleObj name="Ecuación" r:id="rId12" imgW="1739880" imgH="457200" progId="Equation.3">
                  <p:embed/>
                  <p:pic>
                    <p:nvPicPr>
                      <p:cNvPr id="0" name="Picture 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8400" y="5537200"/>
                        <a:ext cx="34798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99" name="Object 47"/>
          <p:cNvGraphicFramePr>
            <a:graphicFrameLocks noChangeAspect="1"/>
          </p:cNvGraphicFramePr>
          <p:nvPr/>
        </p:nvGraphicFramePr>
        <p:xfrm>
          <a:off x="6122988" y="5575300"/>
          <a:ext cx="3440112" cy="901700"/>
        </p:xfrm>
        <a:graphic>
          <a:graphicData uri="http://schemas.openxmlformats.org/presentationml/2006/ole">
            <mc:AlternateContent xmlns:mc="http://schemas.openxmlformats.org/markup-compatibility/2006">
              <mc:Choice xmlns:v="urn:schemas-microsoft-com:vml" Requires="v">
                <p:oleObj spid="_x0000_s331045" name="Ecuación" r:id="rId14" imgW="1726920" imgH="457200" progId="Equation.3">
                  <p:embed/>
                </p:oleObj>
              </mc:Choice>
              <mc:Fallback>
                <p:oleObj name="Ecuación" r:id="rId14" imgW="1726920" imgH="457200" progId="Equation.3">
                  <p:embed/>
                  <p:pic>
                    <p:nvPicPr>
                      <p:cNvPr id="0" name="Picture 6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2988" y="5575300"/>
                        <a:ext cx="3440112"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30764"/>
                                        </p:tgtEl>
                                        <p:attrNameLst>
                                          <p:attrName>style.visibility</p:attrName>
                                        </p:attrNameLst>
                                      </p:cBhvr>
                                      <p:to>
                                        <p:strVal val="visible"/>
                                      </p:to>
                                    </p:set>
                                    <p:animEffect transition="in" filter="wipe(left)">
                                      <p:cBhvr>
                                        <p:cTn id="11" dur="5000"/>
                                        <p:tgtEl>
                                          <p:spTgt spid="33076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077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30766"/>
                                        </p:tgtEl>
                                        <p:attrNameLst>
                                          <p:attrName>style.visibility</p:attrName>
                                        </p:attrNameLst>
                                      </p:cBhvr>
                                      <p:to>
                                        <p:strVal val="visible"/>
                                      </p:to>
                                    </p:set>
                                    <p:animEffect transition="in" filter="wipe(left)">
                                      <p:cBhvr>
                                        <p:cTn id="20" dur="5000"/>
                                        <p:tgtEl>
                                          <p:spTgt spid="33076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07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0768"/>
                                        </p:tgtEl>
                                        <p:attrNameLst>
                                          <p:attrName>style.visibility</p:attrName>
                                        </p:attrNameLst>
                                      </p:cBhvr>
                                      <p:to>
                                        <p:strVal val="visible"/>
                                      </p:to>
                                    </p:set>
                                    <p:animEffect transition="in" filter="wipe(left)">
                                      <p:cBhvr>
                                        <p:cTn id="29" dur="5000"/>
                                        <p:tgtEl>
                                          <p:spTgt spid="33076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30798"/>
                                        </p:tgtEl>
                                        <p:attrNameLst>
                                          <p:attrName>style.visibility</p:attrName>
                                        </p:attrNameLst>
                                      </p:cBhvr>
                                      <p:to>
                                        <p:strVal val="visible"/>
                                      </p:to>
                                    </p:set>
                                    <p:animEffect transition="in" filter="wipe(left)">
                                      <p:cBhvr>
                                        <p:cTn id="34" dur="5000"/>
                                        <p:tgtEl>
                                          <p:spTgt spid="33079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07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0770"/>
                                        </p:tgtEl>
                                        <p:attrNameLst>
                                          <p:attrName>style.visibility</p:attrName>
                                        </p:attrNameLst>
                                      </p:cBhvr>
                                      <p:to>
                                        <p:strVal val="visible"/>
                                      </p:to>
                                    </p:set>
                                    <p:animEffect transition="in" filter="wipe(left)">
                                      <p:cBhvr>
                                        <p:cTn id="43" dur="5000"/>
                                        <p:tgtEl>
                                          <p:spTgt spid="33077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30799"/>
                                        </p:tgtEl>
                                        <p:attrNameLst>
                                          <p:attrName>style.visibility</p:attrName>
                                        </p:attrNameLst>
                                      </p:cBhvr>
                                      <p:to>
                                        <p:strVal val="visible"/>
                                      </p:to>
                                    </p:set>
                                    <p:animEffect transition="in" filter="wipe(left)">
                                      <p:cBhvr>
                                        <p:cTn id="48" dur="5000"/>
                                        <p:tgtEl>
                                          <p:spTgt spid="330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74" grpId="0"/>
      <p:bldP spid="330776" grpId="0"/>
      <p:bldP spid="330777" grpId="0"/>
      <p:bldP spid="33077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4" name="21 CuadroTexto"/>
          <p:cNvSpPr txBox="1">
            <a:spLocks noChangeArrowheads="1"/>
          </p:cNvSpPr>
          <p:nvPr/>
        </p:nvSpPr>
        <p:spPr bwMode="auto">
          <a:xfrm>
            <a:off x="193675" y="10284"/>
            <a:ext cx="9348788" cy="4247317"/>
          </a:xfrm>
          <a:prstGeom prst="rect">
            <a:avLst/>
          </a:prstGeom>
          <a:noFill/>
          <a:ln w="9525">
            <a:noFill/>
            <a:miter lim="800000"/>
            <a:headEnd/>
            <a:tailEnd/>
          </a:ln>
        </p:spPr>
        <p:txBody>
          <a:bodyPr>
            <a:spAutoFit/>
          </a:bodyPr>
          <a:lstStyle/>
          <a:p>
            <a:pPr marL="12700" indent="342900" algn="just" eaLnBrk="0" hangingPunct="0">
              <a:lnSpc>
                <a:spcPct val="150000"/>
              </a:lnSpc>
              <a:tabLst>
                <a:tab pos="2641600" algn="l"/>
              </a:tabLst>
            </a:pPr>
            <a:r>
              <a:rPr lang="es-ES" sz="2000" b="1" dirty="0" smtClean="0">
                <a:solidFill>
                  <a:srgbClr val="000000"/>
                </a:solidFill>
                <a:latin typeface="Comic Sans MS" pitchFamily="66" charset="0"/>
                <a:cs typeface="Times New Roman" pitchFamily="18" charset="0"/>
              </a:rPr>
              <a:t>K.E.23.- </a:t>
            </a:r>
            <a:r>
              <a:rPr lang="es-ES" sz="2000" dirty="0" smtClean="0">
                <a:solidFill>
                  <a:srgbClr val="000000"/>
                </a:solidFill>
                <a:latin typeface="Comic Sans MS" pitchFamily="66" charset="0"/>
                <a:cs typeface="Times New Roman" pitchFamily="18" charset="0"/>
              </a:rPr>
              <a:t>2mm-ko </a:t>
            </a:r>
            <a:r>
              <a:rPr lang="es-ES" sz="2000" dirty="0" err="1">
                <a:solidFill>
                  <a:srgbClr val="000000"/>
                </a:solidFill>
                <a:latin typeface="Comic Sans MS" pitchFamily="66" charset="0"/>
                <a:cs typeface="Times New Roman" pitchFamily="18" charset="0"/>
              </a:rPr>
              <a:t>diametroa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duen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kobrezko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eroale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zilindriko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batek</a:t>
            </a:r>
            <a:r>
              <a:rPr lang="es-ES" sz="2000" dirty="0">
                <a:solidFill>
                  <a:srgbClr val="000000"/>
                </a:solidFill>
                <a:latin typeface="Comic Sans MS" pitchFamily="66" charset="0"/>
                <a:cs typeface="Times New Roman" pitchFamily="18" charset="0"/>
              </a:rPr>
              <a:t> </a:t>
            </a:r>
            <a:r>
              <a:rPr lang="es-ES" sz="2000" dirty="0" smtClean="0">
                <a:solidFill>
                  <a:srgbClr val="000000"/>
                </a:solidFill>
                <a:latin typeface="Comic Sans MS" pitchFamily="66" charset="0"/>
                <a:cs typeface="Times New Roman" pitchFamily="18" charset="0"/>
              </a:rPr>
              <a:t>6A-ko </a:t>
            </a:r>
            <a:r>
              <a:rPr lang="es-ES" sz="2000" dirty="0" err="1">
                <a:solidFill>
                  <a:srgbClr val="000000"/>
                </a:solidFill>
                <a:latin typeface="Comic Sans MS" pitchFamily="66" charset="0"/>
                <a:cs typeface="Times New Roman" pitchFamily="18" charset="0"/>
              </a:rPr>
              <a:t>intentsitatea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daroa</a:t>
            </a:r>
            <a:r>
              <a:rPr lang="es-ES" sz="2000" dirty="0">
                <a:solidFill>
                  <a:srgbClr val="000000"/>
                </a:solidFill>
                <a:latin typeface="Comic Sans MS" pitchFamily="66" charset="0"/>
                <a:cs typeface="Times New Roman" pitchFamily="18" charset="0"/>
              </a:rPr>
              <a:t>. a) </a:t>
            </a:r>
            <a:r>
              <a:rPr lang="es-ES" sz="2000" dirty="0" err="1">
                <a:solidFill>
                  <a:srgbClr val="000000"/>
                </a:solidFill>
                <a:latin typeface="Comic Sans MS" pitchFamily="66" charset="0"/>
                <a:cs typeface="Times New Roman" pitchFamily="18" charset="0"/>
              </a:rPr>
              <a:t>Elektroi</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askeen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atoi-abiadura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kalkulatu</a:t>
            </a:r>
            <a:r>
              <a:rPr lang="es-ES" sz="2000" dirty="0">
                <a:solidFill>
                  <a:srgbClr val="000000"/>
                </a:solidFill>
                <a:latin typeface="Comic Sans MS" pitchFamily="66" charset="0"/>
                <a:cs typeface="Times New Roman" pitchFamily="18" charset="0"/>
              </a:rPr>
              <a:t>. b) </a:t>
            </a:r>
            <a:r>
              <a:rPr lang="es-ES" sz="2000" dirty="0" err="1">
                <a:solidFill>
                  <a:srgbClr val="000000"/>
                </a:solidFill>
                <a:latin typeface="Comic Sans MS" pitchFamily="66" charset="0"/>
                <a:cs typeface="Times New Roman" pitchFamily="18" charset="0"/>
              </a:rPr>
              <a:t>Eroalearen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luzera</a:t>
            </a:r>
            <a:r>
              <a:rPr lang="es-ES" sz="2000" dirty="0">
                <a:solidFill>
                  <a:srgbClr val="000000"/>
                </a:solidFill>
                <a:latin typeface="Comic Sans MS" pitchFamily="66" charset="0"/>
                <a:cs typeface="Times New Roman" pitchFamily="18" charset="0"/>
              </a:rPr>
              <a:t> </a:t>
            </a:r>
            <a:r>
              <a:rPr lang="es-ES" sz="2000" dirty="0" err="1" smtClean="0">
                <a:solidFill>
                  <a:srgbClr val="000000"/>
                </a:solidFill>
                <a:latin typeface="Comic Sans MS" pitchFamily="66" charset="0"/>
                <a:cs typeface="Times New Roman" pitchFamily="18" charset="0"/>
              </a:rPr>
              <a:t>50m-koa</a:t>
            </a:r>
            <a:r>
              <a:rPr lang="es-ES" sz="2000" dirty="0" smtClean="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bada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eroalearen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muturren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arteko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potentzial-diferentzia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kalkulatu</a:t>
            </a:r>
            <a:r>
              <a:rPr lang="es-ES" sz="2000" dirty="0">
                <a:solidFill>
                  <a:srgbClr val="000000"/>
                </a:solidFill>
                <a:latin typeface="Comic Sans MS" pitchFamily="66" charset="0"/>
                <a:cs typeface="Times New Roman" pitchFamily="18" charset="0"/>
              </a:rPr>
              <a:t>. c) </a:t>
            </a:r>
            <a:r>
              <a:rPr lang="es-ES" sz="2000" dirty="0" err="1">
                <a:solidFill>
                  <a:srgbClr val="000000"/>
                </a:solidFill>
                <a:latin typeface="Comic Sans MS" pitchFamily="66" charset="0"/>
                <a:cs typeface="Times New Roman" pitchFamily="18" charset="0"/>
              </a:rPr>
              <a:t>Eroalean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xahutzen</a:t>
            </a:r>
            <a:r>
              <a:rPr lang="es-ES" sz="2000" dirty="0">
                <a:solidFill>
                  <a:srgbClr val="000000"/>
                </a:solidFill>
                <a:latin typeface="Comic Sans MS" pitchFamily="66" charset="0"/>
                <a:cs typeface="Times New Roman" pitchFamily="18" charset="0"/>
              </a:rPr>
              <a:t> den </a:t>
            </a:r>
            <a:r>
              <a:rPr lang="es-ES" sz="2000" dirty="0" err="1">
                <a:solidFill>
                  <a:srgbClr val="000000"/>
                </a:solidFill>
                <a:latin typeface="Comic Sans MS" pitchFamily="66" charset="0"/>
                <a:cs typeface="Times New Roman" pitchFamily="18" charset="0"/>
              </a:rPr>
              <a:t>potentzia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kalkulatu</a:t>
            </a:r>
            <a:r>
              <a:rPr lang="es-ES" sz="2000" dirty="0">
                <a:solidFill>
                  <a:srgbClr val="000000"/>
                </a:solidFill>
                <a:latin typeface="Comic Sans MS" pitchFamily="66" charset="0"/>
                <a:cs typeface="Times New Roman" pitchFamily="18" charset="0"/>
              </a:rPr>
              <a:t>.  d)  </a:t>
            </a:r>
            <a:r>
              <a:rPr lang="es-ES" sz="2000" dirty="0" err="1">
                <a:solidFill>
                  <a:srgbClr val="000000"/>
                </a:solidFill>
                <a:latin typeface="Comic Sans MS" pitchFamily="66" charset="0"/>
                <a:cs typeface="Times New Roman" pitchFamily="18" charset="0"/>
              </a:rPr>
              <a:t>Eroalea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urtzen</a:t>
            </a:r>
            <a:r>
              <a:rPr lang="es-ES" sz="2000" dirty="0">
                <a:solidFill>
                  <a:srgbClr val="000000"/>
                </a:solidFill>
                <a:latin typeface="Comic Sans MS" pitchFamily="66" charset="0"/>
                <a:cs typeface="Times New Roman" pitchFamily="18" charset="0"/>
              </a:rPr>
              <a:t> da </a:t>
            </a:r>
            <a:r>
              <a:rPr lang="es-ES" sz="2000" dirty="0" err="1">
                <a:solidFill>
                  <a:srgbClr val="000000"/>
                </a:solidFill>
                <a:latin typeface="Comic Sans MS" pitchFamily="66" charset="0"/>
                <a:cs typeface="Times New Roman" pitchFamily="18" charset="0"/>
              </a:rPr>
              <a:t>hasierakoaren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luzera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hirukoitza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duen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beste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hari</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bat</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egiteko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Hari</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berriaren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erresistentzia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kalkulatu</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urtze</a:t>
            </a:r>
            <a:r>
              <a:rPr lang="es-ES" sz="2000" dirty="0">
                <a:solidFill>
                  <a:srgbClr val="000000"/>
                </a:solidFill>
                <a:latin typeface="Comic Sans MS" pitchFamily="66" charset="0"/>
                <a:cs typeface="Times New Roman" pitchFamily="18" charset="0"/>
              </a:rPr>
              <a:t> eta </a:t>
            </a:r>
            <a:r>
              <a:rPr lang="es-ES" sz="2000" dirty="0" err="1">
                <a:solidFill>
                  <a:srgbClr val="000000"/>
                </a:solidFill>
                <a:latin typeface="Comic Sans MS" pitchFamily="66" charset="0"/>
                <a:cs typeface="Times New Roman" pitchFamily="18" charset="0"/>
              </a:rPr>
              <a:t>solidotze-prozesuetan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materialaren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erresistibitatea</a:t>
            </a:r>
            <a:r>
              <a:rPr lang="es-ES" sz="2000" dirty="0">
                <a:solidFill>
                  <a:srgbClr val="000000"/>
                </a:solidFill>
                <a:latin typeface="Comic Sans MS" pitchFamily="66" charset="0"/>
                <a:cs typeface="Times New Roman" pitchFamily="18" charset="0"/>
              </a:rPr>
              <a:t> eta </a:t>
            </a:r>
            <a:r>
              <a:rPr lang="es-ES" sz="2000" dirty="0" err="1">
                <a:solidFill>
                  <a:srgbClr val="000000"/>
                </a:solidFill>
                <a:latin typeface="Comic Sans MS" pitchFamily="66" charset="0"/>
                <a:cs typeface="Times New Roman" pitchFamily="18" charset="0"/>
              </a:rPr>
              <a:t>dentsitatea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ez</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direla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aldatzen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suposatuz</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Datuak</a:t>
            </a:r>
            <a:r>
              <a:rPr lang="es-ES" sz="2000" dirty="0">
                <a:solidFill>
                  <a:srgbClr val="000000"/>
                </a:solidFill>
                <a:latin typeface="Comic Sans MS" pitchFamily="66" charset="0"/>
                <a:cs typeface="Times New Roman" pitchFamily="18" charset="0"/>
              </a:rPr>
              <a:t>: </a:t>
            </a:r>
            <a:r>
              <a:rPr lang="es-ES" sz="2000" dirty="0" err="1" smtClean="0">
                <a:solidFill>
                  <a:srgbClr val="000000"/>
                </a:solidFill>
                <a:latin typeface="Comic Sans MS" pitchFamily="66" charset="0"/>
                <a:cs typeface="Times New Roman" pitchFamily="18" charset="0"/>
              </a:rPr>
              <a:t>kobrearen</a:t>
            </a:r>
            <a:r>
              <a:rPr lang="es-ES" sz="2000" dirty="0" smtClean="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erresistibitatea</a:t>
            </a:r>
            <a:r>
              <a:rPr lang="es-ES" sz="2000" dirty="0">
                <a:solidFill>
                  <a:srgbClr val="000000"/>
                </a:solidFill>
                <a:latin typeface="Comic Sans MS" pitchFamily="66" charset="0"/>
                <a:cs typeface="Times New Roman" pitchFamily="18" charset="0"/>
              </a:rPr>
              <a:t>: </a:t>
            </a:r>
            <a:r>
              <a:rPr lang="es-ES" sz="2000" dirty="0" err="1" smtClean="0">
                <a:solidFill>
                  <a:srgbClr val="000000"/>
                </a:solidFill>
                <a:latin typeface="Comic Sans MS" pitchFamily="66" charset="0"/>
                <a:cs typeface="Times New Roman" pitchFamily="18" charset="0"/>
              </a:rPr>
              <a:t>1.8</a:t>
            </a:r>
            <a:r>
              <a:rPr lang="es-ES" sz="1400" dirty="0" err="1" smtClean="0">
                <a:solidFill>
                  <a:srgbClr val="000000"/>
                </a:solidFill>
                <a:latin typeface="Comic Sans MS" pitchFamily="66" charset="0"/>
                <a:cs typeface="Times New Roman" pitchFamily="18" charset="0"/>
              </a:rPr>
              <a:t>x</a:t>
            </a:r>
            <a:r>
              <a:rPr lang="es-ES" sz="2000" dirty="0" err="1" smtClean="0">
                <a:solidFill>
                  <a:srgbClr val="000000"/>
                </a:solidFill>
                <a:latin typeface="Comic Sans MS" pitchFamily="66" charset="0"/>
                <a:cs typeface="Times New Roman" pitchFamily="18" charset="0"/>
              </a:rPr>
              <a:t>10</a:t>
            </a:r>
            <a:r>
              <a:rPr lang="es-ES" sz="2000" baseline="30000" dirty="0" err="1" smtClean="0">
                <a:solidFill>
                  <a:srgbClr val="000000"/>
                </a:solidFill>
                <a:latin typeface="Comic Sans MS" pitchFamily="66" charset="0"/>
                <a:cs typeface="Times New Roman" pitchFamily="18" charset="0"/>
              </a:rPr>
              <a:t>-8</a:t>
            </a:r>
            <a:r>
              <a:rPr lang="es-ES" sz="2000" dirty="0" err="1" smtClean="0">
                <a:solidFill>
                  <a:srgbClr val="000000"/>
                </a:solidFill>
                <a:latin typeface="Comic Sans MS" pitchFamily="66" charset="0"/>
                <a:cs typeface="Times New Roman" pitchFamily="18" charset="0"/>
              </a:rPr>
              <a:t>Ωm</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a:t>
            </a:r>
            <a:r>
              <a:rPr lang="es-ES" sz="2000" dirty="0" err="1" smtClean="0">
                <a:solidFill>
                  <a:srgbClr val="000000"/>
                </a:solidFill>
                <a:latin typeface="Comic Sans MS" pitchFamily="66" charset="0"/>
                <a:cs typeface="Times New Roman" pitchFamily="18" charset="0"/>
              </a:rPr>
              <a:t>lektroiaren</a:t>
            </a:r>
            <a:r>
              <a:rPr lang="es-ES" sz="2000" dirty="0" smtClean="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karga</a:t>
            </a:r>
            <a:r>
              <a:rPr lang="es-ES" sz="2000" dirty="0">
                <a:solidFill>
                  <a:srgbClr val="000000"/>
                </a:solidFill>
                <a:latin typeface="Comic Sans MS" pitchFamily="66" charset="0"/>
                <a:cs typeface="Times New Roman" pitchFamily="18" charset="0"/>
              </a:rPr>
              <a:t>: </a:t>
            </a:r>
            <a:r>
              <a:rPr lang="es-ES" sz="2000" dirty="0" err="1" smtClean="0">
                <a:solidFill>
                  <a:srgbClr val="000000"/>
                </a:solidFill>
                <a:latin typeface="Comic Sans MS" pitchFamily="66" charset="0"/>
                <a:cs typeface="Times New Roman" pitchFamily="18" charset="0"/>
              </a:rPr>
              <a:t>1.6</a:t>
            </a:r>
            <a:r>
              <a:rPr lang="es-ES" sz="1400" dirty="0" err="1" smtClean="0">
                <a:solidFill>
                  <a:srgbClr val="000000"/>
                </a:solidFill>
                <a:latin typeface="Comic Sans MS" pitchFamily="66" charset="0"/>
                <a:cs typeface="Times New Roman" pitchFamily="18" charset="0"/>
              </a:rPr>
              <a:t>x</a:t>
            </a:r>
            <a:r>
              <a:rPr lang="es-ES" sz="2000" dirty="0" err="1" smtClean="0">
                <a:solidFill>
                  <a:srgbClr val="000000"/>
                </a:solidFill>
                <a:latin typeface="Comic Sans MS" pitchFamily="66" charset="0"/>
                <a:cs typeface="Times New Roman" pitchFamily="18" charset="0"/>
              </a:rPr>
              <a:t>10</a:t>
            </a:r>
            <a:r>
              <a:rPr lang="es-ES" sz="2000" baseline="30000" dirty="0" smtClean="0">
                <a:solidFill>
                  <a:srgbClr val="000000"/>
                </a:solidFill>
                <a:latin typeface="Comic Sans MS" pitchFamily="66" charset="0"/>
                <a:cs typeface="Times New Roman" pitchFamily="18" charset="0"/>
              </a:rPr>
              <a:t>-19</a:t>
            </a:r>
            <a:r>
              <a:rPr lang="es-ES" sz="2000" dirty="0">
                <a:solidFill>
                  <a:srgbClr val="000000"/>
                </a:solidFill>
                <a:latin typeface="Comic Sans MS" pitchFamily="66" charset="0"/>
                <a:cs typeface="Times New Roman" pitchFamily="18" charset="0"/>
              </a:rPr>
              <a:t> </a:t>
            </a:r>
            <a:r>
              <a:rPr lang="es-ES" sz="2000" dirty="0" smtClean="0">
                <a:solidFill>
                  <a:srgbClr val="000000"/>
                </a:solidFill>
                <a:latin typeface="Comic Sans MS" pitchFamily="66" charset="0"/>
                <a:cs typeface="Times New Roman" pitchFamily="18" charset="0"/>
              </a:rPr>
              <a:t>C </a:t>
            </a:r>
            <a:r>
              <a:rPr lang="es-ES" sz="2000" dirty="0">
                <a:solidFill>
                  <a:srgbClr val="000000"/>
                </a:solidFill>
                <a:latin typeface="Comic Sans MS" pitchFamily="66" charset="0"/>
                <a:cs typeface="Times New Roman" pitchFamily="18" charset="0"/>
              </a:rPr>
              <a:t>; </a:t>
            </a:r>
            <a:r>
              <a:rPr lang="es-ES" sz="2000" dirty="0" err="1" smtClean="0">
                <a:solidFill>
                  <a:srgbClr val="000000"/>
                </a:solidFill>
                <a:latin typeface="Comic Sans MS" pitchFamily="66" charset="0"/>
                <a:cs typeface="Times New Roman" pitchFamily="18" charset="0"/>
              </a:rPr>
              <a:t>kobrearen</a:t>
            </a:r>
            <a:r>
              <a:rPr lang="es-ES" sz="2000" dirty="0" smtClean="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elektroi</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askeen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kontzentrazioa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8.45</a:t>
            </a:r>
            <a:r>
              <a:rPr lang="es-ES" sz="1400" dirty="0" err="1">
                <a:solidFill>
                  <a:srgbClr val="000000"/>
                </a:solidFill>
                <a:latin typeface="Comic Sans MS" pitchFamily="66" charset="0"/>
                <a:cs typeface="Times New Roman" pitchFamily="18" charset="0"/>
              </a:rPr>
              <a:t>x</a:t>
            </a:r>
            <a:r>
              <a:rPr lang="es-ES" sz="2000" dirty="0" err="1">
                <a:solidFill>
                  <a:srgbClr val="000000"/>
                </a:solidFill>
                <a:latin typeface="Comic Sans MS" pitchFamily="66" charset="0"/>
                <a:cs typeface="Times New Roman" pitchFamily="18" charset="0"/>
              </a:rPr>
              <a:t>10</a:t>
            </a:r>
            <a:r>
              <a:rPr lang="es-ES" sz="2000" baseline="30000" dirty="0" err="1">
                <a:solidFill>
                  <a:srgbClr val="000000"/>
                </a:solidFill>
                <a:latin typeface="Comic Sans MS" pitchFamily="66" charset="0"/>
                <a:cs typeface="Times New Roman" pitchFamily="18" charset="0"/>
              </a:rPr>
              <a:t>28</a:t>
            </a:r>
            <a:r>
              <a:rPr lang="es-ES" sz="2000" dirty="0">
                <a:solidFill>
                  <a:srgbClr val="000000"/>
                </a:solidFill>
                <a:latin typeface="Comic Sans MS" pitchFamily="66" charset="0"/>
                <a:cs typeface="Times New Roman" pitchFamily="18" charset="0"/>
              </a:rPr>
              <a:t> m</a:t>
            </a:r>
            <a:r>
              <a:rPr lang="es-ES" sz="2000" baseline="30000" dirty="0">
                <a:solidFill>
                  <a:srgbClr val="000000"/>
                </a:solidFill>
                <a:latin typeface="Comic Sans MS" pitchFamily="66" charset="0"/>
                <a:cs typeface="Times New Roman" pitchFamily="18" charset="0"/>
              </a:rPr>
              <a:t>-3</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5" name="Object 3"/>
          <p:cNvGraphicFramePr>
            <a:graphicFrameLocks noChangeAspect="1"/>
          </p:cNvGraphicFramePr>
          <p:nvPr/>
        </p:nvGraphicFramePr>
        <p:xfrm>
          <a:off x="806450" y="258763"/>
          <a:ext cx="3046413" cy="433387"/>
        </p:xfrm>
        <a:graphic>
          <a:graphicData uri="http://schemas.openxmlformats.org/presentationml/2006/ole">
            <mc:AlternateContent xmlns:mc="http://schemas.openxmlformats.org/markup-compatibility/2006">
              <mc:Choice xmlns:v="urn:schemas-microsoft-com:vml" Requires="v">
                <p:oleObj spid="_x0000_s356644" name="Ecuación" r:id="rId4" imgW="1663560" imgH="215640" progId="Equation.3">
                  <p:embed/>
                </p:oleObj>
              </mc:Choice>
              <mc:Fallback>
                <p:oleObj name="Ecuación" r:id="rId4" imgW="1663560" imgH="215640"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258763"/>
                        <a:ext cx="30464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6" name="Text Box 4"/>
          <p:cNvSpPr txBox="1">
            <a:spLocks noChangeArrowheads="1"/>
          </p:cNvSpPr>
          <p:nvPr/>
        </p:nvSpPr>
        <p:spPr bwMode="auto">
          <a:xfrm>
            <a:off x="252559" y="198438"/>
            <a:ext cx="593432"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a)</a:t>
            </a:r>
          </a:p>
        </p:txBody>
      </p:sp>
      <p:graphicFrame>
        <p:nvGraphicFramePr>
          <p:cNvPr id="356357" name="Object 5"/>
          <p:cNvGraphicFramePr>
            <a:graphicFrameLocks noChangeAspect="1"/>
          </p:cNvGraphicFramePr>
          <p:nvPr/>
        </p:nvGraphicFramePr>
        <p:xfrm>
          <a:off x="71438" y="665163"/>
          <a:ext cx="9764712" cy="915987"/>
        </p:xfrm>
        <a:graphic>
          <a:graphicData uri="http://schemas.openxmlformats.org/presentationml/2006/ole">
            <mc:AlternateContent xmlns:mc="http://schemas.openxmlformats.org/markup-compatibility/2006">
              <mc:Choice xmlns:v="urn:schemas-microsoft-com:vml" Requires="v">
                <p:oleObj spid="_x0000_s356645" name="Ecuación" r:id="rId6" imgW="5334000" imgH="457200" progId="Equation.3">
                  <p:embed/>
                </p:oleObj>
              </mc:Choice>
              <mc:Fallback>
                <p:oleObj name="Ecuación" r:id="rId6" imgW="5334000" imgH="457200"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8" y="665163"/>
                        <a:ext cx="9764712"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8" name="Object 6"/>
          <p:cNvGraphicFramePr>
            <a:graphicFrameLocks noChangeAspect="1"/>
          </p:cNvGraphicFramePr>
          <p:nvPr/>
        </p:nvGraphicFramePr>
        <p:xfrm>
          <a:off x="895350" y="1752600"/>
          <a:ext cx="6832600" cy="912813"/>
        </p:xfrm>
        <a:graphic>
          <a:graphicData uri="http://schemas.openxmlformats.org/presentationml/2006/ole">
            <mc:AlternateContent xmlns:mc="http://schemas.openxmlformats.org/markup-compatibility/2006">
              <mc:Choice xmlns:v="urn:schemas-microsoft-com:vml" Requires="v">
                <p:oleObj spid="_x0000_s356646" name="Ecuación" r:id="rId8" imgW="3416300" imgH="457200" progId="Equation.3">
                  <p:embed/>
                </p:oleObj>
              </mc:Choice>
              <mc:Fallback>
                <p:oleObj name="Ecuación" r:id="rId8" imgW="3416300" imgH="457200" progId="Equation.3">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350" y="1752600"/>
                        <a:ext cx="6832600"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9" name="Text Box 7"/>
          <p:cNvSpPr txBox="1">
            <a:spLocks noChangeArrowheads="1"/>
          </p:cNvSpPr>
          <p:nvPr/>
        </p:nvSpPr>
        <p:spPr bwMode="auto">
          <a:xfrm>
            <a:off x="324198" y="1909763"/>
            <a:ext cx="551754"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b)</a:t>
            </a:r>
          </a:p>
        </p:txBody>
      </p:sp>
      <p:graphicFrame>
        <p:nvGraphicFramePr>
          <p:cNvPr id="356360" name="Object 8"/>
          <p:cNvGraphicFramePr>
            <a:graphicFrameLocks noChangeAspect="1"/>
          </p:cNvGraphicFramePr>
          <p:nvPr/>
        </p:nvGraphicFramePr>
        <p:xfrm>
          <a:off x="1006475" y="2782888"/>
          <a:ext cx="4749800" cy="381000"/>
        </p:xfrm>
        <a:graphic>
          <a:graphicData uri="http://schemas.openxmlformats.org/presentationml/2006/ole">
            <mc:AlternateContent xmlns:mc="http://schemas.openxmlformats.org/markup-compatibility/2006">
              <mc:Choice xmlns:v="urn:schemas-microsoft-com:vml" Requires="v">
                <p:oleObj spid="_x0000_s356647" name="Ecuación" r:id="rId10" imgW="2374900" imgH="190500" progId="Equation.3">
                  <p:embed/>
                </p:oleObj>
              </mc:Choice>
              <mc:Fallback>
                <p:oleObj name="Ecuación" r:id="rId10" imgW="2374900" imgH="190500" progId="Equation.3">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475" y="2782888"/>
                        <a:ext cx="474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9"/>
          <p:cNvGraphicFramePr>
            <a:graphicFrameLocks noChangeAspect="1"/>
          </p:cNvGraphicFramePr>
          <p:nvPr/>
        </p:nvGraphicFramePr>
        <p:xfrm>
          <a:off x="941388" y="3622675"/>
          <a:ext cx="5345112" cy="457200"/>
        </p:xfrm>
        <a:graphic>
          <a:graphicData uri="http://schemas.openxmlformats.org/presentationml/2006/ole">
            <mc:AlternateContent xmlns:mc="http://schemas.openxmlformats.org/markup-compatibility/2006">
              <mc:Choice xmlns:v="urn:schemas-microsoft-com:vml" Requires="v">
                <p:oleObj spid="_x0000_s356648" name="Ecuación" r:id="rId12" imgW="2641600" imgH="228600" progId="Equation.3">
                  <p:embed/>
                </p:oleObj>
              </mc:Choice>
              <mc:Fallback>
                <p:oleObj name="Ecuación" r:id="rId12" imgW="2641600" imgH="228600" progId="Equation.3">
                  <p:embed/>
                  <p:pic>
                    <p:nvPicPr>
                      <p:cNvPr id="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1388" y="3622675"/>
                        <a:ext cx="53451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nvGraphicFramePr>
        <p:xfrm>
          <a:off x="962025" y="4295775"/>
          <a:ext cx="5532438" cy="785813"/>
        </p:xfrm>
        <a:graphic>
          <a:graphicData uri="http://schemas.openxmlformats.org/presentationml/2006/ole">
            <mc:AlternateContent xmlns:mc="http://schemas.openxmlformats.org/markup-compatibility/2006">
              <mc:Choice xmlns:v="urn:schemas-microsoft-com:vml" Requires="v">
                <p:oleObj spid="_x0000_s356649" name="Ecuación" r:id="rId14" imgW="2768600" imgH="393700" progId="Equation.3">
                  <p:embed/>
                </p:oleObj>
              </mc:Choice>
              <mc:Fallback>
                <p:oleObj name="Ecuación" r:id="rId14" imgW="2768600" imgH="393700" progId="Equation.3">
                  <p:embed/>
                  <p:pic>
                    <p:nvPicPr>
                      <p:cNvPr id="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2025" y="4295775"/>
                        <a:ext cx="5532438"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4"/>
          <p:cNvSpPr txBox="1">
            <a:spLocks noChangeArrowheads="1"/>
          </p:cNvSpPr>
          <p:nvPr/>
        </p:nvSpPr>
        <p:spPr bwMode="auto">
          <a:xfrm>
            <a:off x="382734" y="4440238"/>
            <a:ext cx="593432" cy="461665"/>
          </a:xfrm>
          <a:prstGeom prst="rect">
            <a:avLst/>
          </a:prstGeom>
          <a:noFill/>
          <a:ln w="57150" algn="ctr">
            <a:noFill/>
            <a:miter lim="800000"/>
            <a:headEnd/>
            <a:tailEnd/>
          </a:ln>
        </p:spPr>
        <p:txBody>
          <a:bodyPr wrap="none">
            <a:spAutoFit/>
          </a:bodyPr>
          <a:lstStyle/>
          <a:p>
            <a:pPr algn="ctr" eaLnBrk="0" hangingPunct="0"/>
            <a:r>
              <a:rPr lang="es-ES" sz="2400" b="1">
                <a:latin typeface="Lucida Handwriting" pitchFamily="66" charset="0"/>
              </a:rPr>
              <a:t>d)</a:t>
            </a:r>
          </a:p>
        </p:txBody>
      </p:sp>
      <p:sp>
        <p:nvSpPr>
          <p:cNvPr id="12" name="Text Box 15"/>
          <p:cNvSpPr txBox="1">
            <a:spLocks noChangeArrowheads="1"/>
          </p:cNvSpPr>
          <p:nvPr/>
        </p:nvSpPr>
        <p:spPr bwMode="auto">
          <a:xfrm>
            <a:off x="390204" y="3576638"/>
            <a:ext cx="526106"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c)</a:t>
            </a:r>
          </a:p>
        </p:txBody>
      </p:sp>
      <p:graphicFrame>
        <p:nvGraphicFramePr>
          <p:cNvPr id="13" name="Object 11"/>
          <p:cNvGraphicFramePr>
            <a:graphicFrameLocks noChangeAspect="1"/>
          </p:cNvGraphicFramePr>
          <p:nvPr/>
        </p:nvGraphicFramePr>
        <p:xfrm>
          <a:off x="960438" y="5111750"/>
          <a:ext cx="7388225" cy="909638"/>
        </p:xfrm>
        <a:graphic>
          <a:graphicData uri="http://schemas.openxmlformats.org/presentationml/2006/ole">
            <mc:AlternateContent xmlns:mc="http://schemas.openxmlformats.org/markup-compatibility/2006">
              <mc:Choice xmlns:v="urn:schemas-microsoft-com:vml" Requires="v">
                <p:oleObj spid="_x0000_s356650" name="Ecuación" r:id="rId16" imgW="3695700" imgH="457200" progId="Equation.3">
                  <p:embed/>
                </p:oleObj>
              </mc:Choice>
              <mc:Fallback>
                <p:oleObj name="Ecuación" r:id="rId16" imgW="3695700" imgH="457200" progId="Equation.3">
                  <p:embed/>
                  <p:pic>
                    <p:nvPicPr>
                      <p:cNvPr id="0" name="Picture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0438" y="5111750"/>
                        <a:ext cx="7388225"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56355"/>
                                        </p:tgtEl>
                                        <p:attrNameLst>
                                          <p:attrName>style.visibility</p:attrName>
                                        </p:attrNameLst>
                                      </p:cBhvr>
                                      <p:to>
                                        <p:strVal val="visible"/>
                                      </p:to>
                                    </p:set>
                                    <p:animEffect transition="in" filter="wipe(left)">
                                      <p:cBhvr>
                                        <p:cTn id="11" dur="5000"/>
                                        <p:tgtEl>
                                          <p:spTgt spid="3563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6357"/>
                                        </p:tgtEl>
                                        <p:attrNameLst>
                                          <p:attrName>style.visibility</p:attrName>
                                        </p:attrNameLst>
                                      </p:cBhvr>
                                      <p:to>
                                        <p:strVal val="visible"/>
                                      </p:to>
                                    </p:set>
                                    <p:animEffect transition="in" filter="wipe(left)">
                                      <p:cBhvr>
                                        <p:cTn id="16" dur="5000"/>
                                        <p:tgtEl>
                                          <p:spTgt spid="35635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63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56358"/>
                                        </p:tgtEl>
                                        <p:attrNameLst>
                                          <p:attrName>style.visibility</p:attrName>
                                        </p:attrNameLst>
                                      </p:cBhvr>
                                      <p:to>
                                        <p:strVal val="visible"/>
                                      </p:to>
                                    </p:set>
                                    <p:animEffect transition="in" filter="wipe(left)">
                                      <p:cBhvr>
                                        <p:cTn id="25" dur="5000"/>
                                        <p:tgtEl>
                                          <p:spTgt spid="35635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56360"/>
                                        </p:tgtEl>
                                        <p:attrNameLst>
                                          <p:attrName>style.visibility</p:attrName>
                                        </p:attrNameLst>
                                      </p:cBhvr>
                                      <p:to>
                                        <p:strVal val="visible"/>
                                      </p:to>
                                    </p:set>
                                    <p:animEffect transition="in" filter="wipe(left)">
                                      <p:cBhvr>
                                        <p:cTn id="30" dur="5000"/>
                                        <p:tgtEl>
                                          <p:spTgt spid="35636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p:bldP spid="35635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bwMode="auto">
          <a:xfrm>
            <a:off x="185351" y="274638"/>
            <a:ext cx="9225349" cy="602692"/>
          </a:xfrm>
          <a:prstGeom prst="rect">
            <a:avLst/>
          </a:prstGeom>
          <a:noFill/>
          <a:ln>
            <a:miter lim="800000"/>
            <a:headEnd/>
            <a:tailEnd/>
          </a:ln>
        </p:spPr>
        <p:txBody>
          <a:bodyPr/>
          <a:lstStyle/>
          <a:p>
            <a:r>
              <a:rPr lang="eu-ES" sz="3200" u="sng" dirty="0" smtClean="0">
                <a:latin typeface="Lucida Handwriting" pitchFamily="66" charset="0"/>
              </a:rPr>
              <a:t>KORRONTE</a:t>
            </a:r>
            <a:r>
              <a:rPr lang="eu-ES" sz="3200" u="sng" dirty="0" err="1" smtClean="0">
                <a:latin typeface="Lucida Handwriting" pitchFamily="66" charset="0"/>
              </a:rPr>
              <a:t> ELEKTRIKOAREN</a:t>
            </a:r>
            <a:r>
              <a:rPr lang="eu-ES" sz="3200" u="sng" dirty="0" smtClean="0">
                <a:latin typeface="Lucida Handwriting" pitchFamily="66" charset="0"/>
              </a:rPr>
              <a:t> EFEKTUAK</a:t>
            </a:r>
            <a:r>
              <a:rPr lang="eu-ES" dirty="0" smtClean="0"/>
              <a:t/>
            </a:r>
            <a:br>
              <a:rPr lang="eu-ES" dirty="0" smtClean="0"/>
            </a:br>
            <a:endParaRPr lang="eu-ES" dirty="0" smtClean="0"/>
          </a:p>
        </p:txBody>
      </p:sp>
      <p:sp>
        <p:nvSpPr>
          <p:cNvPr id="90115" name="Rectangle 3"/>
          <p:cNvSpPr>
            <a:spLocks noGrp="1" noChangeArrowheads="1"/>
          </p:cNvSpPr>
          <p:nvPr>
            <p:ph type="body" idx="4294967295"/>
          </p:nvPr>
        </p:nvSpPr>
        <p:spPr bwMode="auto">
          <a:xfrm>
            <a:off x="0" y="1602860"/>
            <a:ext cx="9906000" cy="4538447"/>
          </a:xfrm>
          <a:prstGeom prst="rect">
            <a:avLst/>
          </a:prstGeom>
          <a:noFill/>
          <a:ln>
            <a:miter lim="800000"/>
            <a:headEnd/>
            <a:tailEnd/>
          </a:ln>
        </p:spPr>
        <p:txBody>
          <a:bodyPr/>
          <a:lstStyle/>
          <a:p>
            <a:pPr indent="46038"/>
            <a:r>
              <a:rPr lang="eu-ES" sz="2800" dirty="0" smtClean="0">
                <a:latin typeface="Lucida Handwriting" pitchFamily="66" charset="0"/>
              </a:rPr>
              <a:t>EFEKTU</a:t>
            </a:r>
            <a:r>
              <a:rPr lang="eu-ES" sz="2800" dirty="0" err="1" smtClean="0">
                <a:latin typeface="Lucida Handwriting" pitchFamily="66" charset="0"/>
              </a:rPr>
              <a:t> TERMIKOAK</a:t>
            </a:r>
            <a:r>
              <a:rPr lang="eu-ES" sz="2800" dirty="0" smtClean="0">
                <a:latin typeface="Lucida Handwriting" pitchFamily="66" charset="0"/>
              </a:rPr>
              <a:t>: Eroaleak</a:t>
            </a:r>
            <a:r>
              <a:rPr lang="eu-ES" sz="2800" dirty="0" err="1" smtClean="0">
                <a:latin typeface="Lucida Handwriting" pitchFamily="66" charset="0"/>
              </a:rPr>
              <a:t> berotu </a:t>
            </a:r>
            <a:r>
              <a:rPr lang="eu-ES" sz="2800" dirty="0" smtClean="0">
                <a:latin typeface="Lucida Handwriting" pitchFamily="66" charset="0"/>
              </a:rPr>
              <a:t>egiten</a:t>
            </a:r>
            <a:r>
              <a:rPr lang="eu-ES" sz="2800" dirty="0" err="1" smtClean="0">
                <a:latin typeface="Lucida Handwriting" pitchFamily="66" charset="0"/>
              </a:rPr>
              <a:t> dira </a:t>
            </a:r>
            <a:r>
              <a:rPr lang="eu-ES" sz="2800" dirty="0" smtClean="0">
                <a:latin typeface="Lucida Handwriting" pitchFamily="66" charset="0"/>
              </a:rPr>
              <a:t>korronte</a:t>
            </a:r>
            <a:r>
              <a:rPr lang="eu-ES" sz="2800" dirty="0" err="1" smtClean="0">
                <a:latin typeface="Lucida Handwriting" pitchFamily="66" charset="0"/>
              </a:rPr>
              <a:t> elektrikoa</a:t>
            </a:r>
            <a:r>
              <a:rPr lang="eu-ES" sz="2800" dirty="0" smtClean="0">
                <a:latin typeface="Lucida Handwriting" pitchFamily="66" charset="0"/>
              </a:rPr>
              <a:t> iragatean.</a:t>
            </a:r>
          </a:p>
          <a:p>
            <a:pPr indent="46038"/>
            <a:endParaRPr lang="eu-ES" sz="2800" dirty="0" smtClean="0">
              <a:latin typeface="Lucida Handwriting" pitchFamily="66" charset="0"/>
            </a:endParaRPr>
          </a:p>
          <a:p>
            <a:pPr indent="46038"/>
            <a:r>
              <a:rPr lang="eu-ES" sz="2800" dirty="0" smtClean="0">
                <a:latin typeface="Lucida Handwriting" pitchFamily="66" charset="0"/>
              </a:rPr>
              <a:t>EFEKTU</a:t>
            </a:r>
            <a:r>
              <a:rPr lang="eu-ES" sz="2800" dirty="0" err="1" smtClean="0">
                <a:latin typeface="Lucida Handwriting" pitchFamily="66" charset="0"/>
              </a:rPr>
              <a:t> KIMIKOAK</a:t>
            </a:r>
            <a:r>
              <a:rPr lang="eu-ES" sz="2800" dirty="0" smtClean="0">
                <a:latin typeface="Lucida Handwriting" pitchFamily="66" charset="0"/>
              </a:rPr>
              <a:t>: Likido</a:t>
            </a:r>
            <a:r>
              <a:rPr lang="eu-ES" sz="2800" dirty="0" err="1" smtClean="0">
                <a:latin typeface="Lucida Handwriting" pitchFamily="66" charset="0"/>
              </a:rPr>
              <a:t> ionizatuak</a:t>
            </a:r>
            <a:r>
              <a:rPr lang="eu-ES" sz="2800" dirty="0" smtClean="0">
                <a:latin typeface="Lucida Handwriting" pitchFamily="66" charset="0"/>
              </a:rPr>
              <a:t> (</a:t>
            </a:r>
            <a:r>
              <a:rPr lang="eu-ES" sz="2800" dirty="0" err="1" smtClean="0">
                <a:latin typeface="Lucida Handwriting" pitchFamily="66" charset="0"/>
              </a:rPr>
              <a:t>elektrolitoak</a:t>
            </a:r>
            <a:r>
              <a:rPr lang="eu-ES" sz="2800" dirty="0" smtClean="0">
                <a:latin typeface="Lucida Handwriting" pitchFamily="66" charset="0"/>
              </a:rPr>
              <a:t>)</a:t>
            </a:r>
            <a:r>
              <a:rPr lang="eu-ES" sz="2800" dirty="0" err="1" smtClean="0">
                <a:latin typeface="Lucida Handwriting" pitchFamily="66" charset="0"/>
              </a:rPr>
              <a:t> </a:t>
            </a:r>
            <a:r>
              <a:rPr lang="eu-ES" sz="2800" dirty="0" smtClean="0">
                <a:latin typeface="Lucida Handwriting" pitchFamily="66" charset="0"/>
              </a:rPr>
              <a:t>deskonposatu</a:t>
            </a:r>
            <a:r>
              <a:rPr lang="eu-ES" sz="2800" dirty="0" err="1" smtClean="0">
                <a:latin typeface="Lucida Handwriting" pitchFamily="66" charset="0"/>
              </a:rPr>
              <a:t> egiten dira</a:t>
            </a:r>
            <a:r>
              <a:rPr lang="eu-ES" sz="2800" dirty="0" smtClean="0">
                <a:latin typeface="Lucida Handwriting" pitchFamily="66" charset="0"/>
              </a:rPr>
              <a:t> korronte</a:t>
            </a:r>
            <a:r>
              <a:rPr lang="eu-ES" sz="2800" dirty="0" err="1" smtClean="0">
                <a:latin typeface="Lucida Handwriting" pitchFamily="66" charset="0"/>
              </a:rPr>
              <a:t> elektrikoaren</a:t>
            </a:r>
            <a:r>
              <a:rPr lang="eu-ES" sz="2800" dirty="0" smtClean="0">
                <a:latin typeface="Lucida Handwriting" pitchFamily="66" charset="0"/>
              </a:rPr>
              <a:t> eraginez.</a:t>
            </a:r>
          </a:p>
          <a:p>
            <a:pPr indent="46038"/>
            <a:endParaRPr lang="eu-ES" sz="2800" dirty="0" smtClean="0">
              <a:latin typeface="Lucida Handwriting" pitchFamily="66" charset="0"/>
            </a:endParaRPr>
          </a:p>
          <a:p>
            <a:pPr indent="46038"/>
            <a:r>
              <a:rPr lang="eu-ES" sz="2800" dirty="0" smtClean="0">
                <a:latin typeface="Lucida Handwriting" pitchFamily="66" charset="0"/>
              </a:rPr>
              <a:t>EFEKTU</a:t>
            </a:r>
            <a:r>
              <a:rPr lang="eu-ES" sz="2800" dirty="0" err="1" smtClean="0">
                <a:latin typeface="Lucida Handwriting" pitchFamily="66" charset="0"/>
              </a:rPr>
              <a:t> MAGNETIKOAK</a:t>
            </a:r>
            <a:r>
              <a:rPr lang="eu-ES" sz="2800" dirty="0" smtClean="0">
                <a:latin typeface="Lucida Handwriting" pitchFamily="66" charset="0"/>
              </a:rPr>
              <a:t>: Korronte</a:t>
            </a:r>
            <a:r>
              <a:rPr lang="eu-ES" sz="2800" dirty="0" err="1" smtClean="0">
                <a:latin typeface="Lucida Handwriting" pitchFamily="66" charset="0"/>
              </a:rPr>
              <a:t> elektrikoak</a:t>
            </a:r>
            <a:r>
              <a:rPr lang="eu-ES" sz="2800" dirty="0" smtClean="0">
                <a:latin typeface="Lucida Handwriting" pitchFamily="66" charset="0"/>
              </a:rPr>
              <a:t> eremu</a:t>
            </a:r>
            <a:r>
              <a:rPr lang="eu-ES" sz="2800" dirty="0" err="1" smtClean="0">
                <a:latin typeface="Lucida Handwriting" pitchFamily="66" charset="0"/>
              </a:rPr>
              <a:t> magn</a:t>
            </a:r>
            <a:r>
              <a:rPr lang="eu-ES" sz="2800" dirty="0" smtClean="0">
                <a:latin typeface="Lucida Handwriting" pitchFamily="66" charset="0"/>
              </a:rPr>
              <a:t>etikoa</a:t>
            </a:r>
            <a:r>
              <a:rPr lang="eu-ES" sz="2800" dirty="0" err="1" smtClean="0">
                <a:latin typeface="Lucida Handwriting" pitchFamily="66" charset="0"/>
              </a:rPr>
              <a:t> sortzen</a:t>
            </a:r>
            <a:r>
              <a:rPr lang="eu-ES" sz="2800" dirty="0" smtClean="0">
                <a:latin typeface="Lucida Handwriting" pitchFamily="66" charset="0"/>
              </a:rPr>
              <a:t> 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to="" calcmode="lin" valueType="num">
                                      <p:cBhvr>
                                        <p:cTn id="7" dur="1" fill="hold"/>
                                        <p:tgtEl>
                                          <p:spTgt spid="901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20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115">
                                            <p:txEl>
                                              <p:pRg st="4" end="4"/>
                                            </p:txEl>
                                          </p:spTgt>
                                        </p:tgtEl>
                                        <p:attrNameLst>
                                          <p:attrName>style.visibility</p:attrName>
                                        </p:attrNameLst>
                                      </p:cBhvr>
                                      <p:to>
                                        <p:strVal val="visible"/>
                                      </p:to>
                                    </p:set>
                                    <p:animEffect transition="in" filter="fade">
                                      <p:cBhvr>
                                        <p:cTn id="22" dur="20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41" name="Text Box 2"/>
          <p:cNvSpPr txBox="1">
            <a:spLocks noChangeArrowheads="1"/>
          </p:cNvSpPr>
          <p:nvPr/>
        </p:nvSpPr>
        <p:spPr bwMode="auto">
          <a:xfrm>
            <a:off x="325438" y="4316"/>
            <a:ext cx="9255125" cy="2492990"/>
          </a:xfrm>
          <a:prstGeom prst="rect">
            <a:avLst/>
          </a:prstGeom>
          <a:noFill/>
          <a:ln w="57150" algn="ctr">
            <a:noFill/>
            <a:miter lim="800000"/>
            <a:headEnd/>
            <a:tailEnd/>
          </a:ln>
        </p:spPr>
        <p:txBody>
          <a:bodyPr>
            <a:spAutoFit/>
          </a:bodyPr>
          <a:lstStyle/>
          <a:p>
            <a:pPr algn="just" eaLnBrk="0" hangingPunct="0">
              <a:lnSpc>
                <a:spcPct val="150000"/>
              </a:lnSpc>
            </a:pPr>
            <a:r>
              <a:rPr lang="pt-PT" sz="2400" b="1" dirty="0"/>
              <a:t>	</a:t>
            </a:r>
            <a:r>
              <a:rPr lang="eu-ES" sz="2000" b="1" dirty="0" smtClean="0">
                <a:latin typeface="Comic Sans MS" pitchFamily="66" charset="0"/>
                <a:cs typeface="Times New Roman" pitchFamily="18" charset="0"/>
              </a:rPr>
              <a:t>K</a:t>
            </a:r>
            <a:r>
              <a:rPr lang="eu-ES" sz="2000" b="1" dirty="0" smtClean="0">
                <a:latin typeface="Comic Sans MS" pitchFamily="66" charset="0"/>
                <a:ea typeface="Times" pitchFamily="18" charset="0"/>
                <a:cs typeface="Times New Roman" pitchFamily="18" charset="0"/>
              </a:rPr>
              <a:t>.E.24.- </a:t>
            </a:r>
            <a:r>
              <a:rPr lang="eu-ES" sz="2000" dirty="0">
                <a:latin typeface="Comic Sans MS" pitchFamily="66" charset="0"/>
                <a:ea typeface="Times" pitchFamily="18" charset="0"/>
                <a:cs typeface="Times New Roman" pitchFamily="18" charset="0"/>
              </a:rPr>
              <a:t>Enbor konikoaren forma duen irudiko eroaletik I intentsitate konstantea iragaten da. Konparatu</a:t>
            </a:r>
            <a:r>
              <a:rPr lang="eu-ES" sz="2000" dirty="0" err="1">
                <a:latin typeface="Comic Sans MS" pitchFamily="66" charset="0"/>
                <a:ea typeface="Times" pitchFamily="18" charset="0"/>
                <a:cs typeface="Times New Roman" pitchFamily="18" charset="0"/>
              </a:rPr>
              <a:t> honako magnitudeen</a:t>
            </a:r>
            <a:r>
              <a:rPr lang="eu-ES" sz="2000" dirty="0">
                <a:latin typeface="Comic Sans MS" pitchFamily="66" charset="0"/>
                <a:ea typeface="Times" pitchFamily="18" charset="0"/>
                <a:cs typeface="Times New Roman" pitchFamily="18" charset="0"/>
              </a:rPr>
              <a:t> baloreak</a:t>
            </a:r>
            <a:r>
              <a:rPr lang="eu-ES" sz="2000" dirty="0" err="1">
                <a:latin typeface="Comic Sans MS" pitchFamily="66" charset="0"/>
                <a:ea typeface="Times" pitchFamily="18" charset="0"/>
                <a:cs typeface="Times New Roman" pitchFamily="18" charset="0"/>
              </a:rPr>
              <a:t> eroalearen</a:t>
            </a:r>
            <a:r>
              <a:rPr lang="eu-ES" sz="2000" dirty="0">
                <a:latin typeface="Comic Sans MS" pitchFamily="66" charset="0"/>
                <a:ea typeface="Times" pitchFamily="18" charset="0"/>
                <a:cs typeface="Times New Roman" pitchFamily="18" charset="0"/>
              </a:rPr>
              <a:t> muturretan</a:t>
            </a:r>
            <a:r>
              <a:rPr lang="eu-ES" sz="2000" dirty="0" err="1">
                <a:latin typeface="Comic Sans MS" pitchFamily="66" charset="0"/>
                <a:ea typeface="Times" pitchFamily="18" charset="0"/>
                <a:cs typeface="Times New Roman" pitchFamily="18" charset="0"/>
              </a:rPr>
              <a:t> (A eta B </a:t>
            </a:r>
            <a:r>
              <a:rPr lang="eu-ES" sz="2000" dirty="0">
                <a:latin typeface="Comic Sans MS" pitchFamily="66" charset="0"/>
                <a:ea typeface="Times" pitchFamily="18" charset="0"/>
                <a:cs typeface="Times New Roman" pitchFamily="18" charset="0"/>
              </a:rPr>
              <a:t>posizioetan)</a:t>
            </a:r>
            <a:r>
              <a:rPr lang="eu-ES" sz="2000" dirty="0" err="1">
                <a:latin typeface="Comic Sans MS" pitchFamily="66" charset="0"/>
                <a:ea typeface="Times" pitchFamily="18" charset="0"/>
                <a:cs typeface="Times New Roman" pitchFamily="18" charset="0"/>
              </a:rPr>
              <a:t>:</a:t>
            </a:r>
            <a:r>
              <a:rPr lang="eu-ES" sz="2000" dirty="0">
                <a:latin typeface="Comic Sans MS" pitchFamily="66" charset="0"/>
                <a:ea typeface="Times" pitchFamily="18" charset="0"/>
                <a:cs typeface="Times New Roman" pitchFamily="18" charset="0"/>
              </a:rPr>
              <a:t>  Korrontearen</a:t>
            </a:r>
            <a:r>
              <a:rPr lang="eu-ES" sz="2000" dirty="0" err="1">
                <a:latin typeface="Comic Sans MS" pitchFamily="66" charset="0"/>
                <a:ea typeface="Times" pitchFamily="18" charset="0"/>
                <a:cs typeface="Times New Roman" pitchFamily="18" charset="0"/>
              </a:rPr>
              <a:t> intentsitat</a:t>
            </a:r>
            <a:r>
              <a:rPr lang="eu-ES" sz="2000" dirty="0">
                <a:latin typeface="Comic Sans MS" pitchFamily="66" charset="0"/>
                <a:ea typeface="Times" pitchFamily="18" charset="0"/>
                <a:cs typeface="Times New Roman" pitchFamily="18" charset="0"/>
              </a:rPr>
              <a:t>ea</a:t>
            </a:r>
            <a:r>
              <a:rPr lang="eu-ES" sz="2000" dirty="0" err="1">
                <a:latin typeface="Comic Sans MS" pitchFamily="66" charset="0"/>
                <a:ea typeface="Times" pitchFamily="18" charset="0"/>
                <a:cs typeface="Times New Roman" pitchFamily="18" charset="0"/>
              </a:rPr>
              <a:t> ,</a:t>
            </a:r>
            <a:r>
              <a:rPr lang="eu-ES" sz="2000" dirty="0">
                <a:latin typeface="Comic Sans MS" pitchFamily="66" charset="0"/>
                <a:ea typeface="Times" pitchFamily="18" charset="0"/>
                <a:cs typeface="Times New Roman" pitchFamily="18" charset="0"/>
              </a:rPr>
              <a:t> korrontearen</a:t>
            </a:r>
            <a:r>
              <a:rPr lang="eu-ES" sz="2000" dirty="0" err="1">
                <a:latin typeface="Comic Sans MS" pitchFamily="66" charset="0"/>
                <a:ea typeface="Times" pitchFamily="18" charset="0"/>
                <a:cs typeface="Times New Roman" pitchFamily="18" charset="0"/>
              </a:rPr>
              <a:t> dentsitatea</a:t>
            </a:r>
            <a:r>
              <a:rPr lang="eu-ES" sz="2000" dirty="0">
                <a:latin typeface="Comic Sans MS" pitchFamily="66" charset="0"/>
                <a:ea typeface="Times" pitchFamily="18" charset="0"/>
                <a:cs typeface="Times New Roman" pitchFamily="18" charset="0"/>
              </a:rPr>
              <a:t> eta</a:t>
            </a:r>
            <a:r>
              <a:rPr lang="eu-ES" sz="2000" dirty="0" err="1">
                <a:latin typeface="Comic Sans MS" pitchFamily="66" charset="0"/>
                <a:ea typeface="Times" pitchFamily="18" charset="0"/>
                <a:cs typeface="Times New Roman" pitchFamily="18" charset="0"/>
              </a:rPr>
              <a:t> korrontea</a:t>
            </a:r>
            <a:r>
              <a:rPr lang="eu-ES" sz="2000" dirty="0">
                <a:latin typeface="Comic Sans MS" pitchFamily="66" charset="0"/>
                <a:ea typeface="Times" pitchFamily="18" charset="0"/>
                <a:cs typeface="Times New Roman" pitchFamily="18" charset="0"/>
              </a:rPr>
              <a:t> sortzen</a:t>
            </a:r>
            <a:r>
              <a:rPr lang="eu-ES" sz="2000" dirty="0" err="1">
                <a:latin typeface="Comic Sans MS" pitchFamily="66" charset="0"/>
                <a:ea typeface="Times" pitchFamily="18" charset="0"/>
                <a:cs typeface="Times New Roman" pitchFamily="18" charset="0"/>
              </a:rPr>
              <a:t> duten </a:t>
            </a:r>
            <a:r>
              <a:rPr lang="eu-ES" sz="2000" dirty="0">
                <a:latin typeface="Comic Sans MS" pitchFamily="66" charset="0"/>
                <a:ea typeface="Times" pitchFamily="18" charset="0"/>
                <a:cs typeface="Times New Roman" pitchFamily="18" charset="0"/>
              </a:rPr>
              <a:t>elektroien</a:t>
            </a:r>
            <a:r>
              <a:rPr lang="eu-ES" sz="2000" dirty="0" err="1">
                <a:latin typeface="Comic Sans MS" pitchFamily="66" charset="0"/>
                <a:ea typeface="Times" pitchFamily="18" charset="0"/>
                <a:cs typeface="Times New Roman" pitchFamily="18" charset="0"/>
              </a:rPr>
              <a:t> atoi-abiadura</a:t>
            </a:r>
            <a:r>
              <a:rPr lang="eu-ES" sz="2000" dirty="0">
                <a:latin typeface="Comic Sans MS" pitchFamily="66" charset="0"/>
                <a:ea typeface="Times" pitchFamily="18" charset="0"/>
                <a:cs typeface="Times New Roman" pitchFamily="18" charset="0"/>
              </a:rPr>
              <a:t>. Erantzunak</a:t>
            </a:r>
            <a:r>
              <a:rPr lang="eu-ES" sz="2000" dirty="0" err="1">
                <a:latin typeface="Comic Sans MS" pitchFamily="66" charset="0"/>
                <a:ea typeface="Times" pitchFamily="18" charset="0"/>
                <a:cs typeface="Times New Roman" pitchFamily="18" charset="0"/>
              </a:rPr>
              <a:t> arrazonat</a:t>
            </a:r>
            <a:r>
              <a:rPr lang="eu-ES" sz="2000" dirty="0">
                <a:latin typeface="Comic Sans MS" pitchFamily="66" charset="0"/>
                <a:ea typeface="Times" pitchFamily="18" charset="0"/>
                <a:cs typeface="Times New Roman" pitchFamily="18" charset="0"/>
              </a:rPr>
              <a:t>u</a:t>
            </a:r>
            <a:r>
              <a:rPr lang="eu-ES" sz="2000" dirty="0" err="1">
                <a:latin typeface="Comic Sans MS" pitchFamily="66" charset="0"/>
                <a:ea typeface="Times" pitchFamily="18" charset="0"/>
                <a:cs typeface="Times New Roman" pitchFamily="18" charset="0"/>
              </a:rPr>
              <a:t>.</a:t>
            </a:r>
            <a:endParaRPr lang="es-ES" sz="2000" b="1" dirty="0">
              <a:latin typeface="Times" pitchFamily="18" charset="0"/>
              <a:ea typeface="Times" pitchFamily="18" charset="0"/>
              <a:cs typeface="Times New Roman" pitchFamily="18" charset="0"/>
            </a:endParaRPr>
          </a:p>
        </p:txBody>
      </p:sp>
      <p:grpSp>
        <p:nvGrpSpPr>
          <p:cNvPr id="530442" name="Group 2"/>
          <p:cNvGrpSpPr>
            <a:grpSpLocks noChangeAspect="1"/>
          </p:cNvGrpSpPr>
          <p:nvPr/>
        </p:nvGrpSpPr>
        <p:grpSpPr bwMode="auto">
          <a:xfrm>
            <a:off x="3370263" y="3146088"/>
            <a:ext cx="3987800" cy="2393950"/>
            <a:chOff x="1262" y="4278"/>
            <a:chExt cx="3495" cy="2100"/>
          </a:xfrm>
        </p:grpSpPr>
        <p:pic>
          <p:nvPicPr>
            <p:cNvPr id="530445" name="Picture 3"/>
            <p:cNvPicPr>
              <a:picLocks noChangeAspect="1" noChangeArrowheads="1"/>
            </p:cNvPicPr>
            <p:nvPr/>
          </p:nvPicPr>
          <p:blipFill>
            <a:blip r:embed="rId3" cstate="print"/>
            <a:srcRect l="9366" r="9366"/>
            <a:stretch>
              <a:fillRect/>
            </a:stretch>
          </p:blipFill>
          <p:spPr bwMode="auto">
            <a:xfrm>
              <a:off x="1262" y="4278"/>
              <a:ext cx="3495" cy="2100"/>
            </a:xfrm>
            <a:prstGeom prst="rect">
              <a:avLst/>
            </a:prstGeom>
            <a:noFill/>
            <a:ln w="9525">
              <a:noFill/>
              <a:miter lim="800000"/>
              <a:headEnd/>
              <a:tailEnd/>
            </a:ln>
          </p:spPr>
        </p:pic>
        <p:sp>
          <p:nvSpPr>
            <p:cNvPr id="530446" name="Line 4"/>
            <p:cNvSpPr>
              <a:spLocks noChangeShapeType="1"/>
            </p:cNvSpPr>
            <p:nvPr/>
          </p:nvSpPr>
          <p:spPr bwMode="auto">
            <a:xfrm>
              <a:off x="2260" y="5214"/>
              <a:ext cx="1580" cy="0"/>
            </a:xfrm>
            <a:prstGeom prst="line">
              <a:avLst/>
            </a:prstGeom>
            <a:noFill/>
            <a:ln w="38100">
              <a:solidFill>
                <a:srgbClr val="000000"/>
              </a:solidFill>
              <a:round/>
              <a:headEnd/>
              <a:tailEnd type="triangle" w="med" len="med"/>
            </a:ln>
          </p:spPr>
          <p:txBody>
            <a:bodyPr/>
            <a:lstStyle/>
            <a:p>
              <a:endParaRPr lang="es-ES"/>
            </a:p>
          </p:txBody>
        </p:sp>
        <p:sp>
          <p:nvSpPr>
            <p:cNvPr id="530447" name="Text Box 5"/>
            <p:cNvSpPr txBox="1">
              <a:spLocks noChangeArrowheads="1"/>
            </p:cNvSpPr>
            <p:nvPr/>
          </p:nvSpPr>
          <p:spPr bwMode="auto">
            <a:xfrm>
              <a:off x="2860" y="4820"/>
              <a:ext cx="260" cy="340"/>
            </a:xfrm>
            <a:prstGeom prst="rect">
              <a:avLst/>
            </a:prstGeom>
            <a:noFill/>
            <a:ln w="9525">
              <a:noFill/>
              <a:miter lim="800000"/>
              <a:headEnd/>
              <a:tailEnd/>
            </a:ln>
          </p:spPr>
          <p:txBody>
            <a:bodyPr lIns="0" tIns="0" rIns="0" bIns="0"/>
            <a:lstStyle/>
            <a:p>
              <a:pPr>
                <a:spcAft>
                  <a:spcPts val="1000"/>
                </a:spcAft>
              </a:pPr>
              <a:r>
                <a:rPr lang="es-ES" sz="1100">
                  <a:latin typeface="Calibri" pitchFamily="34" charset="0"/>
                </a:rPr>
                <a:t>I</a:t>
              </a:r>
              <a:endParaRPr lang="es-ES" sz="1800">
                <a:latin typeface="Arial" charset="0"/>
              </a:endParaRPr>
            </a:p>
          </p:txBody>
        </p:sp>
        <p:sp>
          <p:nvSpPr>
            <p:cNvPr id="530448" name="Text Box 6"/>
            <p:cNvSpPr txBox="1">
              <a:spLocks noChangeArrowheads="1"/>
            </p:cNvSpPr>
            <p:nvPr/>
          </p:nvSpPr>
          <p:spPr bwMode="auto">
            <a:xfrm>
              <a:off x="1540" y="4920"/>
              <a:ext cx="260" cy="340"/>
            </a:xfrm>
            <a:prstGeom prst="rect">
              <a:avLst/>
            </a:prstGeom>
            <a:noFill/>
            <a:ln w="9525">
              <a:noFill/>
              <a:miter lim="800000"/>
              <a:headEnd/>
              <a:tailEnd/>
            </a:ln>
          </p:spPr>
          <p:txBody>
            <a:bodyPr lIns="0" tIns="0" rIns="0" bIns="0"/>
            <a:lstStyle/>
            <a:p>
              <a:pPr>
                <a:spcAft>
                  <a:spcPts val="1000"/>
                </a:spcAft>
              </a:pPr>
              <a:r>
                <a:rPr lang="es-ES" sz="1100">
                  <a:latin typeface="Calibri" pitchFamily="34" charset="0"/>
                </a:rPr>
                <a:t>A</a:t>
              </a:r>
              <a:endParaRPr lang="es-ES" sz="1800">
                <a:latin typeface="Arial" charset="0"/>
              </a:endParaRPr>
            </a:p>
          </p:txBody>
        </p:sp>
        <p:sp>
          <p:nvSpPr>
            <p:cNvPr id="530449" name="Text Box 7"/>
            <p:cNvSpPr txBox="1">
              <a:spLocks noChangeArrowheads="1"/>
            </p:cNvSpPr>
            <p:nvPr/>
          </p:nvSpPr>
          <p:spPr bwMode="auto">
            <a:xfrm>
              <a:off x="4020" y="4920"/>
              <a:ext cx="260" cy="340"/>
            </a:xfrm>
            <a:prstGeom prst="rect">
              <a:avLst/>
            </a:prstGeom>
            <a:noFill/>
            <a:ln w="9525">
              <a:noFill/>
              <a:miter lim="800000"/>
              <a:headEnd/>
              <a:tailEnd/>
            </a:ln>
          </p:spPr>
          <p:txBody>
            <a:bodyPr lIns="0" tIns="0" rIns="0" bIns="0"/>
            <a:lstStyle/>
            <a:p>
              <a:pPr>
                <a:spcAft>
                  <a:spcPts val="1000"/>
                </a:spcAft>
              </a:pPr>
              <a:r>
                <a:rPr lang="es-ES" sz="1100">
                  <a:latin typeface="Calibri" pitchFamily="34" charset="0"/>
                </a:rPr>
                <a:t>B</a:t>
              </a:r>
              <a:endParaRPr lang="es-ES" sz="1800">
                <a:latin typeface="Arial" charset="0"/>
              </a:endParaRP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2876" name="Group 2"/>
          <p:cNvGrpSpPr>
            <a:grpSpLocks noChangeAspect="1"/>
          </p:cNvGrpSpPr>
          <p:nvPr/>
        </p:nvGrpSpPr>
        <p:grpSpPr bwMode="auto">
          <a:xfrm>
            <a:off x="528638" y="381000"/>
            <a:ext cx="3987800" cy="2393950"/>
            <a:chOff x="1262" y="4278"/>
            <a:chExt cx="3495" cy="2100"/>
          </a:xfrm>
        </p:grpSpPr>
        <p:pic>
          <p:nvPicPr>
            <p:cNvPr id="932878" name="Picture 3"/>
            <p:cNvPicPr>
              <a:picLocks noChangeAspect="1" noChangeArrowheads="1"/>
            </p:cNvPicPr>
            <p:nvPr/>
          </p:nvPicPr>
          <p:blipFill>
            <a:blip r:embed="rId4" cstate="print"/>
            <a:srcRect l="9366" r="9366"/>
            <a:stretch>
              <a:fillRect/>
            </a:stretch>
          </p:blipFill>
          <p:spPr bwMode="auto">
            <a:xfrm>
              <a:off x="1262" y="4278"/>
              <a:ext cx="3495" cy="2100"/>
            </a:xfrm>
            <a:prstGeom prst="rect">
              <a:avLst/>
            </a:prstGeom>
            <a:noFill/>
            <a:ln w="9525">
              <a:noFill/>
              <a:miter lim="800000"/>
              <a:headEnd/>
              <a:tailEnd/>
            </a:ln>
          </p:spPr>
        </p:pic>
        <p:sp>
          <p:nvSpPr>
            <p:cNvPr id="932879" name="Line 4"/>
            <p:cNvSpPr>
              <a:spLocks noChangeShapeType="1"/>
            </p:cNvSpPr>
            <p:nvPr/>
          </p:nvSpPr>
          <p:spPr bwMode="auto">
            <a:xfrm>
              <a:off x="2260" y="5214"/>
              <a:ext cx="1580" cy="0"/>
            </a:xfrm>
            <a:prstGeom prst="line">
              <a:avLst/>
            </a:prstGeom>
            <a:noFill/>
            <a:ln w="38100">
              <a:solidFill>
                <a:srgbClr val="000000"/>
              </a:solidFill>
              <a:round/>
              <a:headEnd/>
              <a:tailEnd type="triangle" w="med" len="med"/>
            </a:ln>
          </p:spPr>
          <p:txBody>
            <a:bodyPr/>
            <a:lstStyle/>
            <a:p>
              <a:endParaRPr lang="es-ES"/>
            </a:p>
          </p:txBody>
        </p:sp>
        <p:sp>
          <p:nvSpPr>
            <p:cNvPr id="932880" name="Text Box 5"/>
            <p:cNvSpPr txBox="1">
              <a:spLocks noChangeArrowheads="1"/>
            </p:cNvSpPr>
            <p:nvPr/>
          </p:nvSpPr>
          <p:spPr bwMode="auto">
            <a:xfrm>
              <a:off x="2860" y="4820"/>
              <a:ext cx="260" cy="340"/>
            </a:xfrm>
            <a:prstGeom prst="rect">
              <a:avLst/>
            </a:prstGeom>
            <a:noFill/>
            <a:ln w="9525">
              <a:noFill/>
              <a:miter lim="800000"/>
              <a:headEnd/>
              <a:tailEnd/>
            </a:ln>
          </p:spPr>
          <p:txBody>
            <a:bodyPr lIns="0" tIns="0" rIns="0" bIns="0"/>
            <a:lstStyle/>
            <a:p>
              <a:pPr>
                <a:spcAft>
                  <a:spcPts val="1000"/>
                </a:spcAft>
              </a:pPr>
              <a:r>
                <a:rPr lang="es-ES" sz="1100">
                  <a:latin typeface="Calibri" pitchFamily="34" charset="0"/>
                </a:rPr>
                <a:t>I</a:t>
              </a:r>
              <a:endParaRPr lang="es-ES" sz="1800">
                <a:latin typeface="Arial" charset="0"/>
              </a:endParaRPr>
            </a:p>
          </p:txBody>
        </p:sp>
        <p:sp>
          <p:nvSpPr>
            <p:cNvPr id="932881" name="Text Box 6"/>
            <p:cNvSpPr txBox="1">
              <a:spLocks noChangeArrowheads="1"/>
            </p:cNvSpPr>
            <p:nvPr/>
          </p:nvSpPr>
          <p:spPr bwMode="auto">
            <a:xfrm>
              <a:off x="1540" y="4920"/>
              <a:ext cx="260" cy="340"/>
            </a:xfrm>
            <a:prstGeom prst="rect">
              <a:avLst/>
            </a:prstGeom>
            <a:noFill/>
            <a:ln w="9525">
              <a:noFill/>
              <a:miter lim="800000"/>
              <a:headEnd/>
              <a:tailEnd/>
            </a:ln>
          </p:spPr>
          <p:txBody>
            <a:bodyPr lIns="0" tIns="0" rIns="0" bIns="0"/>
            <a:lstStyle/>
            <a:p>
              <a:pPr>
                <a:spcAft>
                  <a:spcPts val="1000"/>
                </a:spcAft>
              </a:pPr>
              <a:r>
                <a:rPr lang="es-ES" sz="1100">
                  <a:latin typeface="Calibri" pitchFamily="34" charset="0"/>
                </a:rPr>
                <a:t>A</a:t>
              </a:r>
              <a:endParaRPr lang="es-ES" sz="1800">
                <a:latin typeface="Arial" charset="0"/>
              </a:endParaRPr>
            </a:p>
          </p:txBody>
        </p:sp>
        <p:sp>
          <p:nvSpPr>
            <p:cNvPr id="932882" name="Text Box 7"/>
            <p:cNvSpPr txBox="1">
              <a:spLocks noChangeArrowheads="1"/>
            </p:cNvSpPr>
            <p:nvPr/>
          </p:nvSpPr>
          <p:spPr bwMode="auto">
            <a:xfrm>
              <a:off x="4020" y="4920"/>
              <a:ext cx="260" cy="340"/>
            </a:xfrm>
            <a:prstGeom prst="rect">
              <a:avLst/>
            </a:prstGeom>
            <a:noFill/>
            <a:ln w="9525">
              <a:noFill/>
              <a:miter lim="800000"/>
              <a:headEnd/>
              <a:tailEnd/>
            </a:ln>
          </p:spPr>
          <p:txBody>
            <a:bodyPr lIns="0" tIns="0" rIns="0" bIns="0"/>
            <a:lstStyle/>
            <a:p>
              <a:pPr>
                <a:spcAft>
                  <a:spcPts val="1000"/>
                </a:spcAft>
              </a:pPr>
              <a:r>
                <a:rPr lang="es-ES" sz="1100">
                  <a:latin typeface="Calibri" pitchFamily="34" charset="0"/>
                </a:rPr>
                <a:t>B</a:t>
              </a:r>
              <a:endParaRPr lang="es-ES" sz="1800">
                <a:latin typeface="Arial" charset="0"/>
              </a:endParaRPr>
            </a:p>
          </p:txBody>
        </p:sp>
      </p:grpSp>
      <p:sp>
        <p:nvSpPr>
          <p:cNvPr id="932877" name="Rectangle 9"/>
          <p:cNvSpPr>
            <a:spLocks noChangeArrowheads="1"/>
          </p:cNvSpPr>
          <p:nvPr/>
        </p:nvSpPr>
        <p:spPr bwMode="auto">
          <a:xfrm>
            <a:off x="0" y="0"/>
            <a:ext cx="9906000" cy="45720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10" name="Object 8"/>
          <p:cNvGraphicFramePr>
            <a:graphicFrameLocks noChangeAspect="1"/>
          </p:cNvGraphicFramePr>
          <p:nvPr/>
        </p:nvGraphicFramePr>
        <p:xfrm>
          <a:off x="1222375" y="2962275"/>
          <a:ext cx="8475663" cy="482600"/>
        </p:xfrm>
        <a:graphic>
          <a:graphicData uri="http://schemas.openxmlformats.org/presentationml/2006/ole">
            <mc:AlternateContent xmlns:mc="http://schemas.openxmlformats.org/markup-compatibility/2006">
              <mc:Choice xmlns:v="urn:schemas-microsoft-com:vml" Requires="v">
                <p:oleObj spid="_x0000_s933236" name="Ecuación" r:id="rId5" imgW="4241800" imgH="241300" progId="Equation.3">
                  <p:embed/>
                </p:oleObj>
              </mc:Choice>
              <mc:Fallback>
                <p:oleObj name="Ecuación" r:id="rId5" imgW="4241800" imgH="2413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375" y="2962275"/>
                        <a:ext cx="84756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nvGraphicFramePr>
        <p:xfrm>
          <a:off x="1114425" y="3932238"/>
          <a:ext cx="2436813" cy="914400"/>
        </p:xfrm>
        <a:graphic>
          <a:graphicData uri="http://schemas.openxmlformats.org/presentationml/2006/ole">
            <mc:AlternateContent xmlns:mc="http://schemas.openxmlformats.org/markup-compatibility/2006">
              <mc:Choice xmlns:v="urn:schemas-microsoft-com:vml" Requires="v">
                <p:oleObj spid="_x0000_s933237" name="Ecuación" r:id="rId7" imgW="1219200" imgH="457200" progId="Equation.3">
                  <p:embed/>
                </p:oleObj>
              </mc:Choice>
              <mc:Fallback>
                <p:oleObj name="Ecuación" r:id="rId7" imgW="1219200" imgH="457200"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425" y="3932238"/>
                        <a:ext cx="24368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1214438" y="5148263"/>
          <a:ext cx="2714625" cy="812800"/>
        </p:xfrm>
        <a:graphic>
          <a:graphicData uri="http://schemas.openxmlformats.org/presentationml/2006/ole">
            <mc:AlternateContent xmlns:mc="http://schemas.openxmlformats.org/markup-compatibility/2006">
              <mc:Choice xmlns:v="urn:schemas-microsoft-com:vml" Requires="v">
                <p:oleObj spid="_x0000_s933238" name="Ecuación" r:id="rId9" imgW="1358310" imgH="406224" progId="Equation.3">
                  <p:embed/>
                </p:oleObj>
              </mc:Choice>
              <mc:Fallback>
                <p:oleObj name="Ecuación" r:id="rId9" imgW="1358310" imgH="406224" progId="Equation.3">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438" y="5148263"/>
                        <a:ext cx="2714625"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nvGraphicFramePr>
        <p:xfrm>
          <a:off x="388938" y="2978150"/>
          <a:ext cx="685800" cy="431800"/>
        </p:xfrm>
        <a:graphic>
          <a:graphicData uri="http://schemas.openxmlformats.org/presentationml/2006/ole">
            <mc:AlternateContent xmlns:mc="http://schemas.openxmlformats.org/markup-compatibility/2006">
              <mc:Choice xmlns:v="urn:schemas-microsoft-com:vml" Requires="v">
                <p:oleObj spid="_x0000_s933239" name="Ecuación" r:id="rId11" imgW="342603" imgH="215713" progId="Equation.3">
                  <p:embed/>
                </p:oleObj>
              </mc:Choice>
              <mc:Fallback>
                <p:oleObj name="Ecuación" r:id="rId11" imgW="342603" imgH="215713" progId="Equation.3">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938" y="2978150"/>
                        <a:ext cx="685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nvGraphicFramePr>
        <p:xfrm>
          <a:off x="450850" y="4165600"/>
          <a:ext cx="635000" cy="431800"/>
        </p:xfrm>
        <a:graphic>
          <a:graphicData uri="http://schemas.openxmlformats.org/presentationml/2006/ole">
            <mc:AlternateContent xmlns:mc="http://schemas.openxmlformats.org/markup-compatibility/2006">
              <mc:Choice xmlns:v="urn:schemas-microsoft-com:vml" Requires="v">
                <p:oleObj spid="_x0000_s933240" name="Ecuación" r:id="rId13" imgW="317087" imgH="215619" progId="Equation.3">
                  <p:embed/>
                </p:oleObj>
              </mc:Choice>
              <mc:Fallback>
                <p:oleObj name="Ecuación" r:id="rId13" imgW="317087" imgH="215619" progId="Equation.3">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850" y="4165600"/>
                        <a:ext cx="635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8"/>
          <p:cNvGraphicFramePr>
            <a:graphicFrameLocks noChangeAspect="1"/>
          </p:cNvGraphicFramePr>
          <p:nvPr/>
        </p:nvGraphicFramePr>
        <p:xfrm>
          <a:off x="5176838" y="4191000"/>
          <a:ext cx="1497012" cy="431800"/>
        </p:xfrm>
        <a:graphic>
          <a:graphicData uri="http://schemas.openxmlformats.org/presentationml/2006/ole">
            <mc:AlternateContent xmlns:mc="http://schemas.openxmlformats.org/markup-compatibility/2006">
              <mc:Choice xmlns:v="urn:schemas-microsoft-com:vml" Requires="v">
                <p:oleObj spid="_x0000_s933241" name="Ecuación" r:id="rId15" imgW="748975" imgH="215806" progId="Equation.3">
                  <p:embed/>
                </p:oleObj>
              </mc:Choice>
              <mc:Fallback>
                <p:oleObj name="Ecuación" r:id="rId15" imgW="748975" imgH="215806" progId="Equation.3">
                  <p:embed/>
                  <p:pic>
                    <p:nvPicPr>
                      <p:cNvPr id="0"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6838" y="4191000"/>
                        <a:ext cx="14970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9"/>
          <p:cNvGraphicFramePr>
            <a:graphicFrameLocks noChangeAspect="1"/>
          </p:cNvGraphicFramePr>
          <p:nvPr/>
        </p:nvGraphicFramePr>
        <p:xfrm>
          <a:off x="3698875" y="3927475"/>
          <a:ext cx="1395413" cy="965200"/>
        </p:xfrm>
        <a:graphic>
          <a:graphicData uri="http://schemas.openxmlformats.org/presentationml/2006/ole">
            <mc:AlternateContent xmlns:mc="http://schemas.openxmlformats.org/markup-compatibility/2006">
              <mc:Choice xmlns:v="urn:schemas-microsoft-com:vml" Requires="v">
                <p:oleObj spid="_x0000_s933242" name="Ecuación" r:id="rId17" imgW="698197" imgH="482391" progId="Equation.3">
                  <p:embed/>
                </p:oleObj>
              </mc:Choice>
              <mc:Fallback>
                <p:oleObj name="Ecuación" r:id="rId17" imgW="698197" imgH="482391" progId="Equation.3">
                  <p:embed/>
                  <p:pic>
                    <p:nvPicPr>
                      <p:cNvPr id="0"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8875" y="3927475"/>
                        <a:ext cx="1395413"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0"/>
          <p:cNvGraphicFramePr>
            <a:graphicFrameLocks noChangeAspect="1"/>
          </p:cNvGraphicFramePr>
          <p:nvPr/>
        </p:nvGraphicFramePr>
        <p:xfrm>
          <a:off x="495300" y="5330825"/>
          <a:ext cx="506413" cy="431800"/>
        </p:xfrm>
        <a:graphic>
          <a:graphicData uri="http://schemas.openxmlformats.org/presentationml/2006/ole">
            <mc:AlternateContent xmlns:mc="http://schemas.openxmlformats.org/markup-compatibility/2006">
              <mc:Choice xmlns:v="urn:schemas-microsoft-com:vml" Requires="v">
                <p:oleObj spid="_x0000_s933243" name="Ecuación" r:id="rId19" imgW="253780" imgH="215713" progId="Equation.3">
                  <p:embed/>
                </p:oleObj>
              </mc:Choice>
              <mc:Fallback>
                <p:oleObj name="Ecuación" r:id="rId19" imgW="253780" imgH="215713" progId="Equation.3">
                  <p:embed/>
                  <p:pic>
                    <p:nvPicPr>
                      <p:cNvPr id="0" name="Picture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5300" y="5330825"/>
                        <a:ext cx="5064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1"/>
          <p:cNvGraphicFramePr>
            <a:graphicFrameLocks noChangeAspect="1"/>
          </p:cNvGraphicFramePr>
          <p:nvPr/>
        </p:nvGraphicFramePr>
        <p:xfrm>
          <a:off x="4076700" y="5380038"/>
          <a:ext cx="1471613" cy="431800"/>
        </p:xfrm>
        <a:graphic>
          <a:graphicData uri="http://schemas.openxmlformats.org/presentationml/2006/ole">
            <mc:AlternateContent xmlns:mc="http://schemas.openxmlformats.org/markup-compatibility/2006">
              <mc:Choice xmlns:v="urn:schemas-microsoft-com:vml" Requires="v">
                <p:oleObj spid="_x0000_s933244" name="Ecuación" r:id="rId21" imgW="736280" imgH="215806" progId="Equation.3">
                  <p:embed/>
                </p:oleObj>
              </mc:Choice>
              <mc:Fallback>
                <p:oleObj name="Ecuación" r:id="rId21" imgW="736280" imgH="215806" progId="Equation.3">
                  <p:embed/>
                  <p:pic>
                    <p:nvPicPr>
                      <p:cNvPr id="0" name="Picture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76700" y="5380038"/>
                        <a:ext cx="14716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to="" calcmode="lin" valueType="num">
                                      <p:cBhvr>
                                        <p:cTn id="17" dur="1" fill="hold"/>
                                        <p:tgtEl>
                                          <p:spTgt spid="1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to="" calcmode="lin" valueType="num">
                                      <p:cBhvr>
                                        <p:cTn id="37" dur="1" fill="hold"/>
                                        <p:tgtEl>
                                          <p:spTgt spid="17"/>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71450" y="8333"/>
            <a:ext cx="9547225" cy="2954655"/>
          </a:xfrm>
          <a:prstGeom prst="rect">
            <a:avLst/>
          </a:prstGeom>
          <a:noFill/>
          <a:ln w="57150" algn="ctr">
            <a:noFill/>
            <a:miter lim="800000"/>
            <a:headEnd/>
            <a:tailEnd/>
          </a:ln>
        </p:spPr>
        <p:txBody>
          <a:bodyPr>
            <a:spAutoFit/>
          </a:bodyPr>
          <a:lstStyle/>
          <a:p>
            <a:pPr algn="just" eaLnBrk="0" hangingPunct="0">
              <a:lnSpc>
                <a:spcPct val="150000"/>
              </a:lnSpc>
            </a:pPr>
            <a:r>
              <a:rPr lang="pt-PT" sz="2400" b="1" dirty="0"/>
              <a:t>	</a:t>
            </a:r>
            <a:r>
              <a:rPr lang="eu-ES" sz="2000" b="1" dirty="0" smtClean="0">
                <a:latin typeface="Comic Sans MS" pitchFamily="66" charset="0"/>
              </a:rPr>
              <a:t>K.E.25.- </a:t>
            </a:r>
            <a:r>
              <a:rPr lang="eu-ES" sz="2000" dirty="0">
                <a:latin typeface="Comic Sans MS" pitchFamily="66" charset="0"/>
              </a:rPr>
              <a:t>3</a:t>
            </a:r>
            <a:r>
              <a:rPr lang="eu-ES" sz="1400" dirty="0">
                <a:latin typeface="Comic Sans MS" pitchFamily="66" charset="0"/>
              </a:rPr>
              <a:t>x</a:t>
            </a:r>
            <a:r>
              <a:rPr lang="eu-ES" sz="2000" dirty="0">
                <a:latin typeface="Comic Sans MS" pitchFamily="66" charset="0"/>
              </a:rPr>
              <a:t>10</a:t>
            </a:r>
            <a:r>
              <a:rPr lang="eu-ES" sz="2000" baseline="30000" dirty="0">
                <a:latin typeface="Comic Sans MS" pitchFamily="66" charset="0"/>
              </a:rPr>
              <a:t>-6</a:t>
            </a:r>
            <a:r>
              <a:rPr lang="eu-ES" sz="2000" dirty="0">
                <a:latin typeface="Comic Sans MS" pitchFamily="66" charset="0"/>
              </a:rPr>
              <a:t>m</a:t>
            </a:r>
            <a:r>
              <a:rPr lang="eu-ES" sz="2000" baseline="30000" dirty="0">
                <a:latin typeface="Comic Sans MS" pitchFamily="66" charset="0"/>
              </a:rPr>
              <a:t>2</a:t>
            </a:r>
            <a:r>
              <a:rPr lang="eu-ES" sz="2000" dirty="0">
                <a:latin typeface="Comic Sans MS" pitchFamily="66" charset="0"/>
              </a:rPr>
              <a:t>-</a:t>
            </a:r>
            <a:r>
              <a:rPr lang="eu-ES" sz="2000" dirty="0" err="1">
                <a:latin typeface="Comic Sans MS" pitchFamily="66" charset="0"/>
              </a:rPr>
              <a:t>ko</a:t>
            </a:r>
            <a:r>
              <a:rPr lang="eu-ES" sz="2000" dirty="0">
                <a:latin typeface="Comic Sans MS" pitchFamily="66" charset="0"/>
              </a:rPr>
              <a:t> zeharkako azalera duen zilarrezko hari batek </a:t>
            </a:r>
            <a:r>
              <a:rPr lang="eu-ES" sz="2000" dirty="0" smtClean="0">
                <a:latin typeface="Comic Sans MS" pitchFamily="66" charset="0"/>
              </a:rPr>
              <a:t>2.4A-ko </a:t>
            </a:r>
            <a:r>
              <a:rPr lang="eu-ES" sz="2000" dirty="0" err="1">
                <a:latin typeface="Comic Sans MS" pitchFamily="66" charset="0"/>
              </a:rPr>
              <a:t>korronte</a:t>
            </a:r>
            <a:r>
              <a:rPr lang="eu-ES" sz="2000" dirty="0">
                <a:latin typeface="Comic Sans MS" pitchFamily="66" charset="0"/>
              </a:rPr>
              <a:t> elektrikoa daroa. Zilar atomo bakoitzak elektroi bat askatzen duela </a:t>
            </a:r>
            <a:r>
              <a:rPr lang="eu-ES" sz="2000" dirty="0" smtClean="0">
                <a:latin typeface="Comic Sans MS" pitchFamily="66" charset="0"/>
              </a:rPr>
              <a:t>eroapen </a:t>
            </a:r>
            <a:r>
              <a:rPr lang="eu-ES" sz="2000" dirty="0">
                <a:latin typeface="Comic Sans MS" pitchFamily="66" charset="0"/>
              </a:rPr>
              <a:t>bandan jakinik, </a:t>
            </a:r>
            <a:r>
              <a:rPr lang="eu-ES" sz="2000" dirty="0" smtClean="0">
                <a:latin typeface="Comic Sans MS" pitchFamily="66" charset="0"/>
              </a:rPr>
              <a:t> kalkula </a:t>
            </a:r>
            <a:r>
              <a:rPr lang="eu-ES" sz="2000" dirty="0">
                <a:latin typeface="Comic Sans MS" pitchFamily="66" charset="0"/>
              </a:rPr>
              <a:t>ezazu elektroien atoi-abiadura</a:t>
            </a:r>
            <a:r>
              <a:rPr lang="eu-ES" sz="2000" dirty="0" smtClean="0">
                <a:latin typeface="Comic Sans MS" pitchFamily="66" charset="0"/>
              </a:rPr>
              <a:t>.</a:t>
            </a:r>
            <a:endParaRPr lang="es-ES" sz="2000" dirty="0">
              <a:latin typeface="Comic Sans MS" pitchFamily="66" charset="0"/>
            </a:endParaRPr>
          </a:p>
          <a:p>
            <a:pPr algn="just" eaLnBrk="0" hangingPunct="0">
              <a:lnSpc>
                <a:spcPct val="150000"/>
              </a:lnSpc>
            </a:pPr>
            <a:r>
              <a:rPr lang="eu-ES" sz="2000" dirty="0">
                <a:latin typeface="Comic Sans MS" pitchFamily="66" charset="0"/>
              </a:rPr>
              <a:t>Datuak</a:t>
            </a:r>
            <a:r>
              <a:rPr lang="eu-ES" sz="2000" dirty="0" err="1">
                <a:latin typeface="Comic Sans MS" pitchFamily="66" charset="0"/>
              </a:rPr>
              <a:t>: elektroiaren</a:t>
            </a:r>
            <a:r>
              <a:rPr lang="eu-ES" sz="2000" dirty="0">
                <a:latin typeface="Comic Sans MS" pitchFamily="66" charset="0"/>
              </a:rPr>
              <a:t> karga=</a:t>
            </a:r>
            <a:r>
              <a:rPr lang="eu-ES" sz="2000" dirty="0" err="1">
                <a:latin typeface="Comic Sans MS" pitchFamily="66" charset="0"/>
              </a:rPr>
              <a:t>1.6</a:t>
            </a:r>
            <a:r>
              <a:rPr lang="eu-ES" sz="1400" dirty="0" err="1">
                <a:latin typeface="Comic Sans MS" pitchFamily="66" charset="0"/>
              </a:rPr>
              <a:t>x</a:t>
            </a:r>
            <a:r>
              <a:rPr lang="eu-ES" sz="2000" dirty="0">
                <a:latin typeface="Comic Sans MS" pitchFamily="66" charset="0"/>
              </a:rPr>
              <a:t>10</a:t>
            </a:r>
            <a:r>
              <a:rPr lang="eu-ES" sz="2000" baseline="30000" dirty="0">
                <a:latin typeface="Comic Sans MS" pitchFamily="66" charset="0"/>
              </a:rPr>
              <a:t>-</a:t>
            </a:r>
            <a:r>
              <a:rPr lang="eu-ES" sz="2000" baseline="30000" dirty="0" err="1">
                <a:latin typeface="Comic Sans MS" pitchFamily="66" charset="0"/>
              </a:rPr>
              <a:t>19</a:t>
            </a:r>
            <a:r>
              <a:rPr lang="eu-ES" sz="2000" dirty="0" err="1">
                <a:latin typeface="Comic Sans MS" pitchFamily="66" charset="0"/>
              </a:rPr>
              <a:t>C</a:t>
            </a:r>
            <a:r>
              <a:rPr lang="eu-ES" sz="2000" dirty="0">
                <a:latin typeface="Comic Sans MS" pitchFamily="66" charset="0"/>
              </a:rPr>
              <a:t>; zilarraren</a:t>
            </a:r>
            <a:r>
              <a:rPr lang="eu-ES" sz="2000" dirty="0" err="1">
                <a:latin typeface="Comic Sans MS" pitchFamily="66" charset="0"/>
              </a:rPr>
              <a:t> masa espezifikoa</a:t>
            </a:r>
            <a:r>
              <a:rPr lang="eu-ES" sz="2000" dirty="0">
                <a:latin typeface="Comic Sans MS" pitchFamily="66" charset="0"/>
              </a:rPr>
              <a:t>=</a:t>
            </a:r>
            <a:r>
              <a:rPr lang="eu-ES" sz="2000" dirty="0" err="1">
                <a:latin typeface="Comic Sans MS" pitchFamily="66" charset="0"/>
              </a:rPr>
              <a:t> 1.05</a:t>
            </a:r>
            <a:r>
              <a:rPr lang="eu-ES" sz="1400" dirty="0" err="1">
                <a:latin typeface="Comic Sans MS" pitchFamily="66" charset="0"/>
              </a:rPr>
              <a:t>x</a:t>
            </a:r>
            <a:r>
              <a:rPr lang="eu-ES" sz="2000" dirty="0">
                <a:latin typeface="Comic Sans MS" pitchFamily="66" charset="0"/>
              </a:rPr>
              <a:t>10</a:t>
            </a:r>
            <a:r>
              <a:rPr lang="eu-ES" sz="2000" baseline="30000" dirty="0">
                <a:latin typeface="Comic Sans MS" pitchFamily="66" charset="0"/>
              </a:rPr>
              <a:t>4</a:t>
            </a:r>
            <a:r>
              <a:rPr lang="eu-ES" sz="2000" dirty="0" err="1">
                <a:latin typeface="Comic Sans MS" pitchFamily="66" charset="0"/>
              </a:rPr>
              <a:t> kg</a:t>
            </a:r>
            <a:r>
              <a:rPr lang="eu-ES" sz="2000" dirty="0">
                <a:latin typeface="Comic Sans MS" pitchFamily="66" charset="0"/>
              </a:rPr>
              <a:t>/</a:t>
            </a:r>
            <a:r>
              <a:rPr lang="eu-ES" sz="2000" dirty="0" err="1">
                <a:latin typeface="Comic Sans MS" pitchFamily="66" charset="0"/>
              </a:rPr>
              <a:t>m</a:t>
            </a:r>
            <a:r>
              <a:rPr lang="eu-ES" sz="2000" baseline="30000" dirty="0" err="1">
                <a:latin typeface="Comic Sans MS" pitchFamily="66" charset="0"/>
              </a:rPr>
              <a:t>3</a:t>
            </a:r>
            <a:r>
              <a:rPr lang="eu-ES" sz="2000" dirty="0">
                <a:latin typeface="Comic Sans MS" pitchFamily="66" charset="0"/>
              </a:rPr>
              <a:t>; zilarraren</a:t>
            </a:r>
            <a:r>
              <a:rPr lang="eu-ES" sz="2000" dirty="0" err="1">
                <a:latin typeface="Comic Sans MS" pitchFamily="66" charset="0"/>
              </a:rPr>
              <a:t> pisu atomikoa</a:t>
            </a:r>
            <a:r>
              <a:rPr lang="eu-ES" sz="2000" dirty="0">
                <a:latin typeface="Comic Sans MS" pitchFamily="66" charset="0"/>
              </a:rPr>
              <a:t>=</a:t>
            </a:r>
            <a:r>
              <a:rPr lang="eu-ES" sz="2000" dirty="0" err="1">
                <a:latin typeface="Comic Sans MS" pitchFamily="66" charset="0"/>
              </a:rPr>
              <a:t>108gr</a:t>
            </a:r>
            <a:r>
              <a:rPr lang="eu-ES" sz="2000" dirty="0">
                <a:latin typeface="Comic Sans MS" pitchFamily="66" charset="0"/>
              </a:rPr>
              <a:t>/mol</a:t>
            </a:r>
            <a:r>
              <a:rPr lang="eu-ES" sz="2000" dirty="0" err="1">
                <a:latin typeface="Comic Sans MS" pitchFamily="66" charset="0"/>
              </a:rPr>
              <a:t>; Avogadroren</a:t>
            </a:r>
            <a:r>
              <a:rPr lang="eu-ES" sz="2000" dirty="0">
                <a:latin typeface="Comic Sans MS" pitchFamily="66" charset="0"/>
              </a:rPr>
              <a:t> zenbakia</a:t>
            </a:r>
            <a:r>
              <a:rPr lang="eu-ES" sz="2000" dirty="0" err="1">
                <a:latin typeface="Comic Sans MS" pitchFamily="66" charset="0"/>
              </a:rPr>
              <a:t>, N</a:t>
            </a:r>
            <a:r>
              <a:rPr lang="eu-ES" sz="2000" baseline="-25000" dirty="0" err="1">
                <a:latin typeface="Comic Sans MS" pitchFamily="66" charset="0"/>
              </a:rPr>
              <a:t>A</a:t>
            </a:r>
            <a:r>
              <a:rPr lang="eu-ES" sz="2000" dirty="0" err="1">
                <a:latin typeface="Comic Sans MS" pitchFamily="66" charset="0"/>
              </a:rPr>
              <a:t>= 6.023</a:t>
            </a:r>
            <a:r>
              <a:rPr lang="eu-ES" sz="1400" dirty="0" err="1">
                <a:latin typeface="Comic Sans MS" pitchFamily="66" charset="0"/>
              </a:rPr>
              <a:t>x</a:t>
            </a:r>
            <a:r>
              <a:rPr lang="eu-ES" sz="2000" dirty="0" err="1">
                <a:latin typeface="Comic Sans MS" pitchFamily="66" charset="0"/>
              </a:rPr>
              <a:t>10</a:t>
            </a:r>
            <a:r>
              <a:rPr lang="eu-ES" sz="2000" baseline="30000" dirty="0" err="1">
                <a:latin typeface="Comic Sans MS" pitchFamily="66" charset="0"/>
              </a:rPr>
              <a:t>23</a:t>
            </a:r>
            <a:r>
              <a:rPr lang="eu-ES" sz="2000" dirty="0">
                <a:latin typeface="Comic Sans MS" pitchFamily="66" charset="0"/>
              </a:rPr>
              <a:t> atomo/mol.</a:t>
            </a:r>
            <a:endParaRPr lang="pt-PT" sz="2000"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5858" name="Object 2"/>
          <p:cNvGraphicFramePr>
            <a:graphicFrameLocks noChangeAspect="1"/>
          </p:cNvGraphicFramePr>
          <p:nvPr/>
        </p:nvGraphicFramePr>
        <p:xfrm>
          <a:off x="81825" y="1035950"/>
          <a:ext cx="7291388" cy="841375"/>
        </p:xfrm>
        <a:graphic>
          <a:graphicData uri="http://schemas.openxmlformats.org/presentationml/2006/ole">
            <mc:AlternateContent xmlns:mc="http://schemas.openxmlformats.org/markup-compatibility/2006">
              <mc:Choice xmlns:v="urn:schemas-microsoft-com:vml" Requires="v">
                <p:oleObj spid="_x0000_s506306" name="Ecuación" r:id="rId4" imgW="4140200" imgH="482600" progId="Equation.3">
                  <p:embed/>
                </p:oleObj>
              </mc:Choice>
              <mc:Fallback>
                <p:oleObj name="Ecuación" r:id="rId4" imgW="4140200" imgH="4826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25" y="1035950"/>
                        <a:ext cx="729138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5859" name="Object 3"/>
          <p:cNvGraphicFramePr>
            <a:graphicFrameLocks noChangeAspect="1"/>
          </p:cNvGraphicFramePr>
          <p:nvPr/>
        </p:nvGraphicFramePr>
        <p:xfrm>
          <a:off x="134100" y="2299850"/>
          <a:ext cx="5837238" cy="482600"/>
        </p:xfrm>
        <a:graphic>
          <a:graphicData uri="http://schemas.openxmlformats.org/presentationml/2006/ole">
            <mc:AlternateContent xmlns:mc="http://schemas.openxmlformats.org/markup-compatibility/2006">
              <mc:Choice xmlns:v="urn:schemas-microsoft-com:vml" Requires="v">
                <p:oleObj spid="_x0000_s506307" name="Ecuación" r:id="rId6" imgW="2921000" imgH="241300" progId="Equation.3">
                  <p:embed/>
                </p:oleObj>
              </mc:Choice>
              <mc:Fallback>
                <p:oleObj name="Ecuación" r:id="rId6" imgW="2921000" imgH="2413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00" y="2299850"/>
                        <a:ext cx="583723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1" name="Object 3"/>
          <p:cNvGraphicFramePr>
            <a:graphicFrameLocks noChangeAspect="1"/>
          </p:cNvGraphicFramePr>
          <p:nvPr/>
        </p:nvGraphicFramePr>
        <p:xfrm>
          <a:off x="700658" y="4597400"/>
          <a:ext cx="3843338" cy="755650"/>
        </p:xfrm>
        <a:graphic>
          <a:graphicData uri="http://schemas.openxmlformats.org/presentationml/2006/ole">
            <mc:AlternateContent xmlns:mc="http://schemas.openxmlformats.org/markup-compatibility/2006">
              <mc:Choice xmlns:v="urn:schemas-microsoft-com:vml" Requires="v">
                <p:oleObj spid="_x0000_s506308" name="Ecuación" r:id="rId8" imgW="2197100" imgH="431800" progId="Equation.3">
                  <p:embed/>
                </p:oleObj>
              </mc:Choice>
              <mc:Fallback>
                <p:oleObj name="Ecuación" r:id="rId8" imgW="2197100" imgH="431800" progId="Equation.3">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658" y="4597400"/>
                        <a:ext cx="3843338"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79675" y="184150"/>
          <a:ext cx="5553075" cy="482600"/>
        </p:xfrm>
        <a:graphic>
          <a:graphicData uri="http://schemas.openxmlformats.org/presentationml/2006/ole">
            <mc:AlternateContent xmlns:mc="http://schemas.openxmlformats.org/markup-compatibility/2006">
              <mc:Choice xmlns:v="urn:schemas-microsoft-com:vml" Requires="v">
                <p:oleObj spid="_x0000_s506309" name="Ecuación" r:id="rId10" imgW="2857320" imgH="241200" progId="Equation.3">
                  <p:embed/>
                </p:oleObj>
              </mc:Choice>
              <mc:Fallback>
                <p:oleObj name="Ecuación" r:id="rId10" imgW="2857320" imgH="241200" progId="Equation.3">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75" y="184150"/>
                        <a:ext cx="555307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7277738" y="1123475"/>
          <a:ext cx="2587625" cy="687388"/>
        </p:xfrm>
        <a:graphic>
          <a:graphicData uri="http://schemas.openxmlformats.org/presentationml/2006/ole">
            <mc:AlternateContent xmlns:mc="http://schemas.openxmlformats.org/markup-compatibility/2006">
              <mc:Choice xmlns:v="urn:schemas-microsoft-com:vml" Requires="v">
                <p:oleObj spid="_x0000_s506310" name="Ecuación" r:id="rId12" imgW="1485720" imgH="393480" progId="Equation.3">
                  <p:embed/>
                </p:oleObj>
              </mc:Choice>
              <mc:Fallback>
                <p:oleObj name="Ecuación" r:id="rId12" imgW="1485720" imgH="393480" progId="Equation.3">
                  <p:embed/>
                  <p:pic>
                    <p:nvPicPr>
                      <p:cNvPr id="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7738" y="1123475"/>
                        <a:ext cx="2587625"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850900" y="3023750"/>
          <a:ext cx="533400" cy="400050"/>
        </p:xfrm>
        <a:graphic>
          <a:graphicData uri="http://schemas.openxmlformats.org/presentationml/2006/ole">
            <mc:AlternateContent xmlns:mc="http://schemas.openxmlformats.org/markup-compatibility/2006">
              <mc:Choice xmlns:v="urn:schemas-microsoft-com:vml" Requires="v">
                <p:oleObj spid="_x0000_s506311" name="Ecuación" r:id="rId14" imgW="304668" imgH="228501" progId="Equation.3">
                  <p:embed/>
                </p:oleObj>
              </mc:Choice>
              <mc:Fallback>
                <p:oleObj name="Ecuación" r:id="rId14" imgW="304668" imgH="228501" progId="Equation.3">
                  <p:embed/>
                  <p:pic>
                    <p:nvPicPr>
                      <p:cNvPr id="0"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0900" y="3023750"/>
                        <a:ext cx="533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2482425" y="2834900"/>
          <a:ext cx="3021013" cy="733425"/>
        </p:xfrm>
        <a:graphic>
          <a:graphicData uri="http://schemas.openxmlformats.org/presentationml/2006/ole">
            <mc:AlternateContent xmlns:mc="http://schemas.openxmlformats.org/markup-compatibility/2006">
              <mc:Choice xmlns:v="urn:schemas-microsoft-com:vml" Requires="v">
                <p:oleObj spid="_x0000_s506312" name="Ecuación" r:id="rId16" imgW="1727200" imgH="419100" progId="Equation.3">
                  <p:embed/>
                </p:oleObj>
              </mc:Choice>
              <mc:Fallback>
                <p:oleObj name="Ecuación" r:id="rId16" imgW="1727200" imgH="419100" progId="Equation.3">
                  <p:embed/>
                  <p:pic>
                    <p:nvPicPr>
                      <p:cNvPr id="0"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82425" y="2834900"/>
                        <a:ext cx="30210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9"/>
          <p:cNvGraphicFramePr>
            <a:graphicFrameLocks noChangeAspect="1"/>
          </p:cNvGraphicFramePr>
          <p:nvPr/>
        </p:nvGraphicFramePr>
        <p:xfrm>
          <a:off x="1519375" y="3049150"/>
          <a:ext cx="911225" cy="377825"/>
        </p:xfrm>
        <a:graphic>
          <a:graphicData uri="http://schemas.openxmlformats.org/presentationml/2006/ole">
            <mc:AlternateContent xmlns:mc="http://schemas.openxmlformats.org/markup-compatibility/2006">
              <mc:Choice xmlns:v="urn:schemas-microsoft-com:vml" Requires="v">
                <p:oleObj spid="_x0000_s506313" name="Ecuación" r:id="rId18" imgW="520474" imgH="215806" progId="Equation.3">
                  <p:embed/>
                </p:oleObj>
              </mc:Choice>
              <mc:Fallback>
                <p:oleObj name="Ecuación" r:id="rId18" imgW="520474" imgH="215806" progId="Equation.3">
                  <p:embed/>
                  <p:pic>
                    <p:nvPicPr>
                      <p:cNvPr id="0" name="Picture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19375" y="3049150"/>
                        <a:ext cx="911225"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nvGraphicFramePr>
        <p:xfrm>
          <a:off x="419100" y="3911600"/>
          <a:ext cx="5146675" cy="406400"/>
        </p:xfrm>
        <a:graphic>
          <a:graphicData uri="http://schemas.openxmlformats.org/presentationml/2006/ole">
            <mc:AlternateContent xmlns:mc="http://schemas.openxmlformats.org/markup-compatibility/2006">
              <mc:Choice xmlns:v="urn:schemas-microsoft-com:vml" Requires="v">
                <p:oleObj spid="_x0000_s506314" name="Ecuación" r:id="rId20" imgW="2489200" imgH="203200" progId="Equation.3">
                  <p:embed/>
                </p:oleObj>
              </mc:Choice>
              <mc:Fallback>
                <p:oleObj name="Ecuación" r:id="rId20" imgW="2489200" imgH="203200" progId="Equation.3">
                  <p:embed/>
                  <p:pic>
                    <p:nvPicPr>
                      <p:cNvPr id="0" name="Picture 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9100" y="3911600"/>
                        <a:ext cx="51466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p:cNvGraphicFramePr>
            <a:graphicFrameLocks noChangeAspect="1"/>
          </p:cNvGraphicFramePr>
          <p:nvPr/>
        </p:nvGraphicFramePr>
        <p:xfrm>
          <a:off x="4561217" y="4587050"/>
          <a:ext cx="4043362" cy="755650"/>
        </p:xfrm>
        <a:graphic>
          <a:graphicData uri="http://schemas.openxmlformats.org/presentationml/2006/ole">
            <mc:AlternateContent xmlns:mc="http://schemas.openxmlformats.org/markup-compatibility/2006">
              <mc:Choice xmlns:v="urn:schemas-microsoft-com:vml" Requires="v">
                <p:oleObj spid="_x0000_s506315" name="Ecuación" r:id="rId22" imgW="2311200" imgH="431640" progId="Equation.3">
                  <p:embed/>
                </p:oleObj>
              </mc:Choice>
              <mc:Fallback>
                <p:oleObj name="Ecuación" r:id="rId22" imgW="2311200" imgH="431640" progId="Equation.3">
                  <p:embed/>
                  <p:pic>
                    <p:nvPicPr>
                      <p:cNvPr id="0" name="Picture 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61217" y="4587050"/>
                        <a:ext cx="4043362"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4382799" y="5783386"/>
          <a:ext cx="2376487" cy="377825"/>
        </p:xfrm>
        <a:graphic>
          <a:graphicData uri="http://schemas.openxmlformats.org/presentationml/2006/ole">
            <mc:AlternateContent xmlns:mc="http://schemas.openxmlformats.org/markup-compatibility/2006">
              <mc:Choice xmlns:v="urn:schemas-microsoft-com:vml" Requires="v">
                <p:oleObj spid="_x0000_s506316" name="Ecuación" r:id="rId24" imgW="1358640" imgH="215640" progId="Equation.3">
                  <p:embed/>
                </p:oleObj>
              </mc:Choice>
              <mc:Fallback>
                <p:oleObj name="Ecuación" r:id="rId24" imgW="1358640" imgH="215640" progId="Equation.3">
                  <p:embed/>
                  <p:pic>
                    <p:nvPicPr>
                      <p:cNvPr id="0"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82799" y="5783386"/>
                        <a:ext cx="2376487"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5858"/>
                                        </p:tgtEl>
                                        <p:attrNameLst>
                                          <p:attrName>style.visibility</p:attrName>
                                        </p:attrNameLst>
                                      </p:cBhvr>
                                      <p:to>
                                        <p:strVal val="visible"/>
                                      </p:to>
                                    </p:set>
                                    <p:animEffect transition="in" filter="wipe(left)">
                                      <p:cBhvr>
                                        <p:cTn id="12" dur="5000"/>
                                        <p:tgtEl>
                                          <p:spTgt spid="5058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5859"/>
                                        </p:tgtEl>
                                        <p:attrNameLst>
                                          <p:attrName>style.visibility</p:attrName>
                                        </p:attrNameLst>
                                      </p:cBhvr>
                                      <p:to>
                                        <p:strVal val="visible"/>
                                      </p:to>
                                    </p:set>
                                    <p:animEffect transition="in" filter="wipe(left)">
                                      <p:cBhvr>
                                        <p:cTn id="22" dur="5000"/>
                                        <p:tgtEl>
                                          <p:spTgt spid="505859"/>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8371"/>
                                        </p:tgtEl>
                                        <p:attrNameLst>
                                          <p:attrName>style.visibility</p:attrName>
                                        </p:attrNameLst>
                                      </p:cBhvr>
                                      <p:to>
                                        <p:strVal val="visible"/>
                                      </p:to>
                                    </p:set>
                                    <p:animEffect transition="in" filter="wipe(left)">
                                      <p:cBhvr>
                                        <p:cTn id="47" dur="5000"/>
                                        <p:tgtEl>
                                          <p:spTgt spid="5837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2" name="Text Box 2"/>
          <p:cNvSpPr txBox="1">
            <a:spLocks noChangeArrowheads="1"/>
          </p:cNvSpPr>
          <p:nvPr/>
        </p:nvSpPr>
        <p:spPr bwMode="auto">
          <a:xfrm>
            <a:off x="171450" y="29599"/>
            <a:ext cx="9547225" cy="3416320"/>
          </a:xfrm>
          <a:prstGeom prst="rect">
            <a:avLst/>
          </a:prstGeom>
          <a:noFill/>
          <a:ln w="57150" algn="ctr">
            <a:noFill/>
            <a:miter lim="800000"/>
            <a:headEnd/>
            <a:tailEnd/>
          </a:ln>
        </p:spPr>
        <p:txBody>
          <a:bodyPr>
            <a:spAutoFit/>
          </a:bodyPr>
          <a:lstStyle/>
          <a:p>
            <a:pPr algn="just" eaLnBrk="0" hangingPunct="0">
              <a:lnSpc>
                <a:spcPct val="150000"/>
              </a:lnSpc>
            </a:pPr>
            <a:r>
              <a:rPr lang="pt-PT" sz="2400" b="1" dirty="0"/>
              <a:t>	</a:t>
            </a:r>
            <a:r>
              <a:rPr lang="eu-ES" sz="2400" b="1" dirty="0">
                <a:latin typeface="Comic Sans MS" pitchFamily="66" charset="0"/>
              </a:rPr>
              <a:t> </a:t>
            </a:r>
            <a:r>
              <a:rPr lang="eu-ES" sz="2000" b="1" dirty="0" smtClean="0">
                <a:latin typeface="Comic Sans MS" pitchFamily="66" charset="0"/>
              </a:rPr>
              <a:t>K.E.26.- </a:t>
            </a:r>
            <a:r>
              <a:rPr lang="eu-ES" sz="2000" dirty="0">
                <a:latin typeface="Comic Sans MS" pitchFamily="66" charset="0"/>
              </a:rPr>
              <a:t>50mm</a:t>
            </a:r>
            <a:r>
              <a:rPr lang="eu-ES" sz="2000" baseline="30000" dirty="0">
                <a:latin typeface="Comic Sans MS" pitchFamily="66" charset="0"/>
              </a:rPr>
              <a:t>2</a:t>
            </a:r>
            <a:r>
              <a:rPr lang="eu-ES" sz="2000" dirty="0">
                <a:latin typeface="Comic Sans MS" pitchFamily="66" charset="0"/>
              </a:rPr>
              <a:t>-</a:t>
            </a:r>
            <a:r>
              <a:rPr lang="eu-ES" sz="2000" dirty="0" err="1">
                <a:latin typeface="Comic Sans MS" pitchFamily="66" charset="0"/>
              </a:rPr>
              <a:t>ko</a:t>
            </a:r>
            <a:r>
              <a:rPr lang="eu-ES" sz="2000" dirty="0">
                <a:latin typeface="Comic Sans MS" pitchFamily="66" charset="0"/>
              </a:rPr>
              <a:t> zeharkako azalera duen aluminiozko hari batetik 10000C igarotzen dira ordubetean. Demagun</a:t>
            </a:r>
            <a:r>
              <a:rPr lang="eu-ES" sz="2000" dirty="0" err="1">
                <a:latin typeface="Comic Sans MS" pitchFamily="66" charset="0"/>
              </a:rPr>
              <a:t> elektr</a:t>
            </a:r>
            <a:r>
              <a:rPr lang="eu-ES" sz="2000" dirty="0">
                <a:latin typeface="Comic Sans MS" pitchFamily="66" charset="0"/>
              </a:rPr>
              <a:t>oi</a:t>
            </a:r>
            <a:r>
              <a:rPr lang="eu-ES" sz="2000" dirty="0" err="1">
                <a:latin typeface="Comic Sans MS" pitchFamily="66" charset="0"/>
              </a:rPr>
              <a:t> aske</a:t>
            </a:r>
            <a:r>
              <a:rPr lang="eu-ES" sz="2000" dirty="0">
                <a:latin typeface="Comic Sans MS" pitchFamily="66" charset="0"/>
              </a:rPr>
              <a:t> bat</a:t>
            </a:r>
            <a:r>
              <a:rPr lang="eu-ES" sz="2000" dirty="0" err="1">
                <a:latin typeface="Comic Sans MS" pitchFamily="66" charset="0"/>
              </a:rPr>
              <a:t> dagoela</a:t>
            </a:r>
            <a:r>
              <a:rPr lang="eu-ES" sz="2000" dirty="0">
                <a:latin typeface="Comic Sans MS" pitchFamily="66" charset="0"/>
              </a:rPr>
              <a:t> aluminio</a:t>
            </a:r>
            <a:r>
              <a:rPr lang="eu-ES" sz="2000" dirty="0" err="1">
                <a:latin typeface="Comic Sans MS" pitchFamily="66" charset="0"/>
              </a:rPr>
              <a:t> atomoko</a:t>
            </a:r>
            <a:r>
              <a:rPr lang="eu-ES" sz="2000" dirty="0">
                <a:latin typeface="Comic Sans MS" pitchFamily="66" charset="0"/>
              </a:rPr>
              <a:t>. Kalkula</a:t>
            </a:r>
            <a:r>
              <a:rPr lang="eu-ES" sz="2000" dirty="0" err="1">
                <a:latin typeface="Comic Sans MS" pitchFamily="66" charset="0"/>
              </a:rPr>
              <a:t> itzazu</a:t>
            </a:r>
            <a:r>
              <a:rPr lang="eu-ES" sz="2000" dirty="0">
                <a:latin typeface="Comic Sans MS" pitchFamily="66" charset="0"/>
              </a:rPr>
              <a:t> korrontearen</a:t>
            </a:r>
            <a:r>
              <a:rPr lang="eu-ES" sz="2000" dirty="0" err="1">
                <a:latin typeface="Comic Sans MS" pitchFamily="66" charset="0"/>
              </a:rPr>
              <a:t> intentsitat</a:t>
            </a:r>
            <a:r>
              <a:rPr lang="eu-ES" sz="2000" dirty="0">
                <a:latin typeface="Comic Sans MS" pitchFamily="66" charset="0"/>
              </a:rPr>
              <a:t>ea</a:t>
            </a:r>
            <a:r>
              <a:rPr lang="eu-ES" sz="2000" dirty="0" err="1">
                <a:latin typeface="Comic Sans MS" pitchFamily="66" charset="0"/>
              </a:rPr>
              <a:t>, </a:t>
            </a:r>
            <a:r>
              <a:rPr lang="eu-ES" sz="2000" dirty="0">
                <a:latin typeface="Comic Sans MS" pitchFamily="66" charset="0"/>
              </a:rPr>
              <a:t>dentsitatea</a:t>
            </a:r>
            <a:r>
              <a:rPr lang="eu-ES" sz="2000" dirty="0" err="1">
                <a:latin typeface="Comic Sans MS" pitchFamily="66" charset="0"/>
              </a:rPr>
              <a:t> eta elektr</a:t>
            </a:r>
            <a:r>
              <a:rPr lang="eu-ES" sz="2000" dirty="0">
                <a:latin typeface="Comic Sans MS" pitchFamily="66" charset="0"/>
              </a:rPr>
              <a:t>oien</a:t>
            </a:r>
            <a:r>
              <a:rPr lang="eu-ES" sz="2000" dirty="0" err="1">
                <a:latin typeface="Comic Sans MS" pitchFamily="66" charset="0"/>
              </a:rPr>
              <a:t> atoi-abiadura</a:t>
            </a:r>
            <a:r>
              <a:rPr lang="eu-ES" sz="2000" dirty="0">
                <a:latin typeface="Comic Sans MS" pitchFamily="66" charset="0"/>
              </a:rPr>
              <a:t>. </a:t>
            </a:r>
          </a:p>
          <a:p>
            <a:pPr algn="just" eaLnBrk="0" hangingPunct="0">
              <a:lnSpc>
                <a:spcPct val="150000"/>
              </a:lnSpc>
            </a:pPr>
            <a:r>
              <a:rPr lang="eu-ES" sz="2000" dirty="0">
                <a:latin typeface="Comic Sans MS" pitchFamily="66" charset="0"/>
              </a:rPr>
              <a:t>Datuak</a:t>
            </a:r>
            <a:r>
              <a:rPr lang="eu-ES" sz="2000" dirty="0" err="1">
                <a:latin typeface="Comic Sans MS" pitchFamily="66" charset="0"/>
              </a:rPr>
              <a:t>: elektroiaren</a:t>
            </a:r>
            <a:r>
              <a:rPr lang="eu-ES" sz="2000" dirty="0">
                <a:latin typeface="Comic Sans MS" pitchFamily="66" charset="0"/>
              </a:rPr>
              <a:t> karga=</a:t>
            </a:r>
            <a:r>
              <a:rPr lang="eu-ES" sz="2000" dirty="0" err="1">
                <a:latin typeface="Comic Sans MS" pitchFamily="66" charset="0"/>
              </a:rPr>
              <a:t>1.6</a:t>
            </a:r>
            <a:r>
              <a:rPr lang="eu-ES" sz="1400" dirty="0" err="1">
                <a:latin typeface="Comic Sans MS" pitchFamily="66" charset="0"/>
              </a:rPr>
              <a:t>x</a:t>
            </a:r>
            <a:r>
              <a:rPr lang="eu-ES" sz="2000" dirty="0">
                <a:latin typeface="Comic Sans MS" pitchFamily="66" charset="0"/>
              </a:rPr>
              <a:t>10</a:t>
            </a:r>
            <a:r>
              <a:rPr lang="eu-ES" sz="2000" baseline="30000" dirty="0">
                <a:latin typeface="Comic Sans MS" pitchFamily="66" charset="0"/>
              </a:rPr>
              <a:t>-</a:t>
            </a:r>
            <a:r>
              <a:rPr lang="eu-ES" sz="2000" baseline="30000" dirty="0" err="1">
                <a:latin typeface="Comic Sans MS" pitchFamily="66" charset="0"/>
              </a:rPr>
              <a:t>19</a:t>
            </a:r>
            <a:r>
              <a:rPr lang="eu-ES" sz="2000" dirty="0" err="1">
                <a:latin typeface="Comic Sans MS" pitchFamily="66" charset="0"/>
              </a:rPr>
              <a:t>C</a:t>
            </a:r>
            <a:r>
              <a:rPr lang="eu-ES" sz="2000" dirty="0">
                <a:latin typeface="Comic Sans MS" pitchFamily="66" charset="0"/>
              </a:rPr>
              <a:t>; aluminioaren</a:t>
            </a:r>
            <a:r>
              <a:rPr lang="eu-ES" sz="2000" dirty="0" err="1">
                <a:latin typeface="Comic Sans MS" pitchFamily="66" charset="0"/>
              </a:rPr>
              <a:t> masa espezifikoa</a:t>
            </a:r>
            <a:r>
              <a:rPr lang="eu-ES" sz="2000" dirty="0">
                <a:latin typeface="Comic Sans MS" pitchFamily="66" charset="0"/>
              </a:rPr>
              <a:t>=</a:t>
            </a:r>
            <a:r>
              <a:rPr lang="eu-ES" sz="2000" dirty="0" err="1">
                <a:latin typeface="Comic Sans MS" pitchFamily="66" charset="0"/>
              </a:rPr>
              <a:t> 2.7</a:t>
            </a:r>
            <a:r>
              <a:rPr lang="eu-ES" sz="2000" dirty="0">
                <a:latin typeface="Comic Sans MS" pitchFamily="66" charset="0"/>
              </a:rPr>
              <a:t> gr/cm</a:t>
            </a:r>
            <a:r>
              <a:rPr lang="eu-ES" sz="2000" baseline="30000" dirty="0">
                <a:latin typeface="Comic Sans MS" pitchFamily="66" charset="0"/>
              </a:rPr>
              <a:t>3</a:t>
            </a:r>
            <a:r>
              <a:rPr lang="eu-ES" sz="2000" dirty="0" err="1">
                <a:latin typeface="Comic Sans MS" pitchFamily="66" charset="0"/>
              </a:rPr>
              <a:t>; aluminioaren</a:t>
            </a:r>
            <a:r>
              <a:rPr lang="eu-ES" sz="2000" dirty="0">
                <a:latin typeface="Comic Sans MS" pitchFamily="66" charset="0"/>
              </a:rPr>
              <a:t> pisu</a:t>
            </a:r>
            <a:r>
              <a:rPr lang="eu-ES" sz="2000" dirty="0" err="1">
                <a:latin typeface="Comic Sans MS" pitchFamily="66" charset="0"/>
              </a:rPr>
              <a:t> ato</a:t>
            </a:r>
            <a:r>
              <a:rPr lang="eu-ES" sz="2000" dirty="0">
                <a:latin typeface="Comic Sans MS" pitchFamily="66" charset="0"/>
              </a:rPr>
              <a:t>mikoa=</a:t>
            </a:r>
            <a:r>
              <a:rPr lang="eu-ES" sz="2000" dirty="0" err="1">
                <a:latin typeface="Comic Sans MS" pitchFamily="66" charset="0"/>
              </a:rPr>
              <a:t> </a:t>
            </a:r>
            <a:r>
              <a:rPr lang="eu-ES" sz="2000" dirty="0" err="1" smtClean="0">
                <a:latin typeface="Comic Sans MS" pitchFamily="66" charset="0"/>
              </a:rPr>
              <a:t>26.98</a:t>
            </a:r>
            <a:r>
              <a:rPr lang="eu-ES" sz="2000" dirty="0" smtClean="0">
                <a:latin typeface="Comic Sans MS" pitchFamily="66" charset="0"/>
              </a:rPr>
              <a:t> </a:t>
            </a:r>
            <a:r>
              <a:rPr lang="eu-ES" sz="2000" dirty="0">
                <a:latin typeface="Comic Sans MS" pitchFamily="66" charset="0"/>
              </a:rPr>
              <a:t>gr/mol</a:t>
            </a:r>
            <a:r>
              <a:rPr lang="eu-ES" sz="2000" dirty="0" err="1">
                <a:latin typeface="Comic Sans MS" pitchFamily="66" charset="0"/>
              </a:rPr>
              <a:t>; Avogadroren</a:t>
            </a:r>
            <a:r>
              <a:rPr lang="eu-ES" sz="2000" dirty="0">
                <a:latin typeface="Comic Sans MS" pitchFamily="66" charset="0"/>
              </a:rPr>
              <a:t> zenbakia</a:t>
            </a:r>
            <a:r>
              <a:rPr lang="eu-ES" sz="2000" dirty="0" err="1">
                <a:latin typeface="Comic Sans MS" pitchFamily="66" charset="0"/>
              </a:rPr>
              <a:t>, N</a:t>
            </a:r>
            <a:r>
              <a:rPr lang="eu-ES" sz="2000" baseline="-25000" dirty="0" err="1">
                <a:latin typeface="Comic Sans MS" pitchFamily="66" charset="0"/>
              </a:rPr>
              <a:t>A</a:t>
            </a:r>
            <a:r>
              <a:rPr lang="eu-ES" sz="2000" dirty="0" err="1">
                <a:latin typeface="Comic Sans MS" pitchFamily="66" charset="0"/>
              </a:rPr>
              <a:t>= 6.023</a:t>
            </a:r>
            <a:r>
              <a:rPr lang="eu-ES" sz="1400" dirty="0" err="1">
                <a:latin typeface="Comic Sans MS" pitchFamily="66" charset="0"/>
              </a:rPr>
              <a:t>x</a:t>
            </a:r>
            <a:r>
              <a:rPr lang="eu-ES" sz="2000" dirty="0" err="1">
                <a:latin typeface="Comic Sans MS" pitchFamily="66" charset="0"/>
              </a:rPr>
              <a:t>10</a:t>
            </a:r>
            <a:r>
              <a:rPr lang="eu-ES" sz="2000" baseline="30000" dirty="0" err="1">
                <a:latin typeface="Comic Sans MS" pitchFamily="66" charset="0"/>
              </a:rPr>
              <a:t>23</a:t>
            </a:r>
            <a:r>
              <a:rPr lang="eu-ES" sz="2000" dirty="0">
                <a:latin typeface="Comic Sans MS" pitchFamily="66" charset="0"/>
              </a:rPr>
              <a:t> atomo/mol.</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6885" name="Object 5"/>
          <p:cNvGraphicFramePr>
            <a:graphicFrameLocks noChangeAspect="1"/>
          </p:cNvGraphicFramePr>
          <p:nvPr/>
        </p:nvGraphicFramePr>
        <p:xfrm>
          <a:off x="495733" y="4799961"/>
          <a:ext cx="7961312" cy="777875"/>
        </p:xfrm>
        <a:graphic>
          <a:graphicData uri="http://schemas.openxmlformats.org/presentationml/2006/ole">
            <mc:AlternateContent xmlns:mc="http://schemas.openxmlformats.org/markup-compatibility/2006">
              <mc:Choice xmlns:v="urn:schemas-microsoft-com:vml" Requires="v">
                <p:oleObj spid="_x0000_s507125" name="Ecuación" r:id="rId4" imgW="4533840" imgH="444240" progId="Equation.3">
                  <p:embed/>
                </p:oleObj>
              </mc:Choice>
              <mc:Fallback>
                <p:oleObj name="Ecuación" r:id="rId4" imgW="4533840" imgH="44424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33" y="4799961"/>
                        <a:ext cx="7961312"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886" name="Object 6"/>
          <p:cNvGraphicFramePr>
            <a:graphicFrameLocks noChangeAspect="1"/>
          </p:cNvGraphicFramePr>
          <p:nvPr/>
        </p:nvGraphicFramePr>
        <p:xfrm>
          <a:off x="255608" y="3003365"/>
          <a:ext cx="7200900" cy="820737"/>
        </p:xfrm>
        <a:graphic>
          <a:graphicData uri="http://schemas.openxmlformats.org/presentationml/2006/ole">
            <mc:AlternateContent xmlns:mc="http://schemas.openxmlformats.org/markup-compatibility/2006">
              <mc:Choice xmlns:v="urn:schemas-microsoft-com:vml" Requires="v">
                <p:oleObj spid="_x0000_s507126" name="Ecuación" r:id="rId6" imgW="4127400" imgH="469800" progId="Equation.3">
                  <p:embed/>
                </p:oleObj>
              </mc:Choice>
              <mc:Fallback>
                <p:oleObj name="Ecuación" r:id="rId6" imgW="4127400" imgH="46980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08" y="3003365"/>
                        <a:ext cx="7200900"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887" name="Object 7"/>
          <p:cNvGraphicFramePr>
            <a:graphicFrameLocks noChangeAspect="1"/>
          </p:cNvGraphicFramePr>
          <p:nvPr/>
        </p:nvGraphicFramePr>
        <p:xfrm>
          <a:off x="139700" y="533400"/>
          <a:ext cx="4641850" cy="709613"/>
        </p:xfrm>
        <a:graphic>
          <a:graphicData uri="http://schemas.openxmlformats.org/presentationml/2006/ole">
            <mc:AlternateContent xmlns:mc="http://schemas.openxmlformats.org/markup-compatibility/2006">
              <mc:Choice xmlns:v="urn:schemas-microsoft-com:vml" Requires="v">
                <p:oleObj spid="_x0000_s507127" name="Ecuación" r:id="rId8" imgW="2616120" imgH="406080" progId="Equation.3">
                  <p:embed/>
                </p:oleObj>
              </mc:Choice>
              <mc:Fallback>
                <p:oleObj name="Ecuación" r:id="rId8" imgW="2616120" imgH="40608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700" y="533400"/>
                        <a:ext cx="464185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888" name="Object 8"/>
          <p:cNvGraphicFramePr>
            <a:graphicFrameLocks noChangeAspect="1"/>
          </p:cNvGraphicFramePr>
          <p:nvPr/>
        </p:nvGraphicFramePr>
        <p:xfrm>
          <a:off x="111000" y="1498600"/>
          <a:ext cx="7283450" cy="1022350"/>
        </p:xfrm>
        <a:graphic>
          <a:graphicData uri="http://schemas.openxmlformats.org/presentationml/2006/ole">
            <mc:AlternateContent xmlns:mc="http://schemas.openxmlformats.org/markup-compatibility/2006">
              <mc:Choice xmlns:v="urn:schemas-microsoft-com:vml" Requires="v">
                <p:oleObj spid="_x0000_s507128" name="Ecuación" r:id="rId10" imgW="4140200" imgH="584200" progId="Equation.3">
                  <p:embed/>
                </p:oleObj>
              </mc:Choice>
              <mc:Fallback>
                <p:oleObj name="Ecuación" r:id="rId10" imgW="4140200" imgH="58420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000" y="1498600"/>
                        <a:ext cx="7283450"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1533340" y="4041446"/>
          <a:ext cx="5140325" cy="355600"/>
        </p:xfrm>
        <a:graphic>
          <a:graphicData uri="http://schemas.openxmlformats.org/presentationml/2006/ole">
            <mc:AlternateContent xmlns:mc="http://schemas.openxmlformats.org/markup-compatibility/2006">
              <mc:Choice xmlns:v="urn:schemas-microsoft-com:vml" Requires="v">
                <p:oleObj spid="_x0000_s507129" name="Ecuación" r:id="rId12" imgW="2946240" imgH="203040" progId="Equation.3">
                  <p:embed/>
                </p:oleObj>
              </mc:Choice>
              <mc:Fallback>
                <p:oleObj name="Ecuación" r:id="rId12" imgW="2946240" imgH="20304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3340" y="4041446"/>
                        <a:ext cx="514032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4199144" y="5852659"/>
          <a:ext cx="2520950" cy="377825"/>
        </p:xfrm>
        <a:graphic>
          <a:graphicData uri="http://schemas.openxmlformats.org/presentationml/2006/ole">
            <mc:AlternateContent xmlns:mc="http://schemas.openxmlformats.org/markup-compatibility/2006">
              <mc:Choice xmlns:v="urn:schemas-microsoft-com:vml" Requires="v">
                <p:oleObj spid="_x0000_s507130" name="Ecuación" r:id="rId14" imgW="1434960" imgH="215640" progId="Equation.3">
                  <p:embed/>
                </p:oleObj>
              </mc:Choice>
              <mc:Fallback>
                <p:oleObj name="Ecuación" r:id="rId14" imgW="1434960" imgH="215640" progId="Equation.3">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9144" y="5852659"/>
                        <a:ext cx="25209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6887"/>
                                        </p:tgtEl>
                                        <p:attrNameLst>
                                          <p:attrName>style.visibility</p:attrName>
                                        </p:attrNameLst>
                                      </p:cBhvr>
                                      <p:to>
                                        <p:strVal val="visible"/>
                                      </p:to>
                                    </p:set>
                                    <p:animEffect transition="in" filter="wipe(left)">
                                      <p:cBhvr>
                                        <p:cTn id="7" dur="5000"/>
                                        <p:tgtEl>
                                          <p:spTgt spid="5068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6888"/>
                                        </p:tgtEl>
                                        <p:attrNameLst>
                                          <p:attrName>style.visibility</p:attrName>
                                        </p:attrNameLst>
                                      </p:cBhvr>
                                      <p:to>
                                        <p:strVal val="visible"/>
                                      </p:to>
                                    </p:set>
                                    <p:animEffect transition="in" filter="wipe(left)">
                                      <p:cBhvr>
                                        <p:cTn id="12" dur="5000"/>
                                        <p:tgtEl>
                                          <p:spTgt spid="5068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6886"/>
                                        </p:tgtEl>
                                        <p:attrNameLst>
                                          <p:attrName>style.visibility</p:attrName>
                                        </p:attrNameLst>
                                      </p:cBhvr>
                                      <p:to>
                                        <p:strVal val="visible"/>
                                      </p:to>
                                    </p:set>
                                    <p:animEffect transition="in" filter="wipe(left)">
                                      <p:cBhvr>
                                        <p:cTn id="17" dur="5000"/>
                                        <p:tgtEl>
                                          <p:spTgt spid="5068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6885"/>
                                        </p:tgtEl>
                                        <p:attrNameLst>
                                          <p:attrName>style.visibility</p:attrName>
                                        </p:attrNameLst>
                                      </p:cBhvr>
                                      <p:to>
                                        <p:strVal val="visible"/>
                                      </p:to>
                                    </p:set>
                                    <p:animEffect transition="in" filter="wipe(left)">
                                      <p:cBhvr>
                                        <p:cTn id="27" dur="5000"/>
                                        <p:tgtEl>
                                          <p:spTgt spid="5068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3" name="Text Box 2"/>
          <p:cNvSpPr txBox="1">
            <a:spLocks noChangeArrowheads="1"/>
          </p:cNvSpPr>
          <p:nvPr/>
        </p:nvSpPr>
        <p:spPr bwMode="auto">
          <a:xfrm>
            <a:off x="171450" y="8333"/>
            <a:ext cx="9547225" cy="3416320"/>
          </a:xfrm>
          <a:prstGeom prst="rect">
            <a:avLst/>
          </a:prstGeom>
          <a:noFill/>
          <a:ln w="57150" algn="ctr">
            <a:noFill/>
            <a:miter lim="800000"/>
            <a:headEnd/>
            <a:tailEnd/>
          </a:ln>
        </p:spPr>
        <p:txBody>
          <a:bodyPr>
            <a:spAutoFit/>
          </a:bodyPr>
          <a:lstStyle/>
          <a:p>
            <a:pPr algn="just" eaLnBrk="0" hangingPunct="0">
              <a:lnSpc>
                <a:spcPct val="150000"/>
              </a:lnSpc>
            </a:pPr>
            <a:r>
              <a:rPr lang="pt-PT" sz="2400" b="1" dirty="0"/>
              <a:t>	</a:t>
            </a:r>
            <a:r>
              <a:rPr lang="eu-ES" sz="2000" b="1" dirty="0">
                <a:latin typeface="Comic Sans MS" pitchFamily="66" charset="0"/>
              </a:rPr>
              <a:t> </a:t>
            </a:r>
            <a:r>
              <a:rPr lang="eu-ES" sz="2000" b="1" dirty="0" smtClean="0">
                <a:latin typeface="Comic Sans MS" pitchFamily="66" charset="0"/>
              </a:rPr>
              <a:t>K.E.27.- </a:t>
            </a:r>
            <a:r>
              <a:rPr lang="eu-ES" sz="2000" dirty="0">
                <a:latin typeface="Comic Sans MS" pitchFamily="66" charset="0"/>
              </a:rPr>
              <a:t>Metalezko bi hari paralelok </a:t>
            </a:r>
            <a:r>
              <a:rPr lang="eu-ES" sz="2000" dirty="0" smtClean="0">
                <a:latin typeface="Comic Sans MS" pitchFamily="66" charset="0"/>
              </a:rPr>
              <a:t>0.2cm-</a:t>
            </a:r>
            <a:r>
              <a:rPr lang="eu-ES" sz="2000" dirty="0" err="1" smtClean="0">
                <a:latin typeface="Comic Sans MS" pitchFamily="66" charset="0"/>
              </a:rPr>
              <a:t>ko</a:t>
            </a:r>
            <a:r>
              <a:rPr lang="eu-ES" sz="2000" dirty="0" smtClean="0">
                <a:latin typeface="Comic Sans MS" pitchFamily="66" charset="0"/>
              </a:rPr>
              <a:t> </a:t>
            </a:r>
            <a:r>
              <a:rPr lang="eu-ES" sz="2000" dirty="0">
                <a:latin typeface="Comic Sans MS" pitchFamily="66" charset="0"/>
              </a:rPr>
              <a:t>diametroa dute; haien karga-eramaileen dentsitatea </a:t>
            </a:r>
            <a:r>
              <a:rPr lang="eu-ES" sz="2000" dirty="0" err="1">
                <a:latin typeface="Comic Sans MS" pitchFamily="66" charset="0"/>
              </a:rPr>
              <a:t>n</a:t>
            </a:r>
            <a:r>
              <a:rPr lang="eu-ES" sz="2000" baseline="-25000" dirty="0" err="1">
                <a:latin typeface="Comic Sans MS" pitchFamily="66" charset="0"/>
              </a:rPr>
              <a:t>e</a:t>
            </a:r>
            <a:r>
              <a:rPr lang="eu-ES" sz="2000" dirty="0">
                <a:latin typeface="Comic Sans MS" pitchFamily="66" charset="0"/>
              </a:rPr>
              <a:t>=7</a:t>
            </a:r>
            <a:r>
              <a:rPr lang="eu-ES" sz="1400" dirty="0">
                <a:latin typeface="Comic Sans MS" pitchFamily="66" charset="0"/>
              </a:rPr>
              <a:t>x</a:t>
            </a:r>
            <a:r>
              <a:rPr lang="eu-ES" sz="2000" dirty="0">
                <a:latin typeface="Comic Sans MS" pitchFamily="66" charset="0"/>
              </a:rPr>
              <a:t>10</a:t>
            </a:r>
            <a:r>
              <a:rPr lang="eu-ES" sz="2000" baseline="30000" dirty="0">
                <a:latin typeface="Comic Sans MS" pitchFamily="66" charset="0"/>
              </a:rPr>
              <a:t>22</a:t>
            </a:r>
            <a:r>
              <a:rPr lang="eu-ES" sz="2000" dirty="0">
                <a:latin typeface="Comic Sans MS" pitchFamily="66" charset="0"/>
              </a:rPr>
              <a:t>elektroi/cm</a:t>
            </a:r>
            <a:r>
              <a:rPr lang="eu-ES" sz="2000" baseline="30000" dirty="0">
                <a:latin typeface="Comic Sans MS" pitchFamily="66" charset="0"/>
              </a:rPr>
              <a:t>3</a:t>
            </a:r>
            <a:r>
              <a:rPr lang="eu-ES" sz="2000" dirty="0">
                <a:latin typeface="Comic Sans MS" pitchFamily="66" charset="0"/>
              </a:rPr>
              <a:t> da; eta </a:t>
            </a:r>
            <a:r>
              <a:rPr lang="eu-ES" sz="2000" dirty="0" smtClean="0">
                <a:latin typeface="Comic Sans MS" pitchFamily="66" charset="0"/>
              </a:rPr>
              <a:t>3A-</a:t>
            </a:r>
            <a:r>
              <a:rPr lang="eu-ES" sz="2000" dirty="0" err="1" smtClean="0">
                <a:latin typeface="Comic Sans MS" pitchFamily="66" charset="0"/>
              </a:rPr>
              <a:t>ko</a:t>
            </a:r>
            <a:r>
              <a:rPr lang="eu-ES" sz="2000" dirty="0" smtClean="0">
                <a:latin typeface="Comic Sans MS" pitchFamily="66" charset="0"/>
              </a:rPr>
              <a:t> </a:t>
            </a:r>
            <a:r>
              <a:rPr lang="eu-ES" sz="2000" dirty="0">
                <a:latin typeface="Comic Sans MS" pitchFamily="66" charset="0"/>
              </a:rPr>
              <a:t>korronte bana daramate. Hariak</a:t>
            </a:r>
            <a:r>
              <a:rPr lang="eu-ES" sz="2000" dirty="0" err="1">
                <a:latin typeface="Comic Sans MS" pitchFamily="66" charset="0"/>
              </a:rPr>
              <a:t>, batu</a:t>
            </a:r>
            <a:r>
              <a:rPr lang="eu-ES" sz="2000" dirty="0">
                <a:latin typeface="Comic Sans MS" pitchFamily="66" charset="0"/>
              </a:rPr>
              <a:t> eta</a:t>
            </a:r>
            <a:r>
              <a:rPr lang="eu-ES" sz="2000" dirty="0" err="1">
                <a:latin typeface="Comic Sans MS" pitchFamily="66" charset="0"/>
              </a:rPr>
              <a:t> gero</a:t>
            </a:r>
            <a:r>
              <a:rPr lang="eu-ES" sz="2000" dirty="0">
                <a:latin typeface="Comic Sans MS" pitchFamily="66" charset="0"/>
              </a:rPr>
              <a:t>, hiru</a:t>
            </a:r>
            <a:r>
              <a:rPr lang="eu-ES" sz="2000" dirty="0" err="1">
                <a:latin typeface="Comic Sans MS" pitchFamily="66" charset="0"/>
              </a:rPr>
              <a:t> har</a:t>
            </a:r>
            <a:r>
              <a:rPr lang="eu-ES" sz="2000" dirty="0">
                <a:latin typeface="Comic Sans MS" pitchFamily="66" charset="0"/>
              </a:rPr>
              <a:t>i</a:t>
            </a:r>
            <a:r>
              <a:rPr lang="eu-ES" sz="2000" dirty="0" err="1">
                <a:latin typeface="Comic Sans MS" pitchFamily="66" charset="0"/>
              </a:rPr>
              <a:t> </a:t>
            </a:r>
            <a:r>
              <a:rPr lang="eu-ES" sz="2000" dirty="0">
                <a:latin typeface="Comic Sans MS" pitchFamily="66" charset="0"/>
              </a:rPr>
              <a:t>berdintsutan</a:t>
            </a:r>
            <a:r>
              <a:rPr lang="eu-ES" sz="2000" dirty="0" err="1">
                <a:latin typeface="Comic Sans MS" pitchFamily="66" charset="0"/>
              </a:rPr>
              <a:t> banatzen dira</a:t>
            </a:r>
            <a:r>
              <a:rPr lang="eu-ES" sz="2000" dirty="0">
                <a:latin typeface="Comic Sans MS" pitchFamily="66" charset="0"/>
              </a:rPr>
              <a:t>; bakoitzaren</a:t>
            </a:r>
            <a:r>
              <a:rPr lang="eu-ES" sz="2000" dirty="0" err="1">
                <a:latin typeface="Comic Sans MS" pitchFamily="66" charset="0"/>
              </a:rPr>
              <a:t> erradioa hasierako</a:t>
            </a:r>
            <a:r>
              <a:rPr lang="eu-ES" sz="2000" dirty="0">
                <a:latin typeface="Comic Sans MS" pitchFamily="66" charset="0"/>
              </a:rPr>
              <a:t> hariaren</a:t>
            </a:r>
            <a:r>
              <a:rPr lang="eu-ES" sz="2000" dirty="0" err="1">
                <a:latin typeface="Comic Sans MS" pitchFamily="66" charset="0"/>
              </a:rPr>
              <a:t> erradio</a:t>
            </a:r>
            <a:r>
              <a:rPr lang="eu-ES" sz="2000" dirty="0">
                <a:latin typeface="Comic Sans MS" pitchFamily="66" charset="0"/>
              </a:rPr>
              <a:t>aren</a:t>
            </a:r>
            <a:r>
              <a:rPr lang="eu-ES" sz="2000" dirty="0" err="1">
                <a:latin typeface="Comic Sans MS" pitchFamily="66" charset="0"/>
              </a:rPr>
              <a:t> erd</a:t>
            </a:r>
            <a:r>
              <a:rPr lang="eu-ES" sz="2000" dirty="0">
                <a:latin typeface="Comic Sans MS" pitchFamily="66" charset="0"/>
              </a:rPr>
              <a:t>ia</a:t>
            </a:r>
            <a:r>
              <a:rPr lang="eu-ES" sz="2000" dirty="0" err="1">
                <a:latin typeface="Comic Sans MS" pitchFamily="66" charset="0"/>
              </a:rPr>
              <a:t> d</a:t>
            </a:r>
            <a:r>
              <a:rPr lang="eu-ES" sz="2000" dirty="0">
                <a:latin typeface="Comic Sans MS" pitchFamily="66" charset="0"/>
              </a:rPr>
              <a:t>a</a:t>
            </a:r>
            <a:r>
              <a:rPr lang="eu-ES" sz="2000" dirty="0" err="1">
                <a:latin typeface="Comic Sans MS" pitchFamily="66" charset="0"/>
              </a:rPr>
              <a:t> </a:t>
            </a:r>
            <a:r>
              <a:rPr lang="eu-ES" sz="2000" dirty="0">
                <a:latin typeface="Comic Sans MS" pitchFamily="66" charset="0"/>
              </a:rPr>
              <a:t>(irudia</a:t>
            </a:r>
            <a:r>
              <a:rPr lang="eu-ES" sz="2000" dirty="0" err="1">
                <a:latin typeface="Comic Sans MS" pitchFamily="66" charset="0"/>
              </a:rPr>
              <a:t> ikusi</a:t>
            </a:r>
            <a:r>
              <a:rPr lang="eu-ES" sz="2000" dirty="0">
                <a:latin typeface="Comic Sans MS" pitchFamily="66" charset="0"/>
              </a:rPr>
              <a:t>)</a:t>
            </a:r>
            <a:r>
              <a:rPr lang="eu-ES" sz="2000" dirty="0" err="1">
                <a:latin typeface="Comic Sans MS" pitchFamily="66" charset="0"/>
              </a:rPr>
              <a:t>.</a:t>
            </a:r>
            <a:r>
              <a:rPr lang="eu-ES" sz="2000" dirty="0">
                <a:latin typeface="Comic Sans MS" pitchFamily="66" charset="0"/>
              </a:rPr>
              <a:t>  Hari</a:t>
            </a:r>
            <a:r>
              <a:rPr lang="eu-ES" sz="2000" dirty="0" err="1">
                <a:latin typeface="Comic Sans MS" pitchFamily="66" charset="0"/>
              </a:rPr>
              <a:t> guztiak</a:t>
            </a:r>
            <a:r>
              <a:rPr lang="eu-ES" sz="2000" dirty="0">
                <a:latin typeface="Comic Sans MS" pitchFamily="66" charset="0"/>
              </a:rPr>
              <a:t> material</a:t>
            </a:r>
            <a:r>
              <a:rPr lang="eu-ES" sz="2000" dirty="0" err="1">
                <a:latin typeface="Comic Sans MS" pitchFamily="66" charset="0"/>
              </a:rPr>
              <a:t> berbera</a:t>
            </a:r>
            <a:r>
              <a:rPr lang="eu-ES" sz="2000" dirty="0">
                <a:latin typeface="Comic Sans MS" pitchFamily="66" charset="0"/>
              </a:rPr>
              <a:t>z</a:t>
            </a:r>
            <a:r>
              <a:rPr lang="eu-ES" sz="2000" dirty="0" err="1">
                <a:latin typeface="Comic Sans MS" pitchFamily="66" charset="0"/>
              </a:rPr>
              <a:t> </a:t>
            </a:r>
            <a:r>
              <a:rPr lang="eu-ES" sz="2000" dirty="0">
                <a:latin typeface="Comic Sans MS" pitchFamily="66" charset="0"/>
              </a:rPr>
              <a:t>eginak</a:t>
            </a:r>
            <a:r>
              <a:rPr lang="eu-ES" sz="2000" dirty="0" err="1">
                <a:latin typeface="Comic Sans MS" pitchFamily="66" charset="0"/>
              </a:rPr>
              <a:t> daude</a:t>
            </a:r>
            <a:r>
              <a:rPr lang="eu-ES" sz="2000" dirty="0">
                <a:latin typeface="Comic Sans MS" pitchFamily="66" charset="0"/>
              </a:rPr>
              <a:t>. Zenbatekoa</a:t>
            </a:r>
            <a:r>
              <a:rPr lang="eu-ES" sz="2000" dirty="0" err="1">
                <a:latin typeface="Comic Sans MS" pitchFamily="66" charset="0"/>
              </a:rPr>
              <a:t> da atoi-abiadura</a:t>
            </a:r>
            <a:r>
              <a:rPr lang="eu-ES" sz="2000" dirty="0">
                <a:latin typeface="Comic Sans MS" pitchFamily="66" charset="0"/>
              </a:rPr>
              <a:t> hari</a:t>
            </a:r>
            <a:r>
              <a:rPr lang="eu-ES" sz="2000" dirty="0" err="1">
                <a:latin typeface="Comic Sans MS" pitchFamily="66" charset="0"/>
              </a:rPr>
              <a:t> han</a:t>
            </a:r>
            <a:r>
              <a:rPr lang="eu-ES" sz="2000" dirty="0">
                <a:latin typeface="Comic Sans MS" pitchFamily="66" charset="0"/>
              </a:rPr>
              <a:t>dietan</a:t>
            </a:r>
            <a:r>
              <a:rPr lang="eu-ES" sz="2000" dirty="0" err="1">
                <a:latin typeface="Comic Sans MS" pitchFamily="66" charset="0"/>
              </a:rPr>
              <a:t> eta h</a:t>
            </a:r>
            <a:r>
              <a:rPr lang="eu-ES" sz="2000" dirty="0">
                <a:latin typeface="Comic Sans MS" pitchFamily="66" charset="0"/>
              </a:rPr>
              <a:t>ari</a:t>
            </a:r>
            <a:r>
              <a:rPr lang="eu-ES" sz="2000" dirty="0" err="1">
                <a:latin typeface="Comic Sans MS" pitchFamily="66" charset="0"/>
              </a:rPr>
              <a:t> txikietan</a:t>
            </a:r>
            <a:r>
              <a:rPr lang="eu-ES" sz="2000" dirty="0">
                <a:latin typeface="Comic Sans MS" pitchFamily="66" charset="0"/>
              </a:rPr>
              <a:t>?</a:t>
            </a:r>
          </a:p>
          <a:p>
            <a:pPr algn="just" eaLnBrk="0" hangingPunct="0">
              <a:lnSpc>
                <a:spcPct val="150000"/>
              </a:lnSpc>
            </a:pPr>
            <a:r>
              <a:rPr lang="eu-ES" sz="2000" dirty="0">
                <a:latin typeface="Comic Sans MS" pitchFamily="66" charset="0"/>
              </a:rPr>
              <a:t>Datuak</a:t>
            </a:r>
            <a:r>
              <a:rPr lang="eu-ES" sz="2000" dirty="0" err="1">
                <a:latin typeface="Comic Sans MS" pitchFamily="66" charset="0"/>
              </a:rPr>
              <a:t> : elektroiaren</a:t>
            </a:r>
            <a:r>
              <a:rPr lang="eu-ES" sz="2000" dirty="0">
                <a:latin typeface="Comic Sans MS" pitchFamily="66" charset="0"/>
              </a:rPr>
              <a:t> karga=</a:t>
            </a:r>
            <a:r>
              <a:rPr lang="eu-ES" sz="2000" dirty="0" err="1">
                <a:latin typeface="Comic Sans MS" pitchFamily="66" charset="0"/>
              </a:rPr>
              <a:t>1.6</a:t>
            </a:r>
            <a:r>
              <a:rPr lang="eu-ES" sz="1400" dirty="0" err="1">
                <a:latin typeface="Comic Sans MS" pitchFamily="66" charset="0"/>
              </a:rPr>
              <a:t>x</a:t>
            </a:r>
            <a:r>
              <a:rPr lang="eu-ES" sz="2000" dirty="0">
                <a:latin typeface="Comic Sans MS" pitchFamily="66" charset="0"/>
              </a:rPr>
              <a:t>10</a:t>
            </a:r>
            <a:r>
              <a:rPr lang="eu-ES" sz="2000" baseline="30000" dirty="0">
                <a:latin typeface="Comic Sans MS" pitchFamily="66" charset="0"/>
              </a:rPr>
              <a:t>-</a:t>
            </a:r>
            <a:r>
              <a:rPr lang="eu-ES" sz="2000" baseline="30000" dirty="0" err="1">
                <a:latin typeface="Comic Sans MS" pitchFamily="66" charset="0"/>
              </a:rPr>
              <a:t>19</a:t>
            </a:r>
            <a:r>
              <a:rPr lang="eu-ES" sz="2000" dirty="0" err="1">
                <a:latin typeface="Comic Sans MS" pitchFamily="66" charset="0"/>
              </a:rPr>
              <a:t>C</a:t>
            </a:r>
            <a:endParaRPr lang="eu-ES" sz="2000" dirty="0">
              <a:latin typeface="Comic Sans MS" pitchFamily="66" charset="0"/>
            </a:endParaRPr>
          </a:p>
        </p:txBody>
      </p:sp>
      <p:pic>
        <p:nvPicPr>
          <p:cNvPr id="880644" name="Picture 2"/>
          <p:cNvPicPr>
            <a:picLocks noChangeAspect="1" noChangeArrowheads="1"/>
          </p:cNvPicPr>
          <p:nvPr/>
        </p:nvPicPr>
        <p:blipFill>
          <a:blip r:embed="rId3" cstate="print"/>
          <a:srcRect/>
          <a:stretch>
            <a:fillRect/>
          </a:stretch>
        </p:blipFill>
        <p:spPr bwMode="auto">
          <a:xfrm>
            <a:off x="3186113" y="3482761"/>
            <a:ext cx="4089400" cy="171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4" cstate="print"/>
          <a:srcRect/>
          <a:stretch>
            <a:fillRect/>
          </a:stretch>
        </p:blipFill>
        <p:spPr bwMode="auto">
          <a:xfrm>
            <a:off x="252413" y="1262063"/>
            <a:ext cx="3481387" cy="1471612"/>
          </a:xfrm>
          <a:prstGeom prst="rect">
            <a:avLst/>
          </a:prstGeom>
          <a:noFill/>
          <a:ln w="9525">
            <a:noFill/>
            <a:miter lim="800000"/>
            <a:headEnd/>
            <a:tailEnd/>
          </a:ln>
        </p:spPr>
      </p:pic>
      <p:pic>
        <p:nvPicPr>
          <p:cNvPr id="36" name="Picture 27"/>
          <p:cNvPicPr>
            <a:picLocks noChangeAspect="1" noChangeArrowheads="1"/>
          </p:cNvPicPr>
          <p:nvPr/>
        </p:nvPicPr>
        <p:blipFill>
          <a:blip r:embed="rId5" cstate="print"/>
          <a:srcRect l="1820" t="6573" r="1820" b="2191"/>
          <a:stretch>
            <a:fillRect/>
          </a:stretch>
        </p:blipFill>
        <p:spPr bwMode="auto">
          <a:xfrm>
            <a:off x="5199063" y="304800"/>
            <a:ext cx="2860675" cy="1500188"/>
          </a:xfrm>
          <a:prstGeom prst="rect">
            <a:avLst/>
          </a:prstGeom>
          <a:noFill/>
          <a:ln w="9525">
            <a:noFill/>
            <a:miter lim="800000"/>
            <a:headEnd/>
            <a:tailEnd/>
          </a:ln>
        </p:spPr>
      </p:pic>
      <p:graphicFrame>
        <p:nvGraphicFramePr>
          <p:cNvPr id="37" name="Object 13"/>
          <p:cNvGraphicFramePr>
            <a:graphicFrameLocks noChangeAspect="1"/>
          </p:cNvGraphicFramePr>
          <p:nvPr/>
        </p:nvGraphicFramePr>
        <p:xfrm>
          <a:off x="6738938" y="931863"/>
          <a:ext cx="320675" cy="301625"/>
        </p:xfrm>
        <a:graphic>
          <a:graphicData uri="http://schemas.openxmlformats.org/presentationml/2006/ole">
            <mc:AlternateContent xmlns:mc="http://schemas.openxmlformats.org/markup-compatibility/2006">
              <mc:Choice xmlns:v="urn:schemas-microsoft-com:vml" Requires="v">
                <p:oleObj spid="_x0000_s508204" name="Ecuación" r:id="rId6" imgW="215713" imgH="203024" progId="Equation.3">
                  <p:embed/>
                </p:oleObj>
              </mc:Choice>
              <mc:Fallback>
                <p:oleObj name="Ecuación" r:id="rId6" imgW="215713" imgH="203024" progId="Equation.3">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8938" y="931863"/>
                        <a:ext cx="32067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14"/>
          <p:cNvGraphicFramePr>
            <a:graphicFrameLocks noChangeAspect="1"/>
          </p:cNvGraphicFramePr>
          <p:nvPr/>
        </p:nvGraphicFramePr>
        <p:xfrm>
          <a:off x="6345238" y="1166813"/>
          <a:ext cx="246062" cy="207962"/>
        </p:xfrm>
        <a:graphic>
          <a:graphicData uri="http://schemas.openxmlformats.org/presentationml/2006/ole">
            <mc:AlternateContent xmlns:mc="http://schemas.openxmlformats.org/markup-compatibility/2006">
              <mc:Choice xmlns:v="urn:schemas-microsoft-com:vml" Requires="v">
                <p:oleObj spid="_x0000_s508205" name="Ecuación" r:id="rId8" imgW="164957" imgH="139579" progId="Equation.3">
                  <p:embed/>
                </p:oleObj>
              </mc:Choice>
              <mc:Fallback>
                <p:oleObj name="Ecuación" r:id="rId8" imgW="164957" imgH="139579" progId="Equation.3">
                  <p:embed/>
                  <p:pic>
                    <p:nvPicPr>
                      <p:cNvPr id="0"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5238" y="1166813"/>
                        <a:ext cx="246062" cy="20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Line 33"/>
          <p:cNvSpPr>
            <a:spLocks noChangeShapeType="1"/>
          </p:cNvSpPr>
          <p:nvPr/>
        </p:nvSpPr>
        <p:spPr bwMode="auto">
          <a:xfrm flipV="1">
            <a:off x="6034088" y="442913"/>
            <a:ext cx="1047750" cy="347662"/>
          </a:xfrm>
          <a:prstGeom prst="line">
            <a:avLst/>
          </a:prstGeom>
          <a:noFill/>
          <a:ln w="9525">
            <a:solidFill>
              <a:srgbClr val="000000"/>
            </a:solidFill>
            <a:prstDash val="sysDot"/>
            <a:round/>
            <a:headEnd type="triangle" w="med" len="med"/>
            <a:tailEnd type="triangle" w="med" len="med"/>
          </a:ln>
          <a:effectLst/>
        </p:spPr>
        <p:txBody>
          <a:bodyPr/>
          <a:lstStyle/>
          <a:p>
            <a:pPr algn="ctr" fontAlgn="auto">
              <a:spcBef>
                <a:spcPts val="0"/>
              </a:spcBef>
              <a:spcAft>
                <a:spcPts val="0"/>
              </a:spcAft>
              <a:defRPr/>
            </a:pPr>
            <a:endParaRPr lang="eu-ES" sz="1800" kern="0">
              <a:solidFill>
                <a:sysClr val="windowText" lastClr="000000"/>
              </a:solidFill>
            </a:endParaRPr>
          </a:p>
        </p:txBody>
      </p:sp>
      <p:sp>
        <p:nvSpPr>
          <p:cNvPr id="40" name="Line 34"/>
          <p:cNvSpPr>
            <a:spLocks noChangeShapeType="1"/>
          </p:cNvSpPr>
          <p:nvPr/>
        </p:nvSpPr>
        <p:spPr bwMode="auto">
          <a:xfrm flipH="1" flipV="1">
            <a:off x="6024563" y="719138"/>
            <a:ext cx="247650" cy="747712"/>
          </a:xfrm>
          <a:prstGeom prst="line">
            <a:avLst/>
          </a:prstGeom>
          <a:noFill/>
          <a:ln w="9525">
            <a:solidFill>
              <a:srgbClr val="000000"/>
            </a:solidFill>
            <a:prstDash val="sysDot"/>
            <a:round/>
            <a:headEnd/>
            <a:tailEnd/>
          </a:ln>
          <a:effectLst/>
        </p:spPr>
        <p:txBody>
          <a:bodyPr/>
          <a:lstStyle/>
          <a:p>
            <a:pPr algn="ctr" fontAlgn="auto">
              <a:spcBef>
                <a:spcPts val="0"/>
              </a:spcBef>
              <a:spcAft>
                <a:spcPts val="0"/>
              </a:spcAft>
              <a:defRPr/>
            </a:pPr>
            <a:endParaRPr lang="eu-ES" sz="1800" kern="0">
              <a:solidFill>
                <a:sysClr val="windowText" lastClr="000000"/>
              </a:solidFill>
            </a:endParaRPr>
          </a:p>
        </p:txBody>
      </p:sp>
      <p:sp>
        <p:nvSpPr>
          <p:cNvPr id="41" name="Line 35"/>
          <p:cNvSpPr>
            <a:spLocks noChangeShapeType="1"/>
          </p:cNvSpPr>
          <p:nvPr/>
        </p:nvSpPr>
        <p:spPr bwMode="auto">
          <a:xfrm flipH="1" flipV="1">
            <a:off x="7065963" y="388938"/>
            <a:ext cx="233362" cy="690562"/>
          </a:xfrm>
          <a:prstGeom prst="line">
            <a:avLst/>
          </a:prstGeom>
          <a:noFill/>
          <a:ln w="9525">
            <a:solidFill>
              <a:srgbClr val="000000"/>
            </a:solidFill>
            <a:prstDash val="sysDot"/>
            <a:round/>
            <a:headEnd/>
            <a:tailEnd/>
          </a:ln>
          <a:effectLst/>
        </p:spPr>
        <p:txBody>
          <a:bodyPr/>
          <a:lstStyle/>
          <a:p>
            <a:pPr algn="ctr" fontAlgn="auto">
              <a:spcBef>
                <a:spcPts val="0"/>
              </a:spcBef>
              <a:spcAft>
                <a:spcPts val="0"/>
              </a:spcAft>
              <a:defRPr/>
            </a:pPr>
            <a:endParaRPr lang="eu-ES" sz="1800" kern="0">
              <a:solidFill>
                <a:sysClr val="windowText" lastClr="000000"/>
              </a:solidFill>
            </a:endParaRPr>
          </a:p>
        </p:txBody>
      </p:sp>
      <p:graphicFrame>
        <p:nvGraphicFramePr>
          <p:cNvPr id="42" name="Object 15"/>
          <p:cNvGraphicFramePr>
            <a:graphicFrameLocks noChangeAspect="1"/>
          </p:cNvGraphicFramePr>
          <p:nvPr/>
        </p:nvGraphicFramePr>
        <p:xfrm>
          <a:off x="6175375" y="357188"/>
          <a:ext cx="641350" cy="301625"/>
        </p:xfrm>
        <a:graphic>
          <a:graphicData uri="http://schemas.openxmlformats.org/presentationml/2006/ole">
            <mc:AlternateContent xmlns:mc="http://schemas.openxmlformats.org/markup-compatibility/2006">
              <mc:Choice xmlns:v="urn:schemas-microsoft-com:vml" Requires="v">
                <p:oleObj spid="_x0000_s508206" name="Ecuación" r:id="rId10" imgW="431613" imgH="203112" progId="Equation.3">
                  <p:embed/>
                </p:oleObj>
              </mc:Choice>
              <mc:Fallback>
                <p:oleObj name="Ecuación" r:id="rId10" imgW="431613" imgH="203112" progId="Equation.3">
                  <p:embed/>
                  <p:pic>
                    <p:nvPicPr>
                      <p:cNvPr id="0"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5375" y="357188"/>
                        <a:ext cx="641350"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3" name="Conector recto de flecha 5"/>
          <p:cNvCxnSpPr>
            <a:cxnSpLocks noChangeShapeType="1"/>
          </p:cNvCxnSpPr>
          <p:nvPr/>
        </p:nvCxnSpPr>
        <p:spPr bwMode="auto">
          <a:xfrm rot="5400000">
            <a:off x="1762125" y="876301"/>
            <a:ext cx="750887" cy="379412"/>
          </a:xfrm>
          <a:prstGeom prst="straightConnector1">
            <a:avLst/>
          </a:prstGeom>
          <a:noFill/>
          <a:ln w="9525">
            <a:solidFill>
              <a:srgbClr val="FF9900"/>
            </a:solidFill>
            <a:round/>
            <a:headEnd/>
            <a:tailEnd type="arrow" w="med" len="med"/>
          </a:ln>
        </p:spPr>
      </p:cxnSp>
      <p:sp>
        <p:nvSpPr>
          <p:cNvPr id="44" name="CuadroTexto 6"/>
          <p:cNvSpPr txBox="1">
            <a:spLocks noChangeArrowheads="1"/>
          </p:cNvSpPr>
          <p:nvPr/>
        </p:nvSpPr>
        <p:spPr bwMode="auto">
          <a:xfrm>
            <a:off x="1992313" y="406400"/>
            <a:ext cx="792162" cy="336550"/>
          </a:xfrm>
          <a:prstGeom prst="rect">
            <a:avLst/>
          </a:prstGeom>
          <a:noFill/>
          <a:ln w="9525">
            <a:noFill/>
            <a:miter lim="800000"/>
            <a:headEnd/>
            <a:tailEnd/>
          </a:ln>
        </p:spPr>
        <p:txBody>
          <a:bodyPr wrap="none">
            <a:spAutoFit/>
          </a:bodyPr>
          <a:lstStyle/>
          <a:p>
            <a:pPr algn="ctr" eaLnBrk="0" hangingPunct="0"/>
            <a:r>
              <a:rPr lang="es-ES_tradnl">
                <a:latin typeface="Comic Sans MS" pitchFamily="66" charset="0"/>
                <a:ea typeface="ＭＳ Ｐゴシック"/>
                <a:cs typeface="ＭＳ Ｐゴシック"/>
              </a:rPr>
              <a:t>I= 6 A</a:t>
            </a:r>
          </a:p>
        </p:txBody>
      </p:sp>
      <p:sp>
        <p:nvSpPr>
          <p:cNvPr id="45" name="CuadroTexto 9"/>
          <p:cNvSpPr txBox="1">
            <a:spLocks noChangeArrowheads="1"/>
          </p:cNvSpPr>
          <p:nvPr/>
        </p:nvSpPr>
        <p:spPr bwMode="auto">
          <a:xfrm>
            <a:off x="3560763" y="1335088"/>
            <a:ext cx="663575" cy="276225"/>
          </a:xfrm>
          <a:prstGeom prst="rect">
            <a:avLst/>
          </a:prstGeom>
          <a:noFill/>
          <a:ln w="9525">
            <a:noFill/>
            <a:miter lim="800000"/>
            <a:headEnd/>
            <a:tailEnd/>
          </a:ln>
        </p:spPr>
        <p:txBody>
          <a:bodyPr>
            <a:spAutoFit/>
          </a:bodyPr>
          <a:lstStyle/>
          <a:p>
            <a:pPr algn="ctr" eaLnBrk="0" hangingPunct="0"/>
            <a:r>
              <a:rPr lang="es-ES_tradnl" sz="1200">
                <a:latin typeface="Comic Sans MS" pitchFamily="66" charset="0"/>
                <a:ea typeface="ＭＳ Ｐゴシック"/>
                <a:cs typeface="ＭＳ Ｐゴシック"/>
              </a:rPr>
              <a:t>I= 2 A</a:t>
            </a:r>
          </a:p>
        </p:txBody>
      </p:sp>
      <p:cxnSp>
        <p:nvCxnSpPr>
          <p:cNvPr id="46" name="Conector recto de flecha 12"/>
          <p:cNvCxnSpPr>
            <a:cxnSpLocks noChangeShapeType="1"/>
          </p:cNvCxnSpPr>
          <p:nvPr/>
        </p:nvCxnSpPr>
        <p:spPr bwMode="auto">
          <a:xfrm flipV="1">
            <a:off x="2989263" y="1816100"/>
            <a:ext cx="304800" cy="0"/>
          </a:xfrm>
          <a:prstGeom prst="straightConnector1">
            <a:avLst/>
          </a:prstGeom>
          <a:noFill/>
          <a:ln w="19050">
            <a:solidFill>
              <a:srgbClr val="000000"/>
            </a:solidFill>
            <a:round/>
            <a:headEnd/>
            <a:tailEnd type="arrow" w="med" len="med"/>
          </a:ln>
        </p:spPr>
      </p:cxnSp>
      <p:cxnSp>
        <p:nvCxnSpPr>
          <p:cNvPr id="47" name="Conector recto de flecha 15"/>
          <p:cNvCxnSpPr>
            <a:cxnSpLocks noChangeShapeType="1"/>
          </p:cNvCxnSpPr>
          <p:nvPr/>
        </p:nvCxnSpPr>
        <p:spPr bwMode="auto">
          <a:xfrm flipV="1">
            <a:off x="2984500" y="2171700"/>
            <a:ext cx="304800" cy="0"/>
          </a:xfrm>
          <a:prstGeom prst="straightConnector1">
            <a:avLst/>
          </a:prstGeom>
          <a:noFill/>
          <a:ln w="19050">
            <a:solidFill>
              <a:srgbClr val="000000"/>
            </a:solidFill>
            <a:round/>
            <a:headEnd/>
            <a:tailEnd type="arrow" w="med" len="med"/>
          </a:ln>
        </p:spPr>
      </p:cxnSp>
      <p:cxnSp>
        <p:nvCxnSpPr>
          <p:cNvPr id="48" name="Conector recto de flecha 16"/>
          <p:cNvCxnSpPr>
            <a:cxnSpLocks noChangeShapeType="1"/>
          </p:cNvCxnSpPr>
          <p:nvPr/>
        </p:nvCxnSpPr>
        <p:spPr bwMode="auto">
          <a:xfrm flipV="1">
            <a:off x="2990850" y="1473200"/>
            <a:ext cx="306388" cy="0"/>
          </a:xfrm>
          <a:prstGeom prst="straightConnector1">
            <a:avLst/>
          </a:prstGeom>
          <a:noFill/>
          <a:ln w="19050">
            <a:solidFill>
              <a:srgbClr val="000000"/>
            </a:solidFill>
            <a:round/>
            <a:headEnd/>
            <a:tailEnd type="arrow" w="med" len="med"/>
          </a:ln>
        </p:spPr>
      </p:cxnSp>
      <p:sp>
        <p:nvSpPr>
          <p:cNvPr id="49" name="CuadroTexto 17"/>
          <p:cNvSpPr txBox="1">
            <a:spLocks noChangeArrowheads="1"/>
          </p:cNvSpPr>
          <p:nvPr/>
        </p:nvSpPr>
        <p:spPr bwMode="auto">
          <a:xfrm>
            <a:off x="3567113" y="1649413"/>
            <a:ext cx="663575" cy="276225"/>
          </a:xfrm>
          <a:prstGeom prst="rect">
            <a:avLst/>
          </a:prstGeom>
          <a:noFill/>
          <a:ln w="9525">
            <a:noFill/>
            <a:miter lim="800000"/>
            <a:headEnd/>
            <a:tailEnd/>
          </a:ln>
        </p:spPr>
        <p:txBody>
          <a:bodyPr>
            <a:spAutoFit/>
          </a:bodyPr>
          <a:lstStyle/>
          <a:p>
            <a:pPr algn="ctr" eaLnBrk="0" hangingPunct="0"/>
            <a:r>
              <a:rPr lang="es-ES_tradnl" sz="1200">
                <a:latin typeface="Comic Sans MS" pitchFamily="66" charset="0"/>
                <a:ea typeface="ＭＳ Ｐゴシック"/>
                <a:cs typeface="ＭＳ Ｐゴシック"/>
              </a:rPr>
              <a:t>I= 2 A</a:t>
            </a:r>
          </a:p>
        </p:txBody>
      </p:sp>
      <p:sp>
        <p:nvSpPr>
          <p:cNvPr id="50" name="CuadroTexto 18"/>
          <p:cNvSpPr txBox="1">
            <a:spLocks noChangeArrowheads="1"/>
          </p:cNvSpPr>
          <p:nvPr/>
        </p:nvSpPr>
        <p:spPr bwMode="auto">
          <a:xfrm>
            <a:off x="3575050" y="2014538"/>
            <a:ext cx="663575" cy="274637"/>
          </a:xfrm>
          <a:prstGeom prst="rect">
            <a:avLst/>
          </a:prstGeom>
          <a:noFill/>
          <a:ln w="9525">
            <a:noFill/>
            <a:miter lim="800000"/>
            <a:headEnd/>
            <a:tailEnd/>
          </a:ln>
        </p:spPr>
        <p:txBody>
          <a:bodyPr>
            <a:spAutoFit/>
          </a:bodyPr>
          <a:lstStyle/>
          <a:p>
            <a:pPr algn="ctr" eaLnBrk="0" hangingPunct="0"/>
            <a:r>
              <a:rPr lang="es-ES_tradnl" sz="1200">
                <a:latin typeface="Comic Sans MS" pitchFamily="66" charset="0"/>
                <a:ea typeface="ＭＳ Ｐゴシック"/>
                <a:cs typeface="ＭＳ Ｐゴシック"/>
              </a:rPr>
              <a:t>I= 2 A</a:t>
            </a:r>
          </a:p>
        </p:txBody>
      </p:sp>
      <p:cxnSp>
        <p:nvCxnSpPr>
          <p:cNvPr id="51" name="Conector recto de flecha 22"/>
          <p:cNvCxnSpPr>
            <a:cxnSpLocks noChangeShapeType="1"/>
          </p:cNvCxnSpPr>
          <p:nvPr/>
        </p:nvCxnSpPr>
        <p:spPr bwMode="auto">
          <a:xfrm rot="10800000" flipV="1">
            <a:off x="1079500" y="655638"/>
            <a:ext cx="904875" cy="671512"/>
          </a:xfrm>
          <a:prstGeom prst="straightConnector1">
            <a:avLst/>
          </a:prstGeom>
          <a:noFill/>
          <a:ln w="9525">
            <a:solidFill>
              <a:srgbClr val="FF9900"/>
            </a:solidFill>
            <a:round/>
            <a:headEnd type="triangle" w="med" len="med"/>
            <a:tailEnd/>
          </a:ln>
        </p:spPr>
      </p:cxnSp>
      <p:sp>
        <p:nvSpPr>
          <p:cNvPr id="52" name="CuadroTexto 33"/>
          <p:cNvSpPr txBox="1">
            <a:spLocks noChangeArrowheads="1"/>
          </p:cNvSpPr>
          <p:nvPr/>
        </p:nvSpPr>
        <p:spPr bwMode="auto">
          <a:xfrm>
            <a:off x="490538" y="990600"/>
            <a:ext cx="425450" cy="336550"/>
          </a:xfrm>
          <a:prstGeom prst="rect">
            <a:avLst/>
          </a:prstGeom>
          <a:noFill/>
          <a:ln w="9525">
            <a:noFill/>
            <a:miter lim="800000"/>
            <a:headEnd/>
            <a:tailEnd/>
          </a:ln>
        </p:spPr>
        <p:txBody>
          <a:bodyPr wrap="none">
            <a:spAutoFit/>
          </a:bodyPr>
          <a:lstStyle/>
          <a:p>
            <a:pPr algn="ctr" eaLnBrk="0" hangingPunct="0"/>
            <a:r>
              <a:rPr lang="es-ES_tradnl">
                <a:latin typeface="Comic Sans MS" pitchFamily="66" charset="0"/>
                <a:ea typeface="ＭＳ Ｐゴシック"/>
                <a:cs typeface="ＭＳ Ｐゴシック"/>
              </a:rPr>
              <a:t>(1)</a:t>
            </a:r>
          </a:p>
        </p:txBody>
      </p:sp>
      <p:sp>
        <p:nvSpPr>
          <p:cNvPr id="53" name="CuadroTexto 34"/>
          <p:cNvSpPr txBox="1">
            <a:spLocks noChangeArrowheads="1"/>
          </p:cNvSpPr>
          <p:nvPr/>
        </p:nvSpPr>
        <p:spPr bwMode="auto">
          <a:xfrm>
            <a:off x="3098800" y="920750"/>
            <a:ext cx="457200" cy="336550"/>
          </a:xfrm>
          <a:prstGeom prst="rect">
            <a:avLst/>
          </a:prstGeom>
          <a:noFill/>
          <a:ln w="9525">
            <a:noFill/>
            <a:miter lim="800000"/>
            <a:headEnd/>
            <a:tailEnd/>
          </a:ln>
        </p:spPr>
        <p:txBody>
          <a:bodyPr wrap="none">
            <a:spAutoFit/>
          </a:bodyPr>
          <a:lstStyle/>
          <a:p>
            <a:pPr algn="ctr" eaLnBrk="0" hangingPunct="0"/>
            <a:r>
              <a:rPr lang="es-ES_tradnl">
                <a:latin typeface="Comic Sans MS" pitchFamily="66" charset="0"/>
                <a:ea typeface="ＭＳ Ｐゴシック"/>
                <a:cs typeface="ＭＳ Ｐゴシック"/>
              </a:rPr>
              <a:t>(2)</a:t>
            </a:r>
          </a:p>
        </p:txBody>
      </p:sp>
      <p:graphicFrame>
        <p:nvGraphicFramePr>
          <p:cNvPr id="54" name="Object 16"/>
          <p:cNvGraphicFramePr>
            <a:graphicFrameLocks noChangeAspect="1"/>
          </p:cNvGraphicFramePr>
          <p:nvPr/>
        </p:nvGraphicFramePr>
        <p:xfrm>
          <a:off x="136476" y="3511882"/>
          <a:ext cx="9501188" cy="690563"/>
        </p:xfrm>
        <a:graphic>
          <a:graphicData uri="http://schemas.openxmlformats.org/presentationml/2006/ole">
            <mc:AlternateContent xmlns:mc="http://schemas.openxmlformats.org/markup-compatibility/2006">
              <mc:Choice xmlns:v="urn:schemas-microsoft-com:vml" Requires="v">
                <p:oleObj spid="_x0000_s508207" name="Ecuación" r:id="rId12" imgW="5803900" imgH="419100" progId="Equation.3">
                  <p:embed/>
                </p:oleObj>
              </mc:Choice>
              <mc:Fallback>
                <p:oleObj name="Ecuación" r:id="rId12" imgW="5803900" imgH="419100" progId="Equation.3">
                  <p:embed/>
                  <p:pic>
                    <p:nvPicPr>
                      <p:cNvPr id="0"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76" y="3511882"/>
                        <a:ext cx="9501188"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7"/>
          <p:cNvGraphicFramePr>
            <a:graphicFrameLocks noChangeAspect="1"/>
          </p:cNvGraphicFramePr>
          <p:nvPr/>
        </p:nvGraphicFramePr>
        <p:xfrm>
          <a:off x="122832" y="4668506"/>
          <a:ext cx="9705975" cy="687387"/>
        </p:xfrm>
        <a:graphic>
          <a:graphicData uri="http://schemas.openxmlformats.org/presentationml/2006/ole">
            <mc:AlternateContent xmlns:mc="http://schemas.openxmlformats.org/markup-compatibility/2006">
              <mc:Choice xmlns:v="urn:schemas-microsoft-com:vml" Requires="v">
                <p:oleObj spid="_x0000_s508208" name="Ecuación" r:id="rId14" imgW="5930900" imgH="419100" progId="Equation.3">
                  <p:embed/>
                </p:oleObj>
              </mc:Choice>
              <mc:Fallback>
                <p:oleObj name="Ecuación" r:id="rId14" imgW="5930900" imgH="419100" progId="Equation.3">
                  <p:embed/>
                  <p:pic>
                    <p:nvPicPr>
                      <p:cNvPr id="0" name="Pictur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32" y="4668506"/>
                        <a:ext cx="9705975"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18"/>
          <p:cNvGraphicFramePr>
            <a:graphicFrameLocks noChangeAspect="1"/>
          </p:cNvGraphicFramePr>
          <p:nvPr/>
        </p:nvGraphicFramePr>
        <p:xfrm>
          <a:off x="6845300" y="1427163"/>
          <a:ext cx="1698625" cy="319087"/>
        </p:xfrm>
        <a:graphic>
          <a:graphicData uri="http://schemas.openxmlformats.org/presentationml/2006/ole">
            <mc:AlternateContent xmlns:mc="http://schemas.openxmlformats.org/markup-compatibility/2006">
              <mc:Choice xmlns:v="urn:schemas-microsoft-com:vml" Requires="v">
                <p:oleObj spid="_x0000_s508209" name="Ecuación" r:id="rId16" imgW="1143000" imgH="215900" progId="Equation.3">
                  <p:embed/>
                </p:oleObj>
              </mc:Choice>
              <mc:Fallback>
                <p:oleObj name="Ecuación" r:id="rId16" imgW="1143000" imgH="215900" progId="Equation.3">
                  <p:embed/>
                  <p:pic>
                    <p:nvPicPr>
                      <p:cNvPr id="0" name="Picture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45300" y="1427163"/>
                        <a:ext cx="1698625"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Oval 47"/>
          <p:cNvSpPr>
            <a:spLocks noChangeArrowheads="1"/>
          </p:cNvSpPr>
          <p:nvPr/>
        </p:nvSpPr>
        <p:spPr bwMode="auto">
          <a:xfrm>
            <a:off x="857250" y="1255713"/>
            <a:ext cx="276225" cy="1200150"/>
          </a:xfrm>
          <a:prstGeom prst="ellipse">
            <a:avLst/>
          </a:prstGeom>
          <a:solidFill>
            <a:srgbClr val="FF9900">
              <a:alpha val="50000"/>
            </a:srgbClr>
          </a:solidFill>
          <a:ln w="9525">
            <a:solidFill>
              <a:srgbClr val="000000"/>
            </a:solidFill>
            <a:round/>
            <a:headEnd/>
            <a:tailEnd/>
          </a:ln>
          <a:effectLst/>
        </p:spPr>
        <p:txBody>
          <a:bodyPr wrap="none" anchor="ctr"/>
          <a:lstStyle/>
          <a:p>
            <a:pPr algn="ctr" fontAlgn="auto">
              <a:spcBef>
                <a:spcPts val="0"/>
              </a:spcBef>
              <a:spcAft>
                <a:spcPts val="0"/>
              </a:spcAft>
              <a:defRPr/>
            </a:pPr>
            <a:endParaRPr lang="eu-ES" sz="1800" kern="0">
              <a:solidFill>
                <a:sysClr val="windowText" lastClr="000000"/>
              </a:solidFill>
            </a:endParaRPr>
          </a:p>
        </p:txBody>
      </p:sp>
      <p:graphicFrame>
        <p:nvGraphicFramePr>
          <p:cNvPr id="58" name="Object 19"/>
          <p:cNvGraphicFramePr>
            <a:graphicFrameLocks noChangeAspect="1"/>
          </p:cNvGraphicFramePr>
          <p:nvPr/>
        </p:nvGraphicFramePr>
        <p:xfrm>
          <a:off x="6180138" y="2085975"/>
          <a:ext cx="2170112" cy="581025"/>
        </p:xfrm>
        <a:graphic>
          <a:graphicData uri="http://schemas.openxmlformats.org/presentationml/2006/ole">
            <mc:AlternateContent xmlns:mc="http://schemas.openxmlformats.org/markup-compatibility/2006">
              <mc:Choice xmlns:v="urn:schemas-microsoft-com:vml" Requires="v">
                <p:oleObj spid="_x0000_s508210" name="Ecuación" r:id="rId18" imgW="1459866" imgH="393529" progId="Equation.3">
                  <p:embed/>
                </p:oleObj>
              </mc:Choice>
              <mc:Fallback>
                <p:oleObj name="Ecuación" r:id="rId18" imgW="1459866" imgH="393529" progId="Equation.3">
                  <p:embed/>
                  <p:pic>
                    <p:nvPicPr>
                      <p:cNvPr id="0" name="Picture 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80138" y="2085975"/>
                        <a:ext cx="21701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Oval 48"/>
          <p:cNvSpPr>
            <a:spLocks noChangeArrowheads="1"/>
          </p:cNvSpPr>
          <p:nvPr/>
        </p:nvSpPr>
        <p:spPr bwMode="auto">
          <a:xfrm>
            <a:off x="1712913" y="1255713"/>
            <a:ext cx="276225" cy="1200150"/>
          </a:xfrm>
          <a:prstGeom prst="ellipse">
            <a:avLst/>
          </a:prstGeom>
          <a:solidFill>
            <a:srgbClr val="FF9900">
              <a:alpha val="50000"/>
            </a:srgbClr>
          </a:solidFill>
          <a:ln w="9525">
            <a:solidFill>
              <a:srgbClr val="000000"/>
            </a:solidFill>
            <a:round/>
            <a:headEnd/>
            <a:tailEnd/>
          </a:ln>
          <a:effectLst/>
        </p:spPr>
        <p:txBody>
          <a:bodyPr wrap="none" anchor="ctr"/>
          <a:lstStyle/>
          <a:p>
            <a:pPr algn="ctr" fontAlgn="auto">
              <a:spcBef>
                <a:spcPts val="0"/>
              </a:spcBef>
              <a:spcAft>
                <a:spcPts val="0"/>
              </a:spcAft>
              <a:defRPr/>
            </a:pPr>
            <a:endParaRPr lang="eu-ES" sz="1800" kern="0">
              <a:solidFill>
                <a:sysClr val="windowText" lastClr="000000"/>
              </a:solidFill>
            </a:endParaRPr>
          </a:p>
        </p:txBody>
      </p:sp>
      <p:sp>
        <p:nvSpPr>
          <p:cNvPr id="60" name="Oval 49"/>
          <p:cNvSpPr>
            <a:spLocks noChangeArrowheads="1"/>
          </p:cNvSpPr>
          <p:nvPr/>
        </p:nvSpPr>
        <p:spPr bwMode="auto">
          <a:xfrm>
            <a:off x="2835275" y="1225550"/>
            <a:ext cx="276225" cy="1200150"/>
          </a:xfrm>
          <a:prstGeom prst="ellipse">
            <a:avLst/>
          </a:prstGeom>
          <a:solidFill>
            <a:srgbClr val="FF9900">
              <a:alpha val="50000"/>
            </a:srgbClr>
          </a:solidFill>
          <a:ln w="9525">
            <a:solidFill>
              <a:srgbClr val="000000"/>
            </a:solidFill>
            <a:round/>
            <a:headEnd/>
            <a:tailEnd/>
          </a:ln>
          <a:effectLst/>
        </p:spPr>
        <p:txBody>
          <a:bodyPr wrap="none" anchor="ctr"/>
          <a:lstStyle/>
          <a:p>
            <a:pPr algn="ctr" fontAlgn="auto">
              <a:spcBef>
                <a:spcPts val="0"/>
              </a:spcBef>
              <a:spcAft>
                <a:spcPts val="0"/>
              </a:spcAft>
              <a:defRPr/>
            </a:pPr>
            <a:endParaRPr lang="eu-ES" sz="1800" kern="0">
              <a:solidFill>
                <a:sysClr val="windowText" lastClr="000000"/>
              </a:solidFill>
            </a:endParaRPr>
          </a:p>
        </p:txBody>
      </p:sp>
      <p:cxnSp>
        <p:nvCxnSpPr>
          <p:cNvPr id="61" name="Conector recto de flecha 22"/>
          <p:cNvCxnSpPr>
            <a:cxnSpLocks noChangeShapeType="1"/>
            <a:stCxn id="60" idx="0"/>
          </p:cNvCxnSpPr>
          <p:nvPr/>
        </p:nvCxnSpPr>
        <p:spPr bwMode="auto">
          <a:xfrm flipH="1" flipV="1">
            <a:off x="2551113" y="695325"/>
            <a:ext cx="422275" cy="530225"/>
          </a:xfrm>
          <a:prstGeom prst="straightConnector1">
            <a:avLst/>
          </a:prstGeom>
          <a:noFill/>
          <a:ln w="9525">
            <a:solidFill>
              <a:srgbClr val="FF9900"/>
            </a:solidFill>
            <a:round/>
            <a:headEnd type="triangle" w="med" len="me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000"/>
                                        <p:tgtEl>
                                          <p:spTgt spid="4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000"/>
                                        <p:tgtEl>
                                          <p:spTgt spid="41"/>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2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 to="" calcmode="lin" valueType="num">
                                      <p:cBhvr>
                                        <p:cTn id="33" dur="1" fill="hold"/>
                                        <p:tgtEl>
                                          <p:spTgt spid="42"/>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20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2000"/>
                                        <p:tgtEl>
                                          <p:spTgt spid="57"/>
                                        </p:tgtEl>
                                      </p:cBhvr>
                                    </p:animEffect>
                                  </p:childTnLst>
                                </p:cTn>
                              </p:par>
                            </p:childTnLst>
                          </p:cTn>
                        </p:par>
                        <p:par>
                          <p:cTn id="67" fill="hold">
                            <p:stCondLst>
                              <p:cond delay="2000"/>
                            </p:stCondLst>
                            <p:childTnLst>
                              <p:par>
                                <p:cTn id="68" presetID="22" presetClass="entr" presetSubtype="4"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down)">
                                      <p:cBhvr>
                                        <p:cTn id="70" dur="500"/>
                                        <p:tgtEl>
                                          <p:spTgt spid="51"/>
                                        </p:tgtEl>
                                      </p:cBhvr>
                                    </p:animEffect>
                                  </p:childTnLst>
                                </p:cTn>
                              </p:par>
                            </p:childTnLst>
                          </p:cTn>
                        </p:par>
                        <p:par>
                          <p:cTn id="71" fill="hold">
                            <p:stCondLst>
                              <p:cond delay="2500"/>
                            </p:stCondLst>
                            <p:childTnLst>
                              <p:par>
                                <p:cTn id="72" presetID="1"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up)">
                                      <p:cBhvr>
                                        <p:cTn id="78" dur="500"/>
                                        <p:tgtEl>
                                          <p:spTgt spid="43"/>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20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up)">
                                      <p:cBhvr>
                                        <p:cTn id="87" dur="500"/>
                                        <p:tgtEl>
                                          <p:spTgt spid="61"/>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2000"/>
                                        <p:tgtEl>
                                          <p:spTgt spid="6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wipe(left)">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left)">
                                      <p:cBhvr>
                                        <p:cTn id="114" dur="500"/>
                                        <p:tgtEl>
                                          <p:spTgt spid="47"/>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left)">
                                      <p:cBhvr>
                                        <p:cTn id="123"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9" grpId="0"/>
      <p:bldP spid="50" grpId="0"/>
      <p:bldP spid="52" grpId="0"/>
      <p:bldP spid="53" grpId="0"/>
      <p:bldP spid="57" grpId="0" animBg="1"/>
      <p:bldP spid="59" grpId="0" animBg="1"/>
      <p:bldP spid="6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6" name="Text Box 2"/>
          <p:cNvSpPr txBox="1">
            <a:spLocks noChangeArrowheads="1"/>
          </p:cNvSpPr>
          <p:nvPr/>
        </p:nvSpPr>
        <p:spPr bwMode="auto">
          <a:xfrm>
            <a:off x="171450" y="8333"/>
            <a:ext cx="9547225" cy="4801314"/>
          </a:xfrm>
          <a:prstGeom prst="rect">
            <a:avLst/>
          </a:prstGeom>
          <a:noFill/>
          <a:ln w="57150" algn="ctr">
            <a:noFill/>
            <a:miter lim="800000"/>
            <a:headEnd/>
            <a:tailEnd/>
          </a:ln>
        </p:spPr>
        <p:txBody>
          <a:bodyPr>
            <a:spAutoFit/>
          </a:bodyPr>
          <a:lstStyle/>
          <a:p>
            <a:pPr algn="just" eaLnBrk="0" hangingPunct="0">
              <a:lnSpc>
                <a:spcPct val="150000"/>
              </a:lnSpc>
            </a:pPr>
            <a:r>
              <a:rPr lang="pt-PT" sz="2400" b="1" dirty="0"/>
              <a:t>	</a:t>
            </a:r>
            <a:r>
              <a:rPr lang="eu-ES" sz="2000" b="1" dirty="0">
                <a:latin typeface="Comic Sans MS" pitchFamily="66" charset="0"/>
              </a:rPr>
              <a:t> </a:t>
            </a:r>
            <a:r>
              <a:rPr lang="nb-NO" sz="2000" b="1" dirty="0" smtClean="0">
                <a:latin typeface="Comic Sans MS" pitchFamily="66" charset="0"/>
              </a:rPr>
              <a:t>K.E.28</a:t>
            </a:r>
            <a:r>
              <a:rPr lang="nb-NO" sz="2000" dirty="0" smtClean="0">
                <a:latin typeface="Comic Sans MS" pitchFamily="66" charset="0"/>
              </a:rPr>
              <a:t>.- </a:t>
            </a:r>
            <a:r>
              <a:rPr lang="nb-NO" sz="2000" dirty="0">
                <a:latin typeface="Comic Sans MS" pitchFamily="66" charset="0"/>
              </a:rPr>
              <a:t>Zilarrezko hari zilindriko batetik j=50000A/m</a:t>
            </a:r>
            <a:r>
              <a:rPr lang="nb-NO" sz="2000" baseline="30000" dirty="0">
                <a:latin typeface="Comic Sans MS" pitchFamily="66" charset="0"/>
              </a:rPr>
              <a:t>2</a:t>
            </a:r>
            <a:r>
              <a:rPr lang="nb-NO" sz="2000" dirty="0">
                <a:latin typeface="Comic Sans MS" pitchFamily="66" charset="0"/>
              </a:rPr>
              <a:t>-ko korronte dentsitatea duen korronte elektrikoa iragaten da.</a:t>
            </a:r>
          </a:p>
          <a:p>
            <a:pPr algn="just" eaLnBrk="0" hangingPunct="0">
              <a:lnSpc>
                <a:spcPct val="150000"/>
              </a:lnSpc>
            </a:pPr>
            <a:r>
              <a:rPr lang="pt-PT" sz="2000" dirty="0">
                <a:latin typeface="Comic Sans MS" pitchFamily="66" charset="0"/>
              </a:rPr>
              <a:t>a) Zilar atomo bakoitzak elektroi bat askatzen duela suposatuz, elektroien atoi-abiadura kalkulatu.</a:t>
            </a:r>
          </a:p>
          <a:p>
            <a:pPr algn="just" eaLnBrk="0" hangingPunct="0">
              <a:lnSpc>
                <a:spcPct val="150000"/>
              </a:lnSpc>
            </a:pPr>
            <a:r>
              <a:rPr lang="pt-PT" sz="2000" dirty="0">
                <a:latin typeface="Comic Sans MS" pitchFamily="66" charset="0"/>
              </a:rPr>
              <a:t>b) Hariaren diametroa 4mm bada, zenbatekoa da korrontearen intentsitatea?</a:t>
            </a:r>
          </a:p>
          <a:p>
            <a:pPr algn="just" eaLnBrk="0" hangingPunct="0">
              <a:lnSpc>
                <a:spcPct val="150000"/>
              </a:lnSpc>
            </a:pPr>
            <a:r>
              <a:rPr lang="pt-PT" sz="2000" dirty="0">
                <a:latin typeface="Comic Sans MS" pitchFamily="66" charset="0"/>
              </a:rPr>
              <a:t>c) Hariaren muturren arteko erresistentzia elektrikoa kalkulatu 1m-ko luzera duela jakinik.</a:t>
            </a:r>
          </a:p>
          <a:p>
            <a:pPr eaLnBrk="0" hangingPunct="0">
              <a:lnSpc>
                <a:spcPct val="150000"/>
              </a:lnSpc>
            </a:pPr>
            <a:r>
              <a:rPr lang="pt-PT" sz="2000" dirty="0">
                <a:latin typeface="Comic Sans MS" pitchFamily="66" charset="0"/>
              </a:rPr>
              <a:t>Datuak : Zilarraren masa espezifikoa= 10.5gr/cm</a:t>
            </a:r>
            <a:r>
              <a:rPr lang="pt-PT" sz="2000" baseline="30000" dirty="0">
                <a:latin typeface="Comic Sans MS" pitchFamily="66" charset="0"/>
              </a:rPr>
              <a:t>3</a:t>
            </a:r>
            <a:r>
              <a:rPr lang="pt-PT" sz="2000" dirty="0">
                <a:latin typeface="Comic Sans MS" pitchFamily="66" charset="0"/>
              </a:rPr>
              <a:t>; Zilarraren pisu atomikoa= 108gr/mol; Avogadroren zenbakia, N</a:t>
            </a:r>
            <a:r>
              <a:rPr lang="pt-PT" sz="2000" baseline="-25000" dirty="0">
                <a:latin typeface="Comic Sans MS" pitchFamily="66" charset="0"/>
              </a:rPr>
              <a:t>A</a:t>
            </a:r>
            <a:r>
              <a:rPr lang="pt-PT" sz="2000" dirty="0">
                <a:latin typeface="Comic Sans MS" pitchFamily="66" charset="0"/>
              </a:rPr>
              <a:t>= 6.023</a:t>
            </a:r>
            <a:r>
              <a:rPr lang="pt-PT" sz="1400" dirty="0">
                <a:latin typeface="Comic Sans MS" pitchFamily="66" charset="0"/>
              </a:rPr>
              <a:t>x</a:t>
            </a:r>
            <a:r>
              <a:rPr lang="pt-PT" sz="2000" dirty="0">
                <a:latin typeface="Comic Sans MS" pitchFamily="66" charset="0"/>
              </a:rPr>
              <a:t>10</a:t>
            </a:r>
            <a:r>
              <a:rPr lang="pt-PT" sz="2000" baseline="30000" dirty="0">
                <a:latin typeface="Comic Sans MS" pitchFamily="66" charset="0"/>
              </a:rPr>
              <a:t>23</a:t>
            </a:r>
            <a:r>
              <a:rPr lang="pt-PT" sz="2000" dirty="0">
                <a:latin typeface="Comic Sans MS" pitchFamily="66" charset="0"/>
              </a:rPr>
              <a:t> atomo/mol;  elektroien higikortasuna zilarran: </a:t>
            </a:r>
            <a:r>
              <a:rPr lang="es-ES_tradnl" sz="2000" dirty="0">
                <a:latin typeface="Comic Sans MS" pitchFamily="66" charset="0"/>
                <a:sym typeface="Symbol" pitchFamily="18" charset="2"/>
              </a:rPr>
              <a:t></a:t>
            </a:r>
            <a:r>
              <a:rPr lang="pt-PT" sz="2000" dirty="0">
                <a:latin typeface="Comic Sans MS" pitchFamily="66" charset="0"/>
                <a:sym typeface="Symbol" pitchFamily="18" charset="2"/>
              </a:rPr>
              <a:t>=50cm</a:t>
            </a:r>
            <a:r>
              <a:rPr lang="pt-PT" sz="2000" baseline="30000" dirty="0">
                <a:latin typeface="Comic Sans MS" pitchFamily="66" charset="0"/>
                <a:sym typeface="Symbol" pitchFamily="18" charset="2"/>
              </a:rPr>
              <a:t>2</a:t>
            </a:r>
            <a:r>
              <a:rPr lang="pt-PT" sz="2000" dirty="0">
                <a:latin typeface="Comic Sans MS" pitchFamily="66" charset="0"/>
                <a:sym typeface="Symbol" pitchFamily="18" charset="2"/>
              </a:rPr>
              <a:t>V</a:t>
            </a:r>
            <a:r>
              <a:rPr lang="pt-PT" sz="2000" baseline="30000" dirty="0">
                <a:latin typeface="Comic Sans MS" pitchFamily="66" charset="0"/>
                <a:sym typeface="Symbol" pitchFamily="18" charset="2"/>
              </a:rPr>
              <a:t>-1</a:t>
            </a:r>
            <a:r>
              <a:rPr lang="pt-PT" sz="2000" dirty="0">
                <a:latin typeface="Comic Sans MS" pitchFamily="66" charset="0"/>
                <a:sym typeface="Symbol" pitchFamily="18" charset="2"/>
              </a:rPr>
              <a:t>s</a:t>
            </a:r>
            <a:r>
              <a:rPr lang="pt-PT" sz="2000" baseline="30000" dirty="0">
                <a:latin typeface="Comic Sans MS" pitchFamily="66" charset="0"/>
                <a:sym typeface="Symbol" pitchFamily="18" charset="2"/>
              </a:rPr>
              <a:t>-1</a:t>
            </a:r>
            <a:r>
              <a:rPr lang="pt-PT" sz="2000" dirty="0">
                <a:latin typeface="Comic Sans MS" pitchFamily="66" charset="0"/>
                <a:sym typeface="Symbol" pitchFamily="18" charset="2"/>
              </a:rPr>
              <a:t>;  elektroiaren karga=1.6</a:t>
            </a:r>
            <a:r>
              <a:rPr lang="pt-PT" sz="1400" dirty="0">
                <a:latin typeface="Comic Sans MS" pitchFamily="66" charset="0"/>
                <a:sym typeface="Symbol" pitchFamily="18" charset="2"/>
              </a:rPr>
              <a:t>x</a:t>
            </a:r>
            <a:r>
              <a:rPr lang="pt-PT" sz="2000" dirty="0">
                <a:latin typeface="Comic Sans MS" pitchFamily="66" charset="0"/>
                <a:sym typeface="Symbol" pitchFamily="18" charset="2"/>
              </a:rPr>
              <a:t>10</a:t>
            </a:r>
            <a:r>
              <a:rPr lang="pt-PT" sz="2000" baseline="30000" dirty="0">
                <a:latin typeface="Comic Sans MS" pitchFamily="66" charset="0"/>
                <a:sym typeface="Symbol" pitchFamily="18" charset="2"/>
              </a:rPr>
              <a:t>-19</a:t>
            </a:r>
            <a:r>
              <a:rPr lang="pt-PT" sz="2000" dirty="0">
                <a:latin typeface="Comic Sans MS" pitchFamily="66" charset="0"/>
                <a:sym typeface="Symbol" pitchFamily="18" charset="2"/>
              </a:rPr>
              <a:t> C</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9954" name="Object 2"/>
          <p:cNvGraphicFramePr>
            <a:graphicFrameLocks noChangeAspect="1"/>
          </p:cNvGraphicFramePr>
          <p:nvPr/>
        </p:nvGraphicFramePr>
        <p:xfrm>
          <a:off x="232550" y="617538"/>
          <a:ext cx="9561512" cy="708025"/>
        </p:xfrm>
        <a:graphic>
          <a:graphicData uri="http://schemas.openxmlformats.org/presentationml/2006/ole">
            <mc:AlternateContent xmlns:mc="http://schemas.openxmlformats.org/markup-compatibility/2006">
              <mc:Choice xmlns:v="urn:schemas-microsoft-com:vml" Requires="v">
                <p:oleObj spid="_x0000_s510159" name="Ecuación" r:id="rId4" imgW="5969000" imgH="444500" progId="Equation.3">
                  <p:embed/>
                </p:oleObj>
              </mc:Choice>
              <mc:Fallback>
                <p:oleObj name="Ecuación" r:id="rId4" imgW="5969000" imgH="4445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50" y="617538"/>
                        <a:ext cx="9561512"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9955" name="Object 3"/>
          <p:cNvGraphicFramePr>
            <a:graphicFrameLocks noChangeAspect="1"/>
          </p:cNvGraphicFramePr>
          <p:nvPr/>
        </p:nvGraphicFramePr>
        <p:xfrm>
          <a:off x="-69481" y="1601788"/>
          <a:ext cx="9910763" cy="704850"/>
        </p:xfrm>
        <a:graphic>
          <a:graphicData uri="http://schemas.openxmlformats.org/presentationml/2006/ole">
            <mc:AlternateContent xmlns:mc="http://schemas.openxmlformats.org/markup-compatibility/2006">
              <mc:Choice xmlns:v="urn:schemas-microsoft-com:vml" Requires="v">
                <p:oleObj spid="_x0000_s510160" name="Ecuación" r:id="rId6" imgW="6616700" imgH="469900" progId="Equation.3">
                  <p:embed/>
                </p:oleObj>
              </mc:Choice>
              <mc:Fallback>
                <p:oleObj name="Ecuación" r:id="rId6" imgW="6616700" imgH="46990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1" y="1601788"/>
                        <a:ext cx="9910763"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9956" name="Object 4"/>
          <p:cNvGraphicFramePr>
            <a:graphicFrameLocks noChangeAspect="1"/>
          </p:cNvGraphicFramePr>
          <p:nvPr/>
        </p:nvGraphicFramePr>
        <p:xfrm>
          <a:off x="306862" y="3231135"/>
          <a:ext cx="5599112" cy="428625"/>
        </p:xfrm>
        <a:graphic>
          <a:graphicData uri="http://schemas.openxmlformats.org/presentationml/2006/ole">
            <mc:AlternateContent xmlns:mc="http://schemas.openxmlformats.org/markup-compatibility/2006">
              <mc:Choice xmlns:v="urn:schemas-microsoft-com:vml" Requires="v">
                <p:oleObj spid="_x0000_s510161" name="Ecuación" r:id="rId8" imgW="3479800" imgH="266700" progId="Equation.3">
                  <p:embed/>
                </p:oleObj>
              </mc:Choice>
              <mc:Fallback>
                <p:oleObj name="Ecuación" r:id="rId8" imgW="3479800" imgH="26670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862" y="3231135"/>
                        <a:ext cx="559911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9957" name="Object 5"/>
          <p:cNvGraphicFramePr>
            <a:graphicFrameLocks noChangeAspect="1"/>
          </p:cNvGraphicFramePr>
          <p:nvPr/>
        </p:nvGraphicFramePr>
        <p:xfrm>
          <a:off x="314234" y="4666348"/>
          <a:ext cx="9424988" cy="684213"/>
        </p:xfrm>
        <a:graphic>
          <a:graphicData uri="http://schemas.openxmlformats.org/presentationml/2006/ole">
            <mc:AlternateContent xmlns:mc="http://schemas.openxmlformats.org/markup-compatibility/2006">
              <mc:Choice xmlns:v="urn:schemas-microsoft-com:vml" Requires="v">
                <p:oleObj spid="_x0000_s510162" name="Ecuación" r:id="rId10" imgW="6311900" imgH="457200" progId="Equation.3">
                  <p:embed/>
                </p:oleObj>
              </mc:Choice>
              <mc:Fallback>
                <p:oleObj name="Ecuación" r:id="rId10" imgW="6311900" imgH="45720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234" y="4666348"/>
                        <a:ext cx="9424988"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9958" name="Object 6"/>
          <p:cNvGraphicFramePr>
            <a:graphicFrameLocks noChangeAspect="1"/>
          </p:cNvGraphicFramePr>
          <p:nvPr/>
        </p:nvGraphicFramePr>
        <p:xfrm>
          <a:off x="3054351" y="5587361"/>
          <a:ext cx="1676400" cy="306387"/>
        </p:xfrm>
        <a:graphic>
          <a:graphicData uri="http://schemas.openxmlformats.org/presentationml/2006/ole">
            <mc:AlternateContent xmlns:mc="http://schemas.openxmlformats.org/markup-compatibility/2006">
              <mc:Choice xmlns:v="urn:schemas-microsoft-com:vml" Requires="v">
                <p:oleObj spid="_x0000_s510163" name="Ecuación" r:id="rId12" imgW="1117115" imgH="203112" progId="Equation.3">
                  <p:embed/>
                </p:oleObj>
              </mc:Choice>
              <mc:Fallback>
                <p:oleObj name="Ecuación" r:id="rId12" imgW="1117115" imgH="203112" progId="Equation.3">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4351" y="5587361"/>
                        <a:ext cx="1676400"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9955"/>
                                        </p:tgtEl>
                                        <p:attrNameLst>
                                          <p:attrName>style.visibility</p:attrName>
                                        </p:attrNameLst>
                                      </p:cBhvr>
                                      <p:to>
                                        <p:strVal val="visible"/>
                                      </p:to>
                                    </p:set>
                                    <p:animEffect transition="in" filter="wipe(left)">
                                      <p:cBhvr>
                                        <p:cTn id="7" dur="5000"/>
                                        <p:tgtEl>
                                          <p:spTgt spid="5099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9954"/>
                                        </p:tgtEl>
                                        <p:attrNameLst>
                                          <p:attrName>style.visibility</p:attrName>
                                        </p:attrNameLst>
                                      </p:cBhvr>
                                      <p:to>
                                        <p:strVal val="visible"/>
                                      </p:to>
                                    </p:set>
                                    <p:animEffect transition="in" filter="wipe(left)">
                                      <p:cBhvr>
                                        <p:cTn id="12" dur="5000"/>
                                        <p:tgtEl>
                                          <p:spTgt spid="5099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9956"/>
                                        </p:tgtEl>
                                        <p:attrNameLst>
                                          <p:attrName>style.visibility</p:attrName>
                                        </p:attrNameLst>
                                      </p:cBhvr>
                                      <p:to>
                                        <p:strVal val="visible"/>
                                      </p:to>
                                    </p:set>
                                    <p:animEffect transition="in" filter="wipe(left)">
                                      <p:cBhvr>
                                        <p:cTn id="17" dur="5000"/>
                                        <p:tgtEl>
                                          <p:spTgt spid="5099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9957"/>
                                        </p:tgtEl>
                                        <p:attrNameLst>
                                          <p:attrName>style.visibility</p:attrName>
                                        </p:attrNameLst>
                                      </p:cBhvr>
                                      <p:to>
                                        <p:strVal val="visible"/>
                                      </p:to>
                                    </p:set>
                                    <p:animEffect transition="in" filter="wipe(left)">
                                      <p:cBhvr>
                                        <p:cTn id="22" dur="5000"/>
                                        <p:tgtEl>
                                          <p:spTgt spid="5099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9958"/>
                                        </p:tgtEl>
                                        <p:attrNameLst>
                                          <p:attrName>style.visibility</p:attrName>
                                        </p:attrNameLst>
                                      </p:cBhvr>
                                      <p:to>
                                        <p:strVal val="visible"/>
                                      </p:to>
                                    </p:set>
                                    <p:animEffect transition="in" filter="wipe(left)">
                                      <p:cBhvr>
                                        <p:cTn id="27" dur="5000"/>
                                        <p:tgtEl>
                                          <p:spTgt spid="509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bwMode="auto">
          <a:xfrm>
            <a:off x="752562" y="37071"/>
            <a:ext cx="7849800" cy="461665"/>
          </a:xfrm>
          <a:prstGeom prst="rect">
            <a:avLst/>
          </a:prstGeom>
          <a:solidFill>
            <a:srgbClr val="FFFF00"/>
          </a:solidFill>
          <a:ln w="38100">
            <a:solidFill>
              <a:schemeClr val="tx1"/>
            </a:solidFill>
            <a:miter lim="800000"/>
            <a:headEnd/>
            <a:tailEnd/>
          </a:ln>
        </p:spPr>
        <p:txBody>
          <a:bodyPr wrap="square">
            <a:spAutoFit/>
          </a:bodyPr>
          <a:lstStyle/>
          <a:p>
            <a:pPr algn="just"/>
            <a:r>
              <a:rPr lang="eu-ES" sz="2400" b="1" dirty="0" smtClean="0">
                <a:latin typeface="Lucida Handwriting" pitchFamily="66" charset="0"/>
              </a:rPr>
              <a:t>KORRONTE</a:t>
            </a:r>
            <a:r>
              <a:rPr lang="eu-ES" sz="2400" b="1" dirty="0" err="1" smtClean="0">
                <a:latin typeface="Lucida Handwriting" pitchFamily="66" charset="0"/>
              </a:rPr>
              <a:t> ELEKTRIKOAREN</a:t>
            </a:r>
            <a:r>
              <a:rPr lang="eu-ES" sz="2400" b="1" dirty="0" smtClean="0">
                <a:latin typeface="Lucida Handwriting" pitchFamily="66" charset="0"/>
              </a:rPr>
              <a:t> INTENTSITATEA:</a:t>
            </a:r>
            <a:endParaRPr lang="eu-ES" sz="2400" dirty="0" smtClean="0">
              <a:latin typeface="Lucida Handwriting" pitchFamily="66" charset="0"/>
            </a:endParaRPr>
          </a:p>
        </p:txBody>
      </p:sp>
      <p:grpSp>
        <p:nvGrpSpPr>
          <p:cNvPr id="91253" name="Group 117"/>
          <p:cNvGrpSpPr>
            <a:grpSpLocks/>
          </p:cNvGrpSpPr>
          <p:nvPr/>
        </p:nvGrpSpPr>
        <p:grpSpPr bwMode="auto">
          <a:xfrm>
            <a:off x="-350838" y="1609725"/>
            <a:ext cx="7842251" cy="4219575"/>
            <a:chOff x="-224" y="1166"/>
            <a:chExt cx="4560" cy="2658"/>
          </a:xfrm>
        </p:grpSpPr>
        <p:grpSp>
          <p:nvGrpSpPr>
            <p:cNvPr id="91262" name="Group 4"/>
            <p:cNvGrpSpPr>
              <a:grpSpLocks/>
            </p:cNvGrpSpPr>
            <p:nvPr/>
          </p:nvGrpSpPr>
          <p:grpSpPr bwMode="auto">
            <a:xfrm>
              <a:off x="-224" y="1166"/>
              <a:ext cx="4560" cy="2658"/>
              <a:chOff x="592" y="702"/>
              <a:chExt cx="4560" cy="2658"/>
            </a:xfrm>
          </p:grpSpPr>
          <p:sp>
            <p:nvSpPr>
              <p:cNvPr id="91265" name="Oval 5"/>
              <p:cNvSpPr>
                <a:spLocks noChangeArrowheads="1"/>
              </p:cNvSpPr>
              <p:nvPr/>
            </p:nvSpPr>
            <p:spPr bwMode="auto">
              <a:xfrm>
                <a:off x="592" y="1776"/>
                <a:ext cx="1296" cy="1584"/>
              </a:xfrm>
              <a:prstGeom prst="ellipse">
                <a:avLst/>
              </a:prstGeom>
              <a:solidFill>
                <a:srgbClr val="E0DEE0"/>
              </a:solidFill>
              <a:ln w="9525">
                <a:round/>
                <a:headEnd/>
                <a:tailEnd/>
              </a:ln>
              <a:scene3d>
                <a:camera prst="legacyObliqueFront">
                  <a:rot lat="1500000" lon="3300000" rev="0"/>
                </a:camera>
                <a:lightRig rig="legacyFlat2" dir="b"/>
              </a:scene3d>
              <a:sp3d extrusionH="6323000" prstMaterial="legacyMetal">
                <a:bevelT w="13500" h="13500" prst="angle"/>
                <a:bevelB w="13500" h="13500" prst="angle"/>
                <a:extrusionClr>
                  <a:srgbClr val="F0EEF0"/>
                </a:extrusionClr>
              </a:sp3d>
            </p:spPr>
            <p:txBody>
              <a:bodyPr wrap="none" anchor="ctr">
                <a:flatTx/>
              </a:bodyPr>
              <a:lstStyle/>
              <a:p>
                <a:pPr algn="ctr" eaLnBrk="0" hangingPunct="0"/>
                <a:endParaRPr lang="eu-ES"/>
              </a:p>
            </p:txBody>
          </p:sp>
          <p:sp>
            <p:nvSpPr>
              <p:cNvPr id="91266" name="Oval 6"/>
              <p:cNvSpPr>
                <a:spLocks noChangeArrowheads="1"/>
              </p:cNvSpPr>
              <p:nvPr/>
            </p:nvSpPr>
            <p:spPr bwMode="auto">
              <a:xfrm>
                <a:off x="2288" y="1264"/>
                <a:ext cx="1296" cy="1584"/>
              </a:xfrm>
              <a:prstGeom prst="ellipse">
                <a:avLst/>
              </a:prstGeom>
              <a:solidFill>
                <a:srgbClr val="CCCCCC">
                  <a:alpha val="50195"/>
                </a:srgbClr>
              </a:solidFill>
              <a:ln w="9525">
                <a:round/>
                <a:headEnd/>
                <a:tailEnd/>
              </a:ln>
              <a:scene3d>
                <a:camera prst="legacyObliqueFront">
                  <a:rot lat="1500000" lon="3300000" rev="0"/>
                </a:camera>
                <a:lightRig rig="legacyFlat2" dir="b"/>
              </a:scene3d>
              <a:sp3d prstMaterial="legacyMetal">
                <a:bevelT w="13500" h="13500" prst="angle"/>
                <a:bevelB w="13500" h="13500" prst="angle"/>
                <a:extrusionClr>
                  <a:srgbClr val="F0EEF0"/>
                </a:extrusionClr>
              </a:sp3d>
            </p:spPr>
            <p:txBody>
              <a:bodyPr wrap="none" anchor="ctr">
                <a:flatTx/>
              </a:bodyPr>
              <a:lstStyle/>
              <a:p>
                <a:pPr algn="ctr" eaLnBrk="0" hangingPunct="0"/>
                <a:endParaRPr lang="eu-ES" sz="1800">
                  <a:solidFill>
                    <a:srgbClr val="F0EEF0"/>
                  </a:solidFill>
                </a:endParaRPr>
              </a:p>
            </p:txBody>
          </p:sp>
          <p:grpSp>
            <p:nvGrpSpPr>
              <p:cNvPr id="91267" name="Group 7"/>
              <p:cNvGrpSpPr>
                <a:grpSpLocks/>
              </p:cNvGrpSpPr>
              <p:nvPr/>
            </p:nvGrpSpPr>
            <p:grpSpPr bwMode="auto">
              <a:xfrm>
                <a:off x="2102" y="2340"/>
                <a:ext cx="256" cy="278"/>
                <a:chOff x="2422" y="1428"/>
                <a:chExt cx="256" cy="278"/>
              </a:xfrm>
            </p:grpSpPr>
            <p:sp>
              <p:nvSpPr>
                <p:cNvPr id="91372" name="Oval 8"/>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73" name="Line 9"/>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68" name="Group 10"/>
              <p:cNvGrpSpPr>
                <a:grpSpLocks/>
              </p:cNvGrpSpPr>
              <p:nvPr/>
            </p:nvGrpSpPr>
            <p:grpSpPr bwMode="auto">
              <a:xfrm>
                <a:off x="1814" y="2159"/>
                <a:ext cx="256" cy="278"/>
                <a:chOff x="2886" y="911"/>
                <a:chExt cx="256" cy="278"/>
              </a:xfrm>
            </p:grpSpPr>
            <p:sp>
              <p:nvSpPr>
                <p:cNvPr id="91368" name="Oval 11"/>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69" name="Group 12"/>
                <p:cNvGrpSpPr>
                  <a:grpSpLocks/>
                </p:cNvGrpSpPr>
                <p:nvPr/>
              </p:nvGrpSpPr>
              <p:grpSpPr bwMode="auto">
                <a:xfrm>
                  <a:off x="2961" y="997"/>
                  <a:ext cx="106" cy="106"/>
                  <a:chOff x="3088" y="1628"/>
                  <a:chExt cx="106" cy="106"/>
                </a:xfrm>
              </p:grpSpPr>
              <p:sp>
                <p:nvSpPr>
                  <p:cNvPr id="91370" name="Line 13"/>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71" name="Line 14"/>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69" name="Group 15"/>
              <p:cNvGrpSpPr>
                <a:grpSpLocks/>
              </p:cNvGrpSpPr>
              <p:nvPr/>
            </p:nvGrpSpPr>
            <p:grpSpPr bwMode="auto">
              <a:xfrm>
                <a:off x="2534" y="2095"/>
                <a:ext cx="256" cy="278"/>
                <a:chOff x="2886" y="911"/>
                <a:chExt cx="256" cy="278"/>
              </a:xfrm>
            </p:grpSpPr>
            <p:sp>
              <p:nvSpPr>
                <p:cNvPr id="91364" name="Oval 16"/>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65" name="Group 17"/>
                <p:cNvGrpSpPr>
                  <a:grpSpLocks/>
                </p:cNvGrpSpPr>
                <p:nvPr/>
              </p:nvGrpSpPr>
              <p:grpSpPr bwMode="auto">
                <a:xfrm>
                  <a:off x="2961" y="997"/>
                  <a:ext cx="106" cy="106"/>
                  <a:chOff x="3088" y="1628"/>
                  <a:chExt cx="106" cy="106"/>
                </a:xfrm>
              </p:grpSpPr>
              <p:sp>
                <p:nvSpPr>
                  <p:cNvPr id="91366" name="Line 18"/>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67" name="Line 19"/>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70" name="Group 20"/>
              <p:cNvGrpSpPr>
                <a:grpSpLocks/>
              </p:cNvGrpSpPr>
              <p:nvPr/>
            </p:nvGrpSpPr>
            <p:grpSpPr bwMode="auto">
              <a:xfrm>
                <a:off x="3398" y="1679"/>
                <a:ext cx="256" cy="278"/>
                <a:chOff x="2886" y="911"/>
                <a:chExt cx="256" cy="278"/>
              </a:xfrm>
            </p:grpSpPr>
            <p:sp>
              <p:nvSpPr>
                <p:cNvPr id="91360" name="Oval 21"/>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61" name="Group 22"/>
                <p:cNvGrpSpPr>
                  <a:grpSpLocks/>
                </p:cNvGrpSpPr>
                <p:nvPr/>
              </p:nvGrpSpPr>
              <p:grpSpPr bwMode="auto">
                <a:xfrm>
                  <a:off x="2961" y="997"/>
                  <a:ext cx="106" cy="106"/>
                  <a:chOff x="3088" y="1628"/>
                  <a:chExt cx="106" cy="106"/>
                </a:xfrm>
              </p:grpSpPr>
              <p:sp>
                <p:nvSpPr>
                  <p:cNvPr id="91362" name="Line 23"/>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63" name="Line 24"/>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71" name="Group 25"/>
              <p:cNvGrpSpPr>
                <a:grpSpLocks/>
              </p:cNvGrpSpPr>
              <p:nvPr/>
            </p:nvGrpSpPr>
            <p:grpSpPr bwMode="auto">
              <a:xfrm>
                <a:off x="2422" y="1519"/>
                <a:ext cx="256" cy="278"/>
                <a:chOff x="2886" y="911"/>
                <a:chExt cx="256" cy="278"/>
              </a:xfrm>
            </p:grpSpPr>
            <p:sp>
              <p:nvSpPr>
                <p:cNvPr id="91356" name="Oval 26"/>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57" name="Group 27"/>
                <p:cNvGrpSpPr>
                  <a:grpSpLocks/>
                </p:cNvGrpSpPr>
                <p:nvPr/>
              </p:nvGrpSpPr>
              <p:grpSpPr bwMode="auto">
                <a:xfrm>
                  <a:off x="2961" y="997"/>
                  <a:ext cx="106" cy="106"/>
                  <a:chOff x="3088" y="1628"/>
                  <a:chExt cx="106" cy="106"/>
                </a:xfrm>
              </p:grpSpPr>
              <p:sp>
                <p:nvSpPr>
                  <p:cNvPr id="91358" name="Line 28"/>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59" name="Line 29"/>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72" name="Group 30"/>
              <p:cNvGrpSpPr>
                <a:grpSpLocks/>
              </p:cNvGrpSpPr>
              <p:nvPr/>
            </p:nvGrpSpPr>
            <p:grpSpPr bwMode="auto">
              <a:xfrm>
                <a:off x="3910" y="1215"/>
                <a:ext cx="256" cy="278"/>
                <a:chOff x="2886" y="911"/>
                <a:chExt cx="256" cy="278"/>
              </a:xfrm>
            </p:grpSpPr>
            <p:sp>
              <p:nvSpPr>
                <p:cNvPr id="91352" name="Oval 31"/>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53" name="Group 32"/>
                <p:cNvGrpSpPr>
                  <a:grpSpLocks/>
                </p:cNvGrpSpPr>
                <p:nvPr/>
              </p:nvGrpSpPr>
              <p:grpSpPr bwMode="auto">
                <a:xfrm>
                  <a:off x="2961" y="997"/>
                  <a:ext cx="106" cy="106"/>
                  <a:chOff x="3088" y="1628"/>
                  <a:chExt cx="106" cy="106"/>
                </a:xfrm>
              </p:grpSpPr>
              <p:sp>
                <p:nvSpPr>
                  <p:cNvPr id="91354" name="Line 33"/>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55" name="Line 34"/>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73" name="Group 35"/>
              <p:cNvGrpSpPr>
                <a:grpSpLocks/>
              </p:cNvGrpSpPr>
              <p:nvPr/>
            </p:nvGrpSpPr>
            <p:grpSpPr bwMode="auto">
              <a:xfrm>
                <a:off x="3222" y="1396"/>
                <a:ext cx="256" cy="278"/>
                <a:chOff x="2422" y="1428"/>
                <a:chExt cx="256" cy="278"/>
              </a:xfrm>
            </p:grpSpPr>
            <p:sp>
              <p:nvSpPr>
                <p:cNvPr id="91350" name="Oval 3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51" name="Line 3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74" name="Group 38"/>
              <p:cNvGrpSpPr>
                <a:grpSpLocks/>
              </p:cNvGrpSpPr>
              <p:nvPr/>
            </p:nvGrpSpPr>
            <p:grpSpPr bwMode="auto">
              <a:xfrm>
                <a:off x="4070" y="1524"/>
                <a:ext cx="256" cy="278"/>
                <a:chOff x="2422" y="1428"/>
                <a:chExt cx="256" cy="278"/>
              </a:xfrm>
            </p:grpSpPr>
            <p:sp>
              <p:nvSpPr>
                <p:cNvPr id="91348" name="Oval 39"/>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49" name="Line 40"/>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75" name="Group 41"/>
              <p:cNvGrpSpPr>
                <a:grpSpLocks/>
              </p:cNvGrpSpPr>
              <p:nvPr/>
            </p:nvGrpSpPr>
            <p:grpSpPr bwMode="auto">
              <a:xfrm>
                <a:off x="2662" y="2532"/>
                <a:ext cx="256" cy="278"/>
                <a:chOff x="2422" y="1428"/>
                <a:chExt cx="256" cy="278"/>
              </a:xfrm>
            </p:grpSpPr>
            <p:sp>
              <p:nvSpPr>
                <p:cNvPr id="91346" name="Oval 42"/>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47" name="Line 43"/>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76" name="Group 44"/>
              <p:cNvGrpSpPr>
                <a:grpSpLocks/>
              </p:cNvGrpSpPr>
              <p:nvPr/>
            </p:nvGrpSpPr>
            <p:grpSpPr bwMode="auto">
              <a:xfrm>
                <a:off x="1958" y="1860"/>
                <a:ext cx="256" cy="278"/>
                <a:chOff x="2422" y="1428"/>
                <a:chExt cx="256" cy="278"/>
              </a:xfrm>
            </p:grpSpPr>
            <p:sp>
              <p:nvSpPr>
                <p:cNvPr id="91344" name="Oval 45"/>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45" name="Line 46"/>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77" name="Group 47"/>
              <p:cNvGrpSpPr>
                <a:grpSpLocks/>
              </p:cNvGrpSpPr>
              <p:nvPr/>
            </p:nvGrpSpPr>
            <p:grpSpPr bwMode="auto">
              <a:xfrm>
                <a:off x="2822" y="1684"/>
                <a:ext cx="256" cy="278"/>
                <a:chOff x="2422" y="1428"/>
                <a:chExt cx="256" cy="278"/>
              </a:xfrm>
            </p:grpSpPr>
            <p:sp>
              <p:nvSpPr>
                <p:cNvPr id="91342" name="Oval 48"/>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43" name="Line 49"/>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78" name="Group 50"/>
              <p:cNvGrpSpPr>
                <a:grpSpLocks/>
              </p:cNvGrpSpPr>
              <p:nvPr/>
            </p:nvGrpSpPr>
            <p:grpSpPr bwMode="auto">
              <a:xfrm>
                <a:off x="4262" y="1823"/>
                <a:ext cx="256" cy="278"/>
                <a:chOff x="2886" y="911"/>
                <a:chExt cx="256" cy="278"/>
              </a:xfrm>
            </p:grpSpPr>
            <p:sp>
              <p:nvSpPr>
                <p:cNvPr id="91338" name="Oval 51"/>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39" name="Group 52"/>
                <p:cNvGrpSpPr>
                  <a:grpSpLocks/>
                </p:cNvGrpSpPr>
                <p:nvPr/>
              </p:nvGrpSpPr>
              <p:grpSpPr bwMode="auto">
                <a:xfrm>
                  <a:off x="2961" y="997"/>
                  <a:ext cx="106" cy="106"/>
                  <a:chOff x="3088" y="1628"/>
                  <a:chExt cx="106" cy="106"/>
                </a:xfrm>
              </p:grpSpPr>
              <p:sp>
                <p:nvSpPr>
                  <p:cNvPr id="91340" name="Line 53"/>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41" name="Line 54"/>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79" name="Group 55"/>
              <p:cNvGrpSpPr>
                <a:grpSpLocks/>
              </p:cNvGrpSpPr>
              <p:nvPr/>
            </p:nvGrpSpPr>
            <p:grpSpPr bwMode="auto">
              <a:xfrm>
                <a:off x="1462" y="1700"/>
                <a:ext cx="256" cy="278"/>
                <a:chOff x="2422" y="1428"/>
                <a:chExt cx="256" cy="278"/>
              </a:xfrm>
            </p:grpSpPr>
            <p:sp>
              <p:nvSpPr>
                <p:cNvPr id="91336" name="Oval 5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37" name="Line 5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80" name="Group 58"/>
              <p:cNvGrpSpPr>
                <a:grpSpLocks/>
              </p:cNvGrpSpPr>
              <p:nvPr/>
            </p:nvGrpSpPr>
            <p:grpSpPr bwMode="auto">
              <a:xfrm>
                <a:off x="1750" y="2671"/>
                <a:ext cx="256" cy="278"/>
                <a:chOff x="2886" y="911"/>
                <a:chExt cx="256" cy="278"/>
              </a:xfrm>
            </p:grpSpPr>
            <p:sp>
              <p:nvSpPr>
                <p:cNvPr id="91332" name="Oval 59"/>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33" name="Group 60"/>
                <p:cNvGrpSpPr>
                  <a:grpSpLocks/>
                </p:cNvGrpSpPr>
                <p:nvPr/>
              </p:nvGrpSpPr>
              <p:grpSpPr bwMode="auto">
                <a:xfrm>
                  <a:off x="2961" y="997"/>
                  <a:ext cx="106" cy="106"/>
                  <a:chOff x="3088" y="1628"/>
                  <a:chExt cx="106" cy="106"/>
                </a:xfrm>
              </p:grpSpPr>
              <p:sp>
                <p:nvSpPr>
                  <p:cNvPr id="91334" name="Line 61"/>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35" name="Line 62"/>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81" name="Group 63"/>
              <p:cNvGrpSpPr>
                <a:grpSpLocks/>
              </p:cNvGrpSpPr>
              <p:nvPr/>
            </p:nvGrpSpPr>
            <p:grpSpPr bwMode="auto">
              <a:xfrm>
                <a:off x="3910" y="2052"/>
                <a:ext cx="256" cy="278"/>
                <a:chOff x="2422" y="1428"/>
                <a:chExt cx="256" cy="278"/>
              </a:xfrm>
            </p:grpSpPr>
            <p:sp>
              <p:nvSpPr>
                <p:cNvPr id="91330" name="Oval 64"/>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31" name="Line 65"/>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82" name="Group 66"/>
              <p:cNvGrpSpPr>
                <a:grpSpLocks/>
              </p:cNvGrpSpPr>
              <p:nvPr/>
            </p:nvGrpSpPr>
            <p:grpSpPr bwMode="auto">
              <a:xfrm>
                <a:off x="3142" y="2191"/>
                <a:ext cx="256" cy="278"/>
                <a:chOff x="2886" y="911"/>
                <a:chExt cx="256" cy="278"/>
              </a:xfrm>
            </p:grpSpPr>
            <p:sp>
              <p:nvSpPr>
                <p:cNvPr id="91326" name="Oval 67"/>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27" name="Group 68"/>
                <p:cNvGrpSpPr>
                  <a:grpSpLocks/>
                </p:cNvGrpSpPr>
                <p:nvPr/>
              </p:nvGrpSpPr>
              <p:grpSpPr bwMode="auto">
                <a:xfrm>
                  <a:off x="2961" y="997"/>
                  <a:ext cx="106" cy="106"/>
                  <a:chOff x="3088" y="1628"/>
                  <a:chExt cx="106" cy="106"/>
                </a:xfrm>
              </p:grpSpPr>
              <p:sp>
                <p:nvSpPr>
                  <p:cNvPr id="91328" name="Line 69"/>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29" name="Line 70"/>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sp>
            <p:nvSpPr>
              <p:cNvPr id="91283" name="Line 71"/>
              <p:cNvSpPr>
                <a:spLocks noChangeShapeType="1"/>
              </p:cNvSpPr>
              <p:nvPr/>
            </p:nvSpPr>
            <p:spPr bwMode="auto">
              <a:xfrm flipV="1">
                <a:off x="1936" y="880"/>
                <a:ext cx="1600" cy="464"/>
              </a:xfrm>
              <a:prstGeom prst="line">
                <a:avLst/>
              </a:prstGeom>
              <a:noFill/>
              <a:ln w="76200">
                <a:solidFill>
                  <a:srgbClr val="C51F27"/>
                </a:solidFill>
                <a:round/>
                <a:headEnd/>
                <a:tailEnd type="triangle" w="med" len="med"/>
              </a:ln>
            </p:spPr>
            <p:txBody>
              <a:bodyPr wrap="none" anchor="ctr"/>
              <a:lstStyle/>
              <a:p>
                <a:endParaRPr lang="es-ES"/>
              </a:p>
            </p:txBody>
          </p:sp>
          <p:grpSp>
            <p:nvGrpSpPr>
              <p:cNvPr id="91284" name="Group 72"/>
              <p:cNvGrpSpPr>
                <a:grpSpLocks/>
              </p:cNvGrpSpPr>
              <p:nvPr/>
            </p:nvGrpSpPr>
            <p:grpSpPr bwMode="auto">
              <a:xfrm>
                <a:off x="2529" y="702"/>
                <a:ext cx="287" cy="442"/>
                <a:chOff x="2465" y="766"/>
                <a:chExt cx="287" cy="442"/>
              </a:xfrm>
            </p:grpSpPr>
            <p:sp>
              <p:nvSpPr>
                <p:cNvPr id="91324" name="Text Box 73"/>
                <p:cNvSpPr txBox="1">
                  <a:spLocks noChangeArrowheads="1"/>
                </p:cNvSpPr>
                <p:nvPr/>
              </p:nvSpPr>
              <p:spPr bwMode="auto">
                <a:xfrm>
                  <a:off x="2465" y="766"/>
                  <a:ext cx="287" cy="442"/>
                </a:xfrm>
                <a:prstGeom prst="rect">
                  <a:avLst/>
                </a:prstGeom>
                <a:noFill/>
                <a:ln w="9525">
                  <a:noFill/>
                  <a:miter lim="800000"/>
                  <a:headEnd/>
                  <a:tailEnd/>
                </a:ln>
              </p:spPr>
              <p:txBody>
                <a:bodyPr wrap="none">
                  <a:spAutoFit/>
                </a:bodyPr>
                <a:lstStyle/>
                <a:p>
                  <a:pPr algn="ctr" eaLnBrk="0" hangingPunct="0"/>
                  <a:r>
                    <a:rPr lang="eu-ES" sz="4000">
                      <a:solidFill>
                        <a:srgbClr val="C51F27"/>
                      </a:solidFill>
                    </a:rPr>
                    <a:t>E</a:t>
                  </a:r>
                  <a:endParaRPr lang="eu-ES" sz="1800">
                    <a:solidFill>
                      <a:srgbClr val="C51F27"/>
                    </a:solidFill>
                  </a:endParaRPr>
                </a:p>
              </p:txBody>
            </p:sp>
            <p:sp>
              <p:nvSpPr>
                <p:cNvPr id="91325" name="Line 74"/>
                <p:cNvSpPr>
                  <a:spLocks noChangeShapeType="1"/>
                </p:cNvSpPr>
                <p:nvPr/>
              </p:nvSpPr>
              <p:spPr bwMode="auto">
                <a:xfrm>
                  <a:off x="2528" y="816"/>
                  <a:ext cx="160" cy="0"/>
                </a:xfrm>
                <a:prstGeom prst="line">
                  <a:avLst/>
                </a:prstGeom>
                <a:noFill/>
                <a:ln w="38100">
                  <a:solidFill>
                    <a:srgbClr val="C51F27"/>
                  </a:solidFill>
                  <a:round/>
                  <a:headEnd/>
                  <a:tailEnd type="triangle" w="med" len="sm"/>
                </a:ln>
              </p:spPr>
              <p:txBody>
                <a:bodyPr wrap="none" anchor="ctr"/>
                <a:lstStyle/>
                <a:p>
                  <a:endParaRPr lang="es-ES"/>
                </a:p>
              </p:txBody>
            </p:sp>
          </p:grpSp>
          <p:grpSp>
            <p:nvGrpSpPr>
              <p:cNvPr id="91285" name="Group 75"/>
              <p:cNvGrpSpPr>
                <a:grpSpLocks/>
              </p:cNvGrpSpPr>
              <p:nvPr/>
            </p:nvGrpSpPr>
            <p:grpSpPr bwMode="auto">
              <a:xfrm>
                <a:off x="1238" y="2628"/>
                <a:ext cx="256" cy="278"/>
                <a:chOff x="2422" y="1428"/>
                <a:chExt cx="256" cy="278"/>
              </a:xfrm>
            </p:grpSpPr>
            <p:sp>
              <p:nvSpPr>
                <p:cNvPr id="91322" name="Oval 7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23" name="Line 7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86" name="Group 78"/>
              <p:cNvGrpSpPr>
                <a:grpSpLocks/>
              </p:cNvGrpSpPr>
              <p:nvPr/>
            </p:nvGrpSpPr>
            <p:grpSpPr bwMode="auto">
              <a:xfrm>
                <a:off x="1078" y="2191"/>
                <a:ext cx="256" cy="278"/>
                <a:chOff x="2886" y="911"/>
                <a:chExt cx="256" cy="278"/>
              </a:xfrm>
            </p:grpSpPr>
            <p:sp>
              <p:nvSpPr>
                <p:cNvPr id="91318" name="Oval 79"/>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19" name="Group 80"/>
                <p:cNvGrpSpPr>
                  <a:grpSpLocks/>
                </p:cNvGrpSpPr>
                <p:nvPr/>
              </p:nvGrpSpPr>
              <p:grpSpPr bwMode="auto">
                <a:xfrm>
                  <a:off x="2961" y="997"/>
                  <a:ext cx="106" cy="106"/>
                  <a:chOff x="3088" y="1628"/>
                  <a:chExt cx="106" cy="106"/>
                </a:xfrm>
              </p:grpSpPr>
              <p:sp>
                <p:nvSpPr>
                  <p:cNvPr id="91320" name="Line 81"/>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21" name="Line 82"/>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91287" name="Group 83"/>
              <p:cNvGrpSpPr>
                <a:grpSpLocks/>
              </p:cNvGrpSpPr>
              <p:nvPr/>
            </p:nvGrpSpPr>
            <p:grpSpPr bwMode="auto">
              <a:xfrm>
                <a:off x="4246" y="852"/>
                <a:ext cx="256" cy="278"/>
                <a:chOff x="2422" y="1428"/>
                <a:chExt cx="256" cy="278"/>
              </a:xfrm>
            </p:grpSpPr>
            <p:sp>
              <p:nvSpPr>
                <p:cNvPr id="91316" name="Oval 84"/>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17" name="Line 85"/>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88" name="Group 86"/>
              <p:cNvGrpSpPr>
                <a:grpSpLocks/>
              </p:cNvGrpSpPr>
              <p:nvPr/>
            </p:nvGrpSpPr>
            <p:grpSpPr bwMode="auto">
              <a:xfrm>
                <a:off x="4502" y="2036"/>
                <a:ext cx="256" cy="278"/>
                <a:chOff x="2422" y="1428"/>
                <a:chExt cx="256" cy="278"/>
              </a:xfrm>
            </p:grpSpPr>
            <p:sp>
              <p:nvSpPr>
                <p:cNvPr id="91314" name="Oval 87"/>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91315" name="Line 88"/>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91289" name="Group 89"/>
              <p:cNvGrpSpPr>
                <a:grpSpLocks/>
              </p:cNvGrpSpPr>
              <p:nvPr/>
            </p:nvGrpSpPr>
            <p:grpSpPr bwMode="auto">
              <a:xfrm>
                <a:off x="4550" y="1407"/>
                <a:ext cx="256" cy="278"/>
                <a:chOff x="2886" y="911"/>
                <a:chExt cx="256" cy="278"/>
              </a:xfrm>
            </p:grpSpPr>
            <p:sp>
              <p:nvSpPr>
                <p:cNvPr id="91310" name="Oval 90"/>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1311" name="Group 91"/>
                <p:cNvGrpSpPr>
                  <a:grpSpLocks/>
                </p:cNvGrpSpPr>
                <p:nvPr/>
              </p:nvGrpSpPr>
              <p:grpSpPr bwMode="auto">
                <a:xfrm>
                  <a:off x="2961" y="997"/>
                  <a:ext cx="106" cy="106"/>
                  <a:chOff x="3088" y="1628"/>
                  <a:chExt cx="106" cy="106"/>
                </a:xfrm>
              </p:grpSpPr>
              <p:sp>
                <p:nvSpPr>
                  <p:cNvPr id="91312" name="Line 92"/>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91313" name="Line 93"/>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sp>
            <p:nvSpPr>
              <p:cNvPr id="91290" name="Line 94"/>
              <p:cNvSpPr>
                <a:spLocks noChangeShapeType="1"/>
              </p:cNvSpPr>
              <p:nvPr/>
            </p:nvSpPr>
            <p:spPr bwMode="auto">
              <a:xfrm flipV="1">
                <a:off x="2784" y="2080"/>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1" name="Line 95"/>
              <p:cNvSpPr>
                <a:spLocks noChangeShapeType="1"/>
              </p:cNvSpPr>
              <p:nvPr/>
            </p:nvSpPr>
            <p:spPr bwMode="auto">
              <a:xfrm flipV="1">
                <a:off x="3376" y="2192"/>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2" name="Line 96"/>
              <p:cNvSpPr>
                <a:spLocks noChangeShapeType="1"/>
              </p:cNvSpPr>
              <p:nvPr/>
            </p:nvSpPr>
            <p:spPr bwMode="auto">
              <a:xfrm flipV="1">
                <a:off x="4528" y="1840"/>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3" name="Line 97"/>
              <p:cNvSpPr>
                <a:spLocks noChangeShapeType="1"/>
              </p:cNvSpPr>
              <p:nvPr/>
            </p:nvSpPr>
            <p:spPr bwMode="auto">
              <a:xfrm flipV="1">
                <a:off x="4768" y="1424"/>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4" name="Line 98"/>
              <p:cNvSpPr>
                <a:spLocks noChangeShapeType="1"/>
              </p:cNvSpPr>
              <p:nvPr/>
            </p:nvSpPr>
            <p:spPr bwMode="auto">
              <a:xfrm flipV="1">
                <a:off x="4176" y="1184"/>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5" name="Line 99"/>
              <p:cNvSpPr>
                <a:spLocks noChangeShapeType="1"/>
              </p:cNvSpPr>
              <p:nvPr/>
            </p:nvSpPr>
            <p:spPr bwMode="auto">
              <a:xfrm flipV="1">
                <a:off x="2640" y="1504"/>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6" name="Line 100"/>
              <p:cNvSpPr>
                <a:spLocks noChangeShapeType="1"/>
              </p:cNvSpPr>
              <p:nvPr/>
            </p:nvSpPr>
            <p:spPr bwMode="auto">
              <a:xfrm flipV="1">
                <a:off x="1296" y="2192"/>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7" name="Line 101"/>
              <p:cNvSpPr>
                <a:spLocks noChangeShapeType="1"/>
              </p:cNvSpPr>
              <p:nvPr/>
            </p:nvSpPr>
            <p:spPr bwMode="auto">
              <a:xfrm flipV="1">
                <a:off x="2016" y="2176"/>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8" name="Line 102"/>
              <p:cNvSpPr>
                <a:spLocks noChangeShapeType="1"/>
              </p:cNvSpPr>
              <p:nvPr/>
            </p:nvSpPr>
            <p:spPr bwMode="auto">
              <a:xfrm flipV="1">
                <a:off x="2016" y="2672"/>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299" name="Line 103"/>
              <p:cNvSpPr>
                <a:spLocks noChangeShapeType="1"/>
              </p:cNvSpPr>
              <p:nvPr/>
            </p:nvSpPr>
            <p:spPr bwMode="auto">
              <a:xfrm flipV="1">
                <a:off x="3632" y="1680"/>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0" name="Line 104"/>
              <p:cNvSpPr>
                <a:spLocks noChangeShapeType="1"/>
              </p:cNvSpPr>
              <p:nvPr/>
            </p:nvSpPr>
            <p:spPr bwMode="auto">
              <a:xfrm flipH="1">
                <a:off x="848" y="2800"/>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1" name="Line 105"/>
              <p:cNvSpPr>
                <a:spLocks noChangeShapeType="1"/>
              </p:cNvSpPr>
              <p:nvPr/>
            </p:nvSpPr>
            <p:spPr bwMode="auto">
              <a:xfrm flipH="1">
                <a:off x="1056" y="1888"/>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2" name="Line 106"/>
              <p:cNvSpPr>
                <a:spLocks noChangeShapeType="1"/>
              </p:cNvSpPr>
              <p:nvPr/>
            </p:nvSpPr>
            <p:spPr bwMode="auto">
              <a:xfrm flipH="1">
                <a:off x="1568" y="2016"/>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3" name="Line 107"/>
              <p:cNvSpPr>
                <a:spLocks noChangeShapeType="1"/>
              </p:cNvSpPr>
              <p:nvPr/>
            </p:nvSpPr>
            <p:spPr bwMode="auto">
              <a:xfrm flipH="1">
                <a:off x="1712" y="2528"/>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4" name="Line 108"/>
              <p:cNvSpPr>
                <a:spLocks noChangeShapeType="1"/>
              </p:cNvSpPr>
              <p:nvPr/>
            </p:nvSpPr>
            <p:spPr bwMode="auto">
              <a:xfrm flipH="1">
                <a:off x="2288" y="2720"/>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5" name="Line 109"/>
              <p:cNvSpPr>
                <a:spLocks noChangeShapeType="1"/>
              </p:cNvSpPr>
              <p:nvPr/>
            </p:nvSpPr>
            <p:spPr bwMode="auto">
              <a:xfrm flipH="1">
                <a:off x="2448" y="1888"/>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6" name="Line 110"/>
              <p:cNvSpPr>
                <a:spLocks noChangeShapeType="1"/>
              </p:cNvSpPr>
              <p:nvPr/>
            </p:nvSpPr>
            <p:spPr bwMode="auto">
              <a:xfrm flipH="1">
                <a:off x="3840" y="1072"/>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7" name="Line 111"/>
              <p:cNvSpPr>
                <a:spLocks noChangeShapeType="1"/>
              </p:cNvSpPr>
              <p:nvPr/>
            </p:nvSpPr>
            <p:spPr bwMode="auto">
              <a:xfrm flipH="1">
                <a:off x="4144" y="2240"/>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8" name="Line 112"/>
              <p:cNvSpPr>
                <a:spLocks noChangeShapeType="1"/>
              </p:cNvSpPr>
              <p:nvPr/>
            </p:nvSpPr>
            <p:spPr bwMode="auto">
              <a:xfrm flipH="1">
                <a:off x="3552" y="2256"/>
                <a:ext cx="384" cy="96"/>
              </a:xfrm>
              <a:prstGeom prst="line">
                <a:avLst/>
              </a:prstGeom>
              <a:noFill/>
              <a:ln w="38100">
                <a:solidFill>
                  <a:schemeClr val="tx1"/>
                </a:solidFill>
                <a:round/>
                <a:headEnd/>
                <a:tailEnd type="triangle" w="med" len="med"/>
              </a:ln>
            </p:spPr>
            <p:txBody>
              <a:bodyPr wrap="none" anchor="ctr"/>
              <a:lstStyle/>
              <a:p>
                <a:endParaRPr lang="es-ES"/>
              </a:p>
            </p:txBody>
          </p:sp>
          <p:sp>
            <p:nvSpPr>
              <p:cNvPr id="91309" name="Line 113"/>
              <p:cNvSpPr>
                <a:spLocks noChangeShapeType="1"/>
              </p:cNvSpPr>
              <p:nvPr/>
            </p:nvSpPr>
            <p:spPr bwMode="auto">
              <a:xfrm flipH="1">
                <a:off x="2848" y="1600"/>
                <a:ext cx="384" cy="96"/>
              </a:xfrm>
              <a:prstGeom prst="line">
                <a:avLst/>
              </a:prstGeom>
              <a:noFill/>
              <a:ln w="38100">
                <a:solidFill>
                  <a:schemeClr val="tx1"/>
                </a:solidFill>
                <a:round/>
                <a:headEnd/>
                <a:tailEnd type="triangle" w="med" len="med"/>
              </a:ln>
            </p:spPr>
            <p:txBody>
              <a:bodyPr wrap="none" anchor="ctr"/>
              <a:lstStyle/>
              <a:p>
                <a:endParaRPr lang="es-ES"/>
              </a:p>
            </p:txBody>
          </p:sp>
        </p:grpSp>
        <p:sp>
          <p:nvSpPr>
            <p:cNvPr id="91263" name="Line 114"/>
            <p:cNvSpPr>
              <a:spLocks noChangeShapeType="1"/>
            </p:cNvSpPr>
            <p:nvPr/>
          </p:nvSpPr>
          <p:spPr bwMode="auto">
            <a:xfrm>
              <a:off x="2176" y="2944"/>
              <a:ext cx="576" cy="496"/>
            </a:xfrm>
            <a:prstGeom prst="line">
              <a:avLst/>
            </a:prstGeom>
            <a:noFill/>
            <a:ln w="9525">
              <a:solidFill>
                <a:schemeClr val="accent2"/>
              </a:solidFill>
              <a:round/>
              <a:headEnd type="triangle" w="lg" len="med"/>
              <a:tailEnd/>
            </a:ln>
          </p:spPr>
          <p:txBody>
            <a:bodyPr wrap="none" anchor="ctr"/>
            <a:lstStyle/>
            <a:p>
              <a:endParaRPr lang="es-ES"/>
            </a:p>
          </p:txBody>
        </p:sp>
        <p:sp>
          <p:nvSpPr>
            <p:cNvPr id="91264" name="Text Box 116"/>
            <p:cNvSpPr txBox="1">
              <a:spLocks noChangeArrowheads="1"/>
            </p:cNvSpPr>
            <p:nvPr/>
          </p:nvSpPr>
          <p:spPr bwMode="auto">
            <a:xfrm>
              <a:off x="2712" y="3260"/>
              <a:ext cx="238" cy="365"/>
            </a:xfrm>
            <a:prstGeom prst="rect">
              <a:avLst/>
            </a:prstGeom>
            <a:noFill/>
            <a:ln w="9525">
              <a:noFill/>
              <a:miter lim="800000"/>
              <a:headEnd/>
              <a:tailEnd/>
            </a:ln>
          </p:spPr>
          <p:txBody>
            <a:bodyPr wrap="none">
              <a:spAutoFit/>
            </a:bodyPr>
            <a:lstStyle/>
            <a:p>
              <a:pPr algn="ctr" eaLnBrk="0" hangingPunct="0"/>
              <a:r>
                <a:rPr lang="eu-ES" sz="3200" b="1">
                  <a:solidFill>
                    <a:schemeClr val="accent2"/>
                  </a:solidFill>
                </a:rPr>
                <a:t>S</a:t>
              </a:r>
            </a:p>
          </p:txBody>
        </p:sp>
      </p:grpSp>
      <p:graphicFrame>
        <p:nvGraphicFramePr>
          <p:cNvPr id="91254" name="Object 118"/>
          <p:cNvGraphicFramePr>
            <a:graphicFrameLocks noChangeAspect="1"/>
          </p:cNvGraphicFramePr>
          <p:nvPr/>
        </p:nvGraphicFramePr>
        <p:xfrm>
          <a:off x="7750998" y="2022348"/>
          <a:ext cx="1903412" cy="1179512"/>
        </p:xfrm>
        <a:graphic>
          <a:graphicData uri="http://schemas.openxmlformats.org/presentationml/2006/ole">
            <mc:AlternateContent xmlns:mc="http://schemas.openxmlformats.org/markup-compatibility/2006">
              <mc:Choice xmlns:v="urn:schemas-microsoft-com:vml" Requires="v">
                <p:oleObj spid="_x0000_s91377" name="Ecuación" r:id="rId4" imgW="634725" imgH="393529" progId="Equation.3">
                  <p:embed/>
                </p:oleObj>
              </mc:Choice>
              <mc:Fallback>
                <p:oleObj name="Ecuación" r:id="rId4" imgW="634725" imgH="393529" progId="Equation.3">
                  <p:embed/>
                  <p:pic>
                    <p:nvPicPr>
                      <p:cNvPr id="0" name="Picture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0998" y="2022348"/>
                        <a:ext cx="1903412" cy="117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255" name="Object 119"/>
          <p:cNvGraphicFramePr>
            <a:graphicFrameLocks noChangeAspect="1"/>
          </p:cNvGraphicFramePr>
          <p:nvPr/>
        </p:nvGraphicFramePr>
        <p:xfrm>
          <a:off x="5848575" y="4133037"/>
          <a:ext cx="3998912" cy="1257300"/>
        </p:xfrm>
        <a:graphic>
          <a:graphicData uri="http://schemas.openxmlformats.org/presentationml/2006/ole">
            <mc:AlternateContent xmlns:mc="http://schemas.openxmlformats.org/markup-compatibility/2006">
              <mc:Choice xmlns:v="urn:schemas-microsoft-com:vml" Requires="v">
                <p:oleObj spid="_x0000_s91378" name="Ecuación" r:id="rId6" imgW="1333500" imgH="419100" progId="Equation.3">
                  <p:embed/>
                </p:oleObj>
              </mc:Choice>
              <mc:Fallback>
                <p:oleObj name="Ecuación" r:id="rId6" imgW="1333500" imgH="419100" progId="Equation.3">
                  <p:embed/>
                  <p:pic>
                    <p:nvPicPr>
                      <p:cNvPr id="0" name="Picture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8575" y="4133037"/>
                        <a:ext cx="3998912"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256" name="Object 120"/>
          <p:cNvGraphicFramePr>
            <a:graphicFrameLocks noChangeAspect="1"/>
          </p:cNvGraphicFramePr>
          <p:nvPr/>
        </p:nvGraphicFramePr>
        <p:xfrm>
          <a:off x="1959631" y="5646395"/>
          <a:ext cx="4749800" cy="914400"/>
        </p:xfrm>
        <a:graphic>
          <a:graphicData uri="http://schemas.openxmlformats.org/presentationml/2006/ole">
            <mc:AlternateContent xmlns:mc="http://schemas.openxmlformats.org/markup-compatibility/2006">
              <mc:Choice xmlns:v="urn:schemas-microsoft-com:vml" Requires="v">
                <p:oleObj spid="_x0000_s91379" name="Ecuación" r:id="rId8" imgW="2374900" imgH="457200" progId="Equation.3">
                  <p:embed/>
                </p:oleObj>
              </mc:Choice>
              <mc:Fallback>
                <p:oleObj name="Ecuación" r:id="rId8" imgW="2374900" imgH="457200" progId="Equation.3">
                  <p:embed/>
                  <p:pic>
                    <p:nvPicPr>
                      <p:cNvPr id="0" name="Picture 1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9631" y="5646395"/>
                        <a:ext cx="4749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57" name="Text Box 121"/>
          <p:cNvSpPr txBox="1">
            <a:spLocks noChangeArrowheads="1"/>
          </p:cNvSpPr>
          <p:nvPr/>
        </p:nvSpPr>
        <p:spPr bwMode="auto">
          <a:xfrm>
            <a:off x="7389341" y="2238375"/>
            <a:ext cx="2516659" cy="830997"/>
          </a:xfrm>
          <a:prstGeom prst="rect">
            <a:avLst/>
          </a:prstGeom>
          <a:solidFill>
            <a:srgbClr val="FFFF00"/>
          </a:solidFill>
          <a:ln w="57150" algn="ctr">
            <a:solidFill>
              <a:schemeClr val="accent2"/>
            </a:solidFill>
            <a:miter lim="800000"/>
            <a:headEnd/>
            <a:tailEnd/>
          </a:ln>
        </p:spPr>
        <p:txBody>
          <a:bodyPr wrap="square">
            <a:spAutoFit/>
          </a:bodyPr>
          <a:lstStyle/>
          <a:p>
            <a:pPr algn="ctr" eaLnBrk="0" hangingPunct="0"/>
            <a:r>
              <a:rPr lang="es-ES" sz="2400" b="1" dirty="0" err="1">
                <a:latin typeface="Lucida Handwriting" pitchFamily="66" charset="0"/>
              </a:rPr>
              <a:t>Batez</a:t>
            </a:r>
            <a:r>
              <a:rPr lang="es-ES" sz="2400" b="1" dirty="0">
                <a:latin typeface="Lucida Handwriting" pitchFamily="66" charset="0"/>
              </a:rPr>
              <a:t> </a:t>
            </a:r>
            <a:r>
              <a:rPr lang="es-ES" sz="2400" b="1" dirty="0" err="1">
                <a:latin typeface="Lucida Handwriting" pitchFamily="66" charset="0"/>
              </a:rPr>
              <a:t>besteko</a:t>
            </a:r>
            <a:r>
              <a:rPr lang="es-ES" sz="2400" b="1" dirty="0">
                <a:latin typeface="Lucida Handwriting" pitchFamily="66" charset="0"/>
              </a:rPr>
              <a:t> </a:t>
            </a:r>
            <a:r>
              <a:rPr lang="es-ES" sz="2400" b="1" dirty="0" err="1">
                <a:latin typeface="Lucida Handwriting" pitchFamily="66" charset="0"/>
              </a:rPr>
              <a:t>intentsitatea</a:t>
            </a:r>
            <a:endParaRPr lang="es-ES" sz="2400" b="1" dirty="0">
              <a:latin typeface="Lucida Handwriting" pitchFamily="66" charset="0"/>
            </a:endParaRPr>
          </a:p>
        </p:txBody>
      </p:sp>
      <p:sp>
        <p:nvSpPr>
          <p:cNvPr id="91258" name="Text Box 122"/>
          <p:cNvSpPr txBox="1">
            <a:spLocks noChangeArrowheads="1"/>
          </p:cNvSpPr>
          <p:nvPr/>
        </p:nvSpPr>
        <p:spPr bwMode="auto">
          <a:xfrm>
            <a:off x="7026275" y="4359275"/>
            <a:ext cx="2562568" cy="830997"/>
          </a:xfrm>
          <a:prstGeom prst="rect">
            <a:avLst/>
          </a:prstGeom>
          <a:solidFill>
            <a:srgbClr val="FFFF00"/>
          </a:solidFill>
          <a:ln w="57150" algn="ctr">
            <a:solidFill>
              <a:schemeClr val="accent2"/>
            </a:solidFill>
            <a:miter lim="800000"/>
            <a:headEnd/>
            <a:tailEnd/>
          </a:ln>
        </p:spPr>
        <p:txBody>
          <a:bodyPr wrap="square">
            <a:spAutoFit/>
          </a:bodyPr>
          <a:lstStyle/>
          <a:p>
            <a:pPr algn="ctr" eaLnBrk="0" hangingPunct="0"/>
            <a:r>
              <a:rPr lang="es-ES" sz="2400" b="1" dirty="0" err="1">
                <a:latin typeface="Lucida Handwriting" pitchFamily="66" charset="0"/>
              </a:rPr>
              <a:t>Aldiuneko</a:t>
            </a:r>
            <a:r>
              <a:rPr lang="es-ES" sz="2400" b="1" dirty="0">
                <a:latin typeface="Lucida Handwriting" pitchFamily="66" charset="0"/>
              </a:rPr>
              <a:t> </a:t>
            </a:r>
            <a:r>
              <a:rPr lang="es-ES" sz="2400" b="1" dirty="0" err="1">
                <a:latin typeface="Lucida Handwriting" pitchFamily="66" charset="0"/>
              </a:rPr>
              <a:t>intentsitatea</a:t>
            </a:r>
            <a:endParaRPr lang="es-ES" sz="2400" b="1" dirty="0">
              <a:latin typeface="Lucida Handwriting" pitchFamily="66" charset="0"/>
            </a:endParaRPr>
          </a:p>
        </p:txBody>
      </p:sp>
      <p:sp>
        <p:nvSpPr>
          <p:cNvPr id="91259" name="Text Box 123"/>
          <p:cNvSpPr txBox="1">
            <a:spLocks noChangeArrowheads="1"/>
          </p:cNvSpPr>
          <p:nvPr/>
        </p:nvSpPr>
        <p:spPr bwMode="auto">
          <a:xfrm>
            <a:off x="2959012" y="5920346"/>
            <a:ext cx="2153079" cy="523220"/>
          </a:xfrm>
          <a:prstGeom prst="rect">
            <a:avLst/>
          </a:prstGeom>
          <a:solidFill>
            <a:srgbClr val="FFFF00"/>
          </a:solidFill>
          <a:ln w="57150" algn="ctr">
            <a:solidFill>
              <a:schemeClr val="accent2"/>
            </a:solidFill>
            <a:miter lim="800000"/>
            <a:headEnd/>
            <a:tailEnd/>
          </a:ln>
        </p:spPr>
        <p:txBody>
          <a:bodyPr wrap="square">
            <a:spAutoFit/>
          </a:bodyPr>
          <a:lstStyle/>
          <a:p>
            <a:pPr algn="ctr" eaLnBrk="0" hangingPunct="0"/>
            <a:r>
              <a:rPr lang="es-ES" sz="2800" b="1" dirty="0" err="1">
                <a:latin typeface="Lucida Handwriting" pitchFamily="66" charset="0"/>
              </a:rPr>
              <a:t>Unitatea</a:t>
            </a:r>
            <a:endParaRPr lang="es-ES" sz="2800" b="1" dirty="0">
              <a:latin typeface="Lucida Handwriting" pitchFamily="66" charset="0"/>
            </a:endParaRPr>
          </a:p>
        </p:txBody>
      </p:sp>
      <p:sp>
        <p:nvSpPr>
          <p:cNvPr id="122" name="Rectangle 2"/>
          <p:cNvSpPr txBox="1">
            <a:spLocks noChangeArrowheads="1"/>
          </p:cNvSpPr>
          <p:nvPr/>
        </p:nvSpPr>
        <p:spPr bwMode="auto">
          <a:xfrm>
            <a:off x="334493" y="498386"/>
            <a:ext cx="8685939" cy="1200329"/>
          </a:xfrm>
          <a:prstGeom prst="rect">
            <a:avLst/>
          </a:prstGeom>
          <a:solidFill>
            <a:srgbClr val="FFFF00"/>
          </a:solidFill>
          <a:ln w="38100">
            <a:solidFill>
              <a:schemeClr val="tx1"/>
            </a:solidFill>
            <a:miter lim="800000"/>
            <a:headEnd/>
            <a:tailEnd/>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u-ES" sz="2400" b="1" i="0" u="none" strike="noStrike" kern="1200" cap="none" spc="0" normalizeH="0" baseline="0" noProof="0" dirty="0" smtClean="0">
                <a:ln>
                  <a:noFill/>
                </a:ln>
                <a:solidFill>
                  <a:schemeClr val="tx1"/>
                </a:solidFill>
                <a:effectLst/>
                <a:uLnTx/>
                <a:uFillTx/>
                <a:latin typeface="Lucida Handwriting" pitchFamily="66" charset="0"/>
                <a:ea typeface="+mj-ea"/>
                <a:cs typeface="+mj-cs"/>
              </a:rPr>
              <a:t> “Korrontearen</a:t>
            </a:r>
            <a:r>
              <a:rPr kumimoji="0" lang="eu-ES" sz="2400" b="1" i="0" u="none" strike="noStrike" kern="1200" cap="none" spc="0" normalizeH="0" baseline="0" noProof="0" dirty="0" err="1" smtClean="0">
                <a:ln>
                  <a:noFill/>
                </a:ln>
                <a:solidFill>
                  <a:schemeClr val="tx1"/>
                </a:solidFill>
                <a:effectLst/>
                <a:uLnTx/>
                <a:uFillTx/>
                <a:latin typeface="Lucida Handwriting" pitchFamily="66" charset="0"/>
                <a:ea typeface="+mj-ea"/>
                <a:cs typeface="+mj-cs"/>
              </a:rPr>
              <a:t> barneko S zeharkako</a:t>
            </a:r>
            <a:r>
              <a:rPr kumimoji="0" lang="eu-ES" sz="2400" b="1" i="0" u="none" strike="noStrike" kern="1200" cap="none" spc="0" normalizeH="0" baseline="0" noProof="0" dirty="0" smtClean="0">
                <a:ln>
                  <a:noFill/>
                </a:ln>
                <a:solidFill>
                  <a:schemeClr val="tx1"/>
                </a:solidFill>
                <a:effectLst/>
                <a:uLnTx/>
                <a:uFillTx/>
                <a:latin typeface="Lucida Handwriting" pitchFamily="66" charset="0"/>
                <a:ea typeface="+mj-ea"/>
                <a:cs typeface="+mj-cs"/>
              </a:rPr>
              <a:t> gainazala</a:t>
            </a:r>
            <a:r>
              <a:rPr kumimoji="0" lang="eu-ES" sz="2400" b="1" i="0" u="none" strike="noStrike" kern="1200" cap="none" spc="0" normalizeH="0" baseline="0" noProof="0" dirty="0" err="1" smtClean="0">
                <a:ln>
                  <a:noFill/>
                </a:ln>
                <a:solidFill>
                  <a:schemeClr val="tx1"/>
                </a:solidFill>
                <a:effectLst/>
                <a:uLnTx/>
                <a:uFillTx/>
                <a:latin typeface="Lucida Handwriting" pitchFamily="66" charset="0"/>
                <a:ea typeface="+mj-ea"/>
                <a:cs typeface="+mj-cs"/>
              </a:rPr>
              <a:t> denbora-</a:t>
            </a:r>
            <a:r>
              <a:rPr kumimoji="0" lang="eu-ES" sz="2400" b="1" i="0" u="none" strike="noStrike" kern="1200" cap="none" spc="0" normalizeH="0" baseline="0" noProof="0" dirty="0" smtClean="0">
                <a:ln>
                  <a:noFill/>
                </a:ln>
                <a:solidFill>
                  <a:schemeClr val="tx1"/>
                </a:solidFill>
                <a:effectLst/>
                <a:uLnTx/>
                <a:uFillTx/>
                <a:latin typeface="Lucida Handwriting" pitchFamily="66" charset="0"/>
                <a:ea typeface="+mj-ea"/>
                <a:cs typeface="+mj-cs"/>
              </a:rPr>
              <a:t>unitatean</a:t>
            </a:r>
            <a:r>
              <a:rPr kumimoji="0" lang="eu-ES" sz="2400" b="1" i="0" u="none" strike="noStrike" kern="1200" cap="none" spc="0" normalizeH="0" baseline="0" noProof="0" dirty="0" err="1" smtClean="0">
                <a:ln>
                  <a:noFill/>
                </a:ln>
                <a:solidFill>
                  <a:schemeClr val="tx1"/>
                </a:solidFill>
                <a:effectLst/>
                <a:uLnTx/>
                <a:uFillTx/>
                <a:latin typeface="Lucida Handwriting" pitchFamily="66" charset="0"/>
                <a:ea typeface="+mj-ea"/>
                <a:cs typeface="+mj-cs"/>
              </a:rPr>
              <a:t> zeharkat</a:t>
            </a:r>
            <a:r>
              <a:rPr kumimoji="0" lang="eu-ES" sz="2400" b="1" i="0" u="none" strike="noStrike" kern="1200" cap="none" spc="0" normalizeH="0" baseline="0" noProof="0" dirty="0" smtClean="0">
                <a:ln>
                  <a:noFill/>
                </a:ln>
                <a:solidFill>
                  <a:schemeClr val="tx1"/>
                </a:solidFill>
                <a:effectLst/>
                <a:uLnTx/>
                <a:uFillTx/>
                <a:latin typeface="Lucida Handwriting" pitchFamily="66" charset="0"/>
                <a:ea typeface="+mj-ea"/>
                <a:cs typeface="+mj-cs"/>
              </a:rPr>
              <a:t>zen</a:t>
            </a:r>
            <a:r>
              <a:rPr kumimoji="0" lang="eu-ES" sz="2400" b="1" i="0" u="none" strike="noStrike" kern="1200" cap="none" spc="0" normalizeH="0" baseline="0" noProof="0" dirty="0" err="1" smtClean="0">
                <a:ln>
                  <a:noFill/>
                </a:ln>
                <a:solidFill>
                  <a:schemeClr val="tx1"/>
                </a:solidFill>
                <a:effectLst/>
                <a:uLnTx/>
                <a:uFillTx/>
                <a:latin typeface="Lucida Handwriting" pitchFamily="66" charset="0"/>
                <a:ea typeface="+mj-ea"/>
                <a:cs typeface="+mj-cs"/>
              </a:rPr>
              <a:t> duen</a:t>
            </a:r>
            <a:r>
              <a:rPr kumimoji="0" lang="eu-ES" sz="2400" b="1" i="0" u="none" strike="noStrike" kern="1200" cap="none" spc="0" normalizeH="0" baseline="0" noProof="0" dirty="0" smtClean="0">
                <a:ln>
                  <a:noFill/>
                </a:ln>
                <a:solidFill>
                  <a:schemeClr val="tx1"/>
                </a:solidFill>
                <a:effectLst/>
                <a:uLnTx/>
                <a:uFillTx/>
                <a:latin typeface="Lucida Handwriting" pitchFamily="66" charset="0"/>
                <a:ea typeface="+mj-ea"/>
                <a:cs typeface="+mj-cs"/>
              </a:rPr>
              <a:t> karga</a:t>
            </a:r>
            <a:r>
              <a:rPr kumimoji="0" lang="eu-ES" sz="2400" b="1" i="0" u="none" strike="noStrike" kern="1200" cap="none" spc="0" normalizeH="0" baseline="0" noProof="0" dirty="0" err="1" smtClean="0">
                <a:ln>
                  <a:noFill/>
                </a:ln>
                <a:solidFill>
                  <a:schemeClr val="tx1"/>
                </a:solidFill>
                <a:effectLst/>
                <a:uLnTx/>
                <a:uFillTx/>
                <a:latin typeface="Lucida Handwriting" pitchFamily="66" charset="0"/>
                <a:ea typeface="+mj-ea"/>
                <a:cs typeface="+mj-cs"/>
              </a:rPr>
              <a:t> elektriko</a:t>
            </a:r>
            <a:r>
              <a:rPr kumimoji="0" lang="eu-ES" sz="2400" b="1" i="0" u="none" strike="noStrike" kern="1200" cap="none" spc="0" normalizeH="0" baseline="0" noProof="0" dirty="0" smtClean="0">
                <a:ln>
                  <a:noFill/>
                </a:ln>
                <a:solidFill>
                  <a:schemeClr val="tx1"/>
                </a:solidFill>
                <a:effectLst/>
                <a:uLnTx/>
                <a:uFillTx/>
                <a:latin typeface="Lucida Handwriting" pitchFamily="66" charset="0"/>
                <a:ea typeface="+mj-ea"/>
                <a:cs typeface="+mj-cs"/>
              </a:rPr>
              <a:t> kantitatea”</a:t>
            </a:r>
            <a:endParaRPr kumimoji="0" lang="eu-ES" sz="2400" b="0" i="0" u="none" strike="noStrike" kern="1200" cap="none" spc="0" normalizeH="0" baseline="0" noProof="0" dirty="0" smtClean="0">
              <a:ln>
                <a:noFill/>
              </a:ln>
              <a:solidFill>
                <a:schemeClr val="tx1"/>
              </a:solidFill>
              <a:effectLst/>
              <a:uLnTx/>
              <a:uFillTx/>
              <a:latin typeface="Lucida Handwriting" pitchFamily="66" charset="0"/>
              <a:ea typeface="+mj-ea"/>
              <a:cs typeface="+mj-cs"/>
            </a:endParaRPr>
          </a:p>
        </p:txBody>
      </p:sp>
      <p:sp>
        <p:nvSpPr>
          <p:cNvPr id="123" name="Text Box 123"/>
          <p:cNvSpPr txBox="1">
            <a:spLocks noChangeArrowheads="1"/>
          </p:cNvSpPr>
          <p:nvPr/>
        </p:nvSpPr>
        <p:spPr bwMode="auto">
          <a:xfrm>
            <a:off x="6940462" y="5710796"/>
            <a:ext cx="2851238" cy="954107"/>
          </a:xfrm>
          <a:prstGeom prst="rect">
            <a:avLst/>
          </a:prstGeom>
          <a:solidFill>
            <a:srgbClr val="FFFF00"/>
          </a:solidFill>
          <a:ln w="57150" algn="ctr">
            <a:solidFill>
              <a:srgbClr val="00B0F0"/>
            </a:solidFill>
            <a:miter lim="800000"/>
            <a:headEnd/>
            <a:tailEnd/>
          </a:ln>
        </p:spPr>
        <p:txBody>
          <a:bodyPr wrap="square">
            <a:spAutoFit/>
          </a:bodyPr>
          <a:lstStyle/>
          <a:p>
            <a:pPr algn="ctr" eaLnBrk="0" hangingPunct="0"/>
            <a:r>
              <a:rPr lang="es-ES" sz="2800" b="1" dirty="0" err="1" smtClean="0">
                <a:latin typeface="Lucida Handwriting" pitchFamily="66" charset="0"/>
              </a:rPr>
              <a:t>Magnitude</a:t>
            </a:r>
            <a:r>
              <a:rPr lang="es-ES" sz="2800" b="1" dirty="0" smtClean="0">
                <a:latin typeface="Lucida Handwriting" pitchFamily="66" charset="0"/>
              </a:rPr>
              <a:t> </a:t>
            </a:r>
            <a:r>
              <a:rPr lang="es-ES" sz="2800" b="1" dirty="0" err="1" smtClean="0">
                <a:latin typeface="Lucida Handwriting" pitchFamily="66" charset="0"/>
              </a:rPr>
              <a:t>eskalarra</a:t>
            </a:r>
            <a:r>
              <a:rPr lang="es-ES" sz="2800" b="1" dirty="0" smtClean="0">
                <a:latin typeface="Lucida Handwriting" pitchFamily="66" charset="0"/>
              </a:rPr>
              <a:t> </a:t>
            </a:r>
            <a:endParaRPr lang="es-ES" sz="2800" b="1"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1253"/>
                                        </p:tgtEl>
                                        <p:attrNameLst>
                                          <p:attrName>style.visibility</p:attrName>
                                        </p:attrNameLst>
                                      </p:cBhvr>
                                      <p:to>
                                        <p:strVal val="visible"/>
                                      </p:to>
                                    </p:set>
                                    <p:anim to="" calcmode="lin" valueType="num">
                                      <p:cBhvr>
                                        <p:cTn id="7" dur="1" fill="hold"/>
                                        <p:tgtEl>
                                          <p:spTgt spid="9125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
                                        </p:tgtEl>
                                        <p:attrNameLst>
                                          <p:attrName>style.visibility</p:attrName>
                                        </p:attrNameLst>
                                      </p:cBhvr>
                                      <p:to>
                                        <p:strVal val="visible"/>
                                      </p:to>
                                    </p:set>
                                    <p:anim calcmode="discrete" valueType="clr">
                                      <p:cBhvr override="childStyle">
                                        <p:cTn id="12" dur="80"/>
                                        <p:tgtEl>
                                          <p:spTgt spid="12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
                                        </p:tgtEl>
                                        <p:attrNameLst>
                                          <p:attrName>fillcolor</p:attrName>
                                        </p:attrNameLst>
                                      </p:cBhvr>
                                      <p:tavLst>
                                        <p:tav tm="0">
                                          <p:val>
                                            <p:clrVal>
                                              <a:schemeClr val="accent2"/>
                                            </p:clrVal>
                                          </p:val>
                                        </p:tav>
                                        <p:tav tm="50000">
                                          <p:val>
                                            <p:clrVal>
                                              <a:schemeClr val="hlink"/>
                                            </p:clrVal>
                                          </p:val>
                                        </p:tav>
                                      </p:tavLst>
                                    </p:anim>
                                    <p:set>
                                      <p:cBhvr>
                                        <p:cTn id="14" dur="80"/>
                                        <p:tgtEl>
                                          <p:spTgt spid="12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2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1254"/>
                                        </p:tgtEl>
                                        <p:attrNameLst>
                                          <p:attrName>style.visibility</p:attrName>
                                        </p:attrNameLst>
                                      </p:cBhvr>
                                      <p:to>
                                        <p:strVal val="visible"/>
                                      </p:to>
                                    </p:set>
                                    <p:animEffect transition="in" filter="wipe(left)">
                                      <p:cBhvr>
                                        <p:cTn id="23" dur="3000"/>
                                        <p:tgtEl>
                                          <p:spTgt spid="91254"/>
                                        </p:tgtEl>
                                      </p:cBhvr>
                                    </p:animEffect>
                                  </p:childTnLst>
                                </p:cTn>
                              </p:par>
                              <p:par>
                                <p:cTn id="24" presetID="55" presetClass="exit" presetSubtype="0" fill="hold" grpId="1" nodeType="withEffect">
                                  <p:stCondLst>
                                    <p:cond delay="0"/>
                                  </p:stCondLst>
                                  <p:childTnLst>
                                    <p:anim calcmode="lin" valueType="num">
                                      <p:cBhvr>
                                        <p:cTn id="25" dur="1000"/>
                                        <p:tgtEl>
                                          <p:spTgt spid="91257"/>
                                        </p:tgtEl>
                                        <p:attrNameLst>
                                          <p:attrName>ppt_w</p:attrName>
                                        </p:attrNameLst>
                                      </p:cBhvr>
                                      <p:tavLst>
                                        <p:tav tm="0">
                                          <p:val>
                                            <p:strVal val="ppt_w"/>
                                          </p:val>
                                        </p:tav>
                                        <p:tav tm="100000">
                                          <p:val>
                                            <p:strVal val="ppt_w*0.70"/>
                                          </p:val>
                                        </p:tav>
                                      </p:tavLst>
                                    </p:anim>
                                    <p:anim calcmode="lin" valueType="num">
                                      <p:cBhvr>
                                        <p:cTn id="26" dur="1000"/>
                                        <p:tgtEl>
                                          <p:spTgt spid="91257"/>
                                        </p:tgtEl>
                                        <p:attrNameLst>
                                          <p:attrName>ppt_h</p:attrName>
                                        </p:attrNameLst>
                                      </p:cBhvr>
                                      <p:tavLst>
                                        <p:tav tm="0">
                                          <p:val>
                                            <p:strVal val="ppt_h"/>
                                          </p:val>
                                        </p:tav>
                                        <p:tav tm="100000">
                                          <p:val>
                                            <p:strVal val="ppt_h"/>
                                          </p:val>
                                        </p:tav>
                                      </p:tavLst>
                                    </p:anim>
                                    <p:animEffect transition="out" filter="fade">
                                      <p:cBhvr>
                                        <p:cTn id="27" dur="1000"/>
                                        <p:tgtEl>
                                          <p:spTgt spid="91257"/>
                                        </p:tgtEl>
                                      </p:cBhvr>
                                    </p:animEffect>
                                    <p:set>
                                      <p:cBhvr>
                                        <p:cTn id="28" dur="1" fill="hold">
                                          <p:stCondLst>
                                            <p:cond delay="999"/>
                                          </p:stCondLst>
                                        </p:cTn>
                                        <p:tgtEl>
                                          <p:spTgt spid="9125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12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1255"/>
                                        </p:tgtEl>
                                        <p:attrNameLst>
                                          <p:attrName>style.visibility</p:attrName>
                                        </p:attrNameLst>
                                      </p:cBhvr>
                                      <p:to>
                                        <p:strVal val="visible"/>
                                      </p:to>
                                    </p:set>
                                    <p:animEffect transition="in" filter="wipe(left)">
                                      <p:cBhvr>
                                        <p:cTn id="37" dur="3000"/>
                                        <p:tgtEl>
                                          <p:spTgt spid="91255"/>
                                        </p:tgtEl>
                                      </p:cBhvr>
                                    </p:animEffect>
                                  </p:childTnLst>
                                </p:cTn>
                              </p:par>
                              <p:par>
                                <p:cTn id="38" presetID="55" presetClass="exit" presetSubtype="0" fill="hold" grpId="1" nodeType="withEffect">
                                  <p:stCondLst>
                                    <p:cond delay="0"/>
                                  </p:stCondLst>
                                  <p:childTnLst>
                                    <p:anim calcmode="lin" valueType="num">
                                      <p:cBhvr>
                                        <p:cTn id="39" dur="1000"/>
                                        <p:tgtEl>
                                          <p:spTgt spid="91258"/>
                                        </p:tgtEl>
                                        <p:attrNameLst>
                                          <p:attrName>ppt_w</p:attrName>
                                        </p:attrNameLst>
                                      </p:cBhvr>
                                      <p:tavLst>
                                        <p:tav tm="0">
                                          <p:val>
                                            <p:strVal val="ppt_w"/>
                                          </p:val>
                                        </p:tav>
                                        <p:tav tm="100000">
                                          <p:val>
                                            <p:strVal val="ppt_w*0.70"/>
                                          </p:val>
                                        </p:tav>
                                      </p:tavLst>
                                    </p:anim>
                                    <p:anim calcmode="lin" valueType="num">
                                      <p:cBhvr>
                                        <p:cTn id="40" dur="1000"/>
                                        <p:tgtEl>
                                          <p:spTgt spid="91258"/>
                                        </p:tgtEl>
                                        <p:attrNameLst>
                                          <p:attrName>ppt_h</p:attrName>
                                        </p:attrNameLst>
                                      </p:cBhvr>
                                      <p:tavLst>
                                        <p:tav tm="0">
                                          <p:val>
                                            <p:strVal val="ppt_h"/>
                                          </p:val>
                                        </p:tav>
                                        <p:tav tm="100000">
                                          <p:val>
                                            <p:strVal val="ppt_h"/>
                                          </p:val>
                                        </p:tav>
                                      </p:tavLst>
                                    </p:anim>
                                    <p:animEffect transition="out" filter="fade">
                                      <p:cBhvr>
                                        <p:cTn id="41" dur="1000"/>
                                        <p:tgtEl>
                                          <p:spTgt spid="91258"/>
                                        </p:tgtEl>
                                      </p:cBhvr>
                                    </p:animEffect>
                                    <p:set>
                                      <p:cBhvr>
                                        <p:cTn id="42" dur="1" fill="hold">
                                          <p:stCondLst>
                                            <p:cond delay="999"/>
                                          </p:stCondLst>
                                        </p:cTn>
                                        <p:tgtEl>
                                          <p:spTgt spid="9125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12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91256"/>
                                        </p:tgtEl>
                                        <p:attrNameLst>
                                          <p:attrName>style.visibility</p:attrName>
                                        </p:attrNameLst>
                                      </p:cBhvr>
                                      <p:to>
                                        <p:strVal val="visible"/>
                                      </p:to>
                                    </p:set>
                                    <p:anim to="" calcmode="lin" valueType="num">
                                      <p:cBhvr>
                                        <p:cTn id="51" dur="1" fill="hold"/>
                                        <p:tgtEl>
                                          <p:spTgt spid="91256"/>
                                        </p:tgtEl>
                                        <p:attrNameLst>
                                          <p:attrName/>
                                        </p:attrNameLst>
                                      </p:cBhvr>
                                    </p:anim>
                                  </p:childTnLst>
                                </p:cTn>
                              </p:par>
                              <p:par>
                                <p:cTn id="52" presetID="55" presetClass="exit" presetSubtype="0" fill="hold" grpId="1" nodeType="withEffect">
                                  <p:stCondLst>
                                    <p:cond delay="0"/>
                                  </p:stCondLst>
                                  <p:childTnLst>
                                    <p:anim calcmode="lin" valueType="num">
                                      <p:cBhvr>
                                        <p:cTn id="53" dur="1000"/>
                                        <p:tgtEl>
                                          <p:spTgt spid="91259"/>
                                        </p:tgtEl>
                                        <p:attrNameLst>
                                          <p:attrName>ppt_w</p:attrName>
                                        </p:attrNameLst>
                                      </p:cBhvr>
                                      <p:tavLst>
                                        <p:tav tm="0">
                                          <p:val>
                                            <p:strVal val="ppt_w"/>
                                          </p:val>
                                        </p:tav>
                                        <p:tav tm="100000">
                                          <p:val>
                                            <p:strVal val="ppt_w*0.70"/>
                                          </p:val>
                                        </p:tav>
                                      </p:tavLst>
                                    </p:anim>
                                    <p:anim calcmode="lin" valueType="num">
                                      <p:cBhvr>
                                        <p:cTn id="54" dur="1000"/>
                                        <p:tgtEl>
                                          <p:spTgt spid="91259"/>
                                        </p:tgtEl>
                                        <p:attrNameLst>
                                          <p:attrName>ppt_h</p:attrName>
                                        </p:attrNameLst>
                                      </p:cBhvr>
                                      <p:tavLst>
                                        <p:tav tm="0">
                                          <p:val>
                                            <p:strVal val="ppt_h"/>
                                          </p:val>
                                        </p:tav>
                                        <p:tav tm="100000">
                                          <p:val>
                                            <p:strVal val="ppt_h"/>
                                          </p:val>
                                        </p:tav>
                                      </p:tavLst>
                                    </p:anim>
                                    <p:animEffect transition="out" filter="fade">
                                      <p:cBhvr>
                                        <p:cTn id="55" dur="1000"/>
                                        <p:tgtEl>
                                          <p:spTgt spid="91259"/>
                                        </p:tgtEl>
                                      </p:cBhvr>
                                    </p:animEffect>
                                    <p:set>
                                      <p:cBhvr>
                                        <p:cTn id="56" dur="1" fill="hold">
                                          <p:stCondLst>
                                            <p:cond delay="999"/>
                                          </p:stCondLst>
                                        </p:cTn>
                                        <p:tgtEl>
                                          <p:spTgt spid="9125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57" grpId="0" animBg="1"/>
      <p:bldP spid="91257" grpId="1" animBg="1"/>
      <p:bldP spid="91258" grpId="0" animBg="1"/>
      <p:bldP spid="91258" grpId="1" animBg="1"/>
      <p:bldP spid="91259" grpId="0" animBg="1"/>
      <p:bldP spid="91259" grpId="1" animBg="1"/>
      <p:bldP spid="122" grpId="0" animBg="1"/>
      <p:bldP spid="12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10623" y="37"/>
            <a:ext cx="9906000" cy="4801314"/>
          </a:xfrm>
          <a:prstGeom prst="rect">
            <a:avLst/>
          </a:prstGeom>
          <a:noFill/>
          <a:ln w="57150" algn="ctr">
            <a:noFill/>
            <a:miter lim="800000"/>
            <a:headEnd/>
            <a:tailEnd/>
          </a:ln>
          <a:effectLst/>
        </p:spPr>
        <p:txBody>
          <a:bodyPr>
            <a:spAutoFit/>
          </a:bodyPr>
          <a:lstStyle/>
          <a:p>
            <a:pPr algn="just" eaLnBrk="0" hangingPunct="0">
              <a:lnSpc>
                <a:spcPct val="150000"/>
              </a:lnSpc>
              <a:defRPr/>
            </a:pPr>
            <a:r>
              <a:rPr lang="pt-PT" sz="2400" b="1" dirty="0"/>
              <a:t>	</a:t>
            </a:r>
            <a:r>
              <a:rPr lang="eu-ES" sz="2000" b="1" dirty="0">
                <a:latin typeface="Comic Sans MS" pitchFamily="66" charset="0"/>
              </a:rPr>
              <a:t> </a:t>
            </a:r>
            <a:r>
              <a:rPr lang="eu-ES" sz="2000" b="1" dirty="0" smtClean="0">
                <a:latin typeface="Comic Sans MS" pitchFamily="66" charset="0"/>
              </a:rPr>
              <a:t>K.</a:t>
            </a:r>
            <a:r>
              <a:rPr lang="pt-PT" sz="2000" b="1" dirty="0" smtClean="0">
                <a:latin typeface="Comic Sans MS" pitchFamily="66" charset="0"/>
              </a:rPr>
              <a:t>E.29.-</a:t>
            </a:r>
            <a:r>
              <a:rPr lang="pt-PT" sz="2000" dirty="0" smtClean="0">
                <a:latin typeface="Comic Sans MS" pitchFamily="66" charset="0"/>
              </a:rPr>
              <a:t> 0.01mm-ko </a:t>
            </a:r>
            <a:r>
              <a:rPr lang="pt-PT" sz="2000" dirty="0">
                <a:latin typeface="Comic Sans MS" pitchFamily="66" charset="0"/>
              </a:rPr>
              <a:t>erradioko zeharkako sekzio zirkularra eta 1mko luzera dituen burdinezko eroale baten erresistentzia </a:t>
            </a:r>
            <a:r>
              <a:rPr lang="pt-PT" sz="2000" dirty="0" smtClean="0">
                <a:latin typeface="Comic Sans MS" pitchFamily="66" charset="0"/>
              </a:rPr>
              <a:t>461</a:t>
            </a:r>
            <a:r>
              <a:rPr lang="pt-PT" sz="2000" dirty="0" smtClean="0">
                <a:latin typeface="Symbol" pitchFamily="18" charset="2"/>
              </a:rPr>
              <a:t>W-</a:t>
            </a:r>
            <a:r>
              <a:rPr lang="pt-PT" sz="2000" dirty="0" smtClean="0">
                <a:latin typeface="Comic Sans MS" pitchFamily="66" charset="0"/>
              </a:rPr>
              <a:t>ekoa </a:t>
            </a:r>
            <a:r>
              <a:rPr lang="pt-PT" sz="2000" dirty="0">
                <a:latin typeface="Comic Sans MS" pitchFamily="66" charset="0"/>
              </a:rPr>
              <a:t>da giro tenperaturan. Bere baitan 1.1V/m-ko eremu elektriko uniformea ezarrita dagoela jakinik, </a:t>
            </a:r>
            <a:r>
              <a:rPr lang="pt-PT" sz="2000" dirty="0" smtClean="0">
                <a:latin typeface="Comic Sans MS" pitchFamily="66" charset="0"/>
              </a:rPr>
              <a:t>kalkulatu:</a:t>
            </a:r>
            <a:r>
              <a:rPr lang="es-ES" sz="2000" dirty="0" smtClean="0">
                <a:latin typeface="Comic Sans MS" pitchFamily="66" charset="0"/>
              </a:rPr>
              <a:t> </a:t>
            </a:r>
            <a:r>
              <a:rPr lang="pt-PT" sz="2000" dirty="0" smtClean="0">
                <a:latin typeface="Comic Sans MS" pitchFamily="66" charset="0"/>
              </a:rPr>
              <a:t>a</a:t>
            </a:r>
            <a:r>
              <a:rPr lang="pt-PT" sz="2000" dirty="0">
                <a:latin typeface="Comic Sans MS" pitchFamily="66" charset="0"/>
              </a:rPr>
              <a:t>) Burdinaren erresistibitatea giro </a:t>
            </a:r>
            <a:r>
              <a:rPr lang="pt-PT" sz="2000" dirty="0" smtClean="0">
                <a:latin typeface="Comic Sans MS" pitchFamily="66" charset="0"/>
              </a:rPr>
              <a:t>tenperaturan.</a:t>
            </a:r>
            <a:r>
              <a:rPr lang="es-ES" sz="2000" dirty="0" smtClean="0">
                <a:latin typeface="Comic Sans MS" pitchFamily="66" charset="0"/>
              </a:rPr>
              <a:t> </a:t>
            </a:r>
            <a:r>
              <a:rPr lang="pt-PT" sz="2000" dirty="0" smtClean="0">
                <a:latin typeface="Comic Sans MS" pitchFamily="66" charset="0"/>
              </a:rPr>
              <a:t>b</a:t>
            </a:r>
            <a:r>
              <a:rPr lang="pt-PT" sz="2000" dirty="0">
                <a:latin typeface="Comic Sans MS" pitchFamily="66" charset="0"/>
              </a:rPr>
              <a:t>) Korronte elektrikoaren dentsitatea </a:t>
            </a:r>
            <a:r>
              <a:rPr lang="pt-PT" sz="2000" dirty="0" smtClean="0">
                <a:latin typeface="Comic Sans MS" pitchFamily="66" charset="0"/>
              </a:rPr>
              <a:t>eroalean.</a:t>
            </a:r>
            <a:r>
              <a:rPr lang="es-ES" sz="2000" dirty="0" smtClean="0">
                <a:latin typeface="Comic Sans MS" pitchFamily="66" charset="0"/>
              </a:rPr>
              <a:t> </a:t>
            </a:r>
            <a:r>
              <a:rPr lang="pt-PT" sz="2000" dirty="0" smtClean="0">
                <a:latin typeface="Comic Sans MS" pitchFamily="66" charset="0"/>
              </a:rPr>
              <a:t>c</a:t>
            </a:r>
            <a:r>
              <a:rPr lang="pt-PT" sz="2000" dirty="0">
                <a:latin typeface="Comic Sans MS" pitchFamily="66" charset="0"/>
              </a:rPr>
              <a:t>) Korronte elektrikoaren intentsitatea </a:t>
            </a:r>
            <a:r>
              <a:rPr lang="pt-PT" sz="2000" dirty="0" smtClean="0">
                <a:latin typeface="Comic Sans MS" pitchFamily="66" charset="0"/>
              </a:rPr>
              <a:t>eroalean.</a:t>
            </a:r>
            <a:r>
              <a:rPr lang="es-ES" sz="2000" dirty="0" smtClean="0">
                <a:latin typeface="Comic Sans MS" pitchFamily="66" charset="0"/>
              </a:rPr>
              <a:t> </a:t>
            </a:r>
            <a:r>
              <a:rPr lang="pt-PT" sz="2000" dirty="0" smtClean="0">
                <a:latin typeface="Comic Sans MS" pitchFamily="66" charset="0"/>
              </a:rPr>
              <a:t>d</a:t>
            </a:r>
            <a:r>
              <a:rPr lang="pt-PT" sz="2000" dirty="0">
                <a:latin typeface="Comic Sans MS" pitchFamily="66" charset="0"/>
              </a:rPr>
              <a:t>) Eroalearen muturren arteko </a:t>
            </a:r>
            <a:r>
              <a:rPr lang="pt-PT" sz="2000" dirty="0" smtClean="0">
                <a:latin typeface="Comic Sans MS" pitchFamily="66" charset="0"/>
              </a:rPr>
              <a:t>potentzial-diferentzia.</a:t>
            </a:r>
            <a:r>
              <a:rPr lang="es-ES" sz="2000" dirty="0" smtClean="0">
                <a:latin typeface="Comic Sans MS" pitchFamily="66" charset="0"/>
              </a:rPr>
              <a:t> </a:t>
            </a:r>
            <a:r>
              <a:rPr lang="pt-PT" sz="2000" dirty="0" smtClean="0">
                <a:latin typeface="Comic Sans MS" pitchFamily="66" charset="0"/>
              </a:rPr>
              <a:t>e</a:t>
            </a:r>
            <a:r>
              <a:rPr lang="pt-PT" sz="2000" dirty="0">
                <a:latin typeface="Comic Sans MS" pitchFamily="66" charset="0"/>
              </a:rPr>
              <a:t>) </a:t>
            </a:r>
            <a:r>
              <a:rPr lang="pt-PT" sz="2000" dirty="0" smtClean="0">
                <a:latin typeface="Comic Sans MS" pitchFamily="66" charset="0"/>
              </a:rPr>
              <a:t>Eroapen </a:t>
            </a:r>
            <a:r>
              <a:rPr lang="pt-PT" sz="2000" dirty="0">
                <a:latin typeface="Comic Sans MS" pitchFamily="66" charset="0"/>
              </a:rPr>
              <a:t>elektroien atoi-abiadura, atomo bakoitzak elektroi bat askatzen duela jakinik.</a:t>
            </a:r>
            <a:endParaRPr lang="es-ES" sz="2000" dirty="0">
              <a:latin typeface="Comic Sans MS" pitchFamily="66" charset="0"/>
            </a:endParaRPr>
          </a:p>
          <a:p>
            <a:pPr algn="just" eaLnBrk="0" hangingPunct="0">
              <a:lnSpc>
                <a:spcPct val="150000"/>
              </a:lnSpc>
              <a:defRPr/>
            </a:pPr>
            <a:r>
              <a:rPr lang="pt-PT" sz="2000" dirty="0">
                <a:latin typeface="Comic Sans MS" pitchFamily="66" charset="0"/>
              </a:rPr>
              <a:t>Datuak:Avogadroren zenbakia, N</a:t>
            </a:r>
            <a:r>
              <a:rPr lang="pt-PT" sz="2000" baseline="-25000" dirty="0">
                <a:latin typeface="Comic Sans MS" pitchFamily="66" charset="0"/>
              </a:rPr>
              <a:t>A</a:t>
            </a:r>
            <a:r>
              <a:rPr lang="pt-PT" sz="2000" dirty="0">
                <a:latin typeface="Comic Sans MS" pitchFamily="66" charset="0"/>
              </a:rPr>
              <a:t>=6.023</a:t>
            </a:r>
            <a:r>
              <a:rPr lang="pt-PT" sz="1400" dirty="0">
                <a:latin typeface="Comic Sans MS" pitchFamily="66" charset="0"/>
              </a:rPr>
              <a:t>x</a:t>
            </a:r>
            <a:r>
              <a:rPr lang="pt-PT" sz="2000" dirty="0">
                <a:latin typeface="Comic Sans MS" pitchFamily="66" charset="0"/>
              </a:rPr>
              <a:t>10</a:t>
            </a:r>
            <a:r>
              <a:rPr lang="pt-PT" sz="2000" baseline="30000" dirty="0">
                <a:latin typeface="Comic Sans MS" pitchFamily="66" charset="0"/>
              </a:rPr>
              <a:t>23</a:t>
            </a:r>
            <a:r>
              <a:rPr lang="pt-PT" sz="2000" dirty="0">
                <a:latin typeface="Comic Sans MS" pitchFamily="66" charset="0"/>
              </a:rPr>
              <a:t>atomo/mol; Burdinaren pisu atomikoa=55.8gr/mol; Burdinaren dentsitatea</a:t>
            </a:r>
            <a:r>
              <a:rPr lang="pt-PT" sz="2000" b="1" dirty="0">
                <a:latin typeface="Comic Sans MS" pitchFamily="66" charset="0"/>
              </a:rPr>
              <a:t>=</a:t>
            </a:r>
            <a:r>
              <a:rPr lang="pt-PT" sz="2000" dirty="0">
                <a:latin typeface="Comic Sans MS" pitchFamily="66" charset="0"/>
              </a:rPr>
              <a:t>7.86gr/cm</a:t>
            </a:r>
            <a:r>
              <a:rPr lang="pt-PT" sz="2000" baseline="30000" dirty="0">
                <a:latin typeface="Comic Sans MS" pitchFamily="66" charset="0"/>
              </a:rPr>
              <a:t>3</a:t>
            </a:r>
            <a:r>
              <a:rPr lang="pt-PT" sz="2000" dirty="0">
                <a:latin typeface="Comic Sans MS" pitchFamily="66" charset="0"/>
              </a:rPr>
              <a:t>; elektroiaren karga=-1.6</a:t>
            </a:r>
            <a:r>
              <a:rPr lang="pt-PT" sz="1400" dirty="0">
                <a:latin typeface="Comic Sans MS" pitchFamily="66" charset="0"/>
              </a:rPr>
              <a:t>x</a:t>
            </a:r>
            <a:r>
              <a:rPr lang="pt-PT" sz="2000" dirty="0">
                <a:latin typeface="Comic Sans MS" pitchFamily="66" charset="0"/>
              </a:rPr>
              <a:t>10</a:t>
            </a:r>
            <a:r>
              <a:rPr lang="pt-PT" sz="2000" baseline="30000" dirty="0">
                <a:latin typeface="Comic Sans MS" pitchFamily="66" charset="0"/>
              </a:rPr>
              <a:t>-19</a:t>
            </a:r>
            <a:r>
              <a:rPr lang="pt-PT" sz="2000" dirty="0">
                <a:latin typeface="Comic Sans MS" pitchFamily="66" charset="0"/>
              </a:rPr>
              <a:t> C.</a:t>
            </a:r>
            <a:endParaRPr lang="es-ES" sz="2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3" name="Object 3"/>
          <p:cNvGraphicFramePr>
            <a:graphicFrameLocks noChangeAspect="1"/>
          </p:cNvGraphicFramePr>
          <p:nvPr/>
        </p:nvGraphicFramePr>
        <p:xfrm>
          <a:off x="6861175" y="1029138"/>
          <a:ext cx="2682875" cy="406400"/>
        </p:xfrm>
        <a:graphic>
          <a:graphicData uri="http://schemas.openxmlformats.org/presentationml/2006/ole">
            <mc:AlternateContent xmlns:mc="http://schemas.openxmlformats.org/markup-compatibility/2006">
              <mc:Choice xmlns:v="urn:schemas-microsoft-com:vml" Requires="v">
                <p:oleObj spid="_x0000_s522819" name="Ecuación" r:id="rId4" imgW="1333500" imgH="203200" progId="Equation.3">
                  <p:embed/>
                </p:oleObj>
              </mc:Choice>
              <mc:Fallback>
                <p:oleObj name="Ecuación" r:id="rId4" imgW="1333500" imgH="203200" progId="Equation.3">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175" y="1029138"/>
                        <a:ext cx="26828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48" name="Text Box 11"/>
          <p:cNvSpPr txBox="1">
            <a:spLocks noChangeArrowheads="1"/>
          </p:cNvSpPr>
          <p:nvPr/>
        </p:nvSpPr>
        <p:spPr bwMode="auto">
          <a:xfrm>
            <a:off x="0" y="1002150"/>
            <a:ext cx="593725" cy="460375"/>
          </a:xfrm>
          <a:prstGeom prst="rect">
            <a:avLst/>
          </a:prstGeom>
          <a:noFill/>
          <a:ln w="9525">
            <a:noFill/>
            <a:miter lim="800000"/>
            <a:headEnd/>
            <a:tailEnd/>
          </a:ln>
        </p:spPr>
        <p:txBody>
          <a:bodyPr wrap="none">
            <a:spAutoFit/>
          </a:bodyPr>
          <a:lstStyle/>
          <a:p>
            <a:pPr algn="ctr" eaLnBrk="0" hangingPunct="0"/>
            <a:r>
              <a:rPr lang="es-ES" sz="2400" b="1">
                <a:latin typeface="Lucida Handwriting" pitchFamily="66" charset="0"/>
              </a:rPr>
              <a:t>a)</a:t>
            </a:r>
          </a:p>
        </p:txBody>
      </p:sp>
      <p:graphicFrame>
        <p:nvGraphicFramePr>
          <p:cNvPr id="522244" name="Object 4"/>
          <p:cNvGraphicFramePr>
            <a:graphicFrameLocks noChangeAspect="1"/>
          </p:cNvGraphicFramePr>
          <p:nvPr/>
        </p:nvGraphicFramePr>
        <p:xfrm>
          <a:off x="6535738" y="2369175"/>
          <a:ext cx="2738437" cy="609600"/>
        </p:xfrm>
        <a:graphic>
          <a:graphicData uri="http://schemas.openxmlformats.org/presentationml/2006/ole">
            <mc:AlternateContent xmlns:mc="http://schemas.openxmlformats.org/markup-compatibility/2006">
              <mc:Choice xmlns:v="urn:schemas-microsoft-com:vml" Requires="v">
                <p:oleObj spid="_x0000_s522820" name="Ecuación" r:id="rId6" imgW="1358310" imgH="304668" progId="Equation.3">
                  <p:embed/>
                </p:oleObj>
              </mc:Choice>
              <mc:Fallback>
                <p:oleObj name="Ecuación" r:id="rId6" imgW="1358310" imgH="304668" progId="Equation.3">
                  <p:embed/>
                  <p:pic>
                    <p:nvPicPr>
                      <p:cNvPr id="0"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5738" y="2369175"/>
                        <a:ext cx="273843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49" name="Text Box 13"/>
          <p:cNvSpPr txBox="1">
            <a:spLocks noChangeArrowheads="1"/>
          </p:cNvSpPr>
          <p:nvPr/>
        </p:nvSpPr>
        <p:spPr bwMode="auto">
          <a:xfrm>
            <a:off x="0" y="2443788"/>
            <a:ext cx="552450" cy="461962"/>
          </a:xfrm>
          <a:prstGeom prst="rect">
            <a:avLst/>
          </a:prstGeom>
          <a:noFill/>
          <a:ln w="9525">
            <a:noFill/>
            <a:miter lim="800000"/>
            <a:headEnd/>
            <a:tailEnd/>
          </a:ln>
        </p:spPr>
        <p:txBody>
          <a:bodyPr wrap="none">
            <a:spAutoFit/>
          </a:bodyPr>
          <a:lstStyle/>
          <a:p>
            <a:pPr algn="ctr" eaLnBrk="0" hangingPunct="0"/>
            <a:r>
              <a:rPr lang="es-ES" sz="2400" b="1">
                <a:latin typeface="Lucida Handwriting" pitchFamily="66" charset="0"/>
              </a:rPr>
              <a:t>b)</a:t>
            </a:r>
          </a:p>
        </p:txBody>
      </p:sp>
      <p:graphicFrame>
        <p:nvGraphicFramePr>
          <p:cNvPr id="522245" name="Object 5"/>
          <p:cNvGraphicFramePr>
            <a:graphicFrameLocks noChangeAspect="1"/>
          </p:cNvGraphicFramePr>
          <p:nvPr/>
        </p:nvGraphicFramePr>
        <p:xfrm>
          <a:off x="939800" y="3957188"/>
          <a:ext cx="985838" cy="430212"/>
        </p:xfrm>
        <a:graphic>
          <a:graphicData uri="http://schemas.openxmlformats.org/presentationml/2006/ole">
            <mc:AlternateContent xmlns:mc="http://schemas.openxmlformats.org/markup-compatibility/2006">
              <mc:Choice xmlns:v="urn:schemas-microsoft-com:vml" Requires="v">
                <p:oleObj spid="_x0000_s522821" name="Ecuación" r:id="rId8" imgW="494870" imgH="215713" progId="Equation.3">
                  <p:embed/>
                </p:oleObj>
              </mc:Choice>
              <mc:Fallback>
                <p:oleObj name="Ecuación" r:id="rId8" imgW="494870" imgH="215713" progId="Equation.3">
                  <p:embed/>
                  <p:pic>
                    <p:nvPicPr>
                      <p:cNvPr id="0"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800" y="3957188"/>
                        <a:ext cx="98583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50" name="Text Box 16"/>
          <p:cNvSpPr txBox="1">
            <a:spLocks noChangeArrowheads="1"/>
          </p:cNvSpPr>
          <p:nvPr/>
        </p:nvSpPr>
        <p:spPr bwMode="auto">
          <a:xfrm>
            <a:off x="0" y="3942900"/>
            <a:ext cx="525463" cy="460375"/>
          </a:xfrm>
          <a:prstGeom prst="rect">
            <a:avLst/>
          </a:prstGeom>
          <a:noFill/>
          <a:ln w="9525">
            <a:noFill/>
            <a:miter lim="800000"/>
            <a:headEnd/>
            <a:tailEnd/>
          </a:ln>
        </p:spPr>
        <p:txBody>
          <a:bodyPr wrap="none">
            <a:spAutoFit/>
          </a:bodyPr>
          <a:lstStyle/>
          <a:p>
            <a:pPr algn="ctr" eaLnBrk="0" hangingPunct="0"/>
            <a:r>
              <a:rPr lang="es-ES" sz="2400" b="1">
                <a:latin typeface="Lucida Handwriting" pitchFamily="66" charset="0"/>
              </a:rPr>
              <a:t>c)</a:t>
            </a:r>
          </a:p>
        </p:txBody>
      </p:sp>
      <p:graphicFrame>
        <p:nvGraphicFramePr>
          <p:cNvPr id="522246" name="Object 6"/>
          <p:cNvGraphicFramePr>
            <a:graphicFrameLocks noChangeAspect="1"/>
          </p:cNvGraphicFramePr>
          <p:nvPr/>
        </p:nvGraphicFramePr>
        <p:xfrm>
          <a:off x="874713" y="5334188"/>
          <a:ext cx="1071562" cy="407987"/>
        </p:xfrm>
        <a:graphic>
          <a:graphicData uri="http://schemas.openxmlformats.org/presentationml/2006/ole">
            <mc:AlternateContent xmlns:mc="http://schemas.openxmlformats.org/markup-compatibility/2006">
              <mc:Choice xmlns:v="urn:schemas-microsoft-com:vml" Requires="v">
                <p:oleObj spid="_x0000_s522822" name="Ecuación" r:id="rId10" imgW="533169" imgH="203112" progId="Equation.3">
                  <p:embed/>
                </p:oleObj>
              </mc:Choice>
              <mc:Fallback>
                <p:oleObj name="Ecuación" r:id="rId10" imgW="533169" imgH="203112" progId="Equation.3">
                  <p:embed/>
                  <p:pic>
                    <p:nvPicPr>
                      <p:cNvPr id="0" name="Picture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713" y="5334188"/>
                        <a:ext cx="1071562"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51" name="Text Box 18"/>
          <p:cNvSpPr txBox="1">
            <a:spLocks noChangeArrowheads="1"/>
          </p:cNvSpPr>
          <p:nvPr/>
        </p:nvSpPr>
        <p:spPr bwMode="auto">
          <a:xfrm>
            <a:off x="36513" y="5308788"/>
            <a:ext cx="593725" cy="460375"/>
          </a:xfrm>
          <a:prstGeom prst="rect">
            <a:avLst/>
          </a:prstGeom>
          <a:noFill/>
          <a:ln w="9525">
            <a:noFill/>
            <a:miter lim="800000"/>
            <a:headEnd/>
            <a:tailEnd/>
          </a:ln>
        </p:spPr>
        <p:txBody>
          <a:bodyPr wrap="none">
            <a:spAutoFit/>
          </a:bodyPr>
          <a:lstStyle/>
          <a:p>
            <a:pPr algn="ctr" eaLnBrk="0" hangingPunct="0"/>
            <a:r>
              <a:rPr lang="es-ES" sz="2400" b="1">
                <a:latin typeface="Lucida Handwriting" pitchFamily="66" charset="0"/>
              </a:rPr>
              <a:t>d)</a:t>
            </a:r>
          </a:p>
        </p:txBody>
      </p:sp>
      <p:graphicFrame>
        <p:nvGraphicFramePr>
          <p:cNvPr id="13" name="Object 3"/>
          <p:cNvGraphicFramePr>
            <a:graphicFrameLocks noChangeAspect="1"/>
          </p:cNvGraphicFramePr>
          <p:nvPr/>
        </p:nvGraphicFramePr>
        <p:xfrm>
          <a:off x="609600" y="813238"/>
          <a:ext cx="1150938" cy="838200"/>
        </p:xfrm>
        <a:graphic>
          <a:graphicData uri="http://schemas.openxmlformats.org/presentationml/2006/ole">
            <mc:AlternateContent xmlns:mc="http://schemas.openxmlformats.org/markup-compatibility/2006">
              <mc:Choice xmlns:v="urn:schemas-microsoft-com:vml" Requires="v">
                <p:oleObj spid="_x0000_s522823" name="Ecuación" r:id="rId12" imgW="571252" imgH="418918" progId="Equation.3">
                  <p:embed/>
                </p:oleObj>
              </mc:Choice>
              <mc:Fallback>
                <p:oleObj name="Ecuación" r:id="rId12" imgW="571252" imgH="418918" progId="Equation.3">
                  <p:embed/>
                  <p:pic>
                    <p:nvPicPr>
                      <p:cNvPr id="0" name="Picture 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813238"/>
                        <a:ext cx="11509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nvGraphicFramePr>
        <p:xfrm>
          <a:off x="1876425" y="838638"/>
          <a:ext cx="1482725" cy="787400"/>
        </p:xfrm>
        <a:graphic>
          <a:graphicData uri="http://schemas.openxmlformats.org/presentationml/2006/ole">
            <mc:AlternateContent xmlns:mc="http://schemas.openxmlformats.org/markup-compatibility/2006">
              <mc:Choice xmlns:v="urn:schemas-microsoft-com:vml" Requires="v">
                <p:oleObj spid="_x0000_s522824" name="Ecuación" r:id="rId14" imgW="736280" imgH="393529" progId="Equation.3">
                  <p:embed/>
                </p:oleObj>
              </mc:Choice>
              <mc:Fallback>
                <p:oleObj name="Ecuación" r:id="rId14" imgW="736280" imgH="393529" progId="Equation.3">
                  <p:embed/>
                  <p:pic>
                    <p:nvPicPr>
                      <p:cNvPr id="0" name="Picture 5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76425" y="838638"/>
                        <a:ext cx="14827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
          <p:cNvGraphicFramePr>
            <a:graphicFrameLocks noChangeAspect="1"/>
          </p:cNvGraphicFramePr>
          <p:nvPr/>
        </p:nvGraphicFramePr>
        <p:xfrm>
          <a:off x="3473450" y="813238"/>
          <a:ext cx="3271838" cy="838200"/>
        </p:xfrm>
        <a:graphic>
          <a:graphicData uri="http://schemas.openxmlformats.org/presentationml/2006/ole">
            <mc:AlternateContent xmlns:mc="http://schemas.openxmlformats.org/markup-compatibility/2006">
              <mc:Choice xmlns:v="urn:schemas-microsoft-com:vml" Requires="v">
                <p:oleObj spid="_x0000_s522825" name="Ecuación" r:id="rId16" imgW="1625600" imgH="419100" progId="Equation.3">
                  <p:embed/>
                </p:oleObj>
              </mc:Choice>
              <mc:Fallback>
                <p:oleObj name="Ecuación" r:id="rId16" imgW="1625600" imgH="419100" progId="Equation.3">
                  <p:embed/>
                  <p:pic>
                    <p:nvPicPr>
                      <p:cNvPr id="0" name="Picture 5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3450" y="813238"/>
                        <a:ext cx="32718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nvGraphicFramePr>
        <p:xfrm>
          <a:off x="582613" y="2458075"/>
          <a:ext cx="1100137" cy="433388"/>
        </p:xfrm>
        <a:graphic>
          <a:graphicData uri="http://schemas.openxmlformats.org/presentationml/2006/ole">
            <mc:AlternateContent xmlns:mc="http://schemas.openxmlformats.org/markup-compatibility/2006">
              <mc:Choice xmlns:v="urn:schemas-microsoft-com:vml" Requires="v">
                <p:oleObj spid="_x0000_s522826" name="Ecuación" r:id="rId18" imgW="545626" imgH="215713" progId="Equation.3">
                  <p:embed/>
                </p:oleObj>
              </mc:Choice>
              <mc:Fallback>
                <p:oleObj name="Ecuación" r:id="rId18" imgW="545626" imgH="215713" progId="Equation.3">
                  <p:embed/>
                  <p:pic>
                    <p:nvPicPr>
                      <p:cNvPr id="0" name="Picture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2613" y="2458075"/>
                        <a:ext cx="1100137"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1714500" y="2253288"/>
          <a:ext cx="844550" cy="841375"/>
        </p:xfrm>
        <a:graphic>
          <a:graphicData uri="http://schemas.openxmlformats.org/presentationml/2006/ole">
            <mc:AlternateContent xmlns:mc="http://schemas.openxmlformats.org/markup-compatibility/2006">
              <mc:Choice xmlns:v="urn:schemas-microsoft-com:vml" Requires="v">
                <p:oleObj spid="_x0000_s522827" name="Ecuación" r:id="rId20" imgW="419100" imgH="419100" progId="Equation.3">
                  <p:embed/>
                </p:oleObj>
              </mc:Choice>
              <mc:Fallback>
                <p:oleObj name="Ecuación" r:id="rId20" imgW="419100" imgH="419100" progId="Equation.3">
                  <p:embed/>
                  <p:pic>
                    <p:nvPicPr>
                      <p:cNvPr id="0" name="Picture 5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14500" y="2253288"/>
                        <a:ext cx="84455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nvGraphicFramePr>
        <p:xfrm>
          <a:off x="2589213" y="2280275"/>
          <a:ext cx="3914775" cy="788988"/>
        </p:xfrm>
        <a:graphic>
          <a:graphicData uri="http://schemas.openxmlformats.org/presentationml/2006/ole">
            <mc:AlternateContent xmlns:mc="http://schemas.openxmlformats.org/markup-compatibility/2006">
              <mc:Choice xmlns:v="urn:schemas-microsoft-com:vml" Requires="v">
                <p:oleObj spid="_x0000_s522828" name="Ecuación" r:id="rId22" imgW="1943100" imgH="393700" progId="Equation.3">
                  <p:embed/>
                </p:oleObj>
              </mc:Choice>
              <mc:Fallback>
                <p:oleObj name="Ecuación" r:id="rId22" imgW="1943100" imgH="393700" progId="Equation.3">
                  <p:embed/>
                  <p:pic>
                    <p:nvPicPr>
                      <p:cNvPr id="0" name="Picture 5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89213" y="2280275"/>
                        <a:ext cx="3914775"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5"/>
          <p:cNvGraphicFramePr>
            <a:graphicFrameLocks noChangeAspect="1"/>
          </p:cNvGraphicFramePr>
          <p:nvPr/>
        </p:nvGraphicFramePr>
        <p:xfrm>
          <a:off x="1992313" y="3868288"/>
          <a:ext cx="4775200" cy="608012"/>
        </p:xfrm>
        <a:graphic>
          <a:graphicData uri="http://schemas.openxmlformats.org/presentationml/2006/ole">
            <mc:AlternateContent xmlns:mc="http://schemas.openxmlformats.org/markup-compatibility/2006">
              <mc:Choice xmlns:v="urn:schemas-microsoft-com:vml" Requires="v">
                <p:oleObj spid="_x0000_s522829" name="Ecuación" r:id="rId24" imgW="2400300" imgH="304800" progId="Equation.3">
                  <p:embed/>
                </p:oleObj>
              </mc:Choice>
              <mc:Fallback>
                <p:oleObj name="Ecuación" r:id="rId24" imgW="2400300" imgH="304800" progId="Equation.3">
                  <p:embed/>
                  <p:pic>
                    <p:nvPicPr>
                      <p:cNvPr id="0" name="Picture 5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92313" y="3868288"/>
                        <a:ext cx="4775200"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6"/>
          <p:cNvGraphicFramePr>
            <a:graphicFrameLocks noChangeAspect="1"/>
          </p:cNvGraphicFramePr>
          <p:nvPr/>
        </p:nvGraphicFramePr>
        <p:xfrm>
          <a:off x="6810375" y="3864663"/>
          <a:ext cx="1566863" cy="354012"/>
        </p:xfrm>
        <a:graphic>
          <a:graphicData uri="http://schemas.openxmlformats.org/presentationml/2006/ole">
            <mc:AlternateContent xmlns:mc="http://schemas.openxmlformats.org/markup-compatibility/2006">
              <mc:Choice xmlns:v="urn:schemas-microsoft-com:vml" Requires="v">
                <p:oleObj spid="_x0000_s522830" name="Ecuación" r:id="rId26" imgW="787058" imgH="177723" progId="Equation.3">
                  <p:embed/>
                </p:oleObj>
              </mc:Choice>
              <mc:Fallback>
                <p:oleObj name="Ecuación" r:id="rId26" imgW="787058" imgH="177723" progId="Equation.3">
                  <p:embed/>
                  <p:pic>
                    <p:nvPicPr>
                      <p:cNvPr id="0" name="Picture 5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0375" y="3864663"/>
                        <a:ext cx="1566863"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2054225" y="5245288"/>
          <a:ext cx="2092325" cy="585787"/>
        </p:xfrm>
        <a:graphic>
          <a:graphicData uri="http://schemas.openxmlformats.org/presentationml/2006/ole">
            <mc:AlternateContent xmlns:mc="http://schemas.openxmlformats.org/markup-compatibility/2006">
              <mc:Choice xmlns:v="urn:schemas-microsoft-com:vml" Requires="v">
                <p:oleObj spid="_x0000_s522831" name="Ecuación" r:id="rId28" imgW="1040948" imgH="291973" progId="Equation.3">
                  <p:embed/>
                </p:oleObj>
              </mc:Choice>
              <mc:Fallback>
                <p:oleObj name="Ecuación" r:id="rId28" imgW="1040948" imgH="291973" progId="Equation.3">
                  <p:embed/>
                  <p:pic>
                    <p:nvPicPr>
                      <p:cNvPr id="0" name="Picture 5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54225" y="5245288"/>
                        <a:ext cx="2092325"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8"/>
          <p:cNvGraphicFramePr>
            <a:graphicFrameLocks noChangeAspect="1"/>
          </p:cNvGraphicFramePr>
          <p:nvPr/>
        </p:nvGraphicFramePr>
        <p:xfrm>
          <a:off x="4279900" y="5346888"/>
          <a:ext cx="1071563" cy="382587"/>
        </p:xfrm>
        <a:graphic>
          <a:graphicData uri="http://schemas.openxmlformats.org/presentationml/2006/ole">
            <mc:AlternateContent xmlns:mc="http://schemas.openxmlformats.org/markup-compatibility/2006">
              <mc:Choice xmlns:v="urn:schemas-microsoft-com:vml" Requires="v">
                <p:oleObj spid="_x0000_s522832" name="Ecuación" r:id="rId30" imgW="533169" imgH="190417" progId="Equation.3">
                  <p:embed/>
                </p:oleObj>
              </mc:Choice>
              <mc:Fallback>
                <p:oleObj name="Ecuación" r:id="rId30" imgW="533169" imgH="190417" progId="Equation.3">
                  <p:embed/>
                  <p:pic>
                    <p:nvPicPr>
                      <p:cNvPr id="0" name="Picture 6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79900" y="5346888"/>
                        <a:ext cx="1071563"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22248"/>
                                        </p:tgtEl>
                                        <p:attrNameLst>
                                          <p:attrName>style.visibility</p:attrName>
                                        </p:attrNameLst>
                                      </p:cBhvr>
                                      <p:to>
                                        <p:strVal val="visible"/>
                                      </p:to>
                                    </p:set>
                                    <p:anim to="" calcmode="lin" valueType="num">
                                      <p:cBhvr>
                                        <p:cTn id="7" dur="1" fill="hold"/>
                                        <p:tgtEl>
                                          <p:spTgt spid="52224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22243"/>
                                        </p:tgtEl>
                                        <p:attrNameLst>
                                          <p:attrName>style.visibility</p:attrName>
                                        </p:attrNameLst>
                                      </p:cBhvr>
                                      <p:to>
                                        <p:strVal val="visible"/>
                                      </p:to>
                                    </p:set>
                                    <p:animEffect transition="in" filter="wipe(left)">
                                      <p:cBhvr>
                                        <p:cTn id="27" dur="2000"/>
                                        <p:tgtEl>
                                          <p:spTgt spid="522243"/>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22249"/>
                                        </p:tgtEl>
                                        <p:attrNameLst>
                                          <p:attrName>style.visibility</p:attrName>
                                        </p:attrNameLst>
                                      </p:cBhvr>
                                      <p:to>
                                        <p:strVal val="visible"/>
                                      </p:to>
                                    </p:set>
                                    <p:anim to="" calcmode="lin" valueType="num">
                                      <p:cBhvr>
                                        <p:cTn id="32" dur="1" fill="hold"/>
                                        <p:tgtEl>
                                          <p:spTgt spid="52224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22244"/>
                                        </p:tgtEl>
                                        <p:attrNameLst>
                                          <p:attrName>style.visibility</p:attrName>
                                        </p:attrNameLst>
                                      </p:cBhvr>
                                      <p:to>
                                        <p:strVal val="visible"/>
                                      </p:to>
                                    </p:set>
                                    <p:animEffect transition="in" filter="wipe(left)">
                                      <p:cBhvr>
                                        <p:cTn id="52" dur="2000"/>
                                        <p:tgtEl>
                                          <p:spTgt spid="52224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22250"/>
                                        </p:tgtEl>
                                        <p:attrNameLst>
                                          <p:attrName>style.visibility</p:attrName>
                                        </p:attrNameLst>
                                      </p:cBhvr>
                                      <p:to>
                                        <p:strVal val="visible"/>
                                      </p:to>
                                    </p:set>
                                    <p:anim to="" calcmode="lin" valueType="num">
                                      <p:cBhvr>
                                        <p:cTn id="57" dur="1" fill="hold"/>
                                        <p:tgtEl>
                                          <p:spTgt spid="522250"/>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22245"/>
                                        </p:tgtEl>
                                        <p:attrNameLst>
                                          <p:attrName>style.visibility</p:attrName>
                                        </p:attrNameLst>
                                      </p:cBhvr>
                                      <p:to>
                                        <p:strVal val="visible"/>
                                      </p:to>
                                    </p:set>
                                    <p:animEffect transition="in" filter="wipe(left)">
                                      <p:cBhvr>
                                        <p:cTn id="62" dur="2000"/>
                                        <p:tgtEl>
                                          <p:spTgt spid="5222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2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22251"/>
                                        </p:tgtEl>
                                        <p:attrNameLst>
                                          <p:attrName>style.visibility</p:attrName>
                                        </p:attrNameLst>
                                      </p:cBhvr>
                                      <p:to>
                                        <p:strVal val="visible"/>
                                      </p:to>
                                    </p:set>
                                    <p:anim to="" calcmode="lin" valueType="num">
                                      <p:cBhvr>
                                        <p:cTn id="77" dur="1" fill="hold"/>
                                        <p:tgtEl>
                                          <p:spTgt spid="522251"/>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22246"/>
                                        </p:tgtEl>
                                        <p:attrNameLst>
                                          <p:attrName>style.visibility</p:attrName>
                                        </p:attrNameLst>
                                      </p:cBhvr>
                                      <p:to>
                                        <p:strVal val="visible"/>
                                      </p:to>
                                    </p:set>
                                    <p:animEffect transition="in" filter="wipe(left)">
                                      <p:cBhvr>
                                        <p:cTn id="82" dur="2000"/>
                                        <p:tgtEl>
                                          <p:spTgt spid="5222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8" grpId="0"/>
      <p:bldP spid="522249" grpId="0"/>
      <p:bldP spid="522250" grpId="0"/>
      <p:bldP spid="522251"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2" name="Object 2"/>
          <p:cNvGraphicFramePr>
            <a:graphicFrameLocks noChangeAspect="1"/>
          </p:cNvGraphicFramePr>
          <p:nvPr/>
        </p:nvGraphicFramePr>
        <p:xfrm>
          <a:off x="622300" y="1258888"/>
          <a:ext cx="1344613" cy="404812"/>
        </p:xfrm>
        <a:graphic>
          <a:graphicData uri="http://schemas.openxmlformats.org/presentationml/2006/ole">
            <mc:AlternateContent xmlns:mc="http://schemas.openxmlformats.org/markup-compatibility/2006">
              <mc:Choice xmlns:v="urn:schemas-microsoft-com:vml" Requires="v">
                <p:oleObj spid="_x0000_s1034625" name="Ecuación" r:id="rId4" imgW="672808" imgH="203112" progId="Equation.3">
                  <p:embed/>
                </p:oleObj>
              </mc:Choice>
              <mc:Fallback>
                <p:oleObj name="Ecuación" r:id="rId4" imgW="672808" imgH="203112" progId="Equation.3">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1258888"/>
                        <a:ext cx="134461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47" name="Object 7"/>
          <p:cNvGraphicFramePr>
            <a:graphicFrameLocks noChangeAspect="1"/>
          </p:cNvGraphicFramePr>
          <p:nvPr/>
        </p:nvGraphicFramePr>
        <p:xfrm>
          <a:off x="1112838" y="4217988"/>
          <a:ext cx="1193800" cy="482600"/>
        </p:xfrm>
        <a:graphic>
          <a:graphicData uri="http://schemas.openxmlformats.org/presentationml/2006/ole">
            <mc:AlternateContent xmlns:mc="http://schemas.openxmlformats.org/markup-compatibility/2006">
              <mc:Choice xmlns:v="urn:schemas-microsoft-com:vml" Requires="v">
                <p:oleObj spid="_x0000_s1034626" name="Ecuación" r:id="rId6" imgW="596900" imgH="241300" progId="Equation.3">
                  <p:embed/>
                </p:oleObj>
              </mc:Choice>
              <mc:Fallback>
                <p:oleObj name="Ecuación" r:id="rId6" imgW="596900" imgH="2413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838" y="4217988"/>
                        <a:ext cx="1193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52" name="Text Box 20"/>
          <p:cNvSpPr txBox="1">
            <a:spLocks noChangeArrowheads="1"/>
          </p:cNvSpPr>
          <p:nvPr/>
        </p:nvSpPr>
        <p:spPr bwMode="auto">
          <a:xfrm>
            <a:off x="0" y="1244600"/>
            <a:ext cx="528638" cy="461963"/>
          </a:xfrm>
          <a:prstGeom prst="rect">
            <a:avLst/>
          </a:prstGeom>
          <a:noFill/>
          <a:ln w="9525">
            <a:noFill/>
            <a:miter lim="800000"/>
            <a:headEnd/>
            <a:tailEnd/>
          </a:ln>
        </p:spPr>
        <p:txBody>
          <a:bodyPr wrap="none">
            <a:spAutoFit/>
          </a:bodyPr>
          <a:lstStyle/>
          <a:p>
            <a:pPr algn="ctr" eaLnBrk="0" hangingPunct="0"/>
            <a:r>
              <a:rPr lang="es-ES" sz="2400" b="1">
                <a:latin typeface="Lucida Handwriting" pitchFamily="66" charset="0"/>
              </a:rPr>
              <a:t>e)</a:t>
            </a:r>
          </a:p>
        </p:txBody>
      </p:sp>
      <p:graphicFrame>
        <p:nvGraphicFramePr>
          <p:cNvPr id="24" name="Object 18"/>
          <p:cNvGraphicFramePr>
            <a:graphicFrameLocks noChangeAspect="1"/>
          </p:cNvGraphicFramePr>
          <p:nvPr/>
        </p:nvGraphicFramePr>
        <p:xfrm>
          <a:off x="1203325" y="2035175"/>
          <a:ext cx="4849813" cy="962025"/>
        </p:xfrm>
        <a:graphic>
          <a:graphicData uri="http://schemas.openxmlformats.org/presentationml/2006/ole">
            <mc:AlternateContent xmlns:mc="http://schemas.openxmlformats.org/markup-compatibility/2006">
              <mc:Choice xmlns:v="urn:schemas-microsoft-com:vml" Requires="v">
                <p:oleObj spid="_x0000_s1034627" name="Ecuación" r:id="rId8" imgW="2425700" imgH="482600" progId="Equation.3">
                  <p:embed/>
                </p:oleObj>
              </mc:Choice>
              <mc:Fallback>
                <p:oleObj name="Ecuación" r:id="rId8" imgW="2425700" imgH="482600" progId="Equation.3">
                  <p:embed/>
                  <p:pic>
                    <p:nvPicPr>
                      <p:cNvPr id="0"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3325" y="2035175"/>
                        <a:ext cx="4849813"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9"/>
          <p:cNvGraphicFramePr>
            <a:graphicFrameLocks noChangeAspect="1"/>
          </p:cNvGraphicFramePr>
          <p:nvPr/>
        </p:nvGraphicFramePr>
        <p:xfrm>
          <a:off x="1995488" y="1052513"/>
          <a:ext cx="838200" cy="809625"/>
        </p:xfrm>
        <a:graphic>
          <a:graphicData uri="http://schemas.openxmlformats.org/presentationml/2006/ole">
            <mc:AlternateContent xmlns:mc="http://schemas.openxmlformats.org/markup-compatibility/2006">
              <mc:Choice xmlns:v="urn:schemas-microsoft-com:vml" Requires="v">
                <p:oleObj spid="_x0000_s1034628" name="Ecuación" r:id="rId10" imgW="418918" imgH="406224" progId="Equation.3">
                  <p:embed/>
                </p:oleObj>
              </mc:Choice>
              <mc:Fallback>
                <p:oleObj name="Ecuación" r:id="rId10" imgW="418918" imgH="406224" progId="Equation.3">
                  <p:embed/>
                  <p:pic>
                    <p:nvPicPr>
                      <p:cNvPr id="0" name="Picture 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5488" y="1052513"/>
                        <a:ext cx="8382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0"/>
          <p:cNvGraphicFramePr>
            <a:graphicFrameLocks noChangeAspect="1"/>
          </p:cNvGraphicFramePr>
          <p:nvPr/>
        </p:nvGraphicFramePr>
        <p:xfrm>
          <a:off x="2870200" y="1065213"/>
          <a:ext cx="1192213" cy="858837"/>
        </p:xfrm>
        <a:graphic>
          <a:graphicData uri="http://schemas.openxmlformats.org/presentationml/2006/ole">
            <mc:AlternateContent xmlns:mc="http://schemas.openxmlformats.org/markup-compatibility/2006">
              <mc:Choice xmlns:v="urn:schemas-microsoft-com:vml" Requires="v">
                <p:oleObj spid="_x0000_s1034629" name="Ecuación" r:id="rId12" imgW="596900" imgH="431800" progId="Equation.3">
                  <p:embed/>
                </p:oleObj>
              </mc:Choice>
              <mc:Fallback>
                <p:oleObj name="Ecuación" r:id="rId12" imgW="596900" imgH="431800" progId="Equation.3">
                  <p:embed/>
                  <p:pic>
                    <p:nvPicPr>
                      <p:cNvPr id="0" name="Picture 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0200" y="1065213"/>
                        <a:ext cx="1192213"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1"/>
          <p:cNvGraphicFramePr>
            <a:graphicFrameLocks noChangeAspect="1"/>
          </p:cNvGraphicFramePr>
          <p:nvPr/>
        </p:nvGraphicFramePr>
        <p:xfrm>
          <a:off x="4017963" y="1076325"/>
          <a:ext cx="1143000" cy="809625"/>
        </p:xfrm>
        <a:graphic>
          <a:graphicData uri="http://schemas.openxmlformats.org/presentationml/2006/ole">
            <mc:AlternateContent xmlns:mc="http://schemas.openxmlformats.org/markup-compatibility/2006">
              <mc:Choice xmlns:v="urn:schemas-microsoft-com:vml" Requires="v">
                <p:oleObj spid="_x0000_s1034630" name="Ecuación" r:id="rId14" imgW="571252" imgH="406224" progId="Equation.3">
                  <p:embed/>
                </p:oleObj>
              </mc:Choice>
              <mc:Fallback>
                <p:oleObj name="Ecuación" r:id="rId14" imgW="571252" imgH="406224" progId="Equation.3">
                  <p:embed/>
                  <p:pic>
                    <p:nvPicPr>
                      <p:cNvPr id="0" name="Picture 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7963" y="1076325"/>
                        <a:ext cx="11430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2"/>
          <p:cNvGraphicFramePr>
            <a:graphicFrameLocks noChangeAspect="1"/>
          </p:cNvGraphicFramePr>
          <p:nvPr/>
        </p:nvGraphicFramePr>
        <p:xfrm>
          <a:off x="2386013" y="4006850"/>
          <a:ext cx="6599237" cy="939800"/>
        </p:xfrm>
        <a:graphic>
          <a:graphicData uri="http://schemas.openxmlformats.org/presentationml/2006/ole">
            <mc:AlternateContent xmlns:mc="http://schemas.openxmlformats.org/markup-compatibility/2006">
              <mc:Choice xmlns:v="urn:schemas-microsoft-com:vml" Requires="v">
                <p:oleObj spid="_x0000_s1034631" name="Ecuación" r:id="rId16" imgW="3302000" imgH="469900" progId="Equation.3">
                  <p:embed/>
                </p:oleObj>
              </mc:Choice>
              <mc:Fallback>
                <p:oleObj name="Ecuación" r:id="rId16" imgW="3302000" imgH="469900" progId="Equation.3">
                  <p:embed/>
                  <p:pic>
                    <p:nvPicPr>
                      <p:cNvPr id="0" name="Picture 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6013" y="4006850"/>
                        <a:ext cx="6599237"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3"/>
          <p:cNvGraphicFramePr>
            <a:graphicFrameLocks noChangeAspect="1"/>
          </p:cNvGraphicFramePr>
          <p:nvPr/>
        </p:nvGraphicFramePr>
        <p:xfrm>
          <a:off x="2438400" y="5154613"/>
          <a:ext cx="3019425" cy="406400"/>
        </p:xfrm>
        <a:graphic>
          <a:graphicData uri="http://schemas.openxmlformats.org/presentationml/2006/ole">
            <mc:AlternateContent xmlns:mc="http://schemas.openxmlformats.org/markup-compatibility/2006">
              <mc:Choice xmlns:v="urn:schemas-microsoft-com:vml" Requires="v">
                <p:oleObj spid="_x0000_s1034632" name="Ecuación" r:id="rId18" imgW="1511300" imgH="203200" progId="Equation.3">
                  <p:embed/>
                </p:oleObj>
              </mc:Choice>
              <mc:Fallback>
                <p:oleObj name="Ecuación" r:id="rId18" imgW="1511300" imgH="203200" progId="Equation.3">
                  <p:embed/>
                  <p:pic>
                    <p:nvPicPr>
                      <p:cNvPr id="0" name="Picture 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38400" y="5154613"/>
                        <a:ext cx="30194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4"/>
          <p:cNvGraphicFramePr>
            <a:graphicFrameLocks noChangeAspect="1"/>
          </p:cNvGraphicFramePr>
          <p:nvPr/>
        </p:nvGraphicFramePr>
        <p:xfrm>
          <a:off x="6069013" y="2374900"/>
          <a:ext cx="2894012" cy="431800"/>
        </p:xfrm>
        <a:graphic>
          <a:graphicData uri="http://schemas.openxmlformats.org/presentationml/2006/ole">
            <mc:AlternateContent xmlns:mc="http://schemas.openxmlformats.org/markup-compatibility/2006">
              <mc:Choice xmlns:v="urn:schemas-microsoft-com:vml" Requires="v">
                <p:oleObj spid="_x0000_s1034633" name="Ecuación" r:id="rId20" imgW="1447172" imgH="215806" progId="Equation.3">
                  <p:embed/>
                </p:oleObj>
              </mc:Choice>
              <mc:Fallback>
                <p:oleObj name="Ecuación" r:id="rId20" imgW="1447172" imgH="215806" progId="Equation.3">
                  <p:embed/>
                  <p:pic>
                    <p:nvPicPr>
                      <p:cNvPr id="0" name="Picture 5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69013" y="2374900"/>
                        <a:ext cx="28940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22252"/>
                                        </p:tgtEl>
                                        <p:attrNameLst>
                                          <p:attrName>style.visibility</p:attrName>
                                        </p:attrNameLst>
                                      </p:cBhvr>
                                      <p:to>
                                        <p:strVal val="visible"/>
                                      </p:to>
                                    </p:set>
                                    <p:anim to="" calcmode="lin" valueType="num">
                                      <p:cBhvr>
                                        <p:cTn id="7" dur="1" fill="hold"/>
                                        <p:tgtEl>
                                          <p:spTgt spid="52225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wipe(left)">
                                      <p:cBhvr>
                                        <p:cTn id="12" dur="2000"/>
                                        <p:tgtEl>
                                          <p:spTgt spid="522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2247"/>
                                        </p:tgtEl>
                                        <p:attrNameLst>
                                          <p:attrName>style.visibility</p:attrName>
                                        </p:attrNameLst>
                                      </p:cBhvr>
                                      <p:to>
                                        <p:strVal val="visible"/>
                                      </p:to>
                                    </p:set>
                                    <p:animEffect transition="in" filter="wipe(left)">
                                      <p:cBhvr>
                                        <p:cTn id="32" dur="2000"/>
                                        <p:tgtEl>
                                          <p:spTgt spid="5222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0" y="-19678"/>
            <a:ext cx="9906000" cy="5671745"/>
          </a:xfrm>
          <a:prstGeom prst="rect">
            <a:avLst/>
          </a:prstGeom>
          <a:noFill/>
          <a:ln w="57150" algn="ctr">
            <a:noFill/>
            <a:miter lim="800000"/>
            <a:headEnd/>
            <a:tailEnd/>
          </a:ln>
          <a:effectLst/>
        </p:spPr>
        <p:txBody>
          <a:bodyPr>
            <a:spAutoFit/>
          </a:bodyPr>
          <a:lstStyle/>
          <a:p>
            <a:pPr algn="just" eaLnBrk="0" hangingPunct="0">
              <a:lnSpc>
                <a:spcPct val="150000"/>
              </a:lnSpc>
              <a:defRPr/>
            </a:pPr>
            <a:r>
              <a:rPr lang="pt-PT" sz="2400" b="1" dirty="0"/>
              <a:t>	</a:t>
            </a:r>
            <a:r>
              <a:rPr lang="eu-ES" sz="2400" b="1" dirty="0">
                <a:latin typeface="Comic Sans MS" pitchFamily="66" charset="0"/>
              </a:rPr>
              <a:t> </a:t>
            </a:r>
            <a:r>
              <a:rPr lang="pt-PT" sz="2000" b="1" dirty="0" smtClean="0">
                <a:latin typeface="Comic Sans MS"/>
              </a:rPr>
              <a:t>K</a:t>
            </a:r>
            <a:r>
              <a:rPr lang="pt-PT" sz="2000" b="1" dirty="0" smtClean="0">
                <a:latin typeface="Comic Sans MS"/>
                <a:ea typeface="Times New Roman"/>
              </a:rPr>
              <a:t>.E.30.- </a:t>
            </a:r>
            <a:r>
              <a:rPr lang="pt-PT" sz="2000" dirty="0">
                <a:latin typeface="Comic Sans MS"/>
                <a:ea typeface="Times New Roman"/>
              </a:rPr>
              <a:t>4 </a:t>
            </a:r>
            <a:r>
              <a:rPr lang="pt-PT" sz="2000" dirty="0" smtClean="0">
                <a:latin typeface="Comic Sans MS"/>
                <a:ea typeface="Times New Roman"/>
              </a:rPr>
              <a:t>mm-ko </a:t>
            </a:r>
            <a:r>
              <a:rPr lang="pt-PT" sz="2000" dirty="0">
                <a:latin typeface="Comic Sans MS"/>
                <a:ea typeface="Times New Roman"/>
              </a:rPr>
              <a:t>diametroko zeharkako sekzio zirkularra eta 1 mko luzera dituen Kobrezko eroale </a:t>
            </a:r>
            <a:r>
              <a:rPr lang="pt-PT" sz="2000" dirty="0" smtClean="0">
                <a:latin typeface="Comic Sans MS"/>
                <a:ea typeface="Times New Roman"/>
              </a:rPr>
              <a:t>zilindriko bat </a:t>
            </a:r>
            <a:r>
              <a:rPr lang="pt-PT" sz="2000" dirty="0">
                <a:latin typeface="Comic Sans MS"/>
                <a:ea typeface="Times New Roman"/>
              </a:rPr>
              <a:t>dugu.</a:t>
            </a:r>
            <a:endParaRPr lang="es-ES" sz="2000" dirty="0">
              <a:latin typeface="Times New Roman"/>
              <a:ea typeface="Times New Roman"/>
            </a:endParaRPr>
          </a:p>
          <a:p>
            <a:pPr algn="just" eaLnBrk="0" hangingPunct="0">
              <a:lnSpc>
                <a:spcPct val="150000"/>
              </a:lnSpc>
              <a:defRPr/>
            </a:pPr>
            <a:r>
              <a:rPr lang="pt-PT" sz="2000" dirty="0">
                <a:latin typeface="Comic Sans MS"/>
                <a:ea typeface="Times New Roman"/>
              </a:rPr>
              <a:t>a) Eroaleren muturren arteko erresistentzia elektrikoa kalkulatu.</a:t>
            </a:r>
            <a:endParaRPr lang="es-ES" sz="2000" dirty="0">
              <a:latin typeface="Times New Roman"/>
              <a:ea typeface="Times New Roman"/>
            </a:endParaRPr>
          </a:p>
          <a:p>
            <a:pPr algn="just" eaLnBrk="0" hangingPunct="0">
              <a:lnSpc>
                <a:spcPct val="150000"/>
              </a:lnSpc>
              <a:defRPr/>
            </a:pPr>
            <a:r>
              <a:rPr lang="pt-PT" sz="2000" dirty="0">
                <a:latin typeface="Comic Sans MS"/>
                <a:ea typeface="Times New Roman"/>
              </a:rPr>
              <a:t>b) Eroaletik 1Ako korronte elektrikoa iragaten bada,kalkula itzazu:</a:t>
            </a:r>
            <a:endParaRPr lang="es-ES" sz="2000" dirty="0">
              <a:latin typeface="Times New Roman"/>
              <a:ea typeface="Times New Roman"/>
            </a:endParaRPr>
          </a:p>
          <a:p>
            <a:pPr indent="449580" algn="just" eaLnBrk="0" hangingPunct="0">
              <a:lnSpc>
                <a:spcPct val="150000"/>
              </a:lnSpc>
              <a:defRPr/>
            </a:pPr>
            <a:r>
              <a:rPr lang="pt-PT" sz="2000" dirty="0">
                <a:latin typeface="Comic Sans MS"/>
                <a:ea typeface="Times New Roman"/>
              </a:rPr>
              <a:t>i) Elektroien atoi-abiadura.</a:t>
            </a:r>
            <a:endParaRPr lang="es-ES" sz="2000" dirty="0">
              <a:latin typeface="Times New Roman"/>
              <a:ea typeface="Times New Roman"/>
            </a:endParaRPr>
          </a:p>
          <a:p>
            <a:pPr marL="450215" indent="-635" algn="just" eaLnBrk="0" hangingPunct="0">
              <a:lnSpc>
                <a:spcPct val="150000"/>
              </a:lnSpc>
              <a:defRPr/>
            </a:pPr>
            <a:r>
              <a:rPr lang="pt-PT" sz="2000" dirty="0">
                <a:latin typeface="Comic Sans MS"/>
                <a:ea typeface="Times New Roman"/>
              </a:rPr>
              <a:t>ii) Segundoko eroalearen zeharkako sekziotik iragaten diren elektroi kopurua.</a:t>
            </a:r>
            <a:endParaRPr lang="es-ES" sz="2000" dirty="0">
              <a:latin typeface="Times New Roman"/>
              <a:ea typeface="Times New Roman"/>
            </a:endParaRPr>
          </a:p>
          <a:p>
            <a:pPr algn="just" eaLnBrk="0" hangingPunct="0">
              <a:lnSpc>
                <a:spcPct val="150000"/>
              </a:lnSpc>
              <a:defRPr/>
            </a:pPr>
            <a:r>
              <a:rPr lang="pt-PT" sz="2000" dirty="0">
                <a:latin typeface="Comic Sans MS"/>
                <a:ea typeface="Times New Roman"/>
              </a:rPr>
              <a:t>c) Aipatutako kobrezko eroalearen luzera eta erresistentzia berdinak dituen baina zeharkako sekzio karratua duen aluminiozko eroale bat lortu nahi dugu. </a:t>
            </a:r>
            <a:r>
              <a:rPr lang="es-ES" sz="2000" dirty="0">
                <a:latin typeface="Comic Sans MS"/>
                <a:ea typeface="Times New Roman"/>
              </a:rPr>
              <a:t>¿</a:t>
            </a:r>
            <a:r>
              <a:rPr lang="es-ES" sz="2000" dirty="0" err="1">
                <a:latin typeface="Comic Sans MS"/>
                <a:ea typeface="Times New Roman"/>
              </a:rPr>
              <a:t>Zein</a:t>
            </a:r>
            <a:r>
              <a:rPr lang="es-ES" sz="2000" dirty="0">
                <a:latin typeface="Comic Sans MS"/>
                <a:ea typeface="Times New Roman"/>
              </a:rPr>
              <a:t> izan </a:t>
            </a:r>
            <a:r>
              <a:rPr lang="es-ES" sz="2000" dirty="0" err="1">
                <a:latin typeface="Comic Sans MS"/>
                <a:ea typeface="Times New Roman"/>
              </a:rPr>
              <a:t>behar</a:t>
            </a:r>
            <a:r>
              <a:rPr lang="es-ES" sz="2000" dirty="0">
                <a:latin typeface="Comic Sans MS"/>
                <a:ea typeface="Times New Roman"/>
              </a:rPr>
              <a:t> da </a:t>
            </a:r>
            <a:r>
              <a:rPr lang="es-ES" sz="2000" dirty="0" err="1">
                <a:latin typeface="Comic Sans MS"/>
                <a:ea typeface="Times New Roman"/>
              </a:rPr>
              <a:t>bere</a:t>
            </a:r>
            <a:r>
              <a:rPr lang="es-ES" sz="2000" dirty="0">
                <a:latin typeface="Comic Sans MS"/>
                <a:ea typeface="Times New Roman"/>
              </a:rPr>
              <a:t> </a:t>
            </a:r>
            <a:r>
              <a:rPr lang="es-ES" sz="2000" dirty="0" err="1">
                <a:latin typeface="Comic Sans MS"/>
                <a:ea typeface="Times New Roman"/>
              </a:rPr>
              <a:t>sekzioaren</a:t>
            </a:r>
            <a:r>
              <a:rPr lang="es-ES" sz="2000" dirty="0">
                <a:latin typeface="Comic Sans MS"/>
                <a:ea typeface="Times New Roman"/>
              </a:rPr>
              <a:t> </a:t>
            </a:r>
            <a:r>
              <a:rPr lang="es-ES" sz="2000" dirty="0" err="1">
                <a:latin typeface="Comic Sans MS"/>
                <a:ea typeface="Times New Roman"/>
              </a:rPr>
              <a:t>aldearen</a:t>
            </a:r>
            <a:r>
              <a:rPr lang="es-ES" sz="2000" dirty="0">
                <a:latin typeface="Comic Sans MS"/>
                <a:ea typeface="Times New Roman"/>
              </a:rPr>
              <a:t> </a:t>
            </a:r>
            <a:r>
              <a:rPr lang="es-ES" sz="2000" dirty="0" err="1">
                <a:latin typeface="Comic Sans MS"/>
                <a:ea typeface="Times New Roman"/>
              </a:rPr>
              <a:t>luzera</a:t>
            </a:r>
            <a:r>
              <a:rPr lang="es-ES" sz="2000" dirty="0">
                <a:latin typeface="Comic Sans MS"/>
                <a:ea typeface="Times New Roman"/>
              </a:rPr>
              <a:t>?</a:t>
            </a:r>
            <a:endParaRPr lang="es-ES" sz="2000" dirty="0">
              <a:latin typeface="Times New Roman"/>
              <a:ea typeface="Times New Roman"/>
            </a:endParaRPr>
          </a:p>
          <a:p>
            <a:pPr algn="just" eaLnBrk="0" hangingPunct="0">
              <a:lnSpc>
                <a:spcPct val="150000"/>
              </a:lnSpc>
              <a:defRPr/>
            </a:pPr>
            <a:r>
              <a:rPr lang="es-ES" sz="2000" dirty="0" err="1">
                <a:latin typeface="Comic Sans MS"/>
                <a:ea typeface="Times New Roman"/>
              </a:rPr>
              <a:t>Datuak</a:t>
            </a:r>
            <a:r>
              <a:rPr lang="es-ES" sz="2000" dirty="0">
                <a:latin typeface="Comic Sans MS"/>
                <a:ea typeface="Times New Roman"/>
              </a:rPr>
              <a:t>: </a:t>
            </a:r>
            <a:r>
              <a:rPr lang="es-ES" sz="2000" dirty="0" err="1">
                <a:latin typeface="Comic Sans MS"/>
                <a:ea typeface="Times New Roman"/>
              </a:rPr>
              <a:t>Kobrearen</a:t>
            </a:r>
            <a:r>
              <a:rPr lang="es-ES" sz="2000" dirty="0">
                <a:latin typeface="Comic Sans MS"/>
                <a:ea typeface="Times New Roman"/>
              </a:rPr>
              <a:t> </a:t>
            </a:r>
            <a:r>
              <a:rPr lang="es-ES" sz="2000" dirty="0" err="1">
                <a:latin typeface="Comic Sans MS"/>
                <a:ea typeface="Times New Roman"/>
              </a:rPr>
              <a:t>erresistibitate</a:t>
            </a:r>
            <a:r>
              <a:rPr lang="es-ES" sz="2000" dirty="0">
                <a:latin typeface="Comic Sans MS"/>
                <a:ea typeface="Times New Roman"/>
              </a:rPr>
              <a:t> </a:t>
            </a:r>
            <a:r>
              <a:rPr lang="es-ES" sz="2000" dirty="0" err="1">
                <a:latin typeface="Comic Sans MS"/>
                <a:ea typeface="Times New Roman"/>
              </a:rPr>
              <a:t>elektrikoa</a:t>
            </a:r>
            <a:r>
              <a:rPr lang="es-ES" sz="2000" dirty="0">
                <a:latin typeface="Comic Sans MS"/>
                <a:ea typeface="Times New Roman"/>
              </a:rPr>
              <a:t>: </a:t>
            </a:r>
            <a:r>
              <a:rPr lang="es-ES" sz="2000" b="1" dirty="0" err="1">
                <a:latin typeface="Symbol"/>
                <a:ea typeface="Times New Roman"/>
              </a:rPr>
              <a:t>r</a:t>
            </a:r>
            <a:r>
              <a:rPr lang="es-ES" sz="2000" b="1" baseline="-25000" dirty="0" err="1">
                <a:latin typeface="Comic Sans MS"/>
                <a:ea typeface="Times New Roman"/>
              </a:rPr>
              <a:t>Cu</a:t>
            </a:r>
            <a:r>
              <a:rPr lang="es-ES" sz="2000" b="1" dirty="0">
                <a:latin typeface="Comic Sans MS"/>
                <a:ea typeface="Times New Roman"/>
              </a:rPr>
              <a:t>=</a:t>
            </a:r>
            <a:r>
              <a:rPr lang="es-ES" sz="2000" dirty="0" err="1">
                <a:latin typeface="Comic Sans MS"/>
                <a:ea typeface="Times New Roman"/>
              </a:rPr>
              <a:t>1.7</a:t>
            </a:r>
            <a:r>
              <a:rPr lang="es-ES" sz="1400" dirty="0" err="1">
                <a:latin typeface="Comic Sans MS"/>
                <a:ea typeface="Times New Roman"/>
              </a:rPr>
              <a:t>x</a:t>
            </a:r>
            <a:r>
              <a:rPr lang="es-ES" sz="2000" dirty="0" err="1">
                <a:latin typeface="Comic Sans MS"/>
                <a:ea typeface="Times New Roman"/>
              </a:rPr>
              <a:t>10</a:t>
            </a:r>
            <a:r>
              <a:rPr lang="es-ES" sz="2000" baseline="30000" dirty="0" err="1">
                <a:latin typeface="Comic Sans MS"/>
                <a:ea typeface="Times New Roman"/>
              </a:rPr>
              <a:t>-8</a:t>
            </a:r>
            <a:r>
              <a:rPr lang="es-ES" sz="2000" b="1" dirty="0" err="1">
                <a:latin typeface="Symbol"/>
                <a:ea typeface="Times New Roman"/>
              </a:rPr>
              <a:t>W</a:t>
            </a:r>
            <a:r>
              <a:rPr lang="es-ES" sz="2000" dirty="0" err="1">
                <a:latin typeface="Comic Sans MS"/>
                <a:ea typeface="Times New Roman"/>
              </a:rPr>
              <a:t>m</a:t>
            </a:r>
            <a:r>
              <a:rPr lang="es-ES" sz="2000" dirty="0">
                <a:latin typeface="Comic Sans MS"/>
                <a:ea typeface="Times New Roman"/>
              </a:rPr>
              <a:t>; </a:t>
            </a:r>
            <a:r>
              <a:rPr lang="es-ES" sz="2000" dirty="0" err="1">
                <a:latin typeface="Comic Sans MS"/>
                <a:ea typeface="Times New Roman"/>
              </a:rPr>
              <a:t>Kobrearen</a:t>
            </a:r>
            <a:r>
              <a:rPr lang="es-ES" sz="2000" dirty="0">
                <a:latin typeface="Comic Sans MS"/>
                <a:ea typeface="Times New Roman"/>
              </a:rPr>
              <a:t> </a:t>
            </a:r>
            <a:r>
              <a:rPr lang="es-ES" sz="2000" dirty="0" err="1">
                <a:latin typeface="Comic Sans MS"/>
                <a:ea typeface="Times New Roman"/>
              </a:rPr>
              <a:t>elektroi</a:t>
            </a:r>
            <a:r>
              <a:rPr lang="es-ES" sz="2000" dirty="0">
                <a:latin typeface="Comic Sans MS"/>
                <a:ea typeface="Times New Roman"/>
              </a:rPr>
              <a:t> </a:t>
            </a:r>
            <a:r>
              <a:rPr lang="es-ES" sz="2000" dirty="0" err="1">
                <a:latin typeface="Comic Sans MS"/>
                <a:ea typeface="Times New Roman"/>
              </a:rPr>
              <a:t>askeen</a:t>
            </a:r>
            <a:r>
              <a:rPr lang="es-ES" sz="2000" dirty="0">
                <a:latin typeface="Comic Sans MS"/>
                <a:ea typeface="Times New Roman"/>
              </a:rPr>
              <a:t> </a:t>
            </a:r>
            <a:r>
              <a:rPr lang="es-ES" sz="2000" dirty="0" err="1">
                <a:latin typeface="Comic Sans MS"/>
                <a:ea typeface="Times New Roman"/>
              </a:rPr>
              <a:t>kontzentrazioa</a:t>
            </a:r>
            <a:r>
              <a:rPr lang="es-ES" sz="2000" dirty="0">
                <a:latin typeface="Comic Sans MS"/>
                <a:ea typeface="Times New Roman"/>
              </a:rPr>
              <a:t>: [</a:t>
            </a:r>
            <a:r>
              <a:rPr lang="es-ES" sz="2000" dirty="0" err="1">
                <a:latin typeface="Comic Sans MS"/>
                <a:ea typeface="Times New Roman"/>
              </a:rPr>
              <a:t>n</a:t>
            </a:r>
            <a:r>
              <a:rPr lang="es-ES" sz="2000" baseline="-25000" dirty="0" err="1">
                <a:latin typeface="Comic Sans MS"/>
                <a:ea typeface="Times New Roman"/>
              </a:rPr>
              <a:t>Cu</a:t>
            </a:r>
            <a:r>
              <a:rPr lang="es-ES" sz="2000" dirty="0">
                <a:latin typeface="Comic Sans MS"/>
                <a:ea typeface="Times New Roman"/>
              </a:rPr>
              <a:t>]=</a:t>
            </a:r>
            <a:r>
              <a:rPr lang="es-ES" sz="2000" dirty="0" err="1">
                <a:latin typeface="Comic Sans MS"/>
                <a:ea typeface="Times New Roman"/>
              </a:rPr>
              <a:t>8.5</a:t>
            </a:r>
            <a:r>
              <a:rPr lang="es-ES" sz="1400" dirty="0" err="1">
                <a:latin typeface="Comic Sans MS"/>
                <a:ea typeface="Times New Roman"/>
              </a:rPr>
              <a:t>x</a:t>
            </a:r>
            <a:r>
              <a:rPr lang="es-ES" sz="2000" dirty="0" err="1">
                <a:latin typeface="Comic Sans MS"/>
                <a:ea typeface="Times New Roman"/>
              </a:rPr>
              <a:t>10</a:t>
            </a:r>
            <a:r>
              <a:rPr lang="es-ES" sz="2000" baseline="30000" dirty="0" err="1">
                <a:latin typeface="Comic Sans MS"/>
                <a:ea typeface="Times New Roman"/>
              </a:rPr>
              <a:t>28</a:t>
            </a:r>
            <a:r>
              <a:rPr lang="es-ES" sz="2000" dirty="0" err="1">
                <a:latin typeface="Comic Sans MS"/>
                <a:ea typeface="Times New Roman"/>
              </a:rPr>
              <a:t>m</a:t>
            </a:r>
            <a:r>
              <a:rPr lang="es-ES" sz="2000" baseline="30000" dirty="0">
                <a:latin typeface="Comic Sans MS"/>
                <a:ea typeface="Times New Roman"/>
              </a:rPr>
              <a:t>-3</a:t>
            </a:r>
            <a:r>
              <a:rPr lang="es-ES" sz="2000" dirty="0">
                <a:latin typeface="Comic Sans MS"/>
                <a:ea typeface="Times New Roman"/>
              </a:rPr>
              <a:t>; </a:t>
            </a:r>
            <a:r>
              <a:rPr lang="es-ES" sz="2000" dirty="0" err="1">
                <a:latin typeface="Comic Sans MS"/>
                <a:ea typeface="Times New Roman"/>
              </a:rPr>
              <a:t>Aluminioaren</a:t>
            </a:r>
            <a:r>
              <a:rPr lang="es-ES" sz="2000" dirty="0">
                <a:latin typeface="Comic Sans MS"/>
                <a:ea typeface="Times New Roman"/>
              </a:rPr>
              <a:t> </a:t>
            </a:r>
            <a:r>
              <a:rPr lang="es-ES" sz="2000" dirty="0" err="1">
                <a:latin typeface="Comic Sans MS"/>
                <a:ea typeface="Times New Roman"/>
              </a:rPr>
              <a:t>erresistibitate</a:t>
            </a:r>
            <a:r>
              <a:rPr lang="es-ES" sz="2000" dirty="0">
                <a:latin typeface="Comic Sans MS"/>
                <a:ea typeface="Times New Roman"/>
              </a:rPr>
              <a:t> </a:t>
            </a:r>
            <a:r>
              <a:rPr lang="es-ES" sz="2000" dirty="0" err="1">
                <a:latin typeface="Comic Sans MS"/>
                <a:ea typeface="Times New Roman"/>
              </a:rPr>
              <a:t>elektrikoa</a:t>
            </a:r>
            <a:r>
              <a:rPr lang="es-ES" sz="2000" dirty="0">
                <a:latin typeface="Comic Sans MS"/>
                <a:ea typeface="Times New Roman"/>
              </a:rPr>
              <a:t>: </a:t>
            </a:r>
            <a:r>
              <a:rPr lang="es-ES" sz="2000" b="1" dirty="0" err="1">
                <a:latin typeface="Symbol"/>
                <a:ea typeface="Times New Roman"/>
              </a:rPr>
              <a:t>r</a:t>
            </a:r>
            <a:r>
              <a:rPr lang="es-ES" sz="2000" b="1" baseline="-25000" dirty="0" err="1">
                <a:latin typeface="Comic Sans MS"/>
                <a:ea typeface="Times New Roman"/>
              </a:rPr>
              <a:t>Al</a:t>
            </a:r>
            <a:r>
              <a:rPr lang="es-ES" sz="2000" b="1" dirty="0">
                <a:latin typeface="Comic Sans MS"/>
                <a:ea typeface="Times New Roman"/>
              </a:rPr>
              <a:t>=</a:t>
            </a:r>
            <a:r>
              <a:rPr lang="es-ES" sz="2000" dirty="0" err="1">
                <a:latin typeface="Comic Sans MS"/>
                <a:ea typeface="Times New Roman"/>
              </a:rPr>
              <a:t>2.8</a:t>
            </a:r>
            <a:r>
              <a:rPr lang="es-ES" sz="1400" dirty="0" err="1">
                <a:latin typeface="Comic Sans MS"/>
                <a:ea typeface="Times New Roman"/>
              </a:rPr>
              <a:t>x</a:t>
            </a:r>
            <a:r>
              <a:rPr lang="es-ES" sz="2000" dirty="0" err="1">
                <a:latin typeface="Comic Sans MS"/>
                <a:ea typeface="Times New Roman"/>
              </a:rPr>
              <a:t>10</a:t>
            </a:r>
            <a:r>
              <a:rPr lang="es-ES" sz="2000" baseline="30000" dirty="0" err="1">
                <a:latin typeface="Comic Sans MS"/>
                <a:ea typeface="Times New Roman"/>
              </a:rPr>
              <a:t>-8</a:t>
            </a:r>
            <a:r>
              <a:rPr lang="es-ES" sz="2000" b="1" dirty="0" err="1">
                <a:latin typeface="Symbol"/>
                <a:ea typeface="Times New Roman"/>
              </a:rPr>
              <a:t>W</a:t>
            </a:r>
            <a:r>
              <a:rPr lang="es-ES" sz="2000" dirty="0" err="1">
                <a:latin typeface="Comic Sans MS"/>
                <a:ea typeface="Times New Roman"/>
              </a:rPr>
              <a:t>m</a:t>
            </a:r>
            <a:r>
              <a:rPr lang="es-ES" sz="2000" dirty="0">
                <a:latin typeface="Comic Sans MS"/>
                <a:ea typeface="Times New Roman"/>
              </a:rPr>
              <a:t>;  </a:t>
            </a:r>
            <a:r>
              <a:rPr lang="es-ES" sz="2000" dirty="0" err="1">
                <a:latin typeface="Comic Sans MS"/>
                <a:ea typeface="Times New Roman"/>
              </a:rPr>
              <a:t>elektroiaren</a:t>
            </a:r>
            <a:r>
              <a:rPr lang="es-ES" sz="2000" dirty="0">
                <a:latin typeface="Comic Sans MS"/>
                <a:ea typeface="Times New Roman"/>
              </a:rPr>
              <a:t> </a:t>
            </a:r>
            <a:r>
              <a:rPr lang="es-ES" sz="2000" dirty="0" err="1">
                <a:latin typeface="Comic Sans MS"/>
                <a:ea typeface="Times New Roman"/>
              </a:rPr>
              <a:t>karga</a:t>
            </a:r>
            <a:r>
              <a:rPr lang="es-ES" sz="2000" dirty="0">
                <a:latin typeface="Comic Sans MS"/>
                <a:ea typeface="Times New Roman"/>
              </a:rPr>
              <a:t>=</a:t>
            </a:r>
            <a:r>
              <a:rPr lang="es-ES" sz="2000" dirty="0" err="1">
                <a:latin typeface="Comic Sans MS"/>
                <a:ea typeface="Times New Roman"/>
              </a:rPr>
              <a:t>1.6</a:t>
            </a:r>
            <a:r>
              <a:rPr lang="es-ES" sz="1400" dirty="0" err="1">
                <a:latin typeface="Comic Sans MS"/>
                <a:ea typeface="Times New Roman"/>
              </a:rPr>
              <a:t>x</a:t>
            </a:r>
            <a:r>
              <a:rPr lang="es-ES" sz="2000" dirty="0" err="1">
                <a:latin typeface="Comic Sans MS"/>
                <a:ea typeface="Times New Roman"/>
              </a:rPr>
              <a:t>10</a:t>
            </a:r>
            <a:r>
              <a:rPr lang="es-ES" sz="2000" baseline="30000" dirty="0" err="1">
                <a:latin typeface="Comic Sans MS"/>
                <a:ea typeface="Times New Roman"/>
              </a:rPr>
              <a:t>-19</a:t>
            </a:r>
            <a:r>
              <a:rPr lang="es-ES" sz="2000" dirty="0" err="1">
                <a:latin typeface="Comic Sans MS"/>
                <a:ea typeface="Times New Roman"/>
              </a:rPr>
              <a:t>C</a:t>
            </a:r>
            <a:r>
              <a:rPr lang="es-ES" sz="2000" dirty="0">
                <a:latin typeface="Comic Sans MS"/>
                <a:ea typeface="Times New Roman"/>
              </a:rPr>
              <a:t>.</a:t>
            </a:r>
            <a:endParaRPr lang="es-ES" sz="2000" dirty="0">
              <a:latin typeface="Times New Roman"/>
              <a:ea typeface="Times New Roman"/>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271" name="Object 7"/>
          <p:cNvGraphicFramePr>
            <a:graphicFrameLocks noChangeAspect="1"/>
          </p:cNvGraphicFramePr>
          <p:nvPr/>
        </p:nvGraphicFramePr>
        <p:xfrm>
          <a:off x="296863" y="70800"/>
          <a:ext cx="7769225" cy="863600"/>
        </p:xfrm>
        <a:graphic>
          <a:graphicData uri="http://schemas.openxmlformats.org/presentationml/2006/ole">
            <mc:AlternateContent xmlns:mc="http://schemas.openxmlformats.org/markup-compatibility/2006">
              <mc:Choice xmlns:v="urn:schemas-microsoft-com:vml" Requires="v">
                <p:oleObj spid="_x0000_s523599" name="Ecuación" r:id="rId4" imgW="3886200" imgH="431800" progId="Equation.3">
                  <p:embed/>
                </p:oleObj>
              </mc:Choice>
              <mc:Fallback>
                <p:oleObj name="Ecuación" r:id="rId4" imgW="3886200" imgH="431800"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70800"/>
                        <a:ext cx="77692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3272" name="Object 8"/>
          <p:cNvGraphicFramePr>
            <a:graphicFrameLocks noChangeAspect="1"/>
          </p:cNvGraphicFramePr>
          <p:nvPr/>
        </p:nvGraphicFramePr>
        <p:xfrm>
          <a:off x="227013" y="961513"/>
          <a:ext cx="6399212" cy="990600"/>
        </p:xfrm>
        <a:graphic>
          <a:graphicData uri="http://schemas.openxmlformats.org/presentationml/2006/ole">
            <mc:AlternateContent xmlns:mc="http://schemas.openxmlformats.org/markup-compatibility/2006">
              <mc:Choice xmlns:v="urn:schemas-microsoft-com:vml" Requires="v">
                <p:oleObj spid="_x0000_s523600" name="Ecuación" r:id="rId6" imgW="3187700" imgH="495300" progId="Equation.3">
                  <p:embed/>
                </p:oleObj>
              </mc:Choice>
              <mc:Fallback>
                <p:oleObj name="Ecuación" r:id="rId6" imgW="3187700" imgH="495300" progId="Equation.3">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13" y="961513"/>
                        <a:ext cx="639921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3273" name="Object 9"/>
          <p:cNvGraphicFramePr>
            <a:graphicFrameLocks noChangeAspect="1"/>
          </p:cNvGraphicFramePr>
          <p:nvPr/>
        </p:nvGraphicFramePr>
        <p:xfrm>
          <a:off x="193221" y="2799122"/>
          <a:ext cx="8658225" cy="1169988"/>
        </p:xfrm>
        <a:graphic>
          <a:graphicData uri="http://schemas.openxmlformats.org/presentationml/2006/ole">
            <mc:AlternateContent xmlns:mc="http://schemas.openxmlformats.org/markup-compatibility/2006">
              <mc:Choice xmlns:v="urn:schemas-microsoft-com:vml" Requires="v">
                <p:oleObj spid="_x0000_s523601" name="Ecuación" r:id="rId8" imgW="4318000" imgH="584200" progId="Equation.3">
                  <p:embed/>
                </p:oleObj>
              </mc:Choice>
              <mc:Fallback>
                <p:oleObj name="Ecuación" r:id="rId8" imgW="4318000" imgH="584200" progId="Equation.3">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221" y="2799122"/>
                        <a:ext cx="8658225" cy="1169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3274" name="Object 10"/>
          <p:cNvGraphicFramePr>
            <a:graphicFrameLocks noChangeAspect="1"/>
          </p:cNvGraphicFramePr>
          <p:nvPr/>
        </p:nvGraphicFramePr>
        <p:xfrm>
          <a:off x="240540" y="3973919"/>
          <a:ext cx="7697787" cy="914400"/>
        </p:xfrm>
        <a:graphic>
          <a:graphicData uri="http://schemas.openxmlformats.org/presentationml/2006/ole">
            <mc:AlternateContent xmlns:mc="http://schemas.openxmlformats.org/markup-compatibility/2006">
              <mc:Choice xmlns:v="urn:schemas-microsoft-com:vml" Requires="v">
                <p:oleObj spid="_x0000_s523602" name="Ecuación" r:id="rId10" imgW="3848100" imgH="457200" progId="Equation.3">
                  <p:embed/>
                </p:oleObj>
              </mc:Choice>
              <mc:Fallback>
                <p:oleObj name="Ecuación" r:id="rId10" imgW="3848100" imgH="457200" progId="Equation.3">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540" y="3973919"/>
                        <a:ext cx="769778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nvGraphicFramePr>
        <p:xfrm>
          <a:off x="1435350" y="1941500"/>
          <a:ext cx="8435975" cy="835025"/>
        </p:xfrm>
        <a:graphic>
          <a:graphicData uri="http://schemas.openxmlformats.org/presentationml/2006/ole">
            <mc:AlternateContent xmlns:mc="http://schemas.openxmlformats.org/markup-compatibility/2006">
              <mc:Choice xmlns:v="urn:schemas-microsoft-com:vml" Requires="v">
                <p:oleObj spid="_x0000_s523603" name="Ecuación" r:id="rId12" imgW="4216400" imgH="419100" progId="Equation.3">
                  <p:embed/>
                </p:oleObj>
              </mc:Choice>
              <mc:Fallback>
                <p:oleObj name="Ecuación" r:id="rId12" imgW="4216400" imgH="419100" progId="Equation.3">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5350" y="1941500"/>
                        <a:ext cx="8435975"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8"/>
          <p:cNvGraphicFramePr>
            <a:graphicFrameLocks noChangeAspect="1"/>
          </p:cNvGraphicFramePr>
          <p:nvPr/>
        </p:nvGraphicFramePr>
        <p:xfrm>
          <a:off x="6616350" y="1102100"/>
          <a:ext cx="996950" cy="814388"/>
        </p:xfrm>
        <a:graphic>
          <a:graphicData uri="http://schemas.openxmlformats.org/presentationml/2006/ole">
            <mc:AlternateContent xmlns:mc="http://schemas.openxmlformats.org/markup-compatibility/2006">
              <mc:Choice xmlns:v="urn:schemas-microsoft-com:vml" Requires="v">
                <p:oleObj spid="_x0000_s523604" name="Ecuación" r:id="rId14" imgW="494870" imgH="406048" progId="Equation.3">
                  <p:embed/>
                </p:oleObj>
              </mc:Choice>
              <mc:Fallback>
                <p:oleObj name="Ecuación" r:id="rId14" imgW="494870" imgH="406048" progId="Equation.3">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6350" y="1102100"/>
                        <a:ext cx="996950"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0"/>
          <p:cNvGraphicFramePr>
            <a:graphicFrameLocks noChangeAspect="1"/>
          </p:cNvGraphicFramePr>
          <p:nvPr/>
        </p:nvGraphicFramePr>
        <p:xfrm>
          <a:off x="874136" y="4876986"/>
          <a:ext cx="7799387" cy="838200"/>
        </p:xfrm>
        <a:graphic>
          <a:graphicData uri="http://schemas.openxmlformats.org/presentationml/2006/ole">
            <mc:AlternateContent xmlns:mc="http://schemas.openxmlformats.org/markup-compatibility/2006">
              <mc:Choice xmlns:v="urn:schemas-microsoft-com:vml" Requires="v">
                <p:oleObj spid="_x0000_s523605" name="Ecuación" r:id="rId16" imgW="3898900" imgH="419100" progId="Equation.3">
                  <p:embed/>
                </p:oleObj>
              </mc:Choice>
              <mc:Fallback>
                <p:oleObj name="Ecuación" r:id="rId16" imgW="3898900" imgH="419100" progId="Equation.3">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4136" y="4876986"/>
                        <a:ext cx="77993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nvGraphicFramePr>
        <p:xfrm>
          <a:off x="3351213" y="5877563"/>
          <a:ext cx="5335587" cy="482600"/>
        </p:xfrm>
        <a:graphic>
          <a:graphicData uri="http://schemas.openxmlformats.org/presentationml/2006/ole">
            <mc:AlternateContent xmlns:mc="http://schemas.openxmlformats.org/markup-compatibility/2006">
              <mc:Choice xmlns:v="urn:schemas-microsoft-com:vml" Requires="v">
                <p:oleObj spid="_x0000_s523606" name="Ecuación" r:id="rId18" imgW="2667000" imgH="241300" progId="Equation.3">
                  <p:embed/>
                </p:oleObj>
              </mc:Choice>
              <mc:Fallback>
                <p:oleObj name="Ecuación" r:id="rId18" imgW="2667000" imgH="241300" progId="Equation.3">
                  <p:embed/>
                  <p:pic>
                    <p:nvPicPr>
                      <p:cNvPr id="0" name="Picture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1213" y="5877563"/>
                        <a:ext cx="533558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3271"/>
                                        </p:tgtEl>
                                        <p:attrNameLst>
                                          <p:attrName>style.visibility</p:attrName>
                                        </p:attrNameLst>
                                      </p:cBhvr>
                                      <p:to>
                                        <p:strVal val="visible"/>
                                      </p:to>
                                    </p:set>
                                    <p:animEffect transition="in" filter="wipe(left)">
                                      <p:cBhvr>
                                        <p:cTn id="7" dur="500"/>
                                        <p:tgtEl>
                                          <p:spTgt spid="5232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3272"/>
                                        </p:tgtEl>
                                        <p:attrNameLst>
                                          <p:attrName>style.visibility</p:attrName>
                                        </p:attrNameLst>
                                      </p:cBhvr>
                                      <p:to>
                                        <p:strVal val="visible"/>
                                      </p:to>
                                    </p:set>
                                    <p:animEffect transition="in" filter="wipe(left)">
                                      <p:cBhvr>
                                        <p:cTn id="12" dur="500"/>
                                        <p:tgtEl>
                                          <p:spTgt spid="52327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23273"/>
                                        </p:tgtEl>
                                        <p:attrNameLst>
                                          <p:attrName>style.visibility</p:attrName>
                                        </p:attrNameLst>
                                      </p:cBhvr>
                                      <p:to>
                                        <p:strVal val="visible"/>
                                      </p:to>
                                    </p:set>
                                    <p:animEffect transition="in" filter="wipe(left)">
                                      <p:cBhvr>
                                        <p:cTn id="27" dur="500"/>
                                        <p:tgtEl>
                                          <p:spTgt spid="5232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3274"/>
                                        </p:tgtEl>
                                        <p:attrNameLst>
                                          <p:attrName>style.visibility</p:attrName>
                                        </p:attrNameLst>
                                      </p:cBhvr>
                                      <p:to>
                                        <p:strVal val="visible"/>
                                      </p:to>
                                    </p:set>
                                    <p:animEffect transition="in" filter="wipe(left)">
                                      <p:cBhvr>
                                        <p:cTn id="32" dur="500"/>
                                        <p:tgtEl>
                                          <p:spTgt spid="5232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3" name="21 CuadroTexto"/>
          <p:cNvSpPr txBox="1">
            <a:spLocks noChangeArrowheads="1"/>
          </p:cNvSpPr>
          <p:nvPr/>
        </p:nvSpPr>
        <p:spPr bwMode="auto">
          <a:xfrm>
            <a:off x="206375" y="266700"/>
            <a:ext cx="9348788" cy="1938992"/>
          </a:xfrm>
          <a:prstGeom prst="rect">
            <a:avLst/>
          </a:prstGeom>
          <a:noFill/>
          <a:ln w="9525">
            <a:noFill/>
            <a:miter lim="800000"/>
            <a:headEnd/>
            <a:tailEnd/>
          </a:ln>
        </p:spPr>
        <p:txBody>
          <a:bodyPr>
            <a:spAutoFit/>
          </a:bodyPr>
          <a:lstStyle/>
          <a:p>
            <a:pPr marL="12700" indent="342900" algn="just" eaLnBrk="0" hangingPunct="0">
              <a:lnSpc>
                <a:spcPct val="150000"/>
              </a:lnSpc>
              <a:tabLst>
                <a:tab pos="2641600" algn="l"/>
              </a:tabLst>
            </a:pPr>
            <a:r>
              <a:rPr lang="es-ES" sz="2000" b="1" dirty="0" smtClean="0">
                <a:solidFill>
                  <a:srgbClr val="000000"/>
                </a:solidFill>
                <a:latin typeface="Comic Sans MS" pitchFamily="66" charset="0"/>
                <a:cs typeface="Times New Roman" pitchFamily="18" charset="0"/>
              </a:rPr>
              <a:t>K.E.31.- </a:t>
            </a:r>
            <a:r>
              <a:rPr lang="es-ES" sz="2000" dirty="0" err="1">
                <a:solidFill>
                  <a:srgbClr val="000000"/>
                </a:solidFill>
                <a:latin typeface="Comic Sans MS" pitchFamily="66" charset="0"/>
                <a:cs typeface="Times New Roman" pitchFamily="18" charset="0"/>
              </a:rPr>
              <a:t>Elektrostatikan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eroale</a:t>
            </a:r>
            <a:r>
              <a:rPr lang="es-ES" sz="2000" dirty="0">
                <a:solidFill>
                  <a:srgbClr val="000000"/>
                </a:solidFill>
                <a:latin typeface="Comic Sans MS" pitchFamily="66" charset="0"/>
                <a:cs typeface="Times New Roman" pitchFamily="18" charset="0"/>
              </a:rPr>
              <a:t> baten </a:t>
            </a:r>
            <a:r>
              <a:rPr lang="es-ES" sz="2000" dirty="0" err="1">
                <a:solidFill>
                  <a:srgbClr val="000000"/>
                </a:solidFill>
                <a:latin typeface="Comic Sans MS" pitchFamily="66" charset="0"/>
                <a:cs typeface="Times New Roman" pitchFamily="18" charset="0"/>
              </a:rPr>
              <a:t>baitan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eremu</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elektrikoa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nulua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zela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deduzitu</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genuen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Elektrozinetikan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aldiz</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eroale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beretik</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korronte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elektrikoa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lortzeko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eremu</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elektrikoa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beharrezkoa</a:t>
            </a:r>
            <a:r>
              <a:rPr lang="es-ES" sz="2000" dirty="0">
                <a:solidFill>
                  <a:srgbClr val="000000"/>
                </a:solidFill>
                <a:latin typeface="Comic Sans MS" pitchFamily="66" charset="0"/>
                <a:cs typeface="Times New Roman" pitchFamily="18" charset="0"/>
              </a:rPr>
              <a:t> dela </a:t>
            </a:r>
            <a:r>
              <a:rPr lang="es-ES" sz="2000" dirty="0" err="1">
                <a:solidFill>
                  <a:srgbClr val="000000"/>
                </a:solidFill>
                <a:latin typeface="Comic Sans MS" pitchFamily="66" charset="0"/>
                <a:cs typeface="Times New Roman" pitchFamily="18" charset="0"/>
              </a:rPr>
              <a:t>ikusi</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dugu</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Nola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azalduko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zenuke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kontraesan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hau</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Erantzuna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arrazonatu</a:t>
            </a:r>
            <a:r>
              <a:rPr lang="es-ES" sz="2000" dirty="0">
                <a:solidFill>
                  <a:srgbClr val="000000"/>
                </a:solidFill>
                <a:latin typeface="Comic Sans MS"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7" name="34 CuadroTexto"/>
          <p:cNvSpPr txBox="1">
            <a:spLocks noChangeArrowheads="1"/>
          </p:cNvSpPr>
          <p:nvPr/>
        </p:nvSpPr>
        <p:spPr bwMode="auto">
          <a:xfrm>
            <a:off x="330200" y="400050"/>
            <a:ext cx="9348788" cy="6140142"/>
          </a:xfrm>
          <a:prstGeom prst="rect">
            <a:avLst/>
          </a:prstGeom>
          <a:noFill/>
          <a:ln w="9525">
            <a:noFill/>
            <a:miter lim="800000"/>
            <a:headEnd/>
            <a:tailEnd/>
          </a:ln>
        </p:spPr>
        <p:txBody>
          <a:bodyPr>
            <a:spAutoFit/>
          </a:bodyPr>
          <a:lstStyle/>
          <a:p>
            <a:pPr marL="12700" indent="342900" algn="just" eaLnBrk="0" hangingPunct="0">
              <a:lnSpc>
                <a:spcPct val="150000"/>
              </a:lnSpc>
              <a:tabLst>
                <a:tab pos="2641600" algn="l"/>
              </a:tabLst>
            </a:pPr>
            <a:r>
              <a:rPr lang="es-ES" sz="2400" dirty="0">
                <a:solidFill>
                  <a:srgbClr val="000000"/>
                </a:solidFill>
                <a:latin typeface="Lucida Handwriting" pitchFamily="66" charset="0"/>
                <a:cs typeface="Times New Roman" pitchFamily="18" charset="0"/>
              </a:rPr>
              <a:t>Bi </a:t>
            </a:r>
            <a:r>
              <a:rPr lang="es-ES" sz="2400" dirty="0" err="1">
                <a:solidFill>
                  <a:srgbClr val="000000"/>
                </a:solidFill>
                <a:latin typeface="Lucida Handwriting" pitchFamily="66" charset="0"/>
                <a:cs typeface="Times New Roman" pitchFamily="18" charset="0"/>
              </a:rPr>
              <a:t>egoerak</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erabat</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desberdinak</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dira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Elektrostatikan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kanpoko</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eremu</a:t>
            </a:r>
            <a:r>
              <a:rPr lang="es-ES" sz="2400" dirty="0">
                <a:solidFill>
                  <a:srgbClr val="000000"/>
                </a:solidFill>
                <a:latin typeface="Lucida Handwriting" pitchFamily="66" charset="0"/>
                <a:cs typeface="Times New Roman" pitchFamily="18" charset="0"/>
              </a:rPr>
              <a:t> baten </a:t>
            </a:r>
            <a:r>
              <a:rPr lang="es-ES" sz="2400" dirty="0" err="1">
                <a:solidFill>
                  <a:srgbClr val="000000"/>
                </a:solidFill>
                <a:latin typeface="Lucida Handwriting" pitchFamily="66" charset="0"/>
                <a:cs typeface="Times New Roman" pitchFamily="18" charset="0"/>
              </a:rPr>
              <a:t>eraginpean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eroaleko</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kargak</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berrantolatzen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dira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eremu</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induzitua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sortuz</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barruko</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eremua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anulatu</a:t>
            </a:r>
            <a:r>
              <a:rPr lang="es-ES" sz="2400" dirty="0">
                <a:solidFill>
                  <a:srgbClr val="000000"/>
                </a:solidFill>
                <a:latin typeface="Lucida Handwriting" pitchFamily="66" charset="0"/>
                <a:cs typeface="Times New Roman" pitchFamily="18" charset="0"/>
              </a:rPr>
              <a:t> arte; </a:t>
            </a:r>
            <a:r>
              <a:rPr lang="es-ES" sz="2400" dirty="0" err="1">
                <a:solidFill>
                  <a:srgbClr val="000000"/>
                </a:solidFill>
                <a:latin typeface="Lucida Handwriting" pitchFamily="66" charset="0"/>
                <a:cs typeface="Times New Roman" pitchFamily="18" charset="0"/>
              </a:rPr>
              <a:t>hots</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oreka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berezarri</a:t>
            </a:r>
            <a:r>
              <a:rPr lang="es-ES" sz="2400" dirty="0">
                <a:solidFill>
                  <a:srgbClr val="000000"/>
                </a:solidFill>
                <a:latin typeface="Lucida Handwriting" pitchFamily="66" charset="0"/>
                <a:cs typeface="Times New Roman" pitchFamily="18" charset="0"/>
              </a:rPr>
              <a:t> arte. </a:t>
            </a:r>
            <a:r>
              <a:rPr lang="es-ES" sz="2400" dirty="0" err="1">
                <a:solidFill>
                  <a:srgbClr val="000000"/>
                </a:solidFill>
                <a:latin typeface="Lucida Handwriting" pitchFamily="66" charset="0"/>
                <a:cs typeface="Times New Roman" pitchFamily="18" charset="0"/>
              </a:rPr>
              <a:t>Elektrozinetikan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berriz</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kanpoko</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eremu</a:t>
            </a:r>
            <a:r>
              <a:rPr lang="es-ES" sz="2400" dirty="0">
                <a:solidFill>
                  <a:srgbClr val="000000"/>
                </a:solidFill>
                <a:latin typeface="Lucida Handwriting" pitchFamily="66" charset="0"/>
                <a:cs typeface="Times New Roman" pitchFamily="18" charset="0"/>
              </a:rPr>
              <a:t> baten </a:t>
            </a:r>
            <a:r>
              <a:rPr lang="es-ES" sz="2400" dirty="0" err="1">
                <a:solidFill>
                  <a:srgbClr val="000000"/>
                </a:solidFill>
                <a:latin typeface="Lucida Handwriting" pitchFamily="66" charset="0"/>
                <a:cs typeface="Times New Roman" pitchFamily="18" charset="0"/>
              </a:rPr>
              <a:t>bidez</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apurtu</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egiten</a:t>
            </a:r>
            <a:r>
              <a:rPr lang="es-ES" sz="2400" dirty="0">
                <a:solidFill>
                  <a:srgbClr val="000000"/>
                </a:solidFill>
                <a:latin typeface="Lucida Handwriting" pitchFamily="66" charset="0"/>
                <a:cs typeface="Times New Roman" pitchFamily="18" charset="0"/>
              </a:rPr>
              <a:t> da </a:t>
            </a:r>
            <a:r>
              <a:rPr lang="es-ES" sz="2400" dirty="0" err="1">
                <a:solidFill>
                  <a:srgbClr val="000000"/>
                </a:solidFill>
                <a:latin typeface="Lucida Handwriting" pitchFamily="66" charset="0"/>
                <a:cs typeface="Times New Roman" pitchFamily="18" charset="0"/>
              </a:rPr>
              <a:t>oreka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elektrostatikoa</a:t>
            </a:r>
            <a:r>
              <a:rPr lang="es-ES" sz="2400" dirty="0">
                <a:solidFill>
                  <a:srgbClr val="000000"/>
                </a:solidFill>
                <a:latin typeface="Lucida Handwriting" pitchFamily="66" charset="0"/>
                <a:cs typeface="Times New Roman" pitchFamily="18" charset="0"/>
              </a:rPr>
              <a:t> eta </a:t>
            </a:r>
            <a:r>
              <a:rPr lang="es-ES" sz="2400" dirty="0" err="1">
                <a:solidFill>
                  <a:srgbClr val="000000"/>
                </a:solidFill>
                <a:latin typeface="Lucida Handwriting" pitchFamily="66" charset="0"/>
                <a:cs typeface="Times New Roman" pitchFamily="18" charset="0"/>
              </a:rPr>
              <a:t>ez</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zaio</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uzten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sistemari</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bere</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oreka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berreskuratzen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Honela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eremua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lortzen</a:t>
            </a:r>
            <a:r>
              <a:rPr lang="es-ES" sz="2400" dirty="0">
                <a:solidFill>
                  <a:srgbClr val="000000"/>
                </a:solidFill>
                <a:latin typeface="Lucida Handwriting" pitchFamily="66" charset="0"/>
                <a:cs typeface="Times New Roman" pitchFamily="18" charset="0"/>
              </a:rPr>
              <a:t> da material </a:t>
            </a:r>
            <a:r>
              <a:rPr lang="es-ES" sz="2400" dirty="0" err="1">
                <a:solidFill>
                  <a:srgbClr val="000000"/>
                </a:solidFill>
                <a:latin typeface="Lucida Handwriting" pitchFamily="66" charset="0"/>
                <a:cs typeface="Times New Roman" pitchFamily="18" charset="0"/>
              </a:rPr>
              <a:t>barruan</a:t>
            </a:r>
            <a:r>
              <a:rPr lang="es-ES" sz="2400" dirty="0">
                <a:solidFill>
                  <a:srgbClr val="000000"/>
                </a:solidFill>
                <a:latin typeface="Lucida Handwriting" pitchFamily="66" charset="0"/>
                <a:cs typeface="Times New Roman" pitchFamily="18" charset="0"/>
              </a:rPr>
              <a:t> eta </a:t>
            </a:r>
            <a:r>
              <a:rPr lang="es-ES" sz="2400" dirty="0" err="1">
                <a:solidFill>
                  <a:srgbClr val="000000"/>
                </a:solidFill>
                <a:latin typeface="Lucida Handwriting" pitchFamily="66" charset="0"/>
                <a:cs typeface="Times New Roman" pitchFamily="18" charset="0"/>
              </a:rPr>
              <a:t>ondorioz</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karga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higikorren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gaineko</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indarra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korronte</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elektrikoa</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gauzatzen</a:t>
            </a:r>
            <a:r>
              <a:rPr lang="es-ES" sz="2400" dirty="0">
                <a:solidFill>
                  <a:srgbClr val="000000"/>
                </a:solidFill>
                <a:latin typeface="Lucida Handwriting" pitchFamily="66" charset="0"/>
                <a:cs typeface="Times New Roman" pitchFamily="18" charset="0"/>
              </a:rPr>
              <a:t> </a:t>
            </a:r>
            <a:r>
              <a:rPr lang="es-ES" sz="2400" dirty="0" err="1">
                <a:solidFill>
                  <a:srgbClr val="000000"/>
                </a:solidFill>
                <a:latin typeface="Lucida Handwriting" pitchFamily="66" charset="0"/>
                <a:cs typeface="Times New Roman" pitchFamily="18" charset="0"/>
              </a:rPr>
              <a:t>delarik</a:t>
            </a:r>
            <a:r>
              <a:rPr lang="es-ES" sz="2400" dirty="0">
                <a:solidFill>
                  <a:srgbClr val="000000"/>
                </a:solidFill>
                <a:latin typeface="Lucida Handwriting" pitchFamily="66" charset="0"/>
                <a:cs typeface="Times New Roman" pitchFamily="18" charset="0"/>
              </a:rPr>
              <a:t>.</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1" name="21 CuadroTexto"/>
          <p:cNvSpPr txBox="1">
            <a:spLocks noChangeArrowheads="1"/>
          </p:cNvSpPr>
          <p:nvPr/>
        </p:nvSpPr>
        <p:spPr bwMode="auto">
          <a:xfrm>
            <a:off x="206375" y="266700"/>
            <a:ext cx="9348788" cy="1477328"/>
          </a:xfrm>
          <a:prstGeom prst="rect">
            <a:avLst/>
          </a:prstGeom>
          <a:noFill/>
          <a:ln w="9525">
            <a:noFill/>
            <a:miter lim="800000"/>
            <a:headEnd/>
            <a:tailEnd/>
          </a:ln>
        </p:spPr>
        <p:txBody>
          <a:bodyPr>
            <a:spAutoFit/>
          </a:bodyPr>
          <a:lstStyle/>
          <a:p>
            <a:pPr marL="12700" indent="342900" algn="just" eaLnBrk="0" hangingPunct="0">
              <a:lnSpc>
                <a:spcPct val="150000"/>
              </a:lnSpc>
              <a:tabLst>
                <a:tab pos="2641600" algn="l"/>
              </a:tabLst>
            </a:pPr>
            <a:r>
              <a:rPr lang="es-ES" sz="2000" b="1" dirty="0" smtClean="0">
                <a:solidFill>
                  <a:srgbClr val="000000"/>
                </a:solidFill>
                <a:latin typeface="Comic Sans MS" pitchFamily="66" charset="0"/>
                <a:cs typeface="Times New Roman" pitchFamily="18" charset="0"/>
              </a:rPr>
              <a:t>K.E.32.-</a:t>
            </a:r>
            <a:r>
              <a:rPr lang="es-ES" sz="2000" dirty="0">
                <a:latin typeface="Comic Sans MS" pitchFamily="66" charset="0"/>
                <a:cs typeface="Times New Roman" pitchFamily="18" charset="0"/>
              </a:rPr>
              <a:t>Azaldu </a:t>
            </a:r>
            <a:r>
              <a:rPr lang="es-ES" sz="2000" dirty="0" err="1">
                <a:latin typeface="Comic Sans MS" pitchFamily="66" charset="0"/>
                <a:cs typeface="Times New Roman" pitchFamily="18" charset="0"/>
              </a:rPr>
              <a:t>nolakoa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izango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liratekeen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elektroi</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askeen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atoi-abiadura</a:t>
            </a:r>
            <a:r>
              <a:rPr lang="es-ES" sz="2000" dirty="0">
                <a:latin typeface="Comic Sans MS" pitchFamily="66" charset="0"/>
                <a:cs typeface="Times New Roman" pitchFamily="18" charset="0"/>
              </a:rPr>
              <a:t> eta </a:t>
            </a:r>
            <a:r>
              <a:rPr lang="es-ES" sz="2000" dirty="0" err="1">
                <a:latin typeface="Comic Sans MS" pitchFamily="66" charset="0"/>
                <a:cs typeface="Times New Roman" pitchFamily="18" charset="0"/>
              </a:rPr>
              <a:t>korronte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elektrikoaren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intentsitatea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hari</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eroale</a:t>
            </a:r>
            <a:r>
              <a:rPr lang="es-ES" sz="2000" dirty="0">
                <a:latin typeface="Comic Sans MS" pitchFamily="66" charset="0"/>
                <a:cs typeface="Times New Roman" pitchFamily="18" charset="0"/>
              </a:rPr>
              <a:t> batean </a:t>
            </a:r>
            <a:r>
              <a:rPr lang="es-ES" sz="2000" dirty="0" err="1">
                <a:latin typeface="Comic Sans MS" pitchFamily="66" charset="0"/>
                <a:cs typeface="Times New Roman" pitchFamily="18" charset="0"/>
              </a:rPr>
              <a:t>elektroiak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aske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higituko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balira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Erresistentzia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elektrikorik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gabe</a:t>
            </a:r>
            <a:r>
              <a:rPr lang="es-ES" sz="2000" dirty="0">
                <a:latin typeface="Comic Sans MS" pitchFamily="66" charset="0"/>
                <a:cs typeface="Times New Roman" pitchFamily="18" charset="0"/>
              </a:rPr>
              <a:t>)</a:t>
            </a:r>
          </a:p>
        </p:txBody>
      </p:sp>
      <p:sp>
        <p:nvSpPr>
          <p:cNvPr id="1182722" name="Rectangle 2"/>
          <p:cNvSpPr>
            <a:spLocks noChangeArrowheads="1"/>
          </p:cNvSpPr>
          <p:nvPr/>
        </p:nvSpPr>
        <p:spPr bwMode="auto">
          <a:xfrm>
            <a:off x="4860925" y="-200025"/>
            <a:ext cx="184150"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 name="34 CuadroTexto"/>
          <p:cNvSpPr txBox="1">
            <a:spLocks noChangeArrowheads="1"/>
          </p:cNvSpPr>
          <p:nvPr/>
        </p:nvSpPr>
        <p:spPr bwMode="auto">
          <a:xfrm>
            <a:off x="318324" y="2062595"/>
            <a:ext cx="9348788" cy="2862322"/>
          </a:xfrm>
          <a:prstGeom prst="rect">
            <a:avLst/>
          </a:prstGeom>
          <a:noFill/>
          <a:ln w="9525">
            <a:noFill/>
            <a:miter lim="800000"/>
            <a:headEnd/>
            <a:tailEnd/>
          </a:ln>
        </p:spPr>
        <p:txBody>
          <a:bodyPr>
            <a:spAutoFit/>
          </a:bodyPr>
          <a:lstStyle/>
          <a:p>
            <a:pPr marL="12700" indent="342900" algn="just" eaLnBrk="0" hangingPunct="0">
              <a:lnSpc>
                <a:spcPct val="150000"/>
              </a:lnSpc>
              <a:tabLst>
                <a:tab pos="2641600" algn="l"/>
              </a:tabLst>
            </a:pPr>
            <a:r>
              <a:rPr lang="es-ES" sz="2400" dirty="0" err="1" smtClean="0">
                <a:solidFill>
                  <a:srgbClr val="000000"/>
                </a:solidFill>
                <a:latin typeface="Lucida Handwriting" pitchFamily="66" charset="0"/>
                <a:cs typeface="Times New Roman" pitchFamily="18" charset="0"/>
              </a:rPr>
              <a:t>Eremu</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elektriko</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konstante</a:t>
            </a:r>
            <a:r>
              <a:rPr lang="es-ES" sz="2400" dirty="0" smtClean="0">
                <a:solidFill>
                  <a:srgbClr val="000000"/>
                </a:solidFill>
                <a:latin typeface="Lucida Handwriting" pitchFamily="66" charset="0"/>
                <a:cs typeface="Times New Roman" pitchFamily="18" charset="0"/>
              </a:rPr>
              <a:t> baten </a:t>
            </a:r>
            <a:r>
              <a:rPr lang="es-ES" sz="2400" dirty="0" err="1" smtClean="0">
                <a:solidFill>
                  <a:srgbClr val="000000"/>
                </a:solidFill>
                <a:latin typeface="Lucida Handwriting" pitchFamily="66" charset="0"/>
                <a:cs typeface="Times New Roman" pitchFamily="18" charset="0"/>
              </a:rPr>
              <a:t>menpean</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elektroiak</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azeleratuko</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lirateke</a:t>
            </a:r>
            <a:r>
              <a:rPr lang="es-ES" sz="2400" dirty="0" smtClean="0">
                <a:solidFill>
                  <a:srgbClr val="000000"/>
                </a:solidFill>
                <a:latin typeface="Lucida Handwriting" pitchFamily="66" charset="0"/>
                <a:cs typeface="Times New Roman" pitchFamily="18" charset="0"/>
              </a:rPr>
              <a:t> eta </a:t>
            </a:r>
            <a:r>
              <a:rPr lang="es-ES" sz="2400" dirty="0" err="1" smtClean="0">
                <a:solidFill>
                  <a:srgbClr val="000000"/>
                </a:solidFill>
                <a:latin typeface="Lucida Handwriting" pitchFamily="66" charset="0"/>
                <a:cs typeface="Times New Roman" pitchFamily="18" charset="0"/>
              </a:rPr>
              <a:t>lortutako</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energia</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ez</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lukete</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galduko</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Modu</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honetan</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haien</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abiadura</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gero</a:t>
            </a:r>
            <a:r>
              <a:rPr lang="es-ES" sz="2400" dirty="0" smtClean="0">
                <a:solidFill>
                  <a:srgbClr val="000000"/>
                </a:solidFill>
                <a:latin typeface="Lucida Handwriting" pitchFamily="66" charset="0"/>
                <a:cs typeface="Times New Roman" pitchFamily="18" charset="0"/>
              </a:rPr>
              <a:t> eta </a:t>
            </a:r>
            <a:r>
              <a:rPr lang="es-ES" sz="2400" dirty="0" err="1" smtClean="0">
                <a:solidFill>
                  <a:srgbClr val="000000"/>
                </a:solidFill>
                <a:latin typeface="Lucida Handwriting" pitchFamily="66" charset="0"/>
                <a:cs typeface="Times New Roman" pitchFamily="18" charset="0"/>
              </a:rPr>
              <a:t>handiago</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izango</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litzateke</a:t>
            </a:r>
            <a:r>
              <a:rPr lang="es-ES" sz="2400" dirty="0" smtClean="0">
                <a:solidFill>
                  <a:srgbClr val="000000"/>
                </a:solidFill>
                <a:latin typeface="Lucida Handwriting" pitchFamily="66" charset="0"/>
                <a:cs typeface="Times New Roman" pitchFamily="18" charset="0"/>
              </a:rPr>
              <a:t> eta </a:t>
            </a:r>
            <a:r>
              <a:rPr lang="es-ES" sz="2400" dirty="0" err="1" smtClean="0">
                <a:solidFill>
                  <a:srgbClr val="000000"/>
                </a:solidFill>
                <a:latin typeface="Lucida Handwriting" pitchFamily="66" charset="0"/>
                <a:cs typeface="Times New Roman" pitchFamily="18" charset="0"/>
              </a:rPr>
              <a:t>gauza</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bera</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gertatuko</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litzateke</a:t>
            </a:r>
            <a:r>
              <a:rPr lang="es-ES" sz="2400" dirty="0" smtClean="0">
                <a:solidFill>
                  <a:srgbClr val="000000"/>
                </a:solidFill>
                <a:latin typeface="Lucida Handwriting" pitchFamily="66" charset="0"/>
                <a:cs typeface="Times New Roman" pitchFamily="18" charset="0"/>
              </a:rPr>
              <a:t> </a:t>
            </a:r>
            <a:r>
              <a:rPr lang="es-ES" sz="2400" dirty="0" err="1" smtClean="0">
                <a:solidFill>
                  <a:srgbClr val="000000"/>
                </a:solidFill>
                <a:latin typeface="Lucida Handwriting" pitchFamily="66" charset="0"/>
                <a:cs typeface="Times New Roman" pitchFamily="18" charset="0"/>
              </a:rPr>
              <a:t>intentsitatearekin</a:t>
            </a:r>
            <a:r>
              <a:rPr lang="es-ES" sz="2400" dirty="0" smtClean="0">
                <a:solidFill>
                  <a:srgbClr val="000000"/>
                </a:solidFill>
                <a:latin typeface="Lucida Handwriting" pitchFamily="66" charset="0"/>
                <a:cs typeface="Times New Roman" pitchFamily="18" charset="0"/>
              </a:rPr>
              <a:t>.</a:t>
            </a:r>
            <a:endParaRPr lang="es-ES" sz="2400" dirty="0">
              <a:solidFill>
                <a:srgbClr val="000000"/>
              </a:solidFill>
              <a:latin typeface="Lucida Handwriting"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5" name="21 CuadroTexto"/>
          <p:cNvSpPr txBox="1">
            <a:spLocks noChangeArrowheads="1"/>
          </p:cNvSpPr>
          <p:nvPr/>
        </p:nvSpPr>
        <p:spPr bwMode="auto">
          <a:xfrm>
            <a:off x="206375" y="875"/>
            <a:ext cx="9348788" cy="2862322"/>
          </a:xfrm>
          <a:prstGeom prst="rect">
            <a:avLst/>
          </a:prstGeom>
          <a:noFill/>
          <a:ln w="9525">
            <a:noFill/>
            <a:miter lim="800000"/>
            <a:headEnd/>
            <a:tailEnd/>
          </a:ln>
        </p:spPr>
        <p:txBody>
          <a:bodyPr>
            <a:spAutoFit/>
          </a:bodyPr>
          <a:lstStyle/>
          <a:p>
            <a:pPr marL="12700" indent="342900" algn="just" eaLnBrk="0" hangingPunct="0">
              <a:lnSpc>
                <a:spcPct val="150000"/>
              </a:lnSpc>
              <a:tabLst>
                <a:tab pos="2641600" algn="l"/>
              </a:tabLst>
            </a:pPr>
            <a:r>
              <a:rPr lang="es-ES" sz="2000" b="1" dirty="0" smtClean="0">
                <a:solidFill>
                  <a:srgbClr val="000000"/>
                </a:solidFill>
                <a:latin typeface="Comic Sans MS" pitchFamily="66" charset="0"/>
                <a:cs typeface="Times New Roman" pitchFamily="18" charset="0"/>
              </a:rPr>
              <a:t>K.E.33.- </a:t>
            </a:r>
            <a:r>
              <a:rPr lang="es-ES" sz="2000" dirty="0" err="1">
                <a:solidFill>
                  <a:srgbClr val="000000"/>
                </a:solidFill>
                <a:latin typeface="Comic Sans MS" pitchFamily="66" charset="0"/>
                <a:cs typeface="Times New Roman" pitchFamily="18" charset="0"/>
              </a:rPr>
              <a:t>Irudiko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eroalea</a:t>
            </a:r>
            <a:r>
              <a:rPr lang="es-ES" sz="2000" dirty="0">
                <a:solidFill>
                  <a:srgbClr val="000000"/>
                </a:solidFill>
                <a:latin typeface="Comic Sans MS" pitchFamily="66" charset="0"/>
                <a:cs typeface="Times New Roman" pitchFamily="18" charset="0"/>
              </a:rPr>
              <a:t> </a:t>
            </a:r>
            <a:r>
              <a:rPr lang="es-ES" sz="2000" dirty="0">
                <a:solidFill>
                  <a:srgbClr val="000000"/>
                </a:solidFill>
                <a:latin typeface="Symbol" pitchFamily="18" charset="2"/>
                <a:cs typeface="Times New Roman" pitchFamily="18" charset="0"/>
              </a:rPr>
              <a:t>r</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erresistibitatea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duen</a:t>
            </a:r>
            <a:r>
              <a:rPr lang="es-ES" sz="2000" dirty="0">
                <a:solidFill>
                  <a:srgbClr val="000000"/>
                </a:solidFill>
                <a:latin typeface="Comic Sans MS" pitchFamily="66" charset="0"/>
                <a:cs typeface="Times New Roman" pitchFamily="18" charset="0"/>
              </a:rPr>
              <a:t> material </a:t>
            </a:r>
            <a:r>
              <a:rPr lang="es-ES" sz="2000" dirty="0" err="1">
                <a:solidFill>
                  <a:srgbClr val="000000"/>
                </a:solidFill>
                <a:latin typeface="Comic Sans MS" pitchFamily="66" charset="0"/>
                <a:cs typeface="Times New Roman" pitchFamily="18" charset="0"/>
              </a:rPr>
              <a:t>ohmiko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batez</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egina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dago</a:t>
            </a:r>
            <a:r>
              <a:rPr lang="es-ES" sz="2000" dirty="0">
                <a:solidFill>
                  <a:srgbClr val="000000"/>
                </a:solidFill>
                <a:latin typeface="Comic Sans MS" pitchFamily="66" charset="0"/>
                <a:cs typeface="Times New Roman" pitchFamily="18" charset="0"/>
              </a:rPr>
              <a:t>. A eta B </a:t>
            </a:r>
            <a:r>
              <a:rPr lang="es-ES" sz="2000" dirty="0" err="1">
                <a:solidFill>
                  <a:srgbClr val="000000"/>
                </a:solidFill>
                <a:latin typeface="Comic Sans MS" pitchFamily="66" charset="0"/>
                <a:cs typeface="Times New Roman" pitchFamily="18" charset="0"/>
              </a:rPr>
              <a:t>puntuen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artean</a:t>
            </a:r>
            <a:r>
              <a:rPr lang="es-ES" sz="2000" dirty="0">
                <a:solidFill>
                  <a:srgbClr val="000000"/>
                </a:solidFill>
                <a:latin typeface="Comic Sans MS" pitchFamily="66" charset="0"/>
                <a:cs typeface="Times New Roman" pitchFamily="18" charset="0"/>
              </a:rPr>
              <a:t> V </a:t>
            </a:r>
            <a:r>
              <a:rPr lang="es-ES" sz="2000" dirty="0" err="1">
                <a:solidFill>
                  <a:srgbClr val="000000"/>
                </a:solidFill>
                <a:latin typeface="Comic Sans MS" pitchFamily="66" charset="0"/>
                <a:cs typeface="Times New Roman" pitchFamily="18" charset="0"/>
              </a:rPr>
              <a:t>volteko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tentsio-sorgailua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konektatzen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bada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kalkulatu</a:t>
            </a:r>
            <a:r>
              <a:rPr lang="es-ES" sz="2000" dirty="0">
                <a:solidFill>
                  <a:srgbClr val="000000"/>
                </a:solidFill>
                <a:latin typeface="Comic Sans MS" pitchFamily="66" charset="0"/>
                <a:cs typeface="Times New Roman" pitchFamily="18" charset="0"/>
              </a:rPr>
              <a:t>: a) </a:t>
            </a:r>
            <a:r>
              <a:rPr lang="es-ES" sz="2000" dirty="0" err="1">
                <a:solidFill>
                  <a:srgbClr val="000000"/>
                </a:solidFill>
                <a:latin typeface="Comic Sans MS" pitchFamily="66" charset="0"/>
                <a:cs typeface="Times New Roman" pitchFamily="18" charset="0"/>
              </a:rPr>
              <a:t>Eroalearen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erresistentzia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elektrikoa</a:t>
            </a:r>
            <a:r>
              <a:rPr lang="es-ES" sz="2000" dirty="0">
                <a:solidFill>
                  <a:srgbClr val="000000"/>
                </a:solidFill>
                <a:latin typeface="Comic Sans MS" pitchFamily="66" charset="0"/>
                <a:cs typeface="Times New Roman" pitchFamily="18" charset="0"/>
              </a:rPr>
              <a:t>. b) </a:t>
            </a:r>
            <a:r>
              <a:rPr lang="es-ES" sz="2000" dirty="0" err="1">
                <a:solidFill>
                  <a:srgbClr val="000000"/>
                </a:solidFill>
                <a:latin typeface="Comic Sans MS" pitchFamily="66" charset="0"/>
                <a:cs typeface="Times New Roman" pitchFamily="18" charset="0"/>
              </a:rPr>
              <a:t>Eroaletik</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iragaten</a:t>
            </a:r>
            <a:r>
              <a:rPr lang="es-ES" sz="2000" dirty="0">
                <a:solidFill>
                  <a:srgbClr val="000000"/>
                </a:solidFill>
                <a:latin typeface="Comic Sans MS" pitchFamily="66" charset="0"/>
                <a:cs typeface="Times New Roman" pitchFamily="18" charset="0"/>
              </a:rPr>
              <a:t> den </a:t>
            </a:r>
            <a:r>
              <a:rPr lang="es-ES" sz="2000" dirty="0" err="1">
                <a:solidFill>
                  <a:srgbClr val="000000"/>
                </a:solidFill>
                <a:latin typeface="Comic Sans MS" pitchFamily="66" charset="0"/>
                <a:cs typeface="Times New Roman" pitchFamily="18" charset="0"/>
              </a:rPr>
              <a:t>korronte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elektrikoaren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intentsitatea</a:t>
            </a:r>
            <a:r>
              <a:rPr lang="es-ES" sz="2000" dirty="0">
                <a:solidFill>
                  <a:srgbClr val="000000"/>
                </a:solidFill>
                <a:latin typeface="Comic Sans MS" pitchFamily="66" charset="0"/>
                <a:cs typeface="Times New Roman" pitchFamily="18" charset="0"/>
              </a:rPr>
              <a:t>. c) </a:t>
            </a:r>
            <a:r>
              <a:rPr lang="es-ES" sz="2000" dirty="0" err="1">
                <a:solidFill>
                  <a:srgbClr val="000000"/>
                </a:solidFill>
                <a:latin typeface="Comic Sans MS" pitchFamily="66" charset="0"/>
                <a:cs typeface="Times New Roman" pitchFamily="18" charset="0"/>
              </a:rPr>
              <a:t>Eroalea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urtu</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egiten</a:t>
            </a:r>
            <a:r>
              <a:rPr lang="es-ES" sz="2000" dirty="0">
                <a:solidFill>
                  <a:srgbClr val="000000"/>
                </a:solidFill>
                <a:latin typeface="Comic Sans MS" pitchFamily="66" charset="0"/>
                <a:cs typeface="Times New Roman" pitchFamily="18" charset="0"/>
              </a:rPr>
              <a:t> da </a:t>
            </a:r>
            <a:r>
              <a:rPr lang="es-ES" sz="2000" dirty="0" err="1">
                <a:solidFill>
                  <a:srgbClr val="000000"/>
                </a:solidFill>
                <a:latin typeface="Comic Sans MS" pitchFamily="66" charset="0"/>
                <a:cs typeface="Times New Roman" pitchFamily="18" charset="0"/>
              </a:rPr>
              <a:t>beste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geometria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bateko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eroale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berri</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bat</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egiteko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Zein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tamaina</a:t>
            </a:r>
            <a:r>
              <a:rPr lang="es-ES" sz="2000" dirty="0">
                <a:solidFill>
                  <a:srgbClr val="000000"/>
                </a:solidFill>
                <a:latin typeface="Comic Sans MS" pitchFamily="66" charset="0"/>
                <a:cs typeface="Times New Roman" pitchFamily="18" charset="0"/>
              </a:rPr>
              <a:t> eta </a:t>
            </a:r>
            <a:r>
              <a:rPr lang="es-ES" sz="2000" dirty="0" err="1">
                <a:solidFill>
                  <a:srgbClr val="000000"/>
                </a:solidFill>
                <a:latin typeface="Comic Sans MS" pitchFamily="66" charset="0"/>
                <a:cs typeface="Times New Roman" pitchFamily="18" charset="0"/>
              </a:rPr>
              <a:t>formako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eroale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osatuko</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zenuke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bere</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erresistentzia</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hasierakoaren</a:t>
            </a:r>
            <a:r>
              <a:rPr lang="es-ES" sz="2000" dirty="0">
                <a:solidFill>
                  <a:srgbClr val="000000"/>
                </a:solidFill>
                <a:latin typeface="Comic Sans MS" pitchFamily="66" charset="0"/>
                <a:cs typeface="Times New Roman" pitchFamily="18" charset="0"/>
              </a:rPr>
              <a:t> </a:t>
            </a:r>
            <a:r>
              <a:rPr lang="es-ES" sz="2000" dirty="0" err="1">
                <a:solidFill>
                  <a:srgbClr val="000000"/>
                </a:solidFill>
                <a:latin typeface="Comic Sans MS" pitchFamily="66" charset="0"/>
                <a:cs typeface="Times New Roman" pitchFamily="18" charset="0"/>
              </a:rPr>
              <a:t>bikoitza</a:t>
            </a:r>
            <a:r>
              <a:rPr lang="es-ES" sz="2000" dirty="0">
                <a:solidFill>
                  <a:srgbClr val="000000"/>
                </a:solidFill>
                <a:latin typeface="Comic Sans MS" pitchFamily="66" charset="0"/>
                <a:cs typeface="Times New Roman" pitchFamily="18" charset="0"/>
              </a:rPr>
              <a:t> izan </a:t>
            </a:r>
            <a:r>
              <a:rPr lang="es-ES" sz="2000" dirty="0" err="1">
                <a:solidFill>
                  <a:srgbClr val="000000"/>
                </a:solidFill>
                <a:latin typeface="Comic Sans MS" pitchFamily="66" charset="0"/>
                <a:cs typeface="Times New Roman" pitchFamily="18" charset="0"/>
              </a:rPr>
              <a:t>zedin</a:t>
            </a:r>
            <a:r>
              <a:rPr lang="es-ES" sz="2000" dirty="0">
                <a:solidFill>
                  <a:srgbClr val="000000"/>
                </a:solidFill>
                <a:latin typeface="Comic Sans MS" pitchFamily="66" charset="0"/>
                <a:cs typeface="Times New Roman" pitchFamily="18" charset="0"/>
              </a:rPr>
              <a:t>?</a:t>
            </a:r>
          </a:p>
        </p:txBody>
      </p:sp>
      <p:grpSp>
        <p:nvGrpSpPr>
          <p:cNvPr id="896006" name="Group 2"/>
          <p:cNvGrpSpPr>
            <a:grpSpLocks/>
          </p:cNvGrpSpPr>
          <p:nvPr/>
        </p:nvGrpSpPr>
        <p:grpSpPr bwMode="auto">
          <a:xfrm>
            <a:off x="3784263" y="3338064"/>
            <a:ext cx="2854325" cy="2333625"/>
            <a:chOff x="1126" y="5117"/>
            <a:chExt cx="4496" cy="3674"/>
          </a:xfrm>
        </p:grpSpPr>
        <p:grpSp>
          <p:nvGrpSpPr>
            <p:cNvPr id="896013" name="Group 3"/>
            <p:cNvGrpSpPr>
              <a:grpSpLocks noChangeAspect="1"/>
            </p:cNvGrpSpPr>
            <p:nvPr/>
          </p:nvGrpSpPr>
          <p:grpSpPr bwMode="auto">
            <a:xfrm>
              <a:off x="1661" y="5856"/>
              <a:ext cx="728" cy="2242"/>
              <a:chOff x="5103" y="2300"/>
              <a:chExt cx="1040" cy="3200"/>
            </a:xfrm>
          </p:grpSpPr>
          <p:sp>
            <p:nvSpPr>
              <p:cNvPr id="896039" name="Freeform 4"/>
              <p:cNvSpPr>
                <a:spLocks noChangeAspect="1"/>
              </p:cNvSpPr>
              <p:nvPr/>
            </p:nvSpPr>
            <p:spPr bwMode="auto">
              <a:xfrm>
                <a:off x="5103" y="2300"/>
                <a:ext cx="1040" cy="3200"/>
              </a:xfrm>
              <a:custGeom>
                <a:avLst/>
                <a:gdLst>
                  <a:gd name="T0" fmla="*/ 0 w 1040"/>
                  <a:gd name="T1" fmla="*/ 0 h 3200"/>
                  <a:gd name="T2" fmla="*/ 1040 w 1040"/>
                  <a:gd name="T3" fmla="*/ 480 h 3200"/>
                  <a:gd name="T4" fmla="*/ 1040 w 1040"/>
                  <a:gd name="T5" fmla="*/ 3200 h 3200"/>
                  <a:gd name="T6" fmla="*/ 0 w 1040"/>
                  <a:gd name="T7" fmla="*/ 2660 h 3200"/>
                  <a:gd name="T8" fmla="*/ 0 w 1040"/>
                  <a:gd name="T9" fmla="*/ 0 h 3200"/>
                  <a:gd name="T10" fmla="*/ 0 60000 65536"/>
                  <a:gd name="T11" fmla="*/ 0 60000 65536"/>
                  <a:gd name="T12" fmla="*/ 0 60000 65536"/>
                  <a:gd name="T13" fmla="*/ 0 60000 65536"/>
                  <a:gd name="T14" fmla="*/ 0 60000 65536"/>
                  <a:gd name="T15" fmla="*/ 0 w 1040"/>
                  <a:gd name="T16" fmla="*/ 0 h 3200"/>
                  <a:gd name="T17" fmla="*/ 1040 w 1040"/>
                  <a:gd name="T18" fmla="*/ 3200 h 3200"/>
                </a:gdLst>
                <a:ahLst/>
                <a:cxnLst>
                  <a:cxn ang="T10">
                    <a:pos x="T0" y="T1"/>
                  </a:cxn>
                  <a:cxn ang="T11">
                    <a:pos x="T2" y="T3"/>
                  </a:cxn>
                  <a:cxn ang="T12">
                    <a:pos x="T4" y="T5"/>
                  </a:cxn>
                  <a:cxn ang="T13">
                    <a:pos x="T6" y="T7"/>
                  </a:cxn>
                  <a:cxn ang="T14">
                    <a:pos x="T8" y="T9"/>
                  </a:cxn>
                </a:cxnLst>
                <a:rect l="T15" t="T16" r="T17" b="T18"/>
                <a:pathLst>
                  <a:path w="1040" h="3200">
                    <a:moveTo>
                      <a:pt x="0" y="0"/>
                    </a:moveTo>
                    <a:lnTo>
                      <a:pt x="1040" y="480"/>
                    </a:lnTo>
                    <a:lnTo>
                      <a:pt x="1040" y="3200"/>
                    </a:lnTo>
                    <a:lnTo>
                      <a:pt x="0" y="2660"/>
                    </a:lnTo>
                    <a:lnTo>
                      <a:pt x="0" y="0"/>
                    </a:lnTo>
                    <a:close/>
                  </a:path>
                </a:pathLst>
              </a:custGeom>
              <a:solidFill>
                <a:srgbClr val="969696"/>
              </a:solidFill>
              <a:ln w="9525">
                <a:solidFill>
                  <a:srgbClr val="000000"/>
                </a:solidFill>
                <a:round/>
                <a:headEnd/>
                <a:tailEnd/>
              </a:ln>
            </p:spPr>
            <p:txBody>
              <a:bodyPr/>
              <a:lstStyle/>
              <a:p>
                <a:endParaRPr lang="es-ES"/>
              </a:p>
            </p:txBody>
          </p:sp>
          <p:sp>
            <p:nvSpPr>
              <p:cNvPr id="896040" name="Freeform 5"/>
              <p:cNvSpPr>
                <a:spLocks noChangeAspect="1"/>
              </p:cNvSpPr>
              <p:nvPr/>
            </p:nvSpPr>
            <p:spPr bwMode="auto">
              <a:xfrm>
                <a:off x="5313" y="2940"/>
                <a:ext cx="620" cy="1920"/>
              </a:xfrm>
              <a:custGeom>
                <a:avLst/>
                <a:gdLst>
                  <a:gd name="T0" fmla="*/ 0 w 620"/>
                  <a:gd name="T1" fmla="*/ 0 h 1920"/>
                  <a:gd name="T2" fmla="*/ 600 w 620"/>
                  <a:gd name="T3" fmla="*/ 280 h 1920"/>
                  <a:gd name="T4" fmla="*/ 620 w 620"/>
                  <a:gd name="T5" fmla="*/ 1920 h 1920"/>
                  <a:gd name="T6" fmla="*/ 0 w 620"/>
                  <a:gd name="T7" fmla="*/ 1640 h 1920"/>
                  <a:gd name="T8" fmla="*/ 0 w 620"/>
                  <a:gd name="T9" fmla="*/ 0 h 1920"/>
                  <a:gd name="T10" fmla="*/ 0 60000 65536"/>
                  <a:gd name="T11" fmla="*/ 0 60000 65536"/>
                  <a:gd name="T12" fmla="*/ 0 60000 65536"/>
                  <a:gd name="T13" fmla="*/ 0 60000 65536"/>
                  <a:gd name="T14" fmla="*/ 0 60000 65536"/>
                  <a:gd name="T15" fmla="*/ 0 w 620"/>
                  <a:gd name="T16" fmla="*/ 0 h 1920"/>
                  <a:gd name="T17" fmla="*/ 620 w 620"/>
                  <a:gd name="T18" fmla="*/ 1920 h 1920"/>
                </a:gdLst>
                <a:ahLst/>
                <a:cxnLst>
                  <a:cxn ang="T10">
                    <a:pos x="T0" y="T1"/>
                  </a:cxn>
                  <a:cxn ang="T11">
                    <a:pos x="T2" y="T3"/>
                  </a:cxn>
                  <a:cxn ang="T12">
                    <a:pos x="T4" y="T5"/>
                  </a:cxn>
                  <a:cxn ang="T13">
                    <a:pos x="T6" y="T7"/>
                  </a:cxn>
                  <a:cxn ang="T14">
                    <a:pos x="T8" y="T9"/>
                  </a:cxn>
                </a:cxnLst>
                <a:rect l="T15" t="T16" r="T17" b="T18"/>
                <a:pathLst>
                  <a:path w="620" h="1920">
                    <a:moveTo>
                      <a:pt x="0" y="0"/>
                    </a:moveTo>
                    <a:lnTo>
                      <a:pt x="600" y="280"/>
                    </a:lnTo>
                    <a:lnTo>
                      <a:pt x="620" y="1920"/>
                    </a:lnTo>
                    <a:lnTo>
                      <a:pt x="0" y="1640"/>
                    </a:lnTo>
                    <a:lnTo>
                      <a:pt x="0" y="0"/>
                    </a:lnTo>
                    <a:close/>
                  </a:path>
                </a:pathLst>
              </a:custGeom>
              <a:solidFill>
                <a:srgbClr val="FFFFFF"/>
              </a:solidFill>
              <a:ln w="9525">
                <a:solidFill>
                  <a:srgbClr val="000000"/>
                </a:solidFill>
                <a:round/>
                <a:headEnd/>
                <a:tailEnd/>
              </a:ln>
            </p:spPr>
            <p:txBody>
              <a:bodyPr/>
              <a:lstStyle/>
              <a:p>
                <a:endParaRPr lang="es-ES"/>
              </a:p>
            </p:txBody>
          </p:sp>
        </p:grpSp>
        <p:sp>
          <p:nvSpPr>
            <p:cNvPr id="896014" name="Line 6"/>
            <p:cNvSpPr>
              <a:spLocks noChangeAspect="1" noChangeShapeType="1"/>
            </p:cNvSpPr>
            <p:nvPr/>
          </p:nvSpPr>
          <p:spPr bwMode="auto">
            <a:xfrm>
              <a:off x="1658" y="5856"/>
              <a:ext cx="2384" cy="0"/>
            </a:xfrm>
            <a:prstGeom prst="line">
              <a:avLst/>
            </a:prstGeom>
            <a:noFill/>
            <a:ln w="9525">
              <a:solidFill>
                <a:srgbClr val="000000"/>
              </a:solidFill>
              <a:round/>
              <a:headEnd/>
              <a:tailEnd/>
            </a:ln>
          </p:spPr>
          <p:txBody>
            <a:bodyPr/>
            <a:lstStyle/>
            <a:p>
              <a:endParaRPr lang="es-ES"/>
            </a:p>
          </p:txBody>
        </p:sp>
        <p:sp>
          <p:nvSpPr>
            <p:cNvPr id="896015" name="Line 7"/>
            <p:cNvSpPr>
              <a:spLocks noChangeAspect="1" noChangeShapeType="1"/>
            </p:cNvSpPr>
            <p:nvPr/>
          </p:nvSpPr>
          <p:spPr bwMode="auto">
            <a:xfrm>
              <a:off x="2359" y="6192"/>
              <a:ext cx="2384" cy="0"/>
            </a:xfrm>
            <a:prstGeom prst="line">
              <a:avLst/>
            </a:prstGeom>
            <a:noFill/>
            <a:ln w="9525">
              <a:solidFill>
                <a:srgbClr val="000000"/>
              </a:solidFill>
              <a:round/>
              <a:headEnd/>
              <a:tailEnd/>
            </a:ln>
          </p:spPr>
          <p:txBody>
            <a:bodyPr/>
            <a:lstStyle/>
            <a:p>
              <a:endParaRPr lang="es-ES"/>
            </a:p>
          </p:txBody>
        </p:sp>
        <p:sp>
          <p:nvSpPr>
            <p:cNvPr id="896016" name="Line 8"/>
            <p:cNvSpPr>
              <a:spLocks noChangeAspect="1" noChangeShapeType="1"/>
            </p:cNvSpPr>
            <p:nvPr/>
          </p:nvSpPr>
          <p:spPr bwMode="auto">
            <a:xfrm>
              <a:off x="2387" y="8098"/>
              <a:ext cx="2384" cy="0"/>
            </a:xfrm>
            <a:prstGeom prst="line">
              <a:avLst/>
            </a:prstGeom>
            <a:noFill/>
            <a:ln w="9525">
              <a:solidFill>
                <a:srgbClr val="000000"/>
              </a:solidFill>
              <a:round/>
              <a:headEnd/>
              <a:tailEnd/>
            </a:ln>
          </p:spPr>
          <p:txBody>
            <a:bodyPr/>
            <a:lstStyle/>
            <a:p>
              <a:endParaRPr lang="es-ES"/>
            </a:p>
          </p:txBody>
        </p:sp>
        <p:sp>
          <p:nvSpPr>
            <p:cNvPr id="896017" name="Line 9"/>
            <p:cNvSpPr>
              <a:spLocks noChangeAspect="1" noChangeShapeType="1"/>
            </p:cNvSpPr>
            <p:nvPr/>
          </p:nvSpPr>
          <p:spPr bwMode="auto">
            <a:xfrm>
              <a:off x="4741" y="6192"/>
              <a:ext cx="0" cy="1906"/>
            </a:xfrm>
            <a:prstGeom prst="line">
              <a:avLst/>
            </a:prstGeom>
            <a:noFill/>
            <a:ln w="9525">
              <a:solidFill>
                <a:srgbClr val="000000"/>
              </a:solidFill>
              <a:round/>
              <a:headEnd/>
              <a:tailEnd/>
            </a:ln>
          </p:spPr>
          <p:txBody>
            <a:bodyPr/>
            <a:lstStyle/>
            <a:p>
              <a:endParaRPr lang="es-ES"/>
            </a:p>
          </p:txBody>
        </p:sp>
        <p:sp>
          <p:nvSpPr>
            <p:cNvPr id="896018" name="Line 10"/>
            <p:cNvSpPr>
              <a:spLocks noChangeAspect="1" noChangeShapeType="1"/>
            </p:cNvSpPr>
            <p:nvPr/>
          </p:nvSpPr>
          <p:spPr bwMode="auto">
            <a:xfrm>
              <a:off x="4069" y="5856"/>
              <a:ext cx="658" cy="322"/>
            </a:xfrm>
            <a:prstGeom prst="line">
              <a:avLst/>
            </a:prstGeom>
            <a:noFill/>
            <a:ln w="9525">
              <a:solidFill>
                <a:srgbClr val="000000"/>
              </a:solidFill>
              <a:round/>
              <a:headEnd/>
              <a:tailEnd/>
            </a:ln>
          </p:spPr>
          <p:txBody>
            <a:bodyPr/>
            <a:lstStyle/>
            <a:p>
              <a:endParaRPr lang="es-ES"/>
            </a:p>
          </p:txBody>
        </p:sp>
        <p:sp>
          <p:nvSpPr>
            <p:cNvPr id="896019" name="Line 11"/>
            <p:cNvSpPr>
              <a:spLocks noChangeAspect="1" noChangeShapeType="1"/>
            </p:cNvSpPr>
            <p:nvPr/>
          </p:nvSpPr>
          <p:spPr bwMode="auto">
            <a:xfrm>
              <a:off x="1126" y="6963"/>
              <a:ext cx="1083" cy="0"/>
            </a:xfrm>
            <a:prstGeom prst="line">
              <a:avLst/>
            </a:prstGeom>
            <a:noFill/>
            <a:ln w="9525">
              <a:solidFill>
                <a:srgbClr val="000000"/>
              </a:solidFill>
              <a:prstDash val="dash"/>
              <a:round/>
              <a:headEnd/>
              <a:tailEnd/>
            </a:ln>
          </p:spPr>
          <p:txBody>
            <a:bodyPr/>
            <a:lstStyle/>
            <a:p>
              <a:endParaRPr lang="es-ES"/>
            </a:p>
          </p:txBody>
        </p:sp>
        <p:sp>
          <p:nvSpPr>
            <p:cNvPr id="896020" name="Line 12"/>
            <p:cNvSpPr>
              <a:spLocks noChangeAspect="1" noChangeShapeType="1"/>
            </p:cNvSpPr>
            <p:nvPr/>
          </p:nvSpPr>
          <p:spPr bwMode="auto">
            <a:xfrm>
              <a:off x="4739" y="6977"/>
              <a:ext cx="883" cy="0"/>
            </a:xfrm>
            <a:prstGeom prst="line">
              <a:avLst/>
            </a:prstGeom>
            <a:noFill/>
            <a:ln w="9525">
              <a:solidFill>
                <a:srgbClr val="000000"/>
              </a:solidFill>
              <a:prstDash val="dash"/>
              <a:round/>
              <a:headEnd/>
              <a:tailEnd/>
            </a:ln>
          </p:spPr>
          <p:txBody>
            <a:bodyPr/>
            <a:lstStyle/>
            <a:p>
              <a:endParaRPr lang="es-ES"/>
            </a:p>
          </p:txBody>
        </p:sp>
        <p:sp>
          <p:nvSpPr>
            <p:cNvPr id="896021" name="Line 13"/>
            <p:cNvSpPr>
              <a:spLocks noChangeShapeType="1"/>
            </p:cNvSpPr>
            <p:nvPr/>
          </p:nvSpPr>
          <p:spPr bwMode="auto">
            <a:xfrm>
              <a:off x="2366" y="8364"/>
              <a:ext cx="2320" cy="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896022" name="Text Box 14"/>
            <p:cNvSpPr txBox="1">
              <a:spLocks noChangeArrowheads="1"/>
            </p:cNvSpPr>
            <p:nvPr/>
          </p:nvSpPr>
          <p:spPr bwMode="auto">
            <a:xfrm>
              <a:off x="3209" y="823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L</a:t>
              </a:r>
              <a:endParaRPr lang="es-ES" sz="1800">
                <a:latin typeface="Arial" charset="0"/>
              </a:endParaRPr>
            </a:p>
          </p:txBody>
        </p:sp>
        <p:sp>
          <p:nvSpPr>
            <p:cNvPr id="896023" name="Line 15"/>
            <p:cNvSpPr>
              <a:spLocks noChangeShapeType="1"/>
            </p:cNvSpPr>
            <p:nvPr/>
          </p:nvSpPr>
          <p:spPr bwMode="auto">
            <a:xfrm>
              <a:off x="1486" y="5861"/>
              <a:ext cx="0" cy="186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896024" name="Text Box 16"/>
            <p:cNvSpPr txBox="1">
              <a:spLocks noChangeArrowheads="1"/>
            </p:cNvSpPr>
            <p:nvPr/>
          </p:nvSpPr>
          <p:spPr bwMode="auto">
            <a:xfrm>
              <a:off x="1159" y="642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a</a:t>
              </a:r>
              <a:endParaRPr lang="es-ES" sz="1800">
                <a:latin typeface="Arial" charset="0"/>
              </a:endParaRPr>
            </a:p>
          </p:txBody>
        </p:sp>
        <p:sp>
          <p:nvSpPr>
            <p:cNvPr id="896025" name="Line 17"/>
            <p:cNvSpPr>
              <a:spLocks noChangeShapeType="1"/>
            </p:cNvSpPr>
            <p:nvPr/>
          </p:nvSpPr>
          <p:spPr bwMode="auto">
            <a:xfrm>
              <a:off x="1546" y="7921"/>
              <a:ext cx="760" cy="38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896026" name="Text Box 18"/>
            <p:cNvSpPr txBox="1">
              <a:spLocks noChangeArrowheads="1"/>
            </p:cNvSpPr>
            <p:nvPr/>
          </p:nvSpPr>
          <p:spPr bwMode="auto">
            <a:xfrm>
              <a:off x="1589" y="8021"/>
              <a:ext cx="460" cy="560"/>
            </a:xfrm>
            <a:prstGeom prst="rect">
              <a:avLst/>
            </a:prstGeom>
            <a:noFill/>
            <a:ln w="9525">
              <a:noFill/>
              <a:miter lim="800000"/>
              <a:headEnd/>
              <a:tailEnd/>
            </a:ln>
          </p:spPr>
          <p:txBody>
            <a:bodyPr/>
            <a:lstStyle/>
            <a:p>
              <a:pPr>
                <a:spcAft>
                  <a:spcPts val="1000"/>
                </a:spcAft>
              </a:pPr>
              <a:r>
                <a:rPr lang="es-ES" sz="1100">
                  <a:latin typeface="Calibri" pitchFamily="34" charset="0"/>
                </a:rPr>
                <a:t>b</a:t>
              </a:r>
              <a:endParaRPr lang="es-ES" sz="1800">
                <a:latin typeface="Arial" charset="0"/>
              </a:endParaRPr>
            </a:p>
          </p:txBody>
        </p:sp>
        <p:sp>
          <p:nvSpPr>
            <p:cNvPr id="896027" name="Line 19"/>
            <p:cNvSpPr>
              <a:spLocks noChangeShapeType="1"/>
            </p:cNvSpPr>
            <p:nvPr/>
          </p:nvSpPr>
          <p:spPr bwMode="auto">
            <a:xfrm>
              <a:off x="1886" y="6341"/>
              <a:ext cx="0" cy="112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896028" name="Text Box 20"/>
            <p:cNvSpPr txBox="1">
              <a:spLocks noChangeArrowheads="1"/>
            </p:cNvSpPr>
            <p:nvPr/>
          </p:nvSpPr>
          <p:spPr bwMode="auto">
            <a:xfrm>
              <a:off x="1809" y="662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c</a:t>
              </a:r>
              <a:endParaRPr lang="es-ES" sz="1800">
                <a:latin typeface="Arial" charset="0"/>
              </a:endParaRPr>
            </a:p>
          </p:txBody>
        </p:sp>
        <p:sp>
          <p:nvSpPr>
            <p:cNvPr id="896029" name="Line 21"/>
            <p:cNvSpPr>
              <a:spLocks noChangeShapeType="1"/>
            </p:cNvSpPr>
            <p:nvPr/>
          </p:nvSpPr>
          <p:spPr bwMode="auto">
            <a:xfrm>
              <a:off x="1806" y="7331"/>
              <a:ext cx="400" cy="20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896030" name="Text Box 22"/>
            <p:cNvSpPr txBox="1">
              <a:spLocks noChangeArrowheads="1"/>
            </p:cNvSpPr>
            <p:nvPr/>
          </p:nvSpPr>
          <p:spPr bwMode="auto">
            <a:xfrm>
              <a:off x="1889" y="704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d</a:t>
              </a:r>
              <a:endParaRPr lang="es-ES" sz="1800">
                <a:latin typeface="Arial" charset="0"/>
              </a:endParaRPr>
            </a:p>
          </p:txBody>
        </p:sp>
        <p:sp>
          <p:nvSpPr>
            <p:cNvPr id="896031" name="Oval 23"/>
            <p:cNvSpPr>
              <a:spLocks noChangeArrowheads="1"/>
            </p:cNvSpPr>
            <p:nvPr/>
          </p:nvSpPr>
          <p:spPr bwMode="auto">
            <a:xfrm>
              <a:off x="1846" y="5977"/>
              <a:ext cx="113" cy="113"/>
            </a:xfrm>
            <a:prstGeom prst="ellipse">
              <a:avLst/>
            </a:prstGeom>
            <a:solidFill>
              <a:srgbClr val="000000"/>
            </a:solidFill>
            <a:ln w="9525">
              <a:solidFill>
                <a:srgbClr val="000000"/>
              </a:solidFill>
              <a:round/>
              <a:headEnd/>
              <a:tailEnd/>
            </a:ln>
          </p:spPr>
          <p:txBody>
            <a:bodyPr/>
            <a:lstStyle/>
            <a:p>
              <a:pPr algn="ctr" eaLnBrk="0" hangingPunct="0"/>
              <a:endParaRPr lang="eu-ES"/>
            </a:p>
          </p:txBody>
        </p:sp>
        <p:sp>
          <p:nvSpPr>
            <p:cNvPr id="896032" name="Text Box 24"/>
            <p:cNvSpPr txBox="1">
              <a:spLocks noChangeArrowheads="1"/>
            </p:cNvSpPr>
            <p:nvPr/>
          </p:nvSpPr>
          <p:spPr bwMode="auto">
            <a:xfrm>
              <a:off x="1556" y="5474"/>
              <a:ext cx="470" cy="480"/>
            </a:xfrm>
            <a:prstGeom prst="rect">
              <a:avLst/>
            </a:prstGeom>
            <a:noFill/>
            <a:ln w="9525">
              <a:noFill/>
              <a:miter lim="800000"/>
              <a:headEnd/>
              <a:tailEnd/>
            </a:ln>
          </p:spPr>
          <p:txBody>
            <a:bodyPr/>
            <a:lstStyle/>
            <a:p>
              <a:pPr>
                <a:spcAft>
                  <a:spcPts val="1000"/>
                </a:spcAft>
              </a:pPr>
              <a:r>
                <a:rPr lang="es-ES" sz="1100">
                  <a:latin typeface="Calibri" pitchFamily="34" charset="0"/>
                </a:rPr>
                <a:t>A</a:t>
              </a:r>
              <a:endParaRPr lang="es-ES" sz="1800">
                <a:latin typeface="Arial" charset="0"/>
              </a:endParaRPr>
            </a:p>
          </p:txBody>
        </p:sp>
        <p:sp>
          <p:nvSpPr>
            <p:cNvPr id="896033" name="Freeform 25"/>
            <p:cNvSpPr>
              <a:spLocks/>
            </p:cNvSpPr>
            <p:nvPr/>
          </p:nvSpPr>
          <p:spPr bwMode="auto">
            <a:xfrm>
              <a:off x="1886" y="5117"/>
              <a:ext cx="1080" cy="877"/>
            </a:xfrm>
            <a:custGeom>
              <a:avLst/>
              <a:gdLst>
                <a:gd name="T0" fmla="*/ 0 w 1080"/>
                <a:gd name="T1" fmla="*/ 877 h 877"/>
                <a:gd name="T2" fmla="*/ 260 w 1080"/>
                <a:gd name="T3" fmla="*/ 117 h 877"/>
                <a:gd name="T4" fmla="*/ 1080 w 1080"/>
                <a:gd name="T5" fmla="*/ 177 h 877"/>
                <a:gd name="T6" fmla="*/ 0 60000 65536"/>
                <a:gd name="T7" fmla="*/ 0 60000 65536"/>
                <a:gd name="T8" fmla="*/ 0 60000 65536"/>
                <a:gd name="T9" fmla="*/ 0 w 1080"/>
                <a:gd name="T10" fmla="*/ 0 h 877"/>
                <a:gd name="T11" fmla="*/ 1080 w 1080"/>
                <a:gd name="T12" fmla="*/ 877 h 877"/>
              </a:gdLst>
              <a:ahLst/>
              <a:cxnLst>
                <a:cxn ang="T6">
                  <a:pos x="T0" y="T1"/>
                </a:cxn>
                <a:cxn ang="T7">
                  <a:pos x="T2" y="T3"/>
                </a:cxn>
                <a:cxn ang="T8">
                  <a:pos x="T4" y="T5"/>
                </a:cxn>
              </a:cxnLst>
              <a:rect l="T9" t="T10" r="T11" b="T12"/>
              <a:pathLst>
                <a:path w="1080" h="877">
                  <a:moveTo>
                    <a:pt x="0" y="877"/>
                  </a:moveTo>
                  <a:cubicBezTo>
                    <a:pt x="40" y="555"/>
                    <a:pt x="80" y="234"/>
                    <a:pt x="260" y="117"/>
                  </a:cubicBezTo>
                  <a:cubicBezTo>
                    <a:pt x="440" y="0"/>
                    <a:pt x="943" y="167"/>
                    <a:pt x="1080" y="177"/>
                  </a:cubicBezTo>
                </a:path>
              </a:pathLst>
            </a:custGeom>
            <a:noFill/>
            <a:ln w="9525">
              <a:solidFill>
                <a:srgbClr val="000000"/>
              </a:solidFill>
              <a:round/>
              <a:headEnd/>
              <a:tailEnd/>
            </a:ln>
          </p:spPr>
          <p:txBody>
            <a:bodyPr/>
            <a:lstStyle/>
            <a:p>
              <a:endParaRPr lang="es-ES"/>
            </a:p>
          </p:txBody>
        </p:sp>
        <p:sp>
          <p:nvSpPr>
            <p:cNvPr id="896034" name="Text Box 26"/>
            <p:cNvSpPr txBox="1">
              <a:spLocks noChangeArrowheads="1"/>
            </p:cNvSpPr>
            <p:nvPr/>
          </p:nvSpPr>
          <p:spPr bwMode="auto">
            <a:xfrm>
              <a:off x="4466" y="5574"/>
              <a:ext cx="460" cy="480"/>
            </a:xfrm>
            <a:prstGeom prst="rect">
              <a:avLst/>
            </a:prstGeom>
            <a:noFill/>
            <a:ln w="9525">
              <a:noFill/>
              <a:miter lim="800000"/>
              <a:headEnd/>
              <a:tailEnd/>
            </a:ln>
          </p:spPr>
          <p:txBody>
            <a:bodyPr/>
            <a:lstStyle/>
            <a:p>
              <a:pPr>
                <a:spcAft>
                  <a:spcPts val="1000"/>
                </a:spcAft>
              </a:pPr>
              <a:r>
                <a:rPr lang="es-ES" sz="1100">
                  <a:latin typeface="Calibri" pitchFamily="34" charset="0"/>
                </a:rPr>
                <a:t>B</a:t>
              </a:r>
              <a:endParaRPr lang="es-ES" sz="1800">
                <a:latin typeface="Arial" charset="0"/>
              </a:endParaRPr>
            </a:p>
          </p:txBody>
        </p:sp>
        <p:sp>
          <p:nvSpPr>
            <p:cNvPr id="896035" name="Oval 27"/>
            <p:cNvSpPr>
              <a:spLocks noChangeArrowheads="1"/>
            </p:cNvSpPr>
            <p:nvPr/>
          </p:nvSpPr>
          <p:spPr bwMode="auto">
            <a:xfrm>
              <a:off x="4426" y="5937"/>
              <a:ext cx="113" cy="113"/>
            </a:xfrm>
            <a:prstGeom prst="ellipse">
              <a:avLst/>
            </a:prstGeom>
            <a:solidFill>
              <a:srgbClr val="000000"/>
            </a:solidFill>
            <a:ln w="9525">
              <a:solidFill>
                <a:srgbClr val="000000"/>
              </a:solidFill>
              <a:round/>
              <a:headEnd/>
              <a:tailEnd/>
            </a:ln>
          </p:spPr>
          <p:txBody>
            <a:bodyPr/>
            <a:lstStyle/>
            <a:p>
              <a:pPr algn="ctr" eaLnBrk="0" hangingPunct="0"/>
              <a:endParaRPr lang="eu-ES"/>
            </a:p>
          </p:txBody>
        </p:sp>
        <p:sp>
          <p:nvSpPr>
            <p:cNvPr id="896036" name="Freeform 28"/>
            <p:cNvSpPr>
              <a:spLocks/>
            </p:cNvSpPr>
            <p:nvPr/>
          </p:nvSpPr>
          <p:spPr bwMode="auto">
            <a:xfrm>
              <a:off x="3386" y="5231"/>
              <a:ext cx="1203" cy="723"/>
            </a:xfrm>
            <a:custGeom>
              <a:avLst/>
              <a:gdLst>
                <a:gd name="T0" fmla="*/ 1100 w 1203"/>
                <a:gd name="T1" fmla="*/ 723 h 723"/>
                <a:gd name="T2" fmla="*/ 1020 w 1203"/>
                <a:gd name="T3" fmla="*/ 103 h 723"/>
                <a:gd name="T4" fmla="*/ 0 w 1203"/>
                <a:gd name="T5" fmla="*/ 103 h 723"/>
                <a:gd name="T6" fmla="*/ 0 60000 65536"/>
                <a:gd name="T7" fmla="*/ 0 60000 65536"/>
                <a:gd name="T8" fmla="*/ 0 60000 65536"/>
                <a:gd name="T9" fmla="*/ 0 w 1203"/>
                <a:gd name="T10" fmla="*/ 0 h 723"/>
                <a:gd name="T11" fmla="*/ 1203 w 1203"/>
                <a:gd name="T12" fmla="*/ 723 h 723"/>
              </a:gdLst>
              <a:ahLst/>
              <a:cxnLst>
                <a:cxn ang="T6">
                  <a:pos x="T0" y="T1"/>
                </a:cxn>
                <a:cxn ang="T7">
                  <a:pos x="T2" y="T3"/>
                </a:cxn>
                <a:cxn ang="T8">
                  <a:pos x="T4" y="T5"/>
                </a:cxn>
              </a:cxnLst>
              <a:rect l="T9" t="T10" r="T11" b="T12"/>
              <a:pathLst>
                <a:path w="1203" h="723">
                  <a:moveTo>
                    <a:pt x="1100" y="723"/>
                  </a:moveTo>
                  <a:cubicBezTo>
                    <a:pt x="1151" y="464"/>
                    <a:pt x="1203" y="206"/>
                    <a:pt x="1020" y="103"/>
                  </a:cubicBezTo>
                  <a:cubicBezTo>
                    <a:pt x="837" y="0"/>
                    <a:pt x="160" y="106"/>
                    <a:pt x="0" y="103"/>
                  </a:cubicBezTo>
                </a:path>
              </a:pathLst>
            </a:custGeom>
            <a:noFill/>
            <a:ln w="9525">
              <a:solidFill>
                <a:srgbClr val="000000"/>
              </a:solidFill>
              <a:round/>
              <a:headEnd/>
              <a:tailEnd/>
            </a:ln>
          </p:spPr>
          <p:txBody>
            <a:bodyPr/>
            <a:lstStyle/>
            <a:p>
              <a:endParaRPr lang="es-ES"/>
            </a:p>
          </p:txBody>
        </p:sp>
        <p:sp>
          <p:nvSpPr>
            <p:cNvPr id="896037" name="Text Box 29"/>
            <p:cNvSpPr txBox="1">
              <a:spLocks noChangeArrowheads="1"/>
            </p:cNvSpPr>
            <p:nvPr/>
          </p:nvSpPr>
          <p:spPr bwMode="auto">
            <a:xfrm>
              <a:off x="2926" y="5134"/>
              <a:ext cx="470" cy="480"/>
            </a:xfrm>
            <a:prstGeom prst="rect">
              <a:avLst/>
            </a:prstGeom>
            <a:noFill/>
            <a:ln w="9525">
              <a:noFill/>
              <a:miter lim="800000"/>
              <a:headEnd/>
              <a:tailEnd/>
            </a:ln>
          </p:spPr>
          <p:txBody>
            <a:bodyPr/>
            <a:lstStyle/>
            <a:p>
              <a:pPr>
                <a:spcAft>
                  <a:spcPts val="1000"/>
                </a:spcAft>
              </a:pPr>
              <a:r>
                <a:rPr lang="es-ES" sz="1100">
                  <a:latin typeface="Calibri" pitchFamily="34" charset="0"/>
                </a:rPr>
                <a:t>V</a:t>
              </a:r>
              <a:endParaRPr lang="es-ES" sz="1800">
                <a:latin typeface="Arial" charset="0"/>
              </a:endParaRPr>
            </a:p>
          </p:txBody>
        </p:sp>
        <p:sp>
          <p:nvSpPr>
            <p:cNvPr id="896038" name="Line 30"/>
            <p:cNvSpPr>
              <a:spLocks noChangeShapeType="1"/>
            </p:cNvSpPr>
            <p:nvPr/>
          </p:nvSpPr>
          <p:spPr bwMode="auto">
            <a:xfrm>
              <a:off x="1820" y="7440"/>
              <a:ext cx="410" cy="30"/>
            </a:xfrm>
            <a:prstGeom prst="line">
              <a:avLst/>
            </a:prstGeom>
            <a:noFill/>
            <a:ln w="9525">
              <a:solidFill>
                <a:srgbClr val="000000"/>
              </a:solidFill>
              <a:round/>
              <a:headEnd/>
              <a:tailEnd/>
            </a:ln>
          </p:spPr>
          <p:txBody>
            <a:bodyPr/>
            <a:lstStyle/>
            <a:p>
              <a:endParaRPr lang="es-ES"/>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59" name="Rectangle 2"/>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0" name="Rectangle 46"/>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1" name="Rectangle 48"/>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2" name="Rectangle 50"/>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3" name="Rectangle 99"/>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4" name="Rectangle 102"/>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5" name="Rectangle 25"/>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6" name="Rectangle 31"/>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7" name="Rectangle 33"/>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8" name="Rectangle 25"/>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69" name="Rectangle 27"/>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0" name="Rectangle 34"/>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1" name="Rectangle 37"/>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2" name="Rectangle 39"/>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3" name="Rectangle 41"/>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4" name="Rectangle 76"/>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5" name="Rectangle 78"/>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6" name="Rectangle 80"/>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7" name="Rectangle 82"/>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8" name="Rectangle 84"/>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79" name="Rectangle 87"/>
          <p:cNvSpPr>
            <a:spLocks noChangeArrowheads="1"/>
          </p:cNvSpPr>
          <p:nvPr/>
        </p:nvSpPr>
        <p:spPr bwMode="auto">
          <a:xfrm>
            <a:off x="5897563" y="1587500"/>
            <a:ext cx="185737"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585780" name="31 CuadroTexto"/>
          <p:cNvSpPr txBox="1">
            <a:spLocks noChangeArrowheads="1"/>
          </p:cNvSpPr>
          <p:nvPr/>
        </p:nvSpPr>
        <p:spPr bwMode="auto">
          <a:xfrm>
            <a:off x="4054475" y="382338"/>
            <a:ext cx="593725" cy="460375"/>
          </a:xfrm>
          <a:prstGeom prst="rect">
            <a:avLst/>
          </a:prstGeom>
          <a:noFill/>
          <a:ln w="9525">
            <a:noFill/>
            <a:miter lim="800000"/>
            <a:headEnd/>
            <a:tailEnd/>
          </a:ln>
        </p:spPr>
        <p:txBody>
          <a:bodyPr wrap="none">
            <a:spAutoFit/>
          </a:bodyPr>
          <a:lstStyle/>
          <a:p>
            <a:pPr algn="ctr" eaLnBrk="0" hangingPunct="0"/>
            <a:r>
              <a:rPr lang="eu-ES" sz="2400" b="1" dirty="0">
                <a:latin typeface="Lucida Handwriting" pitchFamily="66" charset="0"/>
              </a:rPr>
              <a:t>a)</a:t>
            </a:r>
          </a:p>
        </p:txBody>
      </p:sp>
      <p:sp>
        <p:nvSpPr>
          <p:cNvPr id="585781" name="33 CuadroTexto"/>
          <p:cNvSpPr txBox="1">
            <a:spLocks noChangeArrowheads="1"/>
          </p:cNvSpPr>
          <p:nvPr/>
        </p:nvSpPr>
        <p:spPr bwMode="auto">
          <a:xfrm>
            <a:off x="4054475" y="1451813"/>
            <a:ext cx="550862" cy="461962"/>
          </a:xfrm>
          <a:prstGeom prst="rect">
            <a:avLst/>
          </a:prstGeom>
          <a:noFill/>
          <a:ln w="9525">
            <a:noFill/>
            <a:miter lim="800000"/>
            <a:headEnd/>
            <a:tailEnd/>
          </a:ln>
        </p:spPr>
        <p:txBody>
          <a:bodyPr wrap="none">
            <a:spAutoFit/>
          </a:bodyPr>
          <a:lstStyle/>
          <a:p>
            <a:pPr algn="ctr" eaLnBrk="0" hangingPunct="0"/>
            <a:r>
              <a:rPr lang="eu-ES" sz="2400" b="1" dirty="0">
                <a:latin typeface="Lucida Handwriting" pitchFamily="66" charset="0"/>
              </a:rPr>
              <a:t>b)</a:t>
            </a:r>
          </a:p>
        </p:txBody>
      </p:sp>
      <p:sp>
        <p:nvSpPr>
          <p:cNvPr id="585782" name="34 CuadroTexto"/>
          <p:cNvSpPr txBox="1">
            <a:spLocks noChangeArrowheads="1"/>
          </p:cNvSpPr>
          <p:nvPr/>
        </p:nvSpPr>
        <p:spPr bwMode="auto">
          <a:xfrm>
            <a:off x="4054475" y="2131075"/>
            <a:ext cx="525463" cy="460375"/>
          </a:xfrm>
          <a:prstGeom prst="rect">
            <a:avLst/>
          </a:prstGeom>
          <a:noFill/>
          <a:ln w="9525">
            <a:noFill/>
            <a:miter lim="800000"/>
            <a:headEnd/>
            <a:tailEnd/>
          </a:ln>
        </p:spPr>
        <p:txBody>
          <a:bodyPr wrap="none">
            <a:spAutoFit/>
          </a:bodyPr>
          <a:lstStyle/>
          <a:p>
            <a:pPr algn="ctr" eaLnBrk="0" hangingPunct="0"/>
            <a:r>
              <a:rPr lang="eu-ES" sz="2400" b="1" dirty="0">
                <a:latin typeface="Lucida Handwriting" pitchFamily="66" charset="0"/>
              </a:rPr>
              <a:t>c)</a:t>
            </a:r>
          </a:p>
        </p:txBody>
      </p:sp>
      <p:grpSp>
        <p:nvGrpSpPr>
          <p:cNvPr id="585783" name="Group 2"/>
          <p:cNvGrpSpPr>
            <a:grpSpLocks noChangeAspect="1"/>
          </p:cNvGrpSpPr>
          <p:nvPr/>
        </p:nvGrpSpPr>
        <p:grpSpPr bwMode="auto">
          <a:xfrm>
            <a:off x="107950" y="204788"/>
            <a:ext cx="4281488" cy="3500437"/>
            <a:chOff x="1126" y="5117"/>
            <a:chExt cx="4496" cy="3674"/>
          </a:xfrm>
        </p:grpSpPr>
        <p:grpSp>
          <p:nvGrpSpPr>
            <p:cNvPr id="585799" name="Group 3"/>
            <p:cNvGrpSpPr>
              <a:grpSpLocks noChangeAspect="1"/>
            </p:cNvGrpSpPr>
            <p:nvPr/>
          </p:nvGrpSpPr>
          <p:grpSpPr bwMode="auto">
            <a:xfrm>
              <a:off x="1661" y="5856"/>
              <a:ext cx="728" cy="2242"/>
              <a:chOff x="5103" y="2300"/>
              <a:chExt cx="1040" cy="3200"/>
            </a:xfrm>
          </p:grpSpPr>
          <p:sp>
            <p:nvSpPr>
              <p:cNvPr id="585825" name="Freeform 4"/>
              <p:cNvSpPr>
                <a:spLocks noChangeAspect="1"/>
              </p:cNvSpPr>
              <p:nvPr/>
            </p:nvSpPr>
            <p:spPr bwMode="auto">
              <a:xfrm>
                <a:off x="5103" y="2300"/>
                <a:ext cx="1040" cy="3200"/>
              </a:xfrm>
              <a:custGeom>
                <a:avLst/>
                <a:gdLst>
                  <a:gd name="T0" fmla="*/ 0 w 1040"/>
                  <a:gd name="T1" fmla="*/ 0 h 3200"/>
                  <a:gd name="T2" fmla="*/ 1040 w 1040"/>
                  <a:gd name="T3" fmla="*/ 480 h 3200"/>
                  <a:gd name="T4" fmla="*/ 1040 w 1040"/>
                  <a:gd name="T5" fmla="*/ 3200 h 3200"/>
                  <a:gd name="T6" fmla="*/ 0 w 1040"/>
                  <a:gd name="T7" fmla="*/ 2660 h 3200"/>
                  <a:gd name="T8" fmla="*/ 0 w 1040"/>
                  <a:gd name="T9" fmla="*/ 0 h 3200"/>
                  <a:gd name="T10" fmla="*/ 0 60000 65536"/>
                  <a:gd name="T11" fmla="*/ 0 60000 65536"/>
                  <a:gd name="T12" fmla="*/ 0 60000 65536"/>
                  <a:gd name="T13" fmla="*/ 0 60000 65536"/>
                  <a:gd name="T14" fmla="*/ 0 60000 65536"/>
                  <a:gd name="T15" fmla="*/ 0 w 1040"/>
                  <a:gd name="T16" fmla="*/ 0 h 3200"/>
                  <a:gd name="T17" fmla="*/ 1040 w 1040"/>
                  <a:gd name="T18" fmla="*/ 3200 h 3200"/>
                </a:gdLst>
                <a:ahLst/>
                <a:cxnLst>
                  <a:cxn ang="T10">
                    <a:pos x="T0" y="T1"/>
                  </a:cxn>
                  <a:cxn ang="T11">
                    <a:pos x="T2" y="T3"/>
                  </a:cxn>
                  <a:cxn ang="T12">
                    <a:pos x="T4" y="T5"/>
                  </a:cxn>
                  <a:cxn ang="T13">
                    <a:pos x="T6" y="T7"/>
                  </a:cxn>
                  <a:cxn ang="T14">
                    <a:pos x="T8" y="T9"/>
                  </a:cxn>
                </a:cxnLst>
                <a:rect l="T15" t="T16" r="T17" b="T18"/>
                <a:pathLst>
                  <a:path w="1040" h="3200">
                    <a:moveTo>
                      <a:pt x="0" y="0"/>
                    </a:moveTo>
                    <a:lnTo>
                      <a:pt x="1040" y="480"/>
                    </a:lnTo>
                    <a:lnTo>
                      <a:pt x="1040" y="3200"/>
                    </a:lnTo>
                    <a:lnTo>
                      <a:pt x="0" y="2660"/>
                    </a:lnTo>
                    <a:lnTo>
                      <a:pt x="0" y="0"/>
                    </a:lnTo>
                    <a:close/>
                  </a:path>
                </a:pathLst>
              </a:custGeom>
              <a:solidFill>
                <a:srgbClr val="969696"/>
              </a:solidFill>
              <a:ln w="9525">
                <a:solidFill>
                  <a:srgbClr val="000000"/>
                </a:solidFill>
                <a:round/>
                <a:headEnd/>
                <a:tailEnd/>
              </a:ln>
            </p:spPr>
            <p:txBody>
              <a:bodyPr/>
              <a:lstStyle/>
              <a:p>
                <a:endParaRPr lang="es-ES"/>
              </a:p>
            </p:txBody>
          </p:sp>
          <p:sp>
            <p:nvSpPr>
              <p:cNvPr id="585826" name="Freeform 5"/>
              <p:cNvSpPr>
                <a:spLocks noChangeAspect="1"/>
              </p:cNvSpPr>
              <p:nvPr/>
            </p:nvSpPr>
            <p:spPr bwMode="auto">
              <a:xfrm>
                <a:off x="5313" y="2940"/>
                <a:ext cx="620" cy="1920"/>
              </a:xfrm>
              <a:custGeom>
                <a:avLst/>
                <a:gdLst>
                  <a:gd name="T0" fmla="*/ 0 w 620"/>
                  <a:gd name="T1" fmla="*/ 0 h 1920"/>
                  <a:gd name="T2" fmla="*/ 600 w 620"/>
                  <a:gd name="T3" fmla="*/ 280 h 1920"/>
                  <a:gd name="T4" fmla="*/ 620 w 620"/>
                  <a:gd name="T5" fmla="*/ 1920 h 1920"/>
                  <a:gd name="T6" fmla="*/ 0 w 620"/>
                  <a:gd name="T7" fmla="*/ 1640 h 1920"/>
                  <a:gd name="T8" fmla="*/ 0 w 620"/>
                  <a:gd name="T9" fmla="*/ 0 h 1920"/>
                  <a:gd name="T10" fmla="*/ 0 60000 65536"/>
                  <a:gd name="T11" fmla="*/ 0 60000 65536"/>
                  <a:gd name="T12" fmla="*/ 0 60000 65536"/>
                  <a:gd name="T13" fmla="*/ 0 60000 65536"/>
                  <a:gd name="T14" fmla="*/ 0 60000 65536"/>
                  <a:gd name="T15" fmla="*/ 0 w 620"/>
                  <a:gd name="T16" fmla="*/ 0 h 1920"/>
                  <a:gd name="T17" fmla="*/ 620 w 620"/>
                  <a:gd name="T18" fmla="*/ 1920 h 1920"/>
                </a:gdLst>
                <a:ahLst/>
                <a:cxnLst>
                  <a:cxn ang="T10">
                    <a:pos x="T0" y="T1"/>
                  </a:cxn>
                  <a:cxn ang="T11">
                    <a:pos x="T2" y="T3"/>
                  </a:cxn>
                  <a:cxn ang="T12">
                    <a:pos x="T4" y="T5"/>
                  </a:cxn>
                  <a:cxn ang="T13">
                    <a:pos x="T6" y="T7"/>
                  </a:cxn>
                  <a:cxn ang="T14">
                    <a:pos x="T8" y="T9"/>
                  </a:cxn>
                </a:cxnLst>
                <a:rect l="T15" t="T16" r="T17" b="T18"/>
                <a:pathLst>
                  <a:path w="620" h="1920">
                    <a:moveTo>
                      <a:pt x="0" y="0"/>
                    </a:moveTo>
                    <a:lnTo>
                      <a:pt x="600" y="280"/>
                    </a:lnTo>
                    <a:lnTo>
                      <a:pt x="620" y="1920"/>
                    </a:lnTo>
                    <a:lnTo>
                      <a:pt x="0" y="1640"/>
                    </a:lnTo>
                    <a:lnTo>
                      <a:pt x="0" y="0"/>
                    </a:lnTo>
                    <a:close/>
                  </a:path>
                </a:pathLst>
              </a:custGeom>
              <a:solidFill>
                <a:srgbClr val="FFFFFF"/>
              </a:solidFill>
              <a:ln w="9525">
                <a:solidFill>
                  <a:srgbClr val="000000"/>
                </a:solidFill>
                <a:round/>
                <a:headEnd/>
                <a:tailEnd/>
              </a:ln>
            </p:spPr>
            <p:txBody>
              <a:bodyPr/>
              <a:lstStyle/>
              <a:p>
                <a:endParaRPr lang="es-ES"/>
              </a:p>
            </p:txBody>
          </p:sp>
        </p:grpSp>
        <p:sp>
          <p:nvSpPr>
            <p:cNvPr id="585800" name="Line 6"/>
            <p:cNvSpPr>
              <a:spLocks noChangeAspect="1" noChangeShapeType="1"/>
            </p:cNvSpPr>
            <p:nvPr/>
          </p:nvSpPr>
          <p:spPr bwMode="auto">
            <a:xfrm>
              <a:off x="1658" y="5856"/>
              <a:ext cx="2384" cy="0"/>
            </a:xfrm>
            <a:prstGeom prst="line">
              <a:avLst/>
            </a:prstGeom>
            <a:noFill/>
            <a:ln w="9525">
              <a:solidFill>
                <a:srgbClr val="000000"/>
              </a:solidFill>
              <a:round/>
              <a:headEnd/>
              <a:tailEnd/>
            </a:ln>
          </p:spPr>
          <p:txBody>
            <a:bodyPr/>
            <a:lstStyle/>
            <a:p>
              <a:endParaRPr lang="es-ES"/>
            </a:p>
          </p:txBody>
        </p:sp>
        <p:sp>
          <p:nvSpPr>
            <p:cNvPr id="585801" name="Line 7"/>
            <p:cNvSpPr>
              <a:spLocks noChangeAspect="1" noChangeShapeType="1"/>
            </p:cNvSpPr>
            <p:nvPr/>
          </p:nvSpPr>
          <p:spPr bwMode="auto">
            <a:xfrm>
              <a:off x="2359" y="6192"/>
              <a:ext cx="2384" cy="0"/>
            </a:xfrm>
            <a:prstGeom prst="line">
              <a:avLst/>
            </a:prstGeom>
            <a:noFill/>
            <a:ln w="9525">
              <a:solidFill>
                <a:srgbClr val="000000"/>
              </a:solidFill>
              <a:round/>
              <a:headEnd/>
              <a:tailEnd/>
            </a:ln>
          </p:spPr>
          <p:txBody>
            <a:bodyPr/>
            <a:lstStyle/>
            <a:p>
              <a:endParaRPr lang="es-ES"/>
            </a:p>
          </p:txBody>
        </p:sp>
        <p:sp>
          <p:nvSpPr>
            <p:cNvPr id="585802" name="Line 8"/>
            <p:cNvSpPr>
              <a:spLocks noChangeAspect="1" noChangeShapeType="1"/>
            </p:cNvSpPr>
            <p:nvPr/>
          </p:nvSpPr>
          <p:spPr bwMode="auto">
            <a:xfrm>
              <a:off x="2387" y="8098"/>
              <a:ext cx="2384" cy="0"/>
            </a:xfrm>
            <a:prstGeom prst="line">
              <a:avLst/>
            </a:prstGeom>
            <a:noFill/>
            <a:ln w="9525">
              <a:solidFill>
                <a:srgbClr val="000000"/>
              </a:solidFill>
              <a:round/>
              <a:headEnd/>
              <a:tailEnd/>
            </a:ln>
          </p:spPr>
          <p:txBody>
            <a:bodyPr/>
            <a:lstStyle/>
            <a:p>
              <a:endParaRPr lang="es-ES"/>
            </a:p>
          </p:txBody>
        </p:sp>
        <p:sp>
          <p:nvSpPr>
            <p:cNvPr id="585803" name="Line 9"/>
            <p:cNvSpPr>
              <a:spLocks noChangeAspect="1" noChangeShapeType="1"/>
            </p:cNvSpPr>
            <p:nvPr/>
          </p:nvSpPr>
          <p:spPr bwMode="auto">
            <a:xfrm>
              <a:off x="4741" y="6192"/>
              <a:ext cx="0" cy="1906"/>
            </a:xfrm>
            <a:prstGeom prst="line">
              <a:avLst/>
            </a:prstGeom>
            <a:noFill/>
            <a:ln w="9525">
              <a:solidFill>
                <a:srgbClr val="000000"/>
              </a:solidFill>
              <a:round/>
              <a:headEnd/>
              <a:tailEnd/>
            </a:ln>
          </p:spPr>
          <p:txBody>
            <a:bodyPr/>
            <a:lstStyle/>
            <a:p>
              <a:endParaRPr lang="es-ES"/>
            </a:p>
          </p:txBody>
        </p:sp>
        <p:sp>
          <p:nvSpPr>
            <p:cNvPr id="585804" name="Line 10"/>
            <p:cNvSpPr>
              <a:spLocks noChangeAspect="1" noChangeShapeType="1"/>
            </p:cNvSpPr>
            <p:nvPr/>
          </p:nvSpPr>
          <p:spPr bwMode="auto">
            <a:xfrm>
              <a:off x="4069" y="5856"/>
              <a:ext cx="658" cy="322"/>
            </a:xfrm>
            <a:prstGeom prst="line">
              <a:avLst/>
            </a:prstGeom>
            <a:noFill/>
            <a:ln w="9525">
              <a:solidFill>
                <a:srgbClr val="000000"/>
              </a:solidFill>
              <a:round/>
              <a:headEnd/>
              <a:tailEnd/>
            </a:ln>
          </p:spPr>
          <p:txBody>
            <a:bodyPr/>
            <a:lstStyle/>
            <a:p>
              <a:endParaRPr lang="es-ES"/>
            </a:p>
          </p:txBody>
        </p:sp>
        <p:sp>
          <p:nvSpPr>
            <p:cNvPr id="585805" name="Line 11"/>
            <p:cNvSpPr>
              <a:spLocks noChangeAspect="1" noChangeShapeType="1"/>
            </p:cNvSpPr>
            <p:nvPr/>
          </p:nvSpPr>
          <p:spPr bwMode="auto">
            <a:xfrm>
              <a:off x="1126" y="6963"/>
              <a:ext cx="1083" cy="0"/>
            </a:xfrm>
            <a:prstGeom prst="line">
              <a:avLst/>
            </a:prstGeom>
            <a:noFill/>
            <a:ln w="9525">
              <a:solidFill>
                <a:srgbClr val="000000"/>
              </a:solidFill>
              <a:prstDash val="dash"/>
              <a:round/>
              <a:headEnd/>
              <a:tailEnd/>
            </a:ln>
          </p:spPr>
          <p:txBody>
            <a:bodyPr/>
            <a:lstStyle/>
            <a:p>
              <a:endParaRPr lang="es-ES"/>
            </a:p>
          </p:txBody>
        </p:sp>
        <p:sp>
          <p:nvSpPr>
            <p:cNvPr id="585806" name="Line 12"/>
            <p:cNvSpPr>
              <a:spLocks noChangeAspect="1" noChangeShapeType="1"/>
            </p:cNvSpPr>
            <p:nvPr/>
          </p:nvSpPr>
          <p:spPr bwMode="auto">
            <a:xfrm>
              <a:off x="4739" y="6977"/>
              <a:ext cx="883" cy="0"/>
            </a:xfrm>
            <a:prstGeom prst="line">
              <a:avLst/>
            </a:prstGeom>
            <a:noFill/>
            <a:ln w="9525">
              <a:solidFill>
                <a:srgbClr val="000000"/>
              </a:solidFill>
              <a:prstDash val="dash"/>
              <a:round/>
              <a:headEnd/>
              <a:tailEnd/>
            </a:ln>
          </p:spPr>
          <p:txBody>
            <a:bodyPr/>
            <a:lstStyle/>
            <a:p>
              <a:endParaRPr lang="es-ES"/>
            </a:p>
          </p:txBody>
        </p:sp>
        <p:sp>
          <p:nvSpPr>
            <p:cNvPr id="585807" name="Line 13"/>
            <p:cNvSpPr>
              <a:spLocks noChangeShapeType="1"/>
            </p:cNvSpPr>
            <p:nvPr/>
          </p:nvSpPr>
          <p:spPr bwMode="auto">
            <a:xfrm>
              <a:off x="2366" y="8364"/>
              <a:ext cx="2320" cy="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585808" name="Text Box 14"/>
            <p:cNvSpPr txBox="1">
              <a:spLocks noChangeArrowheads="1"/>
            </p:cNvSpPr>
            <p:nvPr/>
          </p:nvSpPr>
          <p:spPr bwMode="auto">
            <a:xfrm>
              <a:off x="3209" y="823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L</a:t>
              </a:r>
              <a:endParaRPr lang="es-ES" sz="1800">
                <a:latin typeface="Arial" charset="0"/>
              </a:endParaRPr>
            </a:p>
          </p:txBody>
        </p:sp>
        <p:sp>
          <p:nvSpPr>
            <p:cNvPr id="585809" name="Line 15"/>
            <p:cNvSpPr>
              <a:spLocks noChangeShapeType="1"/>
            </p:cNvSpPr>
            <p:nvPr/>
          </p:nvSpPr>
          <p:spPr bwMode="auto">
            <a:xfrm>
              <a:off x="1486" y="5861"/>
              <a:ext cx="0" cy="186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585810" name="Text Box 16"/>
            <p:cNvSpPr txBox="1">
              <a:spLocks noChangeArrowheads="1"/>
            </p:cNvSpPr>
            <p:nvPr/>
          </p:nvSpPr>
          <p:spPr bwMode="auto">
            <a:xfrm>
              <a:off x="1159" y="642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a</a:t>
              </a:r>
              <a:endParaRPr lang="es-ES" sz="1800">
                <a:latin typeface="Arial" charset="0"/>
              </a:endParaRPr>
            </a:p>
          </p:txBody>
        </p:sp>
        <p:sp>
          <p:nvSpPr>
            <p:cNvPr id="585811" name="Line 17"/>
            <p:cNvSpPr>
              <a:spLocks noChangeShapeType="1"/>
            </p:cNvSpPr>
            <p:nvPr/>
          </p:nvSpPr>
          <p:spPr bwMode="auto">
            <a:xfrm>
              <a:off x="1546" y="7921"/>
              <a:ext cx="760" cy="38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585812" name="Text Box 18"/>
            <p:cNvSpPr txBox="1">
              <a:spLocks noChangeArrowheads="1"/>
            </p:cNvSpPr>
            <p:nvPr/>
          </p:nvSpPr>
          <p:spPr bwMode="auto">
            <a:xfrm>
              <a:off x="1589" y="8021"/>
              <a:ext cx="460" cy="560"/>
            </a:xfrm>
            <a:prstGeom prst="rect">
              <a:avLst/>
            </a:prstGeom>
            <a:noFill/>
            <a:ln w="9525">
              <a:noFill/>
              <a:miter lim="800000"/>
              <a:headEnd/>
              <a:tailEnd/>
            </a:ln>
          </p:spPr>
          <p:txBody>
            <a:bodyPr/>
            <a:lstStyle/>
            <a:p>
              <a:pPr>
                <a:spcAft>
                  <a:spcPts val="1000"/>
                </a:spcAft>
              </a:pPr>
              <a:r>
                <a:rPr lang="es-ES" sz="1100">
                  <a:latin typeface="Calibri" pitchFamily="34" charset="0"/>
                </a:rPr>
                <a:t>b</a:t>
              </a:r>
              <a:endParaRPr lang="es-ES" sz="1800">
                <a:latin typeface="Arial" charset="0"/>
              </a:endParaRPr>
            </a:p>
          </p:txBody>
        </p:sp>
        <p:sp>
          <p:nvSpPr>
            <p:cNvPr id="585813" name="Line 19"/>
            <p:cNvSpPr>
              <a:spLocks noChangeShapeType="1"/>
            </p:cNvSpPr>
            <p:nvPr/>
          </p:nvSpPr>
          <p:spPr bwMode="auto">
            <a:xfrm>
              <a:off x="1886" y="6341"/>
              <a:ext cx="0" cy="112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585814" name="Text Box 20"/>
            <p:cNvSpPr txBox="1">
              <a:spLocks noChangeArrowheads="1"/>
            </p:cNvSpPr>
            <p:nvPr/>
          </p:nvSpPr>
          <p:spPr bwMode="auto">
            <a:xfrm>
              <a:off x="1809" y="662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c</a:t>
              </a:r>
              <a:endParaRPr lang="es-ES" sz="1800">
                <a:latin typeface="Arial" charset="0"/>
              </a:endParaRPr>
            </a:p>
          </p:txBody>
        </p:sp>
        <p:sp>
          <p:nvSpPr>
            <p:cNvPr id="585815" name="Line 21"/>
            <p:cNvSpPr>
              <a:spLocks noChangeShapeType="1"/>
            </p:cNvSpPr>
            <p:nvPr/>
          </p:nvSpPr>
          <p:spPr bwMode="auto">
            <a:xfrm>
              <a:off x="1806" y="7331"/>
              <a:ext cx="400" cy="200"/>
            </a:xfrm>
            <a:prstGeom prst="line">
              <a:avLst/>
            </a:prstGeom>
            <a:noFill/>
            <a:ln w="9525">
              <a:solidFill>
                <a:srgbClr val="000000"/>
              </a:solidFill>
              <a:prstDash val="sysDot"/>
              <a:round/>
              <a:headEnd type="stealth" w="med" len="med"/>
              <a:tailEnd type="stealth" w="med" len="med"/>
            </a:ln>
          </p:spPr>
          <p:txBody>
            <a:bodyPr/>
            <a:lstStyle/>
            <a:p>
              <a:endParaRPr lang="es-ES"/>
            </a:p>
          </p:txBody>
        </p:sp>
        <p:sp>
          <p:nvSpPr>
            <p:cNvPr id="585816" name="Text Box 22"/>
            <p:cNvSpPr txBox="1">
              <a:spLocks noChangeArrowheads="1"/>
            </p:cNvSpPr>
            <p:nvPr/>
          </p:nvSpPr>
          <p:spPr bwMode="auto">
            <a:xfrm>
              <a:off x="1889" y="7041"/>
              <a:ext cx="420" cy="560"/>
            </a:xfrm>
            <a:prstGeom prst="rect">
              <a:avLst/>
            </a:prstGeom>
            <a:noFill/>
            <a:ln w="9525">
              <a:noFill/>
              <a:miter lim="800000"/>
              <a:headEnd/>
              <a:tailEnd/>
            </a:ln>
          </p:spPr>
          <p:txBody>
            <a:bodyPr/>
            <a:lstStyle/>
            <a:p>
              <a:pPr>
                <a:spcAft>
                  <a:spcPts val="1000"/>
                </a:spcAft>
              </a:pPr>
              <a:r>
                <a:rPr lang="es-ES" sz="1100">
                  <a:latin typeface="Calibri" pitchFamily="34" charset="0"/>
                </a:rPr>
                <a:t>d</a:t>
              </a:r>
              <a:endParaRPr lang="es-ES" sz="1800">
                <a:latin typeface="Arial" charset="0"/>
              </a:endParaRPr>
            </a:p>
          </p:txBody>
        </p:sp>
        <p:sp>
          <p:nvSpPr>
            <p:cNvPr id="585817" name="Oval 23"/>
            <p:cNvSpPr>
              <a:spLocks noChangeArrowheads="1"/>
            </p:cNvSpPr>
            <p:nvPr/>
          </p:nvSpPr>
          <p:spPr bwMode="auto">
            <a:xfrm>
              <a:off x="1846" y="5977"/>
              <a:ext cx="113" cy="113"/>
            </a:xfrm>
            <a:prstGeom prst="ellipse">
              <a:avLst/>
            </a:prstGeom>
            <a:solidFill>
              <a:srgbClr val="000000"/>
            </a:solidFill>
            <a:ln w="9525">
              <a:solidFill>
                <a:srgbClr val="000000"/>
              </a:solidFill>
              <a:round/>
              <a:headEnd/>
              <a:tailEnd/>
            </a:ln>
          </p:spPr>
          <p:txBody>
            <a:bodyPr/>
            <a:lstStyle/>
            <a:p>
              <a:pPr algn="ctr" eaLnBrk="0" hangingPunct="0"/>
              <a:endParaRPr lang="eu-ES"/>
            </a:p>
          </p:txBody>
        </p:sp>
        <p:sp>
          <p:nvSpPr>
            <p:cNvPr id="585818" name="Text Box 24"/>
            <p:cNvSpPr txBox="1">
              <a:spLocks noChangeArrowheads="1"/>
            </p:cNvSpPr>
            <p:nvPr/>
          </p:nvSpPr>
          <p:spPr bwMode="auto">
            <a:xfrm>
              <a:off x="1556" y="5474"/>
              <a:ext cx="470" cy="480"/>
            </a:xfrm>
            <a:prstGeom prst="rect">
              <a:avLst/>
            </a:prstGeom>
            <a:noFill/>
            <a:ln w="9525">
              <a:noFill/>
              <a:miter lim="800000"/>
              <a:headEnd/>
              <a:tailEnd/>
            </a:ln>
          </p:spPr>
          <p:txBody>
            <a:bodyPr/>
            <a:lstStyle/>
            <a:p>
              <a:pPr>
                <a:spcAft>
                  <a:spcPts val="1000"/>
                </a:spcAft>
              </a:pPr>
              <a:r>
                <a:rPr lang="es-ES" sz="1100">
                  <a:latin typeface="Calibri" pitchFamily="34" charset="0"/>
                </a:rPr>
                <a:t>A</a:t>
              </a:r>
              <a:endParaRPr lang="es-ES" sz="1800">
                <a:latin typeface="Arial" charset="0"/>
              </a:endParaRPr>
            </a:p>
          </p:txBody>
        </p:sp>
        <p:sp>
          <p:nvSpPr>
            <p:cNvPr id="585819" name="Freeform 25"/>
            <p:cNvSpPr>
              <a:spLocks/>
            </p:cNvSpPr>
            <p:nvPr/>
          </p:nvSpPr>
          <p:spPr bwMode="auto">
            <a:xfrm>
              <a:off x="1886" y="5117"/>
              <a:ext cx="1080" cy="877"/>
            </a:xfrm>
            <a:custGeom>
              <a:avLst/>
              <a:gdLst>
                <a:gd name="T0" fmla="*/ 0 w 1080"/>
                <a:gd name="T1" fmla="*/ 877 h 877"/>
                <a:gd name="T2" fmla="*/ 260 w 1080"/>
                <a:gd name="T3" fmla="*/ 117 h 877"/>
                <a:gd name="T4" fmla="*/ 1080 w 1080"/>
                <a:gd name="T5" fmla="*/ 177 h 877"/>
                <a:gd name="T6" fmla="*/ 0 60000 65536"/>
                <a:gd name="T7" fmla="*/ 0 60000 65536"/>
                <a:gd name="T8" fmla="*/ 0 60000 65536"/>
                <a:gd name="T9" fmla="*/ 0 w 1080"/>
                <a:gd name="T10" fmla="*/ 0 h 877"/>
                <a:gd name="T11" fmla="*/ 1080 w 1080"/>
                <a:gd name="T12" fmla="*/ 877 h 877"/>
              </a:gdLst>
              <a:ahLst/>
              <a:cxnLst>
                <a:cxn ang="T6">
                  <a:pos x="T0" y="T1"/>
                </a:cxn>
                <a:cxn ang="T7">
                  <a:pos x="T2" y="T3"/>
                </a:cxn>
                <a:cxn ang="T8">
                  <a:pos x="T4" y="T5"/>
                </a:cxn>
              </a:cxnLst>
              <a:rect l="T9" t="T10" r="T11" b="T12"/>
              <a:pathLst>
                <a:path w="1080" h="877">
                  <a:moveTo>
                    <a:pt x="0" y="877"/>
                  </a:moveTo>
                  <a:cubicBezTo>
                    <a:pt x="40" y="555"/>
                    <a:pt x="80" y="234"/>
                    <a:pt x="260" y="117"/>
                  </a:cubicBezTo>
                  <a:cubicBezTo>
                    <a:pt x="440" y="0"/>
                    <a:pt x="943" y="167"/>
                    <a:pt x="1080" y="177"/>
                  </a:cubicBezTo>
                </a:path>
              </a:pathLst>
            </a:custGeom>
            <a:noFill/>
            <a:ln w="9525">
              <a:solidFill>
                <a:srgbClr val="000000"/>
              </a:solidFill>
              <a:round/>
              <a:headEnd/>
              <a:tailEnd/>
            </a:ln>
          </p:spPr>
          <p:txBody>
            <a:bodyPr/>
            <a:lstStyle/>
            <a:p>
              <a:endParaRPr lang="es-ES"/>
            </a:p>
          </p:txBody>
        </p:sp>
        <p:sp>
          <p:nvSpPr>
            <p:cNvPr id="585820" name="Text Box 26"/>
            <p:cNvSpPr txBox="1">
              <a:spLocks noChangeArrowheads="1"/>
            </p:cNvSpPr>
            <p:nvPr/>
          </p:nvSpPr>
          <p:spPr bwMode="auto">
            <a:xfrm>
              <a:off x="4466" y="5574"/>
              <a:ext cx="460" cy="480"/>
            </a:xfrm>
            <a:prstGeom prst="rect">
              <a:avLst/>
            </a:prstGeom>
            <a:noFill/>
            <a:ln w="9525">
              <a:noFill/>
              <a:miter lim="800000"/>
              <a:headEnd/>
              <a:tailEnd/>
            </a:ln>
          </p:spPr>
          <p:txBody>
            <a:bodyPr/>
            <a:lstStyle/>
            <a:p>
              <a:pPr>
                <a:spcAft>
                  <a:spcPts val="1000"/>
                </a:spcAft>
              </a:pPr>
              <a:r>
                <a:rPr lang="es-ES" sz="1100">
                  <a:latin typeface="Calibri" pitchFamily="34" charset="0"/>
                </a:rPr>
                <a:t>B</a:t>
              </a:r>
              <a:endParaRPr lang="es-ES" sz="1800">
                <a:latin typeface="Arial" charset="0"/>
              </a:endParaRPr>
            </a:p>
          </p:txBody>
        </p:sp>
        <p:sp>
          <p:nvSpPr>
            <p:cNvPr id="585821" name="Oval 27"/>
            <p:cNvSpPr>
              <a:spLocks noChangeArrowheads="1"/>
            </p:cNvSpPr>
            <p:nvPr/>
          </p:nvSpPr>
          <p:spPr bwMode="auto">
            <a:xfrm>
              <a:off x="4426" y="5937"/>
              <a:ext cx="113" cy="113"/>
            </a:xfrm>
            <a:prstGeom prst="ellipse">
              <a:avLst/>
            </a:prstGeom>
            <a:solidFill>
              <a:srgbClr val="000000"/>
            </a:solidFill>
            <a:ln w="9525">
              <a:solidFill>
                <a:srgbClr val="000000"/>
              </a:solidFill>
              <a:round/>
              <a:headEnd/>
              <a:tailEnd/>
            </a:ln>
          </p:spPr>
          <p:txBody>
            <a:bodyPr/>
            <a:lstStyle/>
            <a:p>
              <a:pPr algn="ctr" eaLnBrk="0" hangingPunct="0"/>
              <a:endParaRPr lang="eu-ES"/>
            </a:p>
          </p:txBody>
        </p:sp>
        <p:sp>
          <p:nvSpPr>
            <p:cNvPr id="585822" name="Freeform 28"/>
            <p:cNvSpPr>
              <a:spLocks/>
            </p:cNvSpPr>
            <p:nvPr/>
          </p:nvSpPr>
          <p:spPr bwMode="auto">
            <a:xfrm>
              <a:off x="3386" y="5231"/>
              <a:ext cx="1203" cy="723"/>
            </a:xfrm>
            <a:custGeom>
              <a:avLst/>
              <a:gdLst>
                <a:gd name="T0" fmla="*/ 1100 w 1203"/>
                <a:gd name="T1" fmla="*/ 723 h 723"/>
                <a:gd name="T2" fmla="*/ 1020 w 1203"/>
                <a:gd name="T3" fmla="*/ 103 h 723"/>
                <a:gd name="T4" fmla="*/ 0 w 1203"/>
                <a:gd name="T5" fmla="*/ 103 h 723"/>
                <a:gd name="T6" fmla="*/ 0 60000 65536"/>
                <a:gd name="T7" fmla="*/ 0 60000 65536"/>
                <a:gd name="T8" fmla="*/ 0 60000 65536"/>
                <a:gd name="T9" fmla="*/ 0 w 1203"/>
                <a:gd name="T10" fmla="*/ 0 h 723"/>
                <a:gd name="T11" fmla="*/ 1203 w 1203"/>
                <a:gd name="T12" fmla="*/ 723 h 723"/>
              </a:gdLst>
              <a:ahLst/>
              <a:cxnLst>
                <a:cxn ang="T6">
                  <a:pos x="T0" y="T1"/>
                </a:cxn>
                <a:cxn ang="T7">
                  <a:pos x="T2" y="T3"/>
                </a:cxn>
                <a:cxn ang="T8">
                  <a:pos x="T4" y="T5"/>
                </a:cxn>
              </a:cxnLst>
              <a:rect l="T9" t="T10" r="T11" b="T12"/>
              <a:pathLst>
                <a:path w="1203" h="723">
                  <a:moveTo>
                    <a:pt x="1100" y="723"/>
                  </a:moveTo>
                  <a:cubicBezTo>
                    <a:pt x="1151" y="464"/>
                    <a:pt x="1203" y="206"/>
                    <a:pt x="1020" y="103"/>
                  </a:cubicBezTo>
                  <a:cubicBezTo>
                    <a:pt x="837" y="0"/>
                    <a:pt x="160" y="106"/>
                    <a:pt x="0" y="103"/>
                  </a:cubicBezTo>
                </a:path>
              </a:pathLst>
            </a:custGeom>
            <a:noFill/>
            <a:ln w="9525">
              <a:solidFill>
                <a:srgbClr val="000000"/>
              </a:solidFill>
              <a:round/>
              <a:headEnd/>
              <a:tailEnd/>
            </a:ln>
          </p:spPr>
          <p:txBody>
            <a:bodyPr/>
            <a:lstStyle/>
            <a:p>
              <a:endParaRPr lang="es-ES"/>
            </a:p>
          </p:txBody>
        </p:sp>
        <p:sp>
          <p:nvSpPr>
            <p:cNvPr id="585823" name="Text Box 29"/>
            <p:cNvSpPr txBox="1">
              <a:spLocks noChangeArrowheads="1"/>
            </p:cNvSpPr>
            <p:nvPr/>
          </p:nvSpPr>
          <p:spPr bwMode="auto">
            <a:xfrm>
              <a:off x="2926" y="5134"/>
              <a:ext cx="470" cy="480"/>
            </a:xfrm>
            <a:prstGeom prst="rect">
              <a:avLst/>
            </a:prstGeom>
            <a:noFill/>
            <a:ln w="9525">
              <a:noFill/>
              <a:miter lim="800000"/>
              <a:headEnd/>
              <a:tailEnd/>
            </a:ln>
          </p:spPr>
          <p:txBody>
            <a:bodyPr/>
            <a:lstStyle/>
            <a:p>
              <a:pPr>
                <a:spcAft>
                  <a:spcPts val="1000"/>
                </a:spcAft>
              </a:pPr>
              <a:r>
                <a:rPr lang="es-ES" sz="1100">
                  <a:latin typeface="Calibri" pitchFamily="34" charset="0"/>
                </a:rPr>
                <a:t>V</a:t>
              </a:r>
              <a:endParaRPr lang="es-ES" sz="1800">
                <a:latin typeface="Arial" charset="0"/>
              </a:endParaRPr>
            </a:p>
          </p:txBody>
        </p:sp>
        <p:sp>
          <p:nvSpPr>
            <p:cNvPr id="585824" name="Line 30"/>
            <p:cNvSpPr>
              <a:spLocks noChangeShapeType="1"/>
            </p:cNvSpPr>
            <p:nvPr/>
          </p:nvSpPr>
          <p:spPr bwMode="auto">
            <a:xfrm>
              <a:off x="1820" y="7440"/>
              <a:ext cx="410" cy="30"/>
            </a:xfrm>
            <a:prstGeom prst="line">
              <a:avLst/>
            </a:prstGeom>
            <a:noFill/>
            <a:ln w="9525">
              <a:solidFill>
                <a:srgbClr val="000000"/>
              </a:solidFill>
              <a:round/>
              <a:headEnd/>
              <a:tailEnd/>
            </a:ln>
          </p:spPr>
          <p:txBody>
            <a:bodyPr/>
            <a:lstStyle/>
            <a:p>
              <a:endParaRPr lang="es-ES"/>
            </a:p>
          </p:txBody>
        </p:sp>
      </p:grpSp>
      <p:sp>
        <p:nvSpPr>
          <p:cNvPr id="585784" name="Rectangle 7"/>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585734" name="Object 6"/>
          <p:cNvGraphicFramePr>
            <a:graphicFrameLocks noChangeAspect="1"/>
          </p:cNvGraphicFramePr>
          <p:nvPr/>
        </p:nvGraphicFramePr>
        <p:xfrm>
          <a:off x="4615300" y="15875"/>
          <a:ext cx="3897313" cy="1201738"/>
        </p:xfrm>
        <a:graphic>
          <a:graphicData uri="http://schemas.openxmlformats.org/presentationml/2006/ole">
            <mc:AlternateContent xmlns:mc="http://schemas.openxmlformats.org/markup-compatibility/2006">
              <mc:Choice xmlns:v="urn:schemas-microsoft-com:vml" Requires="v">
                <p:oleObj spid="_x0000_s585993" name="Ecuación" r:id="rId3" imgW="2209680" imgH="685800" progId="Equation.3">
                  <p:embed/>
                </p:oleObj>
              </mc:Choice>
              <mc:Fallback>
                <p:oleObj name="Ecuación" r:id="rId3" imgW="2209680" imgH="685800" progId="Equation.3">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300" y="15875"/>
                        <a:ext cx="3897313"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5785" name="Rectangle 9"/>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585736" name="Object 8"/>
          <p:cNvGraphicFramePr>
            <a:graphicFrameLocks noChangeAspect="1"/>
          </p:cNvGraphicFramePr>
          <p:nvPr/>
        </p:nvGraphicFramePr>
        <p:xfrm>
          <a:off x="4601200" y="1316175"/>
          <a:ext cx="3876675" cy="798513"/>
        </p:xfrm>
        <a:graphic>
          <a:graphicData uri="http://schemas.openxmlformats.org/presentationml/2006/ole">
            <mc:AlternateContent xmlns:mc="http://schemas.openxmlformats.org/markup-compatibility/2006">
              <mc:Choice xmlns:v="urn:schemas-microsoft-com:vml" Requires="v">
                <p:oleObj spid="_x0000_s585994" name="Ecuación" r:id="rId5" imgW="2222500" imgH="457200" progId="Equation.3">
                  <p:embed/>
                </p:oleObj>
              </mc:Choice>
              <mc:Fallback>
                <p:oleObj name="Ecuación" r:id="rId5" imgW="2222500" imgH="457200" progId="Equation.3">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200" y="1316175"/>
                        <a:ext cx="387667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5786" name="Rectangle 12"/>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585739" name="Object 11"/>
          <p:cNvGraphicFramePr>
            <a:graphicFrameLocks noChangeAspect="1"/>
          </p:cNvGraphicFramePr>
          <p:nvPr/>
        </p:nvGraphicFramePr>
        <p:xfrm>
          <a:off x="2416943" y="3867559"/>
          <a:ext cx="2954338" cy="1425575"/>
        </p:xfrm>
        <a:graphic>
          <a:graphicData uri="http://schemas.openxmlformats.org/presentationml/2006/ole">
            <mc:AlternateContent xmlns:mc="http://schemas.openxmlformats.org/markup-compatibility/2006">
              <mc:Choice xmlns:v="urn:schemas-microsoft-com:vml" Requires="v">
                <p:oleObj spid="_x0000_s585995" name="Ecuación" r:id="rId7" imgW="1651000" imgH="812800" progId="Equation.3">
                  <p:embed/>
                </p:oleObj>
              </mc:Choice>
              <mc:Fallback>
                <p:oleObj name="Ecuación" r:id="rId7" imgW="1651000" imgH="812800" progId="Equation.3">
                  <p:embed/>
                  <p:pic>
                    <p:nvPicPr>
                      <p:cNvPr id="0"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6943" y="3867559"/>
                        <a:ext cx="2954338" cy="142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5787" name="Rectangle 20"/>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585747" name="Object 19"/>
          <p:cNvGraphicFramePr>
            <a:graphicFrameLocks noChangeAspect="1"/>
          </p:cNvGraphicFramePr>
          <p:nvPr/>
        </p:nvGraphicFramePr>
        <p:xfrm>
          <a:off x="6204348" y="4005607"/>
          <a:ext cx="1127125" cy="1201738"/>
        </p:xfrm>
        <a:graphic>
          <a:graphicData uri="http://schemas.openxmlformats.org/presentationml/2006/ole">
            <mc:AlternateContent xmlns:mc="http://schemas.openxmlformats.org/markup-compatibility/2006">
              <mc:Choice xmlns:v="urn:schemas-microsoft-com:vml" Requires="v">
                <p:oleObj spid="_x0000_s585996" name="Ecuación" r:id="rId9" imgW="634725" imgH="685502" progId="Equation.3">
                  <p:embed/>
                </p:oleObj>
              </mc:Choice>
              <mc:Fallback>
                <p:oleObj name="Ecuación" r:id="rId9" imgW="634725" imgH="685502" progId="Equation.3">
                  <p:embed/>
                  <p:pic>
                    <p:nvPicPr>
                      <p:cNvPr id="0"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4348" y="4005607"/>
                        <a:ext cx="1127125"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5788" name="AutoShape 21"/>
          <p:cNvSpPr>
            <a:spLocks/>
          </p:cNvSpPr>
          <p:nvPr/>
        </p:nvSpPr>
        <p:spPr bwMode="auto">
          <a:xfrm>
            <a:off x="5415133" y="3871352"/>
            <a:ext cx="201467" cy="1464150"/>
          </a:xfrm>
          <a:prstGeom prst="rightBrace">
            <a:avLst>
              <a:gd name="adj1" fmla="val 72873"/>
              <a:gd name="adj2" fmla="val 50000"/>
            </a:avLst>
          </a:prstGeom>
          <a:noFill/>
          <a:ln w="19050">
            <a:solidFill>
              <a:srgbClr val="000000"/>
            </a:solidFill>
            <a:round/>
            <a:headEnd/>
            <a:tailEnd/>
          </a:ln>
        </p:spPr>
        <p:txBody>
          <a:bodyPr/>
          <a:lstStyle/>
          <a:p>
            <a:pPr algn="ctr" eaLnBrk="0" hangingPunct="0"/>
            <a:endParaRPr lang="eu-ES"/>
          </a:p>
        </p:txBody>
      </p:sp>
      <p:sp>
        <p:nvSpPr>
          <p:cNvPr id="585789" name="AutoShape 23"/>
          <p:cNvSpPr>
            <a:spLocks noChangeArrowheads="1"/>
          </p:cNvSpPr>
          <p:nvPr/>
        </p:nvSpPr>
        <p:spPr bwMode="auto">
          <a:xfrm>
            <a:off x="5690513" y="4498311"/>
            <a:ext cx="254000" cy="212725"/>
          </a:xfrm>
          <a:prstGeom prst="rightArrow">
            <a:avLst>
              <a:gd name="adj1" fmla="val 50000"/>
              <a:gd name="adj2" fmla="val 29851"/>
            </a:avLst>
          </a:prstGeom>
          <a:solidFill>
            <a:srgbClr val="FFFFFF"/>
          </a:solidFill>
          <a:ln w="9525">
            <a:solidFill>
              <a:srgbClr val="000000"/>
            </a:solidFill>
            <a:miter lim="800000"/>
            <a:headEnd/>
            <a:tailEnd/>
          </a:ln>
        </p:spPr>
        <p:txBody>
          <a:bodyPr/>
          <a:lstStyle/>
          <a:p>
            <a:pPr algn="ctr" eaLnBrk="0" hangingPunct="0"/>
            <a:endParaRPr lang="eu-ES"/>
          </a:p>
        </p:txBody>
      </p:sp>
      <p:sp>
        <p:nvSpPr>
          <p:cNvPr id="585790" name="79 CuadroTexto"/>
          <p:cNvSpPr txBox="1">
            <a:spLocks noChangeArrowheads="1"/>
          </p:cNvSpPr>
          <p:nvPr/>
        </p:nvSpPr>
        <p:spPr bwMode="auto">
          <a:xfrm>
            <a:off x="4581525" y="1988900"/>
            <a:ext cx="5324475" cy="1754188"/>
          </a:xfrm>
          <a:prstGeom prst="rect">
            <a:avLst/>
          </a:prstGeom>
          <a:noFill/>
          <a:ln w="9525">
            <a:noFill/>
            <a:miter lim="800000"/>
            <a:headEnd/>
            <a:tailEnd/>
          </a:ln>
        </p:spPr>
        <p:txBody>
          <a:bodyPr>
            <a:spAutoFit/>
          </a:bodyPr>
          <a:lstStyle/>
          <a:p>
            <a:pPr algn="just" eaLnBrk="0" hangingPunct="0">
              <a:lnSpc>
                <a:spcPct val="200000"/>
              </a:lnSpc>
            </a:pPr>
            <a:r>
              <a:rPr lang="es-ES" sz="1800" dirty="0" err="1">
                <a:latin typeface="Lucida Handwriting" pitchFamily="66" charset="0"/>
                <a:cs typeface="Times New Roman" pitchFamily="18" charset="0"/>
              </a:rPr>
              <a:t>Erresistentzia</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elektriko</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berria</a:t>
            </a:r>
            <a:r>
              <a:rPr lang="es-ES" sz="1800" dirty="0" smtClean="0">
                <a:latin typeface="Lucida Handwriting" pitchFamily="66" charset="0"/>
                <a:cs typeface="Times New Roman" pitchFamily="18" charset="0"/>
              </a:rPr>
              <a:t>: R</a:t>
            </a:r>
            <a:r>
              <a:rPr lang="es-ES" sz="1800" dirty="0">
                <a:latin typeface="Lucida Handwriting" pitchFamily="66" charset="0"/>
                <a:cs typeface="Times New Roman" pitchFamily="18" charset="0"/>
              </a:rPr>
              <a:t>’</a:t>
            </a:r>
            <a:r>
              <a:rPr lang="es-ES" sz="1800" dirty="0">
                <a:latin typeface="+mj-lt"/>
                <a:cs typeface="Times New Roman" pitchFamily="18" charset="0"/>
              </a:rPr>
              <a:t>=</a:t>
            </a:r>
            <a:r>
              <a:rPr lang="es-ES" sz="1800" dirty="0" smtClean="0">
                <a:latin typeface="Lucida Handwriting" pitchFamily="66" charset="0"/>
                <a:cs typeface="Times New Roman" pitchFamily="18" charset="0"/>
              </a:rPr>
              <a:t>2R</a:t>
            </a:r>
          </a:p>
          <a:p>
            <a:pPr algn="just" eaLnBrk="0" hangingPunct="0">
              <a:lnSpc>
                <a:spcPct val="200000"/>
              </a:lnSpc>
            </a:pPr>
            <a:r>
              <a:rPr lang="es-ES" sz="1800" dirty="0" err="1" smtClean="0">
                <a:latin typeface="Lucida Handwriting" pitchFamily="66" charset="0"/>
                <a:cs typeface="Times New Roman" pitchFamily="18" charset="0"/>
              </a:rPr>
              <a:t>Luzera</a:t>
            </a:r>
            <a:r>
              <a:rPr lang="es-ES" sz="1800" dirty="0" smtClean="0">
                <a:latin typeface="Lucida Handwriting" pitchFamily="66" charset="0"/>
                <a:cs typeface="Times New Roman" pitchFamily="18" charset="0"/>
              </a:rPr>
              <a:t> </a:t>
            </a:r>
            <a:r>
              <a:rPr lang="es-ES" sz="1800" dirty="0" err="1">
                <a:latin typeface="Lucida Handwriting" pitchFamily="66" charset="0"/>
                <a:cs typeface="Times New Roman" pitchFamily="18" charset="0"/>
              </a:rPr>
              <a:t>berria</a:t>
            </a:r>
            <a:r>
              <a:rPr lang="es-ES" sz="1800" dirty="0" smtClean="0">
                <a:latin typeface="Lucida Handwriting" pitchFamily="66" charset="0"/>
                <a:cs typeface="Times New Roman" pitchFamily="18" charset="0"/>
              </a:rPr>
              <a:t>: L</a:t>
            </a:r>
            <a:r>
              <a:rPr lang="es-ES" sz="1800" dirty="0">
                <a:latin typeface="Lucida Handwriting" pitchFamily="66" charset="0"/>
                <a:cs typeface="Times New Roman" pitchFamily="18" charset="0"/>
              </a:rPr>
              <a:t>’</a:t>
            </a:r>
          </a:p>
          <a:p>
            <a:pPr algn="just" eaLnBrk="0" hangingPunct="0">
              <a:lnSpc>
                <a:spcPct val="200000"/>
              </a:lnSpc>
            </a:pP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Zeharkako</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azalera</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berria</a:t>
            </a:r>
            <a:r>
              <a:rPr lang="es-ES" sz="1800" dirty="0" smtClean="0">
                <a:latin typeface="Lucida Handwriting" pitchFamily="66" charset="0"/>
                <a:cs typeface="Times New Roman" pitchFamily="18" charset="0"/>
              </a:rPr>
              <a:t>: S</a:t>
            </a:r>
            <a:r>
              <a:rPr lang="es-ES" sz="1800" dirty="0">
                <a:latin typeface="Lucida Handwriting" pitchFamily="66" charset="0"/>
                <a:cs typeface="Times New Roman" pitchFamily="18" charset="0"/>
              </a:rPr>
              <a:t>’</a:t>
            </a:r>
            <a:endParaRPr lang="eu-ES" sz="1800" dirty="0"/>
          </a:p>
        </p:txBody>
      </p:sp>
      <p:sp>
        <p:nvSpPr>
          <p:cNvPr id="585796" name="AutoShape 25"/>
          <p:cNvSpPr>
            <a:spLocks noChangeArrowheads="1"/>
          </p:cNvSpPr>
          <p:nvPr/>
        </p:nvSpPr>
        <p:spPr bwMode="auto">
          <a:xfrm>
            <a:off x="2174025" y="5703353"/>
            <a:ext cx="4814121" cy="440362"/>
          </a:xfrm>
          <a:prstGeom prst="cube">
            <a:avLst>
              <a:gd name="adj" fmla="val 25000"/>
            </a:avLst>
          </a:prstGeom>
          <a:solidFill>
            <a:srgbClr val="FFFFFF"/>
          </a:solidFill>
          <a:ln w="9525">
            <a:solidFill>
              <a:srgbClr val="000000"/>
            </a:solidFill>
            <a:miter lim="800000"/>
            <a:headEnd/>
            <a:tailEnd/>
          </a:ln>
        </p:spPr>
        <p:txBody>
          <a:bodyPr/>
          <a:lstStyle/>
          <a:p>
            <a:pPr algn="ctr" eaLnBrk="0" hangingPunct="0"/>
            <a:endParaRPr lang="eu-ES"/>
          </a:p>
        </p:txBody>
      </p:sp>
      <p:sp>
        <p:nvSpPr>
          <p:cNvPr id="585793" name="85 CuadroTexto"/>
          <p:cNvSpPr txBox="1">
            <a:spLocks noChangeArrowheads="1"/>
          </p:cNvSpPr>
          <p:nvPr/>
        </p:nvSpPr>
        <p:spPr bwMode="auto">
          <a:xfrm>
            <a:off x="488950" y="5484575"/>
            <a:ext cx="1571625" cy="646113"/>
          </a:xfrm>
          <a:prstGeom prst="rect">
            <a:avLst/>
          </a:prstGeom>
          <a:noFill/>
          <a:ln w="9525">
            <a:noFill/>
            <a:miter lim="800000"/>
            <a:headEnd/>
            <a:tailEnd/>
          </a:ln>
        </p:spPr>
        <p:txBody>
          <a:bodyPr>
            <a:spAutoFit/>
          </a:bodyPr>
          <a:lstStyle/>
          <a:p>
            <a:pPr algn="just" eaLnBrk="0" hangingPunct="0">
              <a:lnSpc>
                <a:spcPct val="200000"/>
              </a:lnSpc>
            </a:pPr>
            <a:r>
              <a:rPr lang="eu-ES" sz="1800" dirty="0">
                <a:latin typeface="Lucida Handwriting" pitchFamily="66" charset="0"/>
              </a:rPr>
              <a:t>Adibidez:</a:t>
            </a:r>
          </a:p>
        </p:txBody>
      </p:sp>
      <p:sp>
        <p:nvSpPr>
          <p:cNvPr id="585794" name="Rectangle 29"/>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585756" name="Object 28"/>
          <p:cNvGraphicFramePr>
            <a:graphicFrameLocks noChangeAspect="1"/>
          </p:cNvGraphicFramePr>
          <p:nvPr/>
        </p:nvGraphicFramePr>
        <p:xfrm>
          <a:off x="4085747" y="6153986"/>
          <a:ext cx="949325" cy="323850"/>
        </p:xfrm>
        <a:graphic>
          <a:graphicData uri="http://schemas.openxmlformats.org/presentationml/2006/ole">
            <mc:AlternateContent xmlns:mc="http://schemas.openxmlformats.org/markup-compatibility/2006">
              <mc:Choice xmlns:v="urn:schemas-microsoft-com:vml" Requires="v">
                <p:oleObj spid="_x0000_s585997" name="Ecuación" r:id="rId11" imgW="634449" imgH="215713" progId="Equation.3">
                  <p:embed/>
                </p:oleObj>
              </mc:Choice>
              <mc:Fallback>
                <p:oleObj name="Ecuación" r:id="rId11" imgW="634449" imgH="215713" progId="Equation.3">
                  <p:embed/>
                  <p:pic>
                    <p:nvPicPr>
                      <p:cNvPr id="0"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5747" y="6153986"/>
                        <a:ext cx="94932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5795" name="Rectangle 31"/>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585758" name="Object 30"/>
          <p:cNvGraphicFramePr>
            <a:graphicFrameLocks noChangeAspect="1"/>
          </p:cNvGraphicFramePr>
          <p:nvPr/>
        </p:nvGraphicFramePr>
        <p:xfrm>
          <a:off x="7092657" y="5572837"/>
          <a:ext cx="877887" cy="608012"/>
        </p:xfrm>
        <a:graphic>
          <a:graphicData uri="http://schemas.openxmlformats.org/presentationml/2006/ole">
            <mc:AlternateContent xmlns:mc="http://schemas.openxmlformats.org/markup-compatibility/2006">
              <mc:Choice xmlns:v="urn:schemas-microsoft-com:vml" Requires="v">
                <p:oleObj spid="_x0000_s585998" name="Ecuación" r:id="rId13" imgW="583947" imgH="406224" progId="Equation.3">
                  <p:embed/>
                </p:oleObj>
              </mc:Choice>
              <mc:Fallback>
                <p:oleObj name="Ecuación" r:id="rId13" imgW="583947" imgH="406224" progId="Equation.3">
                  <p:embed/>
                  <p:pic>
                    <p:nvPicPr>
                      <p:cNvPr id="0"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657" y="5572837"/>
                        <a:ext cx="87788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AutoShape 21"/>
          <p:cNvSpPr>
            <a:spLocks/>
          </p:cNvSpPr>
          <p:nvPr/>
        </p:nvSpPr>
        <p:spPr bwMode="auto">
          <a:xfrm flipH="1">
            <a:off x="5983157" y="3952502"/>
            <a:ext cx="203887" cy="1284514"/>
          </a:xfrm>
          <a:prstGeom prst="rightBrace">
            <a:avLst>
              <a:gd name="adj1" fmla="val 72873"/>
              <a:gd name="adj2" fmla="val 50000"/>
            </a:avLst>
          </a:prstGeom>
          <a:noFill/>
          <a:ln w="19050">
            <a:solidFill>
              <a:srgbClr val="000000"/>
            </a:solidFill>
            <a:round/>
            <a:headEnd/>
            <a:tailEnd/>
          </a:ln>
        </p:spPr>
        <p:txBody>
          <a:bodyPr/>
          <a:lstStyle/>
          <a:p>
            <a:pPr algn="ctr" eaLnBrk="0" hangingPunct="0"/>
            <a:endParaRPr lang="eu-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85780"/>
                                        </p:tgtEl>
                                        <p:attrNameLst>
                                          <p:attrName>style.visibility</p:attrName>
                                        </p:attrNameLst>
                                      </p:cBhvr>
                                      <p:to>
                                        <p:strVal val="visible"/>
                                      </p:to>
                                    </p:set>
                                    <p:animEffect transition="in" filter="wipe(down)">
                                      <p:cBhvr>
                                        <p:cTn id="7" dur="580">
                                          <p:stCondLst>
                                            <p:cond delay="0"/>
                                          </p:stCondLst>
                                        </p:cTn>
                                        <p:tgtEl>
                                          <p:spTgt spid="585780"/>
                                        </p:tgtEl>
                                      </p:cBhvr>
                                    </p:animEffect>
                                    <p:anim calcmode="lin" valueType="num">
                                      <p:cBhvr>
                                        <p:cTn id="8" dur="1822" tmFilter="0,0; 0.14,0.36; 0.43,0.73; 0.71,0.91; 1.0,1.0">
                                          <p:stCondLst>
                                            <p:cond delay="0"/>
                                          </p:stCondLst>
                                        </p:cTn>
                                        <p:tgtEl>
                                          <p:spTgt spid="5857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57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57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57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5780"/>
                                        </p:tgtEl>
                                        <p:attrNameLst>
                                          <p:attrName>ppt_y</p:attrName>
                                        </p:attrNameLst>
                                      </p:cBhvr>
                                      <p:tavLst>
                                        <p:tav tm="0" fmla="#ppt_y-sin(pi*$)/81">
                                          <p:val>
                                            <p:fltVal val="0"/>
                                          </p:val>
                                        </p:tav>
                                        <p:tav tm="100000">
                                          <p:val>
                                            <p:fltVal val="1"/>
                                          </p:val>
                                        </p:tav>
                                      </p:tavLst>
                                    </p:anim>
                                    <p:animScale>
                                      <p:cBhvr>
                                        <p:cTn id="13" dur="26">
                                          <p:stCondLst>
                                            <p:cond delay="650"/>
                                          </p:stCondLst>
                                        </p:cTn>
                                        <p:tgtEl>
                                          <p:spTgt spid="585780"/>
                                        </p:tgtEl>
                                      </p:cBhvr>
                                      <p:to x="100000" y="60000"/>
                                    </p:animScale>
                                    <p:animScale>
                                      <p:cBhvr>
                                        <p:cTn id="14" dur="166" decel="50000">
                                          <p:stCondLst>
                                            <p:cond delay="676"/>
                                          </p:stCondLst>
                                        </p:cTn>
                                        <p:tgtEl>
                                          <p:spTgt spid="585780"/>
                                        </p:tgtEl>
                                      </p:cBhvr>
                                      <p:to x="100000" y="100000"/>
                                    </p:animScale>
                                    <p:animScale>
                                      <p:cBhvr>
                                        <p:cTn id="15" dur="26">
                                          <p:stCondLst>
                                            <p:cond delay="1312"/>
                                          </p:stCondLst>
                                        </p:cTn>
                                        <p:tgtEl>
                                          <p:spTgt spid="585780"/>
                                        </p:tgtEl>
                                      </p:cBhvr>
                                      <p:to x="100000" y="80000"/>
                                    </p:animScale>
                                    <p:animScale>
                                      <p:cBhvr>
                                        <p:cTn id="16" dur="166" decel="50000">
                                          <p:stCondLst>
                                            <p:cond delay="1338"/>
                                          </p:stCondLst>
                                        </p:cTn>
                                        <p:tgtEl>
                                          <p:spTgt spid="585780"/>
                                        </p:tgtEl>
                                      </p:cBhvr>
                                      <p:to x="100000" y="100000"/>
                                    </p:animScale>
                                    <p:animScale>
                                      <p:cBhvr>
                                        <p:cTn id="17" dur="26">
                                          <p:stCondLst>
                                            <p:cond delay="1642"/>
                                          </p:stCondLst>
                                        </p:cTn>
                                        <p:tgtEl>
                                          <p:spTgt spid="585780"/>
                                        </p:tgtEl>
                                      </p:cBhvr>
                                      <p:to x="100000" y="90000"/>
                                    </p:animScale>
                                    <p:animScale>
                                      <p:cBhvr>
                                        <p:cTn id="18" dur="166" decel="50000">
                                          <p:stCondLst>
                                            <p:cond delay="1668"/>
                                          </p:stCondLst>
                                        </p:cTn>
                                        <p:tgtEl>
                                          <p:spTgt spid="585780"/>
                                        </p:tgtEl>
                                      </p:cBhvr>
                                      <p:to x="100000" y="100000"/>
                                    </p:animScale>
                                    <p:animScale>
                                      <p:cBhvr>
                                        <p:cTn id="19" dur="26">
                                          <p:stCondLst>
                                            <p:cond delay="1808"/>
                                          </p:stCondLst>
                                        </p:cTn>
                                        <p:tgtEl>
                                          <p:spTgt spid="585780"/>
                                        </p:tgtEl>
                                      </p:cBhvr>
                                      <p:to x="100000" y="95000"/>
                                    </p:animScale>
                                    <p:animScale>
                                      <p:cBhvr>
                                        <p:cTn id="20" dur="166" decel="50000">
                                          <p:stCondLst>
                                            <p:cond delay="1834"/>
                                          </p:stCondLst>
                                        </p:cTn>
                                        <p:tgtEl>
                                          <p:spTgt spid="58578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85734"/>
                                        </p:tgtEl>
                                        <p:attrNameLst>
                                          <p:attrName>style.visibility</p:attrName>
                                        </p:attrNameLst>
                                      </p:cBhvr>
                                      <p:to>
                                        <p:strVal val="visible"/>
                                      </p:to>
                                    </p:set>
                                    <p:animEffect transition="in" filter="wipe(left)">
                                      <p:cBhvr>
                                        <p:cTn id="25" dur="500"/>
                                        <p:tgtEl>
                                          <p:spTgt spid="58573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85781"/>
                                        </p:tgtEl>
                                        <p:attrNameLst>
                                          <p:attrName>style.visibility</p:attrName>
                                        </p:attrNameLst>
                                      </p:cBhvr>
                                      <p:to>
                                        <p:strVal val="visible"/>
                                      </p:to>
                                    </p:set>
                                    <p:animEffect transition="in" filter="wipe(down)">
                                      <p:cBhvr>
                                        <p:cTn id="30" dur="580">
                                          <p:stCondLst>
                                            <p:cond delay="0"/>
                                          </p:stCondLst>
                                        </p:cTn>
                                        <p:tgtEl>
                                          <p:spTgt spid="585781"/>
                                        </p:tgtEl>
                                      </p:cBhvr>
                                    </p:animEffect>
                                    <p:anim calcmode="lin" valueType="num">
                                      <p:cBhvr>
                                        <p:cTn id="31" dur="1822" tmFilter="0,0; 0.14,0.36; 0.43,0.73; 0.71,0.91; 1.0,1.0">
                                          <p:stCondLst>
                                            <p:cond delay="0"/>
                                          </p:stCondLst>
                                        </p:cTn>
                                        <p:tgtEl>
                                          <p:spTgt spid="58578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8578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8578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8578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85781"/>
                                        </p:tgtEl>
                                        <p:attrNameLst>
                                          <p:attrName>ppt_y</p:attrName>
                                        </p:attrNameLst>
                                      </p:cBhvr>
                                      <p:tavLst>
                                        <p:tav tm="0" fmla="#ppt_y-sin(pi*$)/81">
                                          <p:val>
                                            <p:fltVal val="0"/>
                                          </p:val>
                                        </p:tav>
                                        <p:tav tm="100000">
                                          <p:val>
                                            <p:fltVal val="1"/>
                                          </p:val>
                                        </p:tav>
                                      </p:tavLst>
                                    </p:anim>
                                    <p:animScale>
                                      <p:cBhvr>
                                        <p:cTn id="36" dur="26">
                                          <p:stCondLst>
                                            <p:cond delay="650"/>
                                          </p:stCondLst>
                                        </p:cTn>
                                        <p:tgtEl>
                                          <p:spTgt spid="585781"/>
                                        </p:tgtEl>
                                      </p:cBhvr>
                                      <p:to x="100000" y="60000"/>
                                    </p:animScale>
                                    <p:animScale>
                                      <p:cBhvr>
                                        <p:cTn id="37" dur="166" decel="50000">
                                          <p:stCondLst>
                                            <p:cond delay="676"/>
                                          </p:stCondLst>
                                        </p:cTn>
                                        <p:tgtEl>
                                          <p:spTgt spid="585781"/>
                                        </p:tgtEl>
                                      </p:cBhvr>
                                      <p:to x="100000" y="100000"/>
                                    </p:animScale>
                                    <p:animScale>
                                      <p:cBhvr>
                                        <p:cTn id="38" dur="26">
                                          <p:stCondLst>
                                            <p:cond delay="1312"/>
                                          </p:stCondLst>
                                        </p:cTn>
                                        <p:tgtEl>
                                          <p:spTgt spid="585781"/>
                                        </p:tgtEl>
                                      </p:cBhvr>
                                      <p:to x="100000" y="80000"/>
                                    </p:animScale>
                                    <p:animScale>
                                      <p:cBhvr>
                                        <p:cTn id="39" dur="166" decel="50000">
                                          <p:stCondLst>
                                            <p:cond delay="1338"/>
                                          </p:stCondLst>
                                        </p:cTn>
                                        <p:tgtEl>
                                          <p:spTgt spid="585781"/>
                                        </p:tgtEl>
                                      </p:cBhvr>
                                      <p:to x="100000" y="100000"/>
                                    </p:animScale>
                                    <p:animScale>
                                      <p:cBhvr>
                                        <p:cTn id="40" dur="26">
                                          <p:stCondLst>
                                            <p:cond delay="1642"/>
                                          </p:stCondLst>
                                        </p:cTn>
                                        <p:tgtEl>
                                          <p:spTgt spid="585781"/>
                                        </p:tgtEl>
                                      </p:cBhvr>
                                      <p:to x="100000" y="90000"/>
                                    </p:animScale>
                                    <p:animScale>
                                      <p:cBhvr>
                                        <p:cTn id="41" dur="166" decel="50000">
                                          <p:stCondLst>
                                            <p:cond delay="1668"/>
                                          </p:stCondLst>
                                        </p:cTn>
                                        <p:tgtEl>
                                          <p:spTgt spid="585781"/>
                                        </p:tgtEl>
                                      </p:cBhvr>
                                      <p:to x="100000" y="100000"/>
                                    </p:animScale>
                                    <p:animScale>
                                      <p:cBhvr>
                                        <p:cTn id="42" dur="26">
                                          <p:stCondLst>
                                            <p:cond delay="1808"/>
                                          </p:stCondLst>
                                        </p:cTn>
                                        <p:tgtEl>
                                          <p:spTgt spid="585781"/>
                                        </p:tgtEl>
                                      </p:cBhvr>
                                      <p:to x="100000" y="95000"/>
                                    </p:animScale>
                                    <p:animScale>
                                      <p:cBhvr>
                                        <p:cTn id="43" dur="166" decel="50000">
                                          <p:stCondLst>
                                            <p:cond delay="1834"/>
                                          </p:stCondLst>
                                        </p:cTn>
                                        <p:tgtEl>
                                          <p:spTgt spid="58578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85736"/>
                                        </p:tgtEl>
                                        <p:attrNameLst>
                                          <p:attrName>style.visibility</p:attrName>
                                        </p:attrNameLst>
                                      </p:cBhvr>
                                      <p:to>
                                        <p:strVal val="visible"/>
                                      </p:to>
                                    </p:set>
                                    <p:animEffect transition="in" filter="wipe(left)">
                                      <p:cBhvr>
                                        <p:cTn id="48" dur="500"/>
                                        <p:tgtEl>
                                          <p:spTgt spid="585736"/>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585782"/>
                                        </p:tgtEl>
                                        <p:attrNameLst>
                                          <p:attrName>style.visibility</p:attrName>
                                        </p:attrNameLst>
                                      </p:cBhvr>
                                      <p:to>
                                        <p:strVal val="visible"/>
                                      </p:to>
                                    </p:set>
                                    <p:animEffect transition="in" filter="wipe(down)">
                                      <p:cBhvr>
                                        <p:cTn id="53" dur="580">
                                          <p:stCondLst>
                                            <p:cond delay="0"/>
                                          </p:stCondLst>
                                        </p:cTn>
                                        <p:tgtEl>
                                          <p:spTgt spid="585782"/>
                                        </p:tgtEl>
                                      </p:cBhvr>
                                    </p:animEffect>
                                    <p:anim calcmode="lin" valueType="num">
                                      <p:cBhvr>
                                        <p:cTn id="54" dur="1822" tmFilter="0,0; 0.14,0.36; 0.43,0.73; 0.71,0.91; 1.0,1.0">
                                          <p:stCondLst>
                                            <p:cond delay="0"/>
                                          </p:stCondLst>
                                        </p:cTn>
                                        <p:tgtEl>
                                          <p:spTgt spid="58578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8578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8578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8578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85782"/>
                                        </p:tgtEl>
                                        <p:attrNameLst>
                                          <p:attrName>ppt_y</p:attrName>
                                        </p:attrNameLst>
                                      </p:cBhvr>
                                      <p:tavLst>
                                        <p:tav tm="0" fmla="#ppt_y-sin(pi*$)/81">
                                          <p:val>
                                            <p:fltVal val="0"/>
                                          </p:val>
                                        </p:tav>
                                        <p:tav tm="100000">
                                          <p:val>
                                            <p:fltVal val="1"/>
                                          </p:val>
                                        </p:tav>
                                      </p:tavLst>
                                    </p:anim>
                                    <p:animScale>
                                      <p:cBhvr>
                                        <p:cTn id="59" dur="26">
                                          <p:stCondLst>
                                            <p:cond delay="650"/>
                                          </p:stCondLst>
                                        </p:cTn>
                                        <p:tgtEl>
                                          <p:spTgt spid="585782"/>
                                        </p:tgtEl>
                                      </p:cBhvr>
                                      <p:to x="100000" y="60000"/>
                                    </p:animScale>
                                    <p:animScale>
                                      <p:cBhvr>
                                        <p:cTn id="60" dur="166" decel="50000">
                                          <p:stCondLst>
                                            <p:cond delay="676"/>
                                          </p:stCondLst>
                                        </p:cTn>
                                        <p:tgtEl>
                                          <p:spTgt spid="585782"/>
                                        </p:tgtEl>
                                      </p:cBhvr>
                                      <p:to x="100000" y="100000"/>
                                    </p:animScale>
                                    <p:animScale>
                                      <p:cBhvr>
                                        <p:cTn id="61" dur="26">
                                          <p:stCondLst>
                                            <p:cond delay="1312"/>
                                          </p:stCondLst>
                                        </p:cTn>
                                        <p:tgtEl>
                                          <p:spTgt spid="585782"/>
                                        </p:tgtEl>
                                      </p:cBhvr>
                                      <p:to x="100000" y="80000"/>
                                    </p:animScale>
                                    <p:animScale>
                                      <p:cBhvr>
                                        <p:cTn id="62" dur="166" decel="50000">
                                          <p:stCondLst>
                                            <p:cond delay="1338"/>
                                          </p:stCondLst>
                                        </p:cTn>
                                        <p:tgtEl>
                                          <p:spTgt spid="585782"/>
                                        </p:tgtEl>
                                      </p:cBhvr>
                                      <p:to x="100000" y="100000"/>
                                    </p:animScale>
                                    <p:animScale>
                                      <p:cBhvr>
                                        <p:cTn id="63" dur="26">
                                          <p:stCondLst>
                                            <p:cond delay="1642"/>
                                          </p:stCondLst>
                                        </p:cTn>
                                        <p:tgtEl>
                                          <p:spTgt spid="585782"/>
                                        </p:tgtEl>
                                      </p:cBhvr>
                                      <p:to x="100000" y="90000"/>
                                    </p:animScale>
                                    <p:animScale>
                                      <p:cBhvr>
                                        <p:cTn id="64" dur="166" decel="50000">
                                          <p:stCondLst>
                                            <p:cond delay="1668"/>
                                          </p:stCondLst>
                                        </p:cTn>
                                        <p:tgtEl>
                                          <p:spTgt spid="585782"/>
                                        </p:tgtEl>
                                      </p:cBhvr>
                                      <p:to x="100000" y="100000"/>
                                    </p:animScale>
                                    <p:animScale>
                                      <p:cBhvr>
                                        <p:cTn id="65" dur="26">
                                          <p:stCondLst>
                                            <p:cond delay="1808"/>
                                          </p:stCondLst>
                                        </p:cTn>
                                        <p:tgtEl>
                                          <p:spTgt spid="585782"/>
                                        </p:tgtEl>
                                      </p:cBhvr>
                                      <p:to x="100000" y="95000"/>
                                    </p:animScale>
                                    <p:animScale>
                                      <p:cBhvr>
                                        <p:cTn id="66" dur="166" decel="50000">
                                          <p:stCondLst>
                                            <p:cond delay="1834"/>
                                          </p:stCondLst>
                                        </p:cTn>
                                        <p:tgtEl>
                                          <p:spTgt spid="58578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85790"/>
                                        </p:tgtEl>
                                        <p:attrNameLst>
                                          <p:attrName>style.visibility</p:attrName>
                                        </p:attrNameLst>
                                      </p:cBhvr>
                                      <p:to>
                                        <p:strVal val="visible"/>
                                      </p:to>
                                    </p:set>
                                    <p:animEffect transition="in" filter="fade">
                                      <p:cBhvr>
                                        <p:cTn id="71" dur="2000"/>
                                        <p:tgtEl>
                                          <p:spTgt spid="585790"/>
                                        </p:tgtEl>
                                      </p:cBhvr>
                                    </p:animEffect>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585739"/>
                                        </p:tgtEl>
                                        <p:attrNameLst>
                                          <p:attrName>style.visibility</p:attrName>
                                        </p:attrNameLst>
                                      </p:cBhvr>
                                      <p:to>
                                        <p:strVal val="visible"/>
                                      </p:to>
                                    </p:set>
                                    <p:anim to="" calcmode="lin" valueType="num">
                                      <p:cBhvr>
                                        <p:cTn id="76" dur="1" fill="hold"/>
                                        <p:tgtEl>
                                          <p:spTgt spid="585739"/>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grpId="0" nodeType="clickEffect">
                                  <p:stCondLst>
                                    <p:cond delay="0"/>
                                  </p:stCondLst>
                                  <p:childTnLst>
                                    <p:set>
                                      <p:cBhvr>
                                        <p:cTn id="80" dur="1" fill="hold">
                                          <p:stCondLst>
                                            <p:cond delay="0"/>
                                          </p:stCondLst>
                                        </p:cTn>
                                        <p:tgtEl>
                                          <p:spTgt spid="585788"/>
                                        </p:tgtEl>
                                        <p:attrNameLst>
                                          <p:attrName>style.visibility</p:attrName>
                                        </p:attrNameLst>
                                      </p:cBhvr>
                                      <p:to>
                                        <p:strVal val="visible"/>
                                      </p:to>
                                    </p:set>
                                    <p:anim to="" calcmode="lin" valueType="num">
                                      <p:cBhvr>
                                        <p:cTn id="81" dur="1" fill="hold"/>
                                        <p:tgtEl>
                                          <p:spTgt spid="585788"/>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585789"/>
                                        </p:tgtEl>
                                        <p:attrNameLst>
                                          <p:attrName>style.visibility</p:attrName>
                                        </p:attrNameLst>
                                      </p:cBhvr>
                                      <p:to>
                                        <p:strVal val="visible"/>
                                      </p:to>
                                    </p:set>
                                    <p:anim to="" calcmode="lin" valueType="num">
                                      <p:cBhvr>
                                        <p:cTn id="86" dur="1" fill="hold"/>
                                        <p:tgtEl>
                                          <p:spTgt spid="585789"/>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 to="" calcmode="lin" valueType="num">
                                      <p:cBhvr>
                                        <p:cTn id="91" dur="1" fill="hold"/>
                                        <p:tgtEl>
                                          <p:spTgt spid="76"/>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nodeType="clickEffect">
                                  <p:stCondLst>
                                    <p:cond delay="0"/>
                                  </p:stCondLst>
                                  <p:childTnLst>
                                    <p:set>
                                      <p:cBhvr>
                                        <p:cTn id="95" dur="1" fill="hold">
                                          <p:stCondLst>
                                            <p:cond delay="0"/>
                                          </p:stCondLst>
                                        </p:cTn>
                                        <p:tgtEl>
                                          <p:spTgt spid="585747"/>
                                        </p:tgtEl>
                                        <p:attrNameLst>
                                          <p:attrName>style.visibility</p:attrName>
                                        </p:attrNameLst>
                                      </p:cBhvr>
                                      <p:to>
                                        <p:strVal val="visible"/>
                                      </p:to>
                                    </p:set>
                                    <p:anim to="" calcmode="lin" valueType="num">
                                      <p:cBhvr>
                                        <p:cTn id="96" dur="1" fill="hold"/>
                                        <p:tgtEl>
                                          <p:spTgt spid="585747"/>
                                        </p:tgtEl>
                                        <p:attrNameLst>
                                          <p:attrName/>
                                        </p:attrNameLst>
                                      </p:cBhvr>
                                    </p:anim>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585793"/>
                                        </p:tgtEl>
                                        <p:attrNameLst>
                                          <p:attrName>style.visibility</p:attrName>
                                        </p:attrNameLst>
                                      </p:cBhvr>
                                      <p:to>
                                        <p:strVal val="visible"/>
                                      </p:to>
                                    </p:set>
                                    <p:animEffect transition="in" filter="wipe(down)">
                                      <p:cBhvr>
                                        <p:cTn id="101" dur="580">
                                          <p:stCondLst>
                                            <p:cond delay="0"/>
                                          </p:stCondLst>
                                        </p:cTn>
                                        <p:tgtEl>
                                          <p:spTgt spid="585793"/>
                                        </p:tgtEl>
                                      </p:cBhvr>
                                    </p:animEffect>
                                    <p:anim calcmode="lin" valueType="num">
                                      <p:cBhvr>
                                        <p:cTn id="102" dur="1822" tmFilter="0,0; 0.14,0.36; 0.43,0.73; 0.71,0.91; 1.0,1.0">
                                          <p:stCondLst>
                                            <p:cond delay="0"/>
                                          </p:stCondLst>
                                        </p:cTn>
                                        <p:tgtEl>
                                          <p:spTgt spid="585793"/>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85793"/>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85793"/>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85793"/>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85793"/>
                                        </p:tgtEl>
                                        <p:attrNameLst>
                                          <p:attrName>ppt_y</p:attrName>
                                        </p:attrNameLst>
                                      </p:cBhvr>
                                      <p:tavLst>
                                        <p:tav tm="0" fmla="#ppt_y-sin(pi*$)/81">
                                          <p:val>
                                            <p:fltVal val="0"/>
                                          </p:val>
                                        </p:tav>
                                        <p:tav tm="100000">
                                          <p:val>
                                            <p:fltVal val="1"/>
                                          </p:val>
                                        </p:tav>
                                      </p:tavLst>
                                    </p:anim>
                                    <p:animScale>
                                      <p:cBhvr>
                                        <p:cTn id="107" dur="26">
                                          <p:stCondLst>
                                            <p:cond delay="650"/>
                                          </p:stCondLst>
                                        </p:cTn>
                                        <p:tgtEl>
                                          <p:spTgt spid="585793"/>
                                        </p:tgtEl>
                                      </p:cBhvr>
                                      <p:to x="100000" y="60000"/>
                                    </p:animScale>
                                    <p:animScale>
                                      <p:cBhvr>
                                        <p:cTn id="108" dur="166" decel="50000">
                                          <p:stCondLst>
                                            <p:cond delay="676"/>
                                          </p:stCondLst>
                                        </p:cTn>
                                        <p:tgtEl>
                                          <p:spTgt spid="585793"/>
                                        </p:tgtEl>
                                      </p:cBhvr>
                                      <p:to x="100000" y="100000"/>
                                    </p:animScale>
                                    <p:animScale>
                                      <p:cBhvr>
                                        <p:cTn id="109" dur="26">
                                          <p:stCondLst>
                                            <p:cond delay="1312"/>
                                          </p:stCondLst>
                                        </p:cTn>
                                        <p:tgtEl>
                                          <p:spTgt spid="585793"/>
                                        </p:tgtEl>
                                      </p:cBhvr>
                                      <p:to x="100000" y="80000"/>
                                    </p:animScale>
                                    <p:animScale>
                                      <p:cBhvr>
                                        <p:cTn id="110" dur="166" decel="50000">
                                          <p:stCondLst>
                                            <p:cond delay="1338"/>
                                          </p:stCondLst>
                                        </p:cTn>
                                        <p:tgtEl>
                                          <p:spTgt spid="585793"/>
                                        </p:tgtEl>
                                      </p:cBhvr>
                                      <p:to x="100000" y="100000"/>
                                    </p:animScale>
                                    <p:animScale>
                                      <p:cBhvr>
                                        <p:cTn id="111" dur="26">
                                          <p:stCondLst>
                                            <p:cond delay="1642"/>
                                          </p:stCondLst>
                                        </p:cTn>
                                        <p:tgtEl>
                                          <p:spTgt spid="585793"/>
                                        </p:tgtEl>
                                      </p:cBhvr>
                                      <p:to x="100000" y="90000"/>
                                    </p:animScale>
                                    <p:animScale>
                                      <p:cBhvr>
                                        <p:cTn id="112" dur="166" decel="50000">
                                          <p:stCondLst>
                                            <p:cond delay="1668"/>
                                          </p:stCondLst>
                                        </p:cTn>
                                        <p:tgtEl>
                                          <p:spTgt spid="585793"/>
                                        </p:tgtEl>
                                      </p:cBhvr>
                                      <p:to x="100000" y="100000"/>
                                    </p:animScale>
                                    <p:animScale>
                                      <p:cBhvr>
                                        <p:cTn id="113" dur="26">
                                          <p:stCondLst>
                                            <p:cond delay="1808"/>
                                          </p:stCondLst>
                                        </p:cTn>
                                        <p:tgtEl>
                                          <p:spTgt spid="585793"/>
                                        </p:tgtEl>
                                      </p:cBhvr>
                                      <p:to x="100000" y="95000"/>
                                    </p:animScale>
                                    <p:animScale>
                                      <p:cBhvr>
                                        <p:cTn id="114" dur="166" decel="50000">
                                          <p:stCondLst>
                                            <p:cond delay="1834"/>
                                          </p:stCondLst>
                                        </p:cTn>
                                        <p:tgtEl>
                                          <p:spTgt spid="585793"/>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85796"/>
                                        </p:tgtEl>
                                        <p:attrNameLst>
                                          <p:attrName>style.visibility</p:attrName>
                                        </p:attrNameLst>
                                      </p:cBhvr>
                                      <p:to>
                                        <p:strVal val="visible"/>
                                      </p:to>
                                    </p:set>
                                    <p:animEffect transition="in" filter="fade">
                                      <p:cBhvr>
                                        <p:cTn id="119" dur="2000"/>
                                        <p:tgtEl>
                                          <p:spTgt spid="585796"/>
                                        </p:tgtEl>
                                      </p:cBhvr>
                                    </p:animEffect>
                                  </p:childTnLst>
                                </p:cTn>
                              </p:par>
                            </p:childTnLst>
                          </p:cTn>
                        </p:par>
                      </p:childTnLst>
                    </p:cTn>
                  </p:par>
                  <p:par>
                    <p:cTn id="120" fill="hold">
                      <p:stCondLst>
                        <p:cond delay="indefinite"/>
                      </p:stCondLst>
                      <p:childTnLst>
                        <p:par>
                          <p:cTn id="121" fill="hold">
                            <p:stCondLst>
                              <p:cond delay="0"/>
                            </p:stCondLst>
                            <p:childTnLst>
                              <p:par>
                                <p:cTn id="122" presetID="24" presetClass="entr" presetSubtype="0" fill="hold" nodeType="clickEffect">
                                  <p:stCondLst>
                                    <p:cond delay="0"/>
                                  </p:stCondLst>
                                  <p:childTnLst>
                                    <p:set>
                                      <p:cBhvr>
                                        <p:cTn id="123" dur="1" fill="hold">
                                          <p:stCondLst>
                                            <p:cond delay="0"/>
                                          </p:stCondLst>
                                        </p:cTn>
                                        <p:tgtEl>
                                          <p:spTgt spid="585756"/>
                                        </p:tgtEl>
                                        <p:attrNameLst>
                                          <p:attrName>style.visibility</p:attrName>
                                        </p:attrNameLst>
                                      </p:cBhvr>
                                      <p:to>
                                        <p:strVal val="visible"/>
                                      </p:to>
                                    </p:set>
                                    <p:anim to="" calcmode="lin" valueType="num">
                                      <p:cBhvr>
                                        <p:cTn id="124" dur="1" fill="hold"/>
                                        <p:tgtEl>
                                          <p:spTgt spid="585756"/>
                                        </p:tgtEl>
                                        <p:attrNameLst>
                                          <p:attrName/>
                                        </p:attrNameLst>
                                      </p:cBhvr>
                                    </p:anim>
                                  </p:childTnLst>
                                </p:cTn>
                              </p:par>
                            </p:childTnLst>
                          </p:cTn>
                        </p:par>
                      </p:childTnLst>
                    </p:cTn>
                  </p:par>
                  <p:par>
                    <p:cTn id="125" fill="hold">
                      <p:stCondLst>
                        <p:cond delay="indefinite"/>
                      </p:stCondLst>
                      <p:childTnLst>
                        <p:par>
                          <p:cTn id="126" fill="hold">
                            <p:stCondLst>
                              <p:cond delay="0"/>
                            </p:stCondLst>
                            <p:childTnLst>
                              <p:par>
                                <p:cTn id="127" presetID="24" presetClass="entr" presetSubtype="0" fill="hold" nodeType="clickEffect">
                                  <p:stCondLst>
                                    <p:cond delay="0"/>
                                  </p:stCondLst>
                                  <p:childTnLst>
                                    <p:set>
                                      <p:cBhvr>
                                        <p:cTn id="128" dur="1" fill="hold">
                                          <p:stCondLst>
                                            <p:cond delay="0"/>
                                          </p:stCondLst>
                                        </p:cTn>
                                        <p:tgtEl>
                                          <p:spTgt spid="585758"/>
                                        </p:tgtEl>
                                        <p:attrNameLst>
                                          <p:attrName>style.visibility</p:attrName>
                                        </p:attrNameLst>
                                      </p:cBhvr>
                                      <p:to>
                                        <p:strVal val="visible"/>
                                      </p:to>
                                    </p:set>
                                    <p:anim to="" calcmode="lin" valueType="num">
                                      <p:cBhvr>
                                        <p:cTn id="129" dur="1" fill="hold"/>
                                        <p:tgtEl>
                                          <p:spTgt spid="5857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80" grpId="0"/>
      <p:bldP spid="585781" grpId="0"/>
      <p:bldP spid="585782" grpId="0"/>
      <p:bldP spid="585788" grpId="0" animBg="1"/>
      <p:bldP spid="585789" grpId="0" animBg="1"/>
      <p:bldP spid="585790" grpId="0"/>
      <p:bldP spid="585796" grpId="0" animBg="1"/>
      <p:bldP spid="585793"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22" name="Text Box 5"/>
          <p:cNvSpPr txBox="1">
            <a:spLocks noChangeArrowheads="1"/>
          </p:cNvSpPr>
          <p:nvPr/>
        </p:nvSpPr>
        <p:spPr bwMode="auto">
          <a:xfrm>
            <a:off x="381000" y="12995"/>
            <a:ext cx="9163050" cy="2031325"/>
          </a:xfrm>
          <a:prstGeom prst="rect">
            <a:avLst/>
          </a:prstGeom>
          <a:noFill/>
          <a:ln w="57150" algn="ctr">
            <a:noFill/>
            <a:miter lim="800000"/>
            <a:headEnd/>
            <a:tailEnd/>
          </a:ln>
        </p:spPr>
        <p:txBody>
          <a:bodyPr>
            <a:spAutoFit/>
          </a:bodyPr>
          <a:lstStyle/>
          <a:p>
            <a:pPr algn="just" eaLnBrk="0" hangingPunct="0">
              <a:lnSpc>
                <a:spcPct val="150000"/>
              </a:lnSpc>
            </a:pPr>
            <a:r>
              <a:rPr lang="es-ES" sz="2400" b="1" dirty="0"/>
              <a:t>	</a:t>
            </a:r>
            <a:r>
              <a:rPr lang="es-ES" sz="2000" b="1" dirty="0" smtClean="0">
                <a:latin typeface="Comic Sans MS" pitchFamily="66" charset="0"/>
              </a:rPr>
              <a:t>K.E.1</a:t>
            </a:r>
            <a:r>
              <a:rPr lang="es-ES" sz="2000" b="1" dirty="0">
                <a:latin typeface="Comic Sans MS" pitchFamily="66" charset="0"/>
              </a:rPr>
              <a:t>.-</a:t>
            </a:r>
            <a:r>
              <a:rPr lang="es-ES" sz="2000" dirty="0">
                <a:latin typeface="Comic Sans MS" pitchFamily="66" charset="0"/>
              </a:rPr>
              <a:t> +q </a:t>
            </a:r>
            <a:r>
              <a:rPr lang="es-ES" sz="2000" dirty="0" err="1">
                <a:latin typeface="Comic Sans MS" pitchFamily="66" charset="0"/>
              </a:rPr>
              <a:t>karga</a:t>
            </a:r>
            <a:r>
              <a:rPr lang="es-ES" sz="2000" dirty="0">
                <a:latin typeface="Comic Sans MS" pitchFamily="66" charset="0"/>
              </a:rPr>
              <a:t> </a:t>
            </a:r>
            <a:r>
              <a:rPr lang="es-ES" sz="2000" dirty="0" err="1">
                <a:latin typeface="Comic Sans MS" pitchFamily="66" charset="0"/>
              </a:rPr>
              <a:t>bat</a:t>
            </a:r>
            <a:r>
              <a:rPr lang="es-ES" sz="2000" dirty="0">
                <a:latin typeface="Comic Sans MS" pitchFamily="66" charset="0"/>
              </a:rPr>
              <a:t> R </a:t>
            </a:r>
            <a:r>
              <a:rPr lang="es-ES" sz="2000" dirty="0" err="1">
                <a:latin typeface="Comic Sans MS" pitchFamily="66" charset="0"/>
              </a:rPr>
              <a:t>erradioko</a:t>
            </a:r>
            <a:r>
              <a:rPr lang="es-ES" sz="2000" dirty="0">
                <a:latin typeface="Comic Sans MS" pitchFamily="66" charset="0"/>
              </a:rPr>
              <a:t> </a:t>
            </a:r>
            <a:r>
              <a:rPr lang="es-ES" sz="2000" dirty="0" err="1">
                <a:latin typeface="Comic Sans MS" pitchFamily="66" charset="0"/>
              </a:rPr>
              <a:t>zirkunferentzia</a:t>
            </a:r>
            <a:r>
              <a:rPr lang="es-ES" sz="2000" dirty="0">
                <a:latin typeface="Comic Sans MS" pitchFamily="66" charset="0"/>
              </a:rPr>
              <a:t> </a:t>
            </a:r>
            <a:r>
              <a:rPr lang="es-ES" sz="2000" dirty="0" err="1">
                <a:latin typeface="Comic Sans MS" pitchFamily="66" charset="0"/>
              </a:rPr>
              <a:t>batetik</a:t>
            </a:r>
            <a:r>
              <a:rPr lang="es-ES" sz="2000" dirty="0">
                <a:latin typeface="Comic Sans MS" pitchFamily="66" charset="0"/>
              </a:rPr>
              <a:t> </a:t>
            </a:r>
            <a:r>
              <a:rPr lang="es-ES" sz="2000" dirty="0" err="1">
                <a:latin typeface="Comic Sans MS" pitchFamily="66" charset="0"/>
              </a:rPr>
              <a:t>higitzen</a:t>
            </a:r>
            <a:r>
              <a:rPr lang="es-ES" sz="2000" dirty="0">
                <a:latin typeface="Comic Sans MS" pitchFamily="66" charset="0"/>
              </a:rPr>
              <a:t> </a:t>
            </a:r>
            <a:r>
              <a:rPr lang="es-ES" sz="2000" dirty="0" err="1">
                <a:latin typeface="Comic Sans MS" pitchFamily="66" charset="0"/>
              </a:rPr>
              <a:t>ari</a:t>
            </a:r>
            <a:r>
              <a:rPr lang="es-ES" sz="2000" dirty="0">
                <a:latin typeface="Comic Sans MS" pitchFamily="66" charset="0"/>
              </a:rPr>
              <a:t> da v </a:t>
            </a:r>
            <a:r>
              <a:rPr lang="es-ES" sz="2000" dirty="0" err="1">
                <a:latin typeface="Comic Sans MS" pitchFamily="66" charset="0"/>
              </a:rPr>
              <a:t>abiaduraz</a:t>
            </a:r>
            <a:r>
              <a:rPr lang="es-ES" sz="2000" dirty="0">
                <a:latin typeface="Comic Sans MS" pitchFamily="66" charset="0"/>
              </a:rPr>
              <a:t>. a) </a:t>
            </a:r>
            <a:r>
              <a:rPr lang="es-ES" sz="2000" dirty="0" err="1">
                <a:latin typeface="Comic Sans MS" pitchFamily="66" charset="0"/>
              </a:rPr>
              <a:t>Higidura</a:t>
            </a:r>
            <a:r>
              <a:rPr lang="es-ES" sz="2000" dirty="0">
                <a:latin typeface="Comic Sans MS" pitchFamily="66" charset="0"/>
              </a:rPr>
              <a:t> </a:t>
            </a:r>
            <a:r>
              <a:rPr lang="es-ES" sz="2000" dirty="0" err="1">
                <a:latin typeface="Comic Sans MS" pitchFamily="66" charset="0"/>
              </a:rPr>
              <a:t>honen</a:t>
            </a:r>
            <a:r>
              <a:rPr lang="es-ES" sz="2000" dirty="0">
                <a:latin typeface="Comic Sans MS" pitchFamily="66" charset="0"/>
              </a:rPr>
              <a:t> </a:t>
            </a:r>
            <a:r>
              <a:rPr lang="es-ES" sz="2000" dirty="0" err="1">
                <a:latin typeface="Comic Sans MS" pitchFamily="66" charset="0"/>
              </a:rPr>
              <a:t>maiztasuna</a:t>
            </a:r>
            <a:r>
              <a:rPr lang="es-ES" sz="2000" dirty="0">
                <a:latin typeface="Comic Sans MS" pitchFamily="66" charset="0"/>
              </a:rPr>
              <a:t> </a:t>
            </a:r>
            <a:r>
              <a:rPr lang="es-ES" sz="2000" dirty="0" err="1">
                <a:latin typeface="Comic Sans MS" pitchFamily="66" charset="0"/>
              </a:rPr>
              <a:t>adierazi</a:t>
            </a:r>
            <a:r>
              <a:rPr lang="es-ES" sz="2000" dirty="0">
                <a:latin typeface="Comic Sans MS" pitchFamily="66" charset="0"/>
              </a:rPr>
              <a:t> R eta v-</a:t>
            </a:r>
            <a:r>
              <a:rPr lang="es-ES" sz="2000" dirty="0" err="1">
                <a:latin typeface="Comic Sans MS" pitchFamily="66" charset="0"/>
              </a:rPr>
              <a:t>ren</a:t>
            </a:r>
            <a:r>
              <a:rPr lang="es-ES" sz="2000" dirty="0">
                <a:latin typeface="Comic Sans MS" pitchFamily="66" charset="0"/>
              </a:rPr>
              <a:t> </a:t>
            </a:r>
            <a:r>
              <a:rPr lang="es-ES" sz="2000" dirty="0" err="1">
                <a:latin typeface="Comic Sans MS" pitchFamily="66" charset="0"/>
              </a:rPr>
              <a:t>funtzioan</a:t>
            </a:r>
            <a:r>
              <a:rPr lang="es-ES" sz="2000" dirty="0">
                <a:latin typeface="Comic Sans MS" pitchFamily="66" charset="0"/>
              </a:rPr>
              <a:t>. b) </a:t>
            </a:r>
            <a:r>
              <a:rPr lang="es-ES" sz="2000" dirty="0" err="1">
                <a:latin typeface="Comic Sans MS" pitchFamily="66" charset="0"/>
              </a:rPr>
              <a:t>Korronte</a:t>
            </a:r>
            <a:r>
              <a:rPr lang="es-ES" sz="2000" dirty="0">
                <a:latin typeface="Comic Sans MS" pitchFamily="66" charset="0"/>
              </a:rPr>
              <a:t> </a:t>
            </a:r>
            <a:r>
              <a:rPr lang="es-ES" sz="2000" dirty="0" err="1">
                <a:latin typeface="Comic Sans MS" pitchFamily="66" charset="0"/>
              </a:rPr>
              <a:t>elektrikoaren</a:t>
            </a:r>
            <a:r>
              <a:rPr lang="es-ES" sz="2000" dirty="0">
                <a:latin typeface="Comic Sans MS" pitchFamily="66" charset="0"/>
              </a:rPr>
              <a:t> </a:t>
            </a:r>
            <a:r>
              <a:rPr lang="es-ES" sz="2000" dirty="0" err="1">
                <a:latin typeface="Comic Sans MS" pitchFamily="66" charset="0"/>
              </a:rPr>
              <a:t>bataz-besteko</a:t>
            </a:r>
            <a:r>
              <a:rPr lang="es-ES" sz="2000" dirty="0">
                <a:latin typeface="Comic Sans MS" pitchFamily="66" charset="0"/>
              </a:rPr>
              <a:t> </a:t>
            </a:r>
            <a:r>
              <a:rPr lang="es-ES" sz="2000" dirty="0" err="1">
                <a:latin typeface="Comic Sans MS" pitchFamily="66" charset="0"/>
              </a:rPr>
              <a:t>intentsitatea</a:t>
            </a:r>
            <a:r>
              <a:rPr lang="es-ES" sz="2000" dirty="0">
                <a:latin typeface="Comic Sans MS" pitchFamily="66" charset="0"/>
              </a:rPr>
              <a:t> </a:t>
            </a:r>
            <a:r>
              <a:rPr lang="es-ES" sz="2000" dirty="0" err="1">
                <a:latin typeface="Comic Sans MS" pitchFamily="66" charset="0"/>
              </a:rPr>
              <a:t>adierazi</a:t>
            </a:r>
            <a:r>
              <a:rPr lang="es-ES" sz="2000" dirty="0">
                <a:latin typeface="Comic Sans MS" pitchFamily="66" charset="0"/>
              </a:rPr>
              <a:t> R eta v-</a:t>
            </a:r>
            <a:r>
              <a:rPr lang="es-ES" sz="2000" dirty="0" err="1">
                <a:latin typeface="Comic Sans MS" pitchFamily="66" charset="0"/>
              </a:rPr>
              <a:t>ren</a:t>
            </a:r>
            <a:r>
              <a:rPr lang="es-ES" sz="2000" dirty="0">
                <a:latin typeface="Comic Sans MS" pitchFamily="66" charset="0"/>
              </a:rPr>
              <a:t> </a:t>
            </a:r>
            <a:r>
              <a:rPr lang="es-ES" sz="2000" dirty="0" err="1">
                <a:latin typeface="Comic Sans MS" pitchFamily="66" charset="0"/>
              </a:rPr>
              <a:t>funtzioan</a:t>
            </a:r>
            <a:r>
              <a:rPr lang="es-ES" sz="2000" dirty="0">
                <a:latin typeface="Comic Sans MS" pitchFamily="66" charset="0"/>
              </a:rPr>
              <a:t>.</a:t>
            </a:r>
            <a:endParaRPr lang="en-GB" sz="2000" dirty="0">
              <a:latin typeface="Comic Sans MS" pitchFamily="66"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5" name="21 CuadroTexto"/>
          <p:cNvSpPr txBox="1">
            <a:spLocks noChangeArrowheads="1"/>
          </p:cNvSpPr>
          <p:nvPr/>
        </p:nvSpPr>
        <p:spPr bwMode="auto">
          <a:xfrm>
            <a:off x="206375" y="266700"/>
            <a:ext cx="9348788" cy="3785652"/>
          </a:xfrm>
          <a:prstGeom prst="rect">
            <a:avLst/>
          </a:prstGeom>
          <a:noFill/>
          <a:ln w="9525">
            <a:noFill/>
            <a:miter lim="800000"/>
            <a:headEnd/>
            <a:tailEnd/>
          </a:ln>
        </p:spPr>
        <p:txBody>
          <a:bodyPr>
            <a:spAutoFit/>
          </a:bodyPr>
          <a:lstStyle/>
          <a:p>
            <a:pPr marL="12700" indent="342900" algn="just" eaLnBrk="0" hangingPunct="0">
              <a:lnSpc>
                <a:spcPct val="150000"/>
              </a:lnSpc>
              <a:tabLst>
                <a:tab pos="2641600" algn="l"/>
              </a:tabLst>
            </a:pPr>
            <a:r>
              <a:rPr lang="es-ES" sz="2000" b="1" dirty="0" smtClean="0">
                <a:solidFill>
                  <a:srgbClr val="000000"/>
                </a:solidFill>
                <a:latin typeface="Comic Sans MS" pitchFamily="66" charset="0"/>
                <a:cs typeface="Times New Roman" pitchFamily="18" charset="0"/>
              </a:rPr>
              <a:t>K.E.34.- </a:t>
            </a:r>
            <a:r>
              <a:rPr lang="es-ES" sz="2000" dirty="0">
                <a:latin typeface="Comic Sans MS" pitchFamily="66" charset="0"/>
                <a:cs typeface="Times New Roman" pitchFamily="18" charset="0"/>
              </a:rPr>
              <a:t>T </a:t>
            </a:r>
            <a:r>
              <a:rPr lang="es-ES" sz="2000" dirty="0" err="1">
                <a:latin typeface="Comic Sans MS" pitchFamily="66" charset="0"/>
                <a:cs typeface="Times New Roman" pitchFamily="18" charset="0"/>
              </a:rPr>
              <a:t>tenperaturan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dagoen</a:t>
            </a:r>
            <a:r>
              <a:rPr lang="es-ES" sz="2000" dirty="0">
                <a:latin typeface="Comic Sans MS" pitchFamily="66" charset="0"/>
                <a:cs typeface="Times New Roman" pitchFamily="18" charset="0"/>
              </a:rPr>
              <a:t> eta, d </a:t>
            </a:r>
            <a:r>
              <a:rPr lang="es-ES" sz="2000" dirty="0" err="1">
                <a:latin typeface="Comic Sans MS" pitchFamily="66" charset="0"/>
                <a:cs typeface="Times New Roman" pitchFamily="18" charset="0"/>
              </a:rPr>
              <a:t>diametroa</a:t>
            </a:r>
            <a:r>
              <a:rPr lang="es-ES" sz="2000" dirty="0">
                <a:latin typeface="Comic Sans MS" pitchFamily="66" charset="0"/>
                <a:cs typeface="Times New Roman" pitchFamily="18" charset="0"/>
              </a:rPr>
              <a:t> eta l </a:t>
            </a:r>
            <a:r>
              <a:rPr lang="es-ES" sz="2000" dirty="0" err="1">
                <a:latin typeface="Comic Sans MS" pitchFamily="66" charset="0"/>
                <a:cs typeface="Times New Roman" pitchFamily="18" charset="0"/>
              </a:rPr>
              <a:t>luzera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dituen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kobrezko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eroale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zilindriko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bati</a:t>
            </a:r>
            <a:r>
              <a:rPr lang="es-ES" sz="2000" dirty="0">
                <a:latin typeface="Comic Sans MS" pitchFamily="66" charset="0"/>
                <a:cs typeface="Times New Roman" pitchFamily="18" charset="0"/>
              </a:rPr>
              <a:t> V </a:t>
            </a:r>
            <a:r>
              <a:rPr lang="es-ES" sz="2000" dirty="0" err="1">
                <a:latin typeface="Comic Sans MS" pitchFamily="66" charset="0"/>
                <a:cs typeface="Times New Roman" pitchFamily="18" charset="0"/>
              </a:rPr>
              <a:t>potentzial-diferentzia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ezartzen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zaio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Azaldu</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nola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aldatuko</a:t>
            </a:r>
            <a:r>
              <a:rPr lang="es-ES" sz="2000" dirty="0">
                <a:latin typeface="Comic Sans MS" pitchFamily="66" charset="0"/>
                <a:cs typeface="Times New Roman" pitchFamily="18" charset="0"/>
              </a:rPr>
              <a:t> den </a:t>
            </a:r>
            <a:r>
              <a:rPr lang="es-ES" sz="2000" dirty="0" err="1">
                <a:latin typeface="Comic Sans MS" pitchFamily="66" charset="0"/>
                <a:cs typeface="Times New Roman" pitchFamily="18" charset="0"/>
              </a:rPr>
              <a:t>elektroi</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askeen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atoi-abiadura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honako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kasu</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hauetan</a:t>
            </a:r>
            <a:r>
              <a:rPr lang="es-ES" sz="2000" dirty="0">
                <a:latin typeface="Comic Sans MS" pitchFamily="66" charset="0"/>
                <a:cs typeface="Times New Roman" pitchFamily="18" charset="0"/>
              </a:rPr>
              <a:t>: a) </a:t>
            </a:r>
            <a:r>
              <a:rPr lang="es-ES" sz="2000" dirty="0" err="1">
                <a:latin typeface="Comic Sans MS" pitchFamily="66" charset="0"/>
                <a:cs typeface="Times New Roman" pitchFamily="18" charset="0"/>
              </a:rPr>
              <a:t>Potentzial-diferentzia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txikitzen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badugu</a:t>
            </a:r>
            <a:r>
              <a:rPr lang="es-ES" sz="2000" dirty="0">
                <a:latin typeface="Comic Sans MS" pitchFamily="66" charset="0"/>
                <a:cs typeface="Times New Roman" pitchFamily="18" charset="0"/>
              </a:rPr>
              <a:t>; b) l </a:t>
            </a:r>
            <a:r>
              <a:rPr lang="es-ES" sz="2000" dirty="0" err="1">
                <a:latin typeface="Comic Sans MS" pitchFamily="66" charset="0"/>
                <a:cs typeface="Times New Roman" pitchFamily="18" charset="0"/>
              </a:rPr>
              <a:t>luzera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handitzen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badugu</a:t>
            </a:r>
            <a:r>
              <a:rPr lang="es-ES" sz="2000" dirty="0">
                <a:latin typeface="Comic Sans MS" pitchFamily="66" charset="0"/>
                <a:cs typeface="Times New Roman" pitchFamily="18" charset="0"/>
              </a:rPr>
              <a:t>; c) d </a:t>
            </a:r>
            <a:r>
              <a:rPr lang="es-ES" sz="2000" dirty="0" err="1">
                <a:latin typeface="Comic Sans MS" pitchFamily="66" charset="0"/>
                <a:cs typeface="Times New Roman" pitchFamily="18" charset="0"/>
              </a:rPr>
              <a:t>diametroa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txikitzen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badugu</a:t>
            </a:r>
            <a:r>
              <a:rPr lang="es-ES" sz="2000" dirty="0">
                <a:latin typeface="Comic Sans MS" pitchFamily="66" charset="0"/>
                <a:cs typeface="Times New Roman" pitchFamily="18" charset="0"/>
              </a:rPr>
              <a:t> eta d) T </a:t>
            </a:r>
            <a:r>
              <a:rPr lang="es-ES" sz="2000" dirty="0" err="1">
                <a:latin typeface="Comic Sans MS" pitchFamily="66" charset="0"/>
                <a:cs typeface="Times New Roman" pitchFamily="18" charset="0"/>
              </a:rPr>
              <a:t>tenperatura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txikitzen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badugu</a:t>
            </a:r>
            <a:r>
              <a:rPr lang="es-ES" sz="2000" dirty="0">
                <a:latin typeface="Comic Sans MS" pitchFamily="66" charset="0"/>
                <a:cs typeface="Times New Roman" pitchFamily="18" charset="0"/>
              </a:rPr>
              <a:t>. </a:t>
            </a:r>
          </a:p>
          <a:p>
            <a:pPr marL="12700" indent="342900" algn="just" eaLnBrk="0" hangingPunct="0">
              <a:lnSpc>
                <a:spcPct val="150000"/>
              </a:lnSpc>
              <a:tabLst>
                <a:tab pos="2641600" algn="l"/>
              </a:tabLst>
            </a:pPr>
            <a:r>
              <a:rPr lang="es-ES" sz="2000" dirty="0">
                <a:latin typeface="Comic Sans MS" pitchFamily="66" charset="0"/>
                <a:cs typeface="Times New Roman" pitchFamily="18" charset="0"/>
              </a:rPr>
              <a:t>(</a:t>
            </a:r>
            <a:r>
              <a:rPr lang="es-ES" sz="2000" dirty="0" err="1">
                <a:latin typeface="Comic Sans MS" pitchFamily="66" charset="0"/>
                <a:cs typeface="Times New Roman" pitchFamily="18" charset="0"/>
              </a:rPr>
              <a:t>Oharra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Suposatu</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kasu</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bakoitzean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aipatutako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d,l,T</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etaV</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magnitudeetatik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bat</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bakarrik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aldatzen</a:t>
            </a:r>
            <a:r>
              <a:rPr lang="es-ES" sz="2000" dirty="0">
                <a:latin typeface="Comic Sans MS" pitchFamily="66" charset="0"/>
                <a:cs typeface="Times New Roman" pitchFamily="18" charset="0"/>
              </a:rPr>
              <a:t> dela </a:t>
            </a:r>
            <a:r>
              <a:rPr lang="es-ES" sz="2000" dirty="0" err="1">
                <a:latin typeface="Comic Sans MS" pitchFamily="66" charset="0"/>
                <a:cs typeface="Times New Roman" pitchFamily="18" charset="0"/>
              </a:rPr>
              <a:t>beste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hirurak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konstante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mantentzen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direlarik</a:t>
            </a:r>
            <a:r>
              <a:rPr lang="es-ES" sz="2000" dirty="0">
                <a:latin typeface="Comic Sans MS" pitchFamily="66" charset="0"/>
                <a:cs typeface="Times New Roman" pitchFamily="18" charset="0"/>
              </a:rPr>
              <a:t>)</a:t>
            </a:r>
          </a:p>
        </p:txBody>
      </p:sp>
      <p:sp>
        <p:nvSpPr>
          <p:cNvPr id="1183746" name="Rectangle 2"/>
          <p:cNvSpPr>
            <a:spLocks noChangeArrowheads="1"/>
          </p:cNvSpPr>
          <p:nvPr/>
        </p:nvSpPr>
        <p:spPr bwMode="auto">
          <a:xfrm>
            <a:off x="4860925" y="-200025"/>
            <a:ext cx="184150"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860925" y="-200025"/>
            <a:ext cx="184150" cy="40005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0" y="828675"/>
            <a:ext cx="9906000" cy="457200"/>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0" y="1657350"/>
            <a:ext cx="9906000" cy="457200"/>
          </a:xfrm>
          <a:prstGeom prst="rect">
            <a:avLst/>
          </a:prstGeom>
          <a:noFill/>
          <a:ln w="9525">
            <a:noFill/>
            <a:miter lim="800000"/>
            <a:headEnd/>
            <a:tailEnd/>
          </a:ln>
        </p:spPr>
        <p:txBody>
          <a:bodyPr wrap="none" anchor="ctr">
            <a:spAutoFit/>
          </a:bodyPr>
          <a:lstStyle/>
          <a:p>
            <a:pPr algn="ctr" eaLnBrk="0" hangingPunct="0"/>
            <a:endParaRPr lang="eu-ES"/>
          </a:p>
        </p:txBody>
      </p:sp>
      <p:sp>
        <p:nvSpPr>
          <p:cNvPr id="1183750" name="Rectangle 8"/>
          <p:cNvSpPr>
            <a:spLocks noChangeArrowheads="1"/>
          </p:cNvSpPr>
          <p:nvPr/>
        </p:nvSpPr>
        <p:spPr bwMode="auto">
          <a:xfrm>
            <a:off x="0" y="2486025"/>
            <a:ext cx="9906000" cy="457200"/>
          </a:xfrm>
          <a:prstGeom prst="rect">
            <a:avLst/>
          </a:prstGeom>
          <a:noFill/>
          <a:ln w="9525">
            <a:noFill/>
            <a:miter lim="800000"/>
            <a:headEnd/>
            <a:tailEnd/>
          </a:ln>
        </p:spPr>
        <p:txBody>
          <a:bodyPr wrap="none" anchor="ctr">
            <a:spAutoFit/>
          </a:bodyPr>
          <a:lstStyle/>
          <a:p>
            <a:pPr algn="ctr" eaLnBrk="0" hangingPunct="0"/>
            <a:endParaRPr lang="eu-E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56" name="Object 4"/>
          <p:cNvGraphicFramePr>
            <a:graphicFrameLocks noChangeAspect="1"/>
          </p:cNvGraphicFramePr>
          <p:nvPr/>
        </p:nvGraphicFramePr>
        <p:xfrm>
          <a:off x="439635" y="1919123"/>
          <a:ext cx="2192338" cy="865188"/>
        </p:xfrm>
        <a:graphic>
          <a:graphicData uri="http://schemas.openxmlformats.org/presentationml/2006/ole">
            <mc:AlternateContent xmlns:mc="http://schemas.openxmlformats.org/markup-compatibility/2006">
              <mc:Choice xmlns:v="urn:schemas-microsoft-com:vml" Requires="v">
                <p:oleObj spid="_x0000_s2138934" name="Ecuación" r:id="rId4" imgW="545626" imgH="215713" progId="Equation.3">
                  <p:embed/>
                </p:oleObj>
              </mc:Choice>
              <mc:Fallback>
                <p:oleObj name="Ecuación" r:id="rId4" imgW="545626" imgH="215713" progId="Equation.3">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635" y="1919123"/>
                        <a:ext cx="2192338"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443968" y="3571133"/>
          <a:ext cx="2347913" cy="865187"/>
        </p:xfrm>
        <a:graphic>
          <a:graphicData uri="http://schemas.openxmlformats.org/presentationml/2006/ole">
            <mc:AlternateContent xmlns:mc="http://schemas.openxmlformats.org/markup-compatibility/2006">
              <mc:Choice xmlns:v="urn:schemas-microsoft-com:vml" Requires="v">
                <p:oleObj spid="_x0000_s2138935" name="Ecuación" r:id="rId6" imgW="583693" imgH="215713" progId="Equation.3">
                  <p:embed/>
                </p:oleObj>
              </mc:Choice>
              <mc:Fallback>
                <p:oleObj name="Ecuación" r:id="rId6" imgW="583693" imgH="215713" progId="Equation.3">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968" y="3571133"/>
                        <a:ext cx="2347913"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8" name="Object 6"/>
          <p:cNvGraphicFramePr>
            <a:graphicFrameLocks noChangeAspect="1"/>
          </p:cNvGraphicFramePr>
          <p:nvPr/>
        </p:nvGraphicFramePr>
        <p:xfrm>
          <a:off x="397267" y="5200196"/>
          <a:ext cx="2346325" cy="865188"/>
        </p:xfrm>
        <a:graphic>
          <a:graphicData uri="http://schemas.openxmlformats.org/presentationml/2006/ole">
            <mc:AlternateContent xmlns:mc="http://schemas.openxmlformats.org/markup-compatibility/2006">
              <mc:Choice xmlns:v="urn:schemas-microsoft-com:vml" Requires="v">
                <p:oleObj spid="_x0000_s2138936" name="Ecuación" r:id="rId8" imgW="583693" imgH="215713" progId="Equation.3">
                  <p:embed/>
                </p:oleObj>
              </mc:Choice>
              <mc:Fallback>
                <p:oleObj name="Ecuación" r:id="rId8" imgW="583693" imgH="215713" progId="Equation.3">
                  <p:embed/>
                  <p:pic>
                    <p:nvPicPr>
                      <p:cNvPr id="0"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267" y="5200196"/>
                        <a:ext cx="2346325"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5" name="Object 8"/>
          <p:cNvGraphicFramePr>
            <a:graphicFrameLocks noChangeAspect="1"/>
          </p:cNvGraphicFramePr>
          <p:nvPr/>
        </p:nvGraphicFramePr>
        <p:xfrm>
          <a:off x="362837" y="295111"/>
          <a:ext cx="2347912" cy="865188"/>
        </p:xfrm>
        <a:graphic>
          <a:graphicData uri="http://schemas.openxmlformats.org/presentationml/2006/ole">
            <mc:AlternateContent xmlns:mc="http://schemas.openxmlformats.org/markup-compatibility/2006">
              <mc:Choice xmlns:v="urn:schemas-microsoft-com:vml" Requires="v">
                <p:oleObj spid="_x0000_s2138937" name="Ecuación" r:id="rId10" imgW="583693" imgH="215713" progId="Equation.3">
                  <p:embed/>
                </p:oleObj>
              </mc:Choice>
              <mc:Fallback>
                <p:oleObj name="Ecuación" r:id="rId10" imgW="583693" imgH="215713" progId="Equation.3">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837" y="295111"/>
                        <a:ext cx="2347912"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nvGraphicFramePr>
        <p:xfrm>
          <a:off x="2949011" y="328586"/>
          <a:ext cx="1174750" cy="1322388"/>
        </p:xfrm>
        <a:graphic>
          <a:graphicData uri="http://schemas.openxmlformats.org/presentationml/2006/ole">
            <mc:AlternateContent xmlns:mc="http://schemas.openxmlformats.org/markup-compatibility/2006">
              <mc:Choice xmlns:v="urn:schemas-microsoft-com:vml" Requires="v">
                <p:oleObj spid="_x0000_s2138938" name="Ecuación" r:id="rId12" imgW="291973" imgH="330057" progId="Equation.3">
                  <p:embed/>
                </p:oleObj>
              </mc:Choice>
              <mc:Fallback>
                <p:oleObj name="Ecuación" r:id="rId12" imgW="291973" imgH="330057" progId="Equation.3">
                  <p:embed/>
                  <p:pic>
                    <p:nvPicPr>
                      <p:cNvPr id="0" name="Picture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9011" y="328586"/>
                        <a:ext cx="1174750" cy="132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8"/>
          <p:cNvGraphicFramePr>
            <a:graphicFrameLocks noChangeAspect="1"/>
          </p:cNvGraphicFramePr>
          <p:nvPr/>
        </p:nvGraphicFramePr>
        <p:xfrm>
          <a:off x="4362023" y="320512"/>
          <a:ext cx="1173163" cy="814387"/>
        </p:xfrm>
        <a:graphic>
          <a:graphicData uri="http://schemas.openxmlformats.org/presentationml/2006/ole">
            <mc:AlternateContent xmlns:mc="http://schemas.openxmlformats.org/markup-compatibility/2006">
              <mc:Choice xmlns:v="urn:schemas-microsoft-com:vml" Requires="v">
                <p:oleObj spid="_x0000_s2138939" name="Ecuación" r:id="rId14" imgW="291973" imgH="203112" progId="Equation.3">
                  <p:embed/>
                </p:oleObj>
              </mc:Choice>
              <mc:Fallback>
                <p:oleObj name="Ecuación" r:id="rId14" imgW="291973" imgH="203112" progId="Equation.3">
                  <p:embed/>
                  <p:pic>
                    <p:nvPicPr>
                      <p:cNvPr id="0" name="Picture 6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2023" y="320512"/>
                        <a:ext cx="1173163"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5773448" y="324491"/>
          <a:ext cx="1377950" cy="1425575"/>
        </p:xfrm>
        <a:graphic>
          <a:graphicData uri="http://schemas.openxmlformats.org/presentationml/2006/ole">
            <mc:AlternateContent xmlns:mc="http://schemas.openxmlformats.org/markup-compatibility/2006">
              <mc:Choice xmlns:v="urn:schemas-microsoft-com:vml" Requires="v">
                <p:oleObj spid="_x0000_s2138940" name="Ecuación" r:id="rId16" imgW="342603" imgH="355292" progId="Equation.3">
                  <p:embed/>
                </p:oleObj>
              </mc:Choice>
              <mc:Fallback>
                <p:oleObj name="Ecuación" r:id="rId16" imgW="342603" imgH="355292" progId="Equation.3">
                  <p:embed/>
                  <p:pic>
                    <p:nvPicPr>
                      <p:cNvPr id="0" name="Picture 6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3448" y="324491"/>
                        <a:ext cx="1377950" cy="142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7389660" y="269711"/>
          <a:ext cx="1481137" cy="915988"/>
        </p:xfrm>
        <a:graphic>
          <a:graphicData uri="http://schemas.openxmlformats.org/presentationml/2006/ole">
            <mc:AlternateContent xmlns:mc="http://schemas.openxmlformats.org/markup-compatibility/2006">
              <mc:Choice xmlns:v="urn:schemas-microsoft-com:vml" Requires="v">
                <p:oleObj spid="_x0000_s2138941" name="Ecuación" r:id="rId18" imgW="368300" imgH="228600" progId="Equation.3">
                  <p:embed/>
                </p:oleObj>
              </mc:Choice>
              <mc:Fallback>
                <p:oleObj name="Ecuación" r:id="rId18" imgW="368300" imgH="228600" progId="Equation.3">
                  <p:embed/>
                  <p:pic>
                    <p:nvPicPr>
                      <p:cNvPr id="0" name="Picture 6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89660" y="269711"/>
                        <a:ext cx="1481137"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2974613" y="1901493"/>
          <a:ext cx="1171575" cy="1323975"/>
        </p:xfrm>
        <a:graphic>
          <a:graphicData uri="http://schemas.openxmlformats.org/presentationml/2006/ole">
            <mc:AlternateContent xmlns:mc="http://schemas.openxmlformats.org/markup-compatibility/2006">
              <mc:Choice xmlns:v="urn:schemas-microsoft-com:vml" Requires="v">
                <p:oleObj spid="_x0000_s2138942" name="Ecuación" r:id="rId20" imgW="291973" imgH="330057" progId="Equation.3">
                  <p:embed/>
                </p:oleObj>
              </mc:Choice>
              <mc:Fallback>
                <p:oleObj name="Ecuación" r:id="rId20" imgW="291973" imgH="330057" progId="Equation.3">
                  <p:embed/>
                  <p:pic>
                    <p:nvPicPr>
                      <p:cNvPr id="0" name="Picture 7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13" y="1901493"/>
                        <a:ext cx="1171575"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nvGraphicFramePr>
        <p:xfrm>
          <a:off x="4381953" y="1944523"/>
          <a:ext cx="1171575" cy="814388"/>
        </p:xfrm>
        <a:graphic>
          <a:graphicData uri="http://schemas.openxmlformats.org/presentationml/2006/ole">
            <mc:AlternateContent xmlns:mc="http://schemas.openxmlformats.org/markup-compatibility/2006">
              <mc:Choice xmlns:v="urn:schemas-microsoft-com:vml" Requires="v">
                <p:oleObj spid="_x0000_s2138943" name="Ecuación" r:id="rId22" imgW="291973" imgH="203112" progId="Equation.3">
                  <p:embed/>
                </p:oleObj>
              </mc:Choice>
              <mc:Fallback>
                <p:oleObj name="Ecuación" r:id="rId22" imgW="291973" imgH="203112" progId="Equation.3">
                  <p:embed/>
                  <p:pic>
                    <p:nvPicPr>
                      <p:cNvPr id="0" name="Picture 7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81953" y="1944523"/>
                        <a:ext cx="1171575"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nvGraphicFramePr>
        <p:xfrm>
          <a:off x="5789293" y="1846074"/>
          <a:ext cx="1377950" cy="1423988"/>
        </p:xfrm>
        <a:graphic>
          <a:graphicData uri="http://schemas.openxmlformats.org/presentationml/2006/ole">
            <mc:AlternateContent xmlns:mc="http://schemas.openxmlformats.org/markup-compatibility/2006">
              <mc:Choice xmlns:v="urn:schemas-microsoft-com:vml" Requires="v">
                <p:oleObj spid="_x0000_s2138944" name="Ecuación" r:id="rId24" imgW="342603" imgH="355292" progId="Equation.3">
                  <p:embed/>
                </p:oleObj>
              </mc:Choice>
              <mc:Fallback>
                <p:oleObj name="Ecuación" r:id="rId24" imgW="342603" imgH="355292" progId="Equation.3">
                  <p:embed/>
                  <p:pic>
                    <p:nvPicPr>
                      <p:cNvPr id="0"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89293" y="1846074"/>
                        <a:ext cx="1377950"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nvGraphicFramePr>
        <p:xfrm>
          <a:off x="7414884" y="1881848"/>
          <a:ext cx="1477962" cy="915988"/>
        </p:xfrm>
        <a:graphic>
          <a:graphicData uri="http://schemas.openxmlformats.org/presentationml/2006/ole">
            <mc:AlternateContent xmlns:mc="http://schemas.openxmlformats.org/markup-compatibility/2006">
              <mc:Choice xmlns:v="urn:schemas-microsoft-com:vml" Requires="v">
                <p:oleObj spid="_x0000_s2138945" name="Ecuación" r:id="rId26" imgW="368300" imgH="228600" progId="Equation.3">
                  <p:embed/>
                </p:oleObj>
              </mc:Choice>
              <mc:Fallback>
                <p:oleObj name="Ecuación" r:id="rId26" imgW="368300" imgH="228600" progId="Equation.3">
                  <p:embed/>
                  <p:pic>
                    <p:nvPicPr>
                      <p:cNvPr id="0" name="Picture 7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4884" y="1881848"/>
                        <a:ext cx="1477962"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2958529" y="3555935"/>
          <a:ext cx="1173162" cy="1322387"/>
        </p:xfrm>
        <a:graphic>
          <a:graphicData uri="http://schemas.openxmlformats.org/presentationml/2006/ole">
            <mc:AlternateContent xmlns:mc="http://schemas.openxmlformats.org/markup-compatibility/2006">
              <mc:Choice xmlns:v="urn:schemas-microsoft-com:vml" Requires="v">
                <p:oleObj spid="_x0000_s2138946" name="Ecuación" r:id="rId28" imgW="291973" imgH="330057" progId="Equation.3">
                  <p:embed/>
                </p:oleObj>
              </mc:Choice>
              <mc:Fallback>
                <p:oleObj name="Ecuación" r:id="rId28" imgW="291973" imgH="330057" progId="Equation.3">
                  <p:embed/>
                  <p:pic>
                    <p:nvPicPr>
                      <p:cNvPr id="0" name="Picture 7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58529" y="3555935"/>
                        <a:ext cx="1173162" cy="1322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4167715" y="3597326"/>
          <a:ext cx="1939925" cy="812800"/>
        </p:xfrm>
        <a:graphic>
          <a:graphicData uri="http://schemas.openxmlformats.org/presentationml/2006/ole">
            <mc:AlternateContent xmlns:mc="http://schemas.openxmlformats.org/markup-compatibility/2006">
              <mc:Choice xmlns:v="urn:schemas-microsoft-com:vml" Requires="v">
                <p:oleObj spid="_x0000_s2138947" name="Ecuación" r:id="rId30" imgW="482391" imgH="203112" progId="Equation.3">
                  <p:embed/>
                </p:oleObj>
              </mc:Choice>
              <mc:Fallback>
                <p:oleObj name="Ecuación" r:id="rId30" imgW="482391" imgH="203112" progId="Equation.3">
                  <p:embed/>
                  <p:pic>
                    <p:nvPicPr>
                      <p:cNvPr id="0" name="Picture 7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67715" y="3597326"/>
                        <a:ext cx="1939925"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nvGraphicFramePr>
        <p:xfrm>
          <a:off x="5870539" y="3595233"/>
          <a:ext cx="1377950" cy="1423987"/>
        </p:xfrm>
        <a:graphic>
          <a:graphicData uri="http://schemas.openxmlformats.org/presentationml/2006/ole">
            <mc:AlternateContent xmlns:mc="http://schemas.openxmlformats.org/markup-compatibility/2006">
              <mc:Choice xmlns:v="urn:schemas-microsoft-com:vml" Requires="v">
                <p:oleObj spid="_x0000_s2138948" name="Ecuación" r:id="rId32" imgW="342603" imgH="355292" progId="Equation.3">
                  <p:embed/>
                </p:oleObj>
              </mc:Choice>
              <mc:Fallback>
                <p:oleObj name="Ecuación" r:id="rId32" imgW="342603" imgH="355292" progId="Equation.3">
                  <p:embed/>
                  <p:pic>
                    <p:nvPicPr>
                      <p:cNvPr id="0" name="Picture 7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870539" y="3595233"/>
                        <a:ext cx="1377950" cy="1423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
          <p:cNvGraphicFramePr>
            <a:graphicFrameLocks noChangeAspect="1"/>
          </p:cNvGraphicFramePr>
          <p:nvPr/>
        </p:nvGraphicFramePr>
        <p:xfrm>
          <a:off x="7237012" y="3545733"/>
          <a:ext cx="2041525" cy="915987"/>
        </p:xfrm>
        <a:graphic>
          <a:graphicData uri="http://schemas.openxmlformats.org/presentationml/2006/ole">
            <mc:AlternateContent xmlns:mc="http://schemas.openxmlformats.org/markup-compatibility/2006">
              <mc:Choice xmlns:v="urn:schemas-microsoft-com:vml" Requires="v">
                <p:oleObj spid="_x0000_s2138949" name="Ecuación" r:id="rId34" imgW="508000" imgH="228600" progId="Equation.3">
                  <p:embed/>
                </p:oleObj>
              </mc:Choice>
              <mc:Fallback>
                <p:oleObj name="Ecuación" r:id="rId34" imgW="508000" imgH="228600" progId="Equation.3">
                  <p:embed/>
                  <p:pic>
                    <p:nvPicPr>
                      <p:cNvPr id="0" name="Picture 7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237012" y="3545733"/>
                        <a:ext cx="2041525"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6"/>
          <p:cNvGraphicFramePr>
            <a:graphicFrameLocks noChangeAspect="1"/>
          </p:cNvGraphicFramePr>
          <p:nvPr/>
        </p:nvGraphicFramePr>
        <p:xfrm>
          <a:off x="3110784" y="5360658"/>
          <a:ext cx="765175" cy="611187"/>
        </p:xfrm>
        <a:graphic>
          <a:graphicData uri="http://schemas.openxmlformats.org/presentationml/2006/ole">
            <mc:AlternateContent xmlns:mc="http://schemas.openxmlformats.org/markup-compatibility/2006">
              <mc:Choice xmlns:v="urn:schemas-microsoft-com:vml" Requires="v">
                <p:oleObj spid="_x0000_s2138950" name="Ecuación" r:id="rId36" imgW="190417" imgH="152334" progId="Equation.3">
                  <p:embed/>
                </p:oleObj>
              </mc:Choice>
              <mc:Fallback>
                <p:oleObj name="Ecuación" r:id="rId36" imgW="190417" imgH="152334" progId="Equation.3">
                  <p:embed/>
                  <p:pic>
                    <p:nvPicPr>
                      <p:cNvPr id="0" name="Picture 7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10784" y="5360658"/>
                        <a:ext cx="765175"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7423872" y="5174797"/>
          <a:ext cx="1477962" cy="915987"/>
        </p:xfrm>
        <a:graphic>
          <a:graphicData uri="http://schemas.openxmlformats.org/presentationml/2006/ole">
            <mc:AlternateContent xmlns:mc="http://schemas.openxmlformats.org/markup-compatibility/2006">
              <mc:Choice xmlns:v="urn:schemas-microsoft-com:vml" Requires="v">
                <p:oleObj spid="_x0000_s2138951" name="Ecuación" r:id="rId38" imgW="368300" imgH="228600" progId="Equation.3">
                  <p:embed/>
                </p:oleObj>
              </mc:Choice>
              <mc:Fallback>
                <p:oleObj name="Ecuación" r:id="rId38" imgW="368300" imgH="228600" progId="Equation.3">
                  <p:embed/>
                  <p:pic>
                    <p:nvPicPr>
                      <p:cNvPr id="0" name="Picture 7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423872" y="5174797"/>
                        <a:ext cx="1477962"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6"/>
          <p:cNvGraphicFramePr>
            <a:graphicFrameLocks noChangeAspect="1"/>
          </p:cNvGraphicFramePr>
          <p:nvPr/>
        </p:nvGraphicFramePr>
        <p:xfrm>
          <a:off x="4350026" y="5175590"/>
          <a:ext cx="1069975" cy="914400"/>
        </p:xfrm>
        <a:graphic>
          <a:graphicData uri="http://schemas.openxmlformats.org/presentationml/2006/ole">
            <mc:AlternateContent xmlns:mc="http://schemas.openxmlformats.org/markup-compatibility/2006">
              <mc:Choice xmlns:v="urn:schemas-microsoft-com:vml" Requires="v">
                <p:oleObj spid="_x0000_s2138952" name="Ecuación" r:id="rId40" imgW="266584" imgH="228501" progId="Equation.3">
                  <p:embed/>
                </p:oleObj>
              </mc:Choice>
              <mc:Fallback>
                <p:oleObj name="Ecuación" r:id="rId40" imgW="266584" imgH="228501" progId="Equation.3">
                  <p:embed/>
                  <p:pic>
                    <p:nvPicPr>
                      <p:cNvPr id="0" name="Picture 8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350026" y="5175590"/>
                        <a:ext cx="10699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6"/>
          <p:cNvGraphicFramePr>
            <a:graphicFrameLocks noChangeAspect="1"/>
          </p:cNvGraphicFramePr>
          <p:nvPr/>
        </p:nvGraphicFramePr>
        <p:xfrm>
          <a:off x="5941568" y="5272100"/>
          <a:ext cx="1376363" cy="1373188"/>
        </p:xfrm>
        <a:graphic>
          <a:graphicData uri="http://schemas.openxmlformats.org/presentationml/2006/ole">
            <mc:AlternateContent xmlns:mc="http://schemas.openxmlformats.org/markup-compatibility/2006">
              <mc:Choice xmlns:v="urn:schemas-microsoft-com:vml" Requires="v">
                <p:oleObj spid="_x0000_s2138953" name="Ecuación" r:id="rId42" imgW="342751" imgH="342751" progId="Equation.3">
                  <p:embed/>
                </p:oleObj>
              </mc:Choice>
              <mc:Fallback>
                <p:oleObj name="Ecuación" r:id="rId42" imgW="342751" imgH="342751" progId="Equation.3">
                  <p:embed/>
                  <p:pic>
                    <p:nvPicPr>
                      <p:cNvPr id="0" name="Picture 8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941568" y="5272100"/>
                        <a:ext cx="1376363" cy="137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1955"/>
                                        </p:tgtEl>
                                        <p:attrNameLst>
                                          <p:attrName>style.visibility</p:attrName>
                                        </p:attrNameLst>
                                      </p:cBhvr>
                                      <p:to>
                                        <p:strVal val="visible"/>
                                      </p:to>
                                    </p:set>
                                    <p:animEffect transition="in" filter="wipe(left)">
                                      <p:cBhvr>
                                        <p:cTn id="7" dur="5000"/>
                                        <p:tgtEl>
                                          <p:spTgt spid="3819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1956"/>
                                        </p:tgtEl>
                                        <p:attrNameLst>
                                          <p:attrName>style.visibility</p:attrName>
                                        </p:attrNameLst>
                                      </p:cBhvr>
                                      <p:to>
                                        <p:strVal val="visible"/>
                                      </p:to>
                                    </p:set>
                                    <p:animEffect transition="in" filter="wipe(left)">
                                      <p:cBhvr>
                                        <p:cTn id="32" dur="5000"/>
                                        <p:tgtEl>
                                          <p:spTgt spid="3819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1957"/>
                                        </p:tgtEl>
                                        <p:attrNameLst>
                                          <p:attrName>style.visibility</p:attrName>
                                        </p:attrNameLst>
                                      </p:cBhvr>
                                      <p:to>
                                        <p:strVal val="visible"/>
                                      </p:to>
                                    </p:set>
                                    <p:animEffect transition="in" filter="fade">
                                      <p:cBhvr>
                                        <p:cTn id="57" dur="2000"/>
                                        <p:tgtEl>
                                          <p:spTgt spid="3819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1958"/>
                                        </p:tgtEl>
                                        <p:attrNameLst>
                                          <p:attrName>style.visibility</p:attrName>
                                        </p:attrNameLst>
                                      </p:cBhvr>
                                      <p:to>
                                        <p:strVal val="visible"/>
                                      </p:to>
                                    </p:set>
                                    <p:animEffect transition="in" filter="fade">
                                      <p:cBhvr>
                                        <p:cTn id="82" dur="2000"/>
                                        <p:tgtEl>
                                          <p:spTgt spid="38195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20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20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20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2"/>
          <p:cNvSpPr txBox="1">
            <a:spLocks noChangeArrowheads="1"/>
          </p:cNvSpPr>
          <p:nvPr/>
        </p:nvSpPr>
        <p:spPr bwMode="auto">
          <a:xfrm>
            <a:off x="525715" y="393464"/>
            <a:ext cx="8744937" cy="4563750"/>
          </a:xfrm>
          <a:prstGeom prst="rect">
            <a:avLst/>
          </a:prstGeom>
          <a:noFill/>
          <a:ln w="9525" algn="ctr">
            <a:noFill/>
            <a:miter lim="800000"/>
            <a:headEnd/>
            <a:tailEnd/>
          </a:ln>
          <a:effectLst/>
        </p:spPr>
        <p:txBody>
          <a:bodyPr wrap="square" lIns="0" tIns="0" rIns="0" bIns="0" anchor="ctr" anchorCtr="1">
            <a:spAutoFit/>
          </a:bodyPr>
          <a:lstStyle/>
          <a:p>
            <a:pPr indent="541338" algn="just">
              <a:lnSpc>
                <a:spcPct val="150000"/>
              </a:lnSpc>
            </a:pPr>
            <a:r>
              <a:rPr lang="es-ES" sz="2000" b="1" dirty="0" smtClean="0">
                <a:latin typeface="Comic Sans MS" pitchFamily="66" charset="0"/>
              </a:rPr>
              <a:t>KE.35.- </a:t>
            </a:r>
            <a:r>
              <a:rPr lang="es-ES" sz="2000" dirty="0" err="1" smtClean="0">
                <a:latin typeface="Comic Sans MS" pitchFamily="66" charset="0"/>
              </a:rPr>
              <a:t>Burdinazko</a:t>
            </a:r>
            <a:r>
              <a:rPr lang="es-ES" sz="2000" dirty="0" smtClean="0">
                <a:latin typeface="Comic Sans MS" pitchFamily="66" charset="0"/>
              </a:rPr>
              <a:t>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bat</a:t>
            </a:r>
            <a:r>
              <a:rPr lang="es-ES" sz="2000" dirty="0">
                <a:latin typeface="Comic Sans MS" pitchFamily="66" charset="0"/>
              </a:rPr>
              <a:t> eta </a:t>
            </a:r>
            <a:r>
              <a:rPr lang="es-ES" sz="2000" dirty="0" err="1">
                <a:latin typeface="Comic Sans MS" pitchFamily="66" charset="0"/>
              </a:rPr>
              <a:t>kobrezko</a:t>
            </a:r>
            <a:r>
              <a:rPr lang="es-ES" sz="2000" dirty="0">
                <a:latin typeface="Comic Sans MS" pitchFamily="66" charset="0"/>
              </a:rPr>
              <a:t> </a:t>
            </a:r>
            <a:r>
              <a:rPr lang="es-ES" sz="2000" dirty="0" err="1">
                <a:latin typeface="Comic Sans MS" pitchFamily="66" charset="0"/>
              </a:rPr>
              <a:t>beste</a:t>
            </a:r>
            <a:r>
              <a:rPr lang="es-ES" sz="2000" dirty="0">
                <a:latin typeface="Comic Sans MS" pitchFamily="66" charset="0"/>
              </a:rPr>
              <a:t> </a:t>
            </a:r>
            <a:r>
              <a:rPr lang="es-ES" sz="2000" dirty="0" err="1">
                <a:latin typeface="Comic Sans MS" pitchFamily="66" charset="0"/>
              </a:rPr>
              <a:t>bat</a:t>
            </a:r>
            <a:r>
              <a:rPr lang="es-ES" sz="2000" dirty="0">
                <a:latin typeface="Comic Sans MS" pitchFamily="66" charset="0"/>
              </a:rPr>
              <a:t> </a:t>
            </a:r>
            <a:r>
              <a:rPr lang="es-ES" sz="2000" dirty="0" err="1">
                <a:latin typeface="Comic Sans MS" pitchFamily="66" charset="0"/>
              </a:rPr>
              <a:t>ditugu</a:t>
            </a:r>
            <a:r>
              <a:rPr lang="es-ES" sz="2000" dirty="0">
                <a:latin typeface="Comic Sans MS" pitchFamily="66" charset="0"/>
              </a:rPr>
              <a:t>. </a:t>
            </a:r>
            <a:r>
              <a:rPr lang="es-ES" sz="2000" dirty="0" err="1">
                <a:latin typeface="Comic Sans MS" pitchFamily="66" charset="0"/>
              </a:rPr>
              <a:t>Biek</a:t>
            </a:r>
            <a:r>
              <a:rPr lang="es-ES" sz="2000" dirty="0">
                <a:latin typeface="Comic Sans MS" pitchFamily="66" charset="0"/>
              </a:rPr>
              <a:t> 10na </a:t>
            </a:r>
            <a:r>
              <a:rPr lang="es-ES" sz="2000" dirty="0" err="1">
                <a:latin typeface="Comic Sans MS" pitchFamily="66" charset="0"/>
              </a:rPr>
              <a:t>metroko</a:t>
            </a:r>
            <a:r>
              <a:rPr lang="es-ES" sz="2000" dirty="0">
                <a:latin typeface="Comic Sans MS" pitchFamily="66" charset="0"/>
              </a:rPr>
              <a:t> </a:t>
            </a:r>
            <a:r>
              <a:rPr lang="es-ES" sz="2000" dirty="0" err="1">
                <a:latin typeface="Comic Sans MS" pitchFamily="66" charset="0"/>
              </a:rPr>
              <a:t>luzera</a:t>
            </a:r>
            <a:r>
              <a:rPr lang="es-ES" sz="2000" dirty="0">
                <a:latin typeface="Comic Sans MS" pitchFamily="66" charset="0"/>
              </a:rPr>
              <a:t> </a:t>
            </a:r>
            <a:r>
              <a:rPr lang="es-ES" sz="2000" dirty="0" err="1">
                <a:latin typeface="Comic Sans MS" pitchFamily="66" charset="0"/>
              </a:rPr>
              <a:t>dute</a:t>
            </a:r>
            <a:r>
              <a:rPr lang="es-ES" sz="2000" dirty="0">
                <a:latin typeface="Comic Sans MS" pitchFamily="66" charset="0"/>
              </a:rPr>
              <a:t> eta </a:t>
            </a:r>
            <a:r>
              <a:rPr lang="es-ES" sz="2000" dirty="0" err="1">
                <a:latin typeface="Comic Sans MS" pitchFamily="66" charset="0"/>
              </a:rPr>
              <a:t>biak</a:t>
            </a:r>
            <a:r>
              <a:rPr lang="es-ES" sz="2000" dirty="0">
                <a:latin typeface="Comic Sans MS" pitchFamily="66" charset="0"/>
              </a:rPr>
              <a:t> </a:t>
            </a:r>
            <a:r>
              <a:rPr lang="es-ES" sz="2000" dirty="0" err="1">
                <a:latin typeface="Comic Sans MS" pitchFamily="66" charset="0"/>
              </a:rPr>
              <a:t>lotuta</a:t>
            </a:r>
            <a:r>
              <a:rPr lang="es-ES" sz="2000" dirty="0">
                <a:latin typeface="Comic Sans MS" pitchFamily="66" charset="0"/>
              </a:rPr>
              <a:t> 20 </a:t>
            </a:r>
            <a:r>
              <a:rPr lang="es-ES" sz="2000" dirty="0" err="1">
                <a:latin typeface="Comic Sans MS" pitchFamily="66" charset="0"/>
              </a:rPr>
              <a:t>metroko</a:t>
            </a:r>
            <a:r>
              <a:rPr lang="es-ES" sz="2000" dirty="0">
                <a:latin typeface="Comic Sans MS" pitchFamily="66" charset="0"/>
              </a:rPr>
              <a:t>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bat</a:t>
            </a:r>
            <a:r>
              <a:rPr lang="es-ES" sz="2000" dirty="0">
                <a:latin typeface="Comic Sans MS" pitchFamily="66" charset="0"/>
              </a:rPr>
              <a:t> </a:t>
            </a:r>
            <a:r>
              <a:rPr lang="es-ES" sz="2000" dirty="0" err="1">
                <a:latin typeface="Comic Sans MS" pitchFamily="66" charset="0"/>
              </a:rPr>
              <a:t>osatu</a:t>
            </a:r>
            <a:r>
              <a:rPr lang="es-ES" sz="2000" dirty="0">
                <a:latin typeface="Comic Sans MS" pitchFamily="66" charset="0"/>
              </a:rPr>
              <a:t> da. Bien </a:t>
            </a:r>
            <a:r>
              <a:rPr lang="es-ES" sz="2000" dirty="0" err="1">
                <a:latin typeface="Comic Sans MS" pitchFamily="66" charset="0"/>
              </a:rPr>
              <a:t>diametroak</a:t>
            </a:r>
            <a:r>
              <a:rPr lang="es-ES" sz="2000" dirty="0">
                <a:latin typeface="Comic Sans MS" pitchFamily="66" charset="0"/>
              </a:rPr>
              <a:t> 2mm-koak </a:t>
            </a:r>
            <a:r>
              <a:rPr lang="es-ES" sz="2000" dirty="0" err="1">
                <a:latin typeface="Comic Sans MS" pitchFamily="66" charset="0"/>
              </a:rPr>
              <a:t>badira</a:t>
            </a:r>
            <a:r>
              <a:rPr lang="es-ES" sz="2000" dirty="0">
                <a:latin typeface="Comic Sans MS" pitchFamily="66" charset="0"/>
              </a:rPr>
              <a:t> eta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konposatuaren</a:t>
            </a:r>
            <a:r>
              <a:rPr lang="es-ES" sz="2000" dirty="0">
                <a:latin typeface="Comic Sans MS" pitchFamily="66" charset="0"/>
              </a:rPr>
              <a:t> </a:t>
            </a:r>
            <a:r>
              <a:rPr lang="es-ES" sz="2000" dirty="0" err="1">
                <a:latin typeface="Comic Sans MS" pitchFamily="66" charset="0"/>
              </a:rPr>
              <a:t>muturren</a:t>
            </a:r>
            <a:r>
              <a:rPr lang="es-ES" sz="2000" dirty="0">
                <a:latin typeface="Comic Sans MS" pitchFamily="66" charset="0"/>
              </a:rPr>
              <a:t> </a:t>
            </a:r>
            <a:r>
              <a:rPr lang="es-ES" sz="2000" dirty="0" err="1">
                <a:latin typeface="Comic Sans MS" pitchFamily="66" charset="0"/>
              </a:rPr>
              <a:t>artean</a:t>
            </a:r>
            <a:r>
              <a:rPr lang="es-ES" sz="2000" dirty="0">
                <a:latin typeface="Comic Sans MS" pitchFamily="66" charset="0"/>
              </a:rPr>
              <a:t> 1V-eko </a:t>
            </a:r>
            <a:r>
              <a:rPr lang="es-ES" sz="2000" dirty="0" err="1">
                <a:latin typeface="Comic Sans MS" pitchFamily="66" charset="0"/>
              </a:rPr>
              <a:t>potentzial-diferentzia</a:t>
            </a:r>
            <a:r>
              <a:rPr lang="es-ES" sz="2000" dirty="0">
                <a:latin typeface="Comic Sans MS" pitchFamily="66" charset="0"/>
              </a:rPr>
              <a:t> </a:t>
            </a:r>
            <a:r>
              <a:rPr lang="es-ES" sz="2000" dirty="0" err="1">
                <a:latin typeface="Comic Sans MS" pitchFamily="66" charset="0"/>
              </a:rPr>
              <a:t>ezartzen</a:t>
            </a:r>
            <a:r>
              <a:rPr lang="es-ES" sz="2000" dirty="0">
                <a:latin typeface="Comic Sans MS" pitchFamily="66" charset="0"/>
              </a:rPr>
              <a:t> </a:t>
            </a:r>
            <a:r>
              <a:rPr lang="es-ES" sz="2000" dirty="0" err="1">
                <a:latin typeface="Comic Sans MS" pitchFamily="66" charset="0"/>
              </a:rPr>
              <a:t>bada</a:t>
            </a:r>
            <a:r>
              <a:rPr lang="es-ES" sz="2000" dirty="0">
                <a:latin typeface="Comic Sans MS" pitchFamily="66" charset="0"/>
              </a:rPr>
              <a:t>, </a:t>
            </a:r>
            <a:r>
              <a:rPr lang="es-ES" sz="2000" dirty="0" err="1">
                <a:latin typeface="Comic Sans MS" pitchFamily="66" charset="0"/>
              </a:rPr>
              <a:t>kalkulatu</a:t>
            </a:r>
            <a:r>
              <a:rPr lang="es-ES" sz="2000" dirty="0">
                <a:latin typeface="Comic Sans MS" pitchFamily="66" charset="0"/>
              </a:rPr>
              <a:t>:</a:t>
            </a:r>
          </a:p>
          <a:p>
            <a:pPr indent="541338" algn="just">
              <a:lnSpc>
                <a:spcPct val="150000"/>
              </a:lnSpc>
            </a:pPr>
            <a:r>
              <a:rPr lang="es-ES" sz="2000" dirty="0">
                <a:latin typeface="Comic Sans MS" pitchFamily="66" charset="0"/>
              </a:rPr>
              <a:t>             a)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bakoitzeko</a:t>
            </a:r>
            <a:r>
              <a:rPr lang="es-ES" sz="2000" dirty="0">
                <a:latin typeface="Comic Sans MS" pitchFamily="66" charset="0"/>
              </a:rPr>
              <a:t> </a:t>
            </a:r>
            <a:r>
              <a:rPr lang="es-ES" sz="2000" dirty="0" err="1">
                <a:latin typeface="Comic Sans MS" pitchFamily="66" charset="0"/>
              </a:rPr>
              <a:t>eremu</a:t>
            </a:r>
            <a:r>
              <a:rPr lang="es-ES" sz="2000" dirty="0">
                <a:latin typeface="Comic Sans MS" pitchFamily="66" charset="0"/>
              </a:rPr>
              <a:t> </a:t>
            </a:r>
            <a:r>
              <a:rPr lang="es-ES" sz="2000" dirty="0" err="1">
                <a:latin typeface="Comic Sans MS" pitchFamily="66" charset="0"/>
              </a:rPr>
              <a:t>elektrikoa</a:t>
            </a:r>
            <a:r>
              <a:rPr lang="es-ES" sz="2000" dirty="0">
                <a:latin typeface="Comic Sans MS" pitchFamily="66" charset="0"/>
              </a:rPr>
              <a:t>.</a:t>
            </a:r>
          </a:p>
          <a:p>
            <a:pPr indent="541338" algn="just">
              <a:lnSpc>
                <a:spcPct val="150000"/>
              </a:lnSpc>
            </a:pPr>
            <a:r>
              <a:rPr lang="es-ES" sz="2000" dirty="0">
                <a:latin typeface="Comic Sans MS" pitchFamily="66" charset="0"/>
              </a:rPr>
              <a:t>             b)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bakoitzeko</a:t>
            </a:r>
            <a:r>
              <a:rPr lang="es-ES" sz="2000" dirty="0">
                <a:latin typeface="Comic Sans MS" pitchFamily="66" charset="0"/>
              </a:rPr>
              <a:t> </a:t>
            </a:r>
            <a:r>
              <a:rPr lang="es-ES" sz="2000" dirty="0" err="1">
                <a:latin typeface="Comic Sans MS" pitchFamily="66" charset="0"/>
              </a:rPr>
              <a:t>korronte-dentsitatea</a:t>
            </a:r>
            <a:r>
              <a:rPr lang="es-ES" sz="2000" dirty="0">
                <a:latin typeface="Comic Sans MS" pitchFamily="66" charset="0"/>
              </a:rPr>
              <a:t>.</a:t>
            </a:r>
          </a:p>
          <a:p>
            <a:pPr indent="541338" algn="just">
              <a:lnSpc>
                <a:spcPct val="150000"/>
              </a:lnSpc>
            </a:pPr>
            <a:r>
              <a:rPr lang="es-ES" sz="2000" dirty="0">
                <a:latin typeface="Comic Sans MS" pitchFamily="66" charset="0"/>
              </a:rPr>
              <a:t>             c)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bakoitzaren</a:t>
            </a:r>
            <a:r>
              <a:rPr lang="es-ES" sz="2000" dirty="0">
                <a:latin typeface="Comic Sans MS" pitchFamily="66" charset="0"/>
              </a:rPr>
              <a:t> </a:t>
            </a:r>
            <a:r>
              <a:rPr lang="es-ES" sz="2000" dirty="0" err="1">
                <a:latin typeface="Comic Sans MS" pitchFamily="66" charset="0"/>
              </a:rPr>
              <a:t>muturren</a:t>
            </a:r>
            <a:r>
              <a:rPr lang="es-ES" sz="2000" dirty="0">
                <a:latin typeface="Comic Sans MS" pitchFamily="66" charset="0"/>
              </a:rPr>
              <a:t> </a:t>
            </a:r>
            <a:r>
              <a:rPr lang="es-ES" sz="2000" dirty="0" err="1">
                <a:latin typeface="Comic Sans MS" pitchFamily="66" charset="0"/>
              </a:rPr>
              <a:t>arteko</a:t>
            </a:r>
            <a:r>
              <a:rPr lang="es-ES" sz="2000" dirty="0">
                <a:latin typeface="Comic Sans MS" pitchFamily="66" charset="0"/>
              </a:rPr>
              <a:t> </a:t>
            </a:r>
            <a:r>
              <a:rPr lang="es-ES" sz="2000" dirty="0" err="1">
                <a:latin typeface="Comic Sans MS" pitchFamily="66" charset="0"/>
              </a:rPr>
              <a:t>potentzial</a:t>
            </a:r>
            <a:r>
              <a:rPr lang="es-ES" sz="2000" dirty="0">
                <a:latin typeface="Comic Sans MS" pitchFamily="66" charset="0"/>
              </a:rPr>
              <a:t>-</a:t>
            </a:r>
            <a:r>
              <a:rPr lang="es-ES" sz="2000" dirty="0" err="1">
                <a:latin typeface="Comic Sans MS" pitchFamily="66" charset="0"/>
              </a:rPr>
              <a:t>diferentzia</a:t>
            </a:r>
            <a:r>
              <a:rPr lang="es-ES" sz="2000" dirty="0">
                <a:latin typeface="Comic Sans MS" pitchFamily="66" charset="0"/>
              </a:rPr>
              <a:t>.</a:t>
            </a:r>
          </a:p>
          <a:p>
            <a:pPr indent="541338" algn="just">
              <a:lnSpc>
                <a:spcPct val="150000"/>
              </a:lnSpc>
            </a:pPr>
            <a:r>
              <a:rPr lang="es-ES" sz="2000" dirty="0">
                <a:latin typeface="Comic Sans MS" pitchFamily="66" charset="0"/>
              </a:rPr>
              <a:t>             d)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bakoitzean</a:t>
            </a:r>
            <a:r>
              <a:rPr lang="es-ES" sz="2000" dirty="0">
                <a:latin typeface="Comic Sans MS" pitchFamily="66" charset="0"/>
              </a:rPr>
              <a:t> </a:t>
            </a:r>
            <a:r>
              <a:rPr lang="es-ES" sz="2000" dirty="0" err="1">
                <a:latin typeface="Comic Sans MS" pitchFamily="66" charset="0"/>
              </a:rPr>
              <a:t>xahutzen</a:t>
            </a:r>
            <a:r>
              <a:rPr lang="es-ES" sz="2000" dirty="0">
                <a:latin typeface="Comic Sans MS" pitchFamily="66" charset="0"/>
              </a:rPr>
              <a:t> den </a:t>
            </a:r>
            <a:r>
              <a:rPr lang="es-ES" sz="2000" dirty="0" err="1">
                <a:latin typeface="Comic Sans MS" pitchFamily="66" charset="0"/>
              </a:rPr>
              <a:t>potentzia</a:t>
            </a:r>
            <a:r>
              <a:rPr lang="es-ES" sz="2000" dirty="0">
                <a:latin typeface="Comic Sans MS" pitchFamily="66" charset="0"/>
              </a:rPr>
              <a:t>.</a:t>
            </a:r>
            <a:endParaRPr lang="eu-ES" sz="2000" dirty="0"/>
          </a:p>
          <a:p>
            <a:pPr indent="541338" algn="just">
              <a:lnSpc>
                <a:spcPct val="150000"/>
              </a:lnSpc>
            </a:pPr>
            <a:r>
              <a:rPr lang="eu-ES" sz="2000" dirty="0">
                <a:latin typeface="Comic Sans MS" pitchFamily="66" charset="0"/>
              </a:rPr>
              <a:t>Datuak: </a:t>
            </a:r>
            <a:r>
              <a:rPr lang="pt-PT" sz="2000" dirty="0">
                <a:latin typeface="Comic Sans MS" pitchFamily="66" charset="0"/>
              </a:rPr>
              <a:t>Burdinaren erresistibitatea </a:t>
            </a:r>
            <a:r>
              <a:rPr lang="es-ES" sz="2000" dirty="0">
                <a:latin typeface="Symbol" pitchFamily="18" charset="2"/>
              </a:rPr>
              <a:t>r</a:t>
            </a:r>
            <a:r>
              <a:rPr lang="pt-PT" sz="2000" baseline="-25000" dirty="0">
                <a:latin typeface="Comic Sans MS" pitchFamily="66" charset="0"/>
              </a:rPr>
              <a:t>Fe</a:t>
            </a:r>
            <a:r>
              <a:rPr lang="pt-PT" sz="2000" dirty="0">
                <a:latin typeface="Comic Sans MS" pitchFamily="66" charset="0"/>
              </a:rPr>
              <a:t>=1.0x10</a:t>
            </a:r>
            <a:r>
              <a:rPr lang="pt-PT" sz="2000" baseline="30000" dirty="0">
                <a:latin typeface="Comic Sans MS" pitchFamily="66" charset="0"/>
              </a:rPr>
              <a:t>-7</a:t>
            </a:r>
            <a:r>
              <a:rPr lang="pt-PT" sz="2000" dirty="0">
                <a:latin typeface="Comic Sans MS" pitchFamily="66" charset="0"/>
              </a:rPr>
              <a:t>Ωm; </a:t>
            </a:r>
          </a:p>
          <a:p>
            <a:pPr indent="541338" algn="just">
              <a:lnSpc>
                <a:spcPct val="150000"/>
              </a:lnSpc>
            </a:pPr>
            <a:r>
              <a:rPr lang="pt-PT" sz="2000" dirty="0">
                <a:latin typeface="Comic Sans MS" pitchFamily="66" charset="0"/>
              </a:rPr>
              <a:t>             Kobrearen erresistibitatea </a:t>
            </a:r>
            <a:r>
              <a:rPr lang="es-ES" sz="2000" dirty="0">
                <a:latin typeface="Symbol" pitchFamily="18" charset="2"/>
              </a:rPr>
              <a:t>r</a:t>
            </a:r>
            <a:r>
              <a:rPr lang="pt-PT" sz="2000" baseline="-25000" dirty="0">
                <a:latin typeface="Comic Sans MS" pitchFamily="66" charset="0"/>
              </a:rPr>
              <a:t>Cu</a:t>
            </a:r>
            <a:r>
              <a:rPr lang="pt-PT" sz="2000" dirty="0">
                <a:latin typeface="Comic Sans MS" pitchFamily="66" charset="0"/>
              </a:rPr>
              <a:t>=1.72x10</a:t>
            </a:r>
            <a:r>
              <a:rPr lang="pt-PT" sz="2000" baseline="30000" dirty="0">
                <a:latin typeface="Comic Sans MS" pitchFamily="66" charset="0"/>
              </a:rPr>
              <a:t>-8</a:t>
            </a:r>
            <a:r>
              <a:rPr lang="pt-PT" sz="2000" dirty="0">
                <a:latin typeface="Comic Sans MS" pitchFamily="66" charset="0"/>
              </a:rPr>
              <a:t>Ωm</a:t>
            </a:r>
            <a:endParaRPr lang="eu-ES" sz="2000" baseline="30000" dirty="0"/>
          </a:p>
        </p:txBody>
      </p:sp>
    </p:spTree>
    <p:extLst>
      <p:ext uri="{BB962C8B-B14F-4D97-AF65-F5344CB8AC3E}">
        <p14:creationId xmlns:p14="http://schemas.microsoft.com/office/powerpoint/2010/main" val="2131302660"/>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p:cNvGraphicFramePr>
            <a:graphicFrameLocks noChangeAspect="1"/>
          </p:cNvGraphicFramePr>
          <p:nvPr/>
        </p:nvGraphicFramePr>
        <p:xfrm>
          <a:off x="681296" y="245946"/>
          <a:ext cx="539750" cy="431800"/>
        </p:xfrm>
        <a:graphic>
          <a:graphicData uri="http://schemas.openxmlformats.org/presentationml/2006/ole">
            <mc:AlternateContent xmlns:mc="http://schemas.openxmlformats.org/markup-compatibility/2006">
              <mc:Choice xmlns:v="urn:schemas-microsoft-com:vml" Requires="v">
                <p:oleObj spid="_x0000_s2666546" name="Ecuación" r:id="rId4" imgW="291847" imgH="215713" progId="Equation.3">
                  <p:embed/>
                </p:oleObj>
              </mc:Choice>
              <mc:Fallback>
                <p:oleObj name="Ecuación" r:id="rId4" imgW="291847" imgH="215713" progId="Equation.3">
                  <p:embed/>
                  <p:pic>
                    <p:nvPicPr>
                      <p:cNvPr id="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96" y="245946"/>
                        <a:ext cx="5397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37" name="Object 17"/>
          <p:cNvGraphicFramePr>
            <a:graphicFrameLocks noChangeAspect="1"/>
          </p:cNvGraphicFramePr>
          <p:nvPr/>
        </p:nvGraphicFramePr>
        <p:xfrm>
          <a:off x="1384300" y="76201"/>
          <a:ext cx="7556500" cy="968375"/>
        </p:xfrm>
        <a:graphic>
          <a:graphicData uri="http://schemas.openxmlformats.org/presentationml/2006/ole">
            <mc:AlternateContent xmlns:mc="http://schemas.openxmlformats.org/markup-compatibility/2006">
              <mc:Choice xmlns:v="urn:schemas-microsoft-com:vml" Requires="v">
                <p:oleObj spid="_x0000_s2666547" name="Ecuación" r:id="rId6" imgW="4279680" imgH="482400" progId="Equation.3">
                  <p:embed/>
                </p:oleObj>
              </mc:Choice>
              <mc:Fallback>
                <p:oleObj name="Ecuación" r:id="rId6" imgW="4279680" imgH="482400" progId="Equation.3">
                  <p:embed/>
                  <p:pic>
                    <p:nvPicPr>
                      <p:cNvPr id="337937"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300" y="76201"/>
                        <a:ext cx="7556500"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38" name="Object 18"/>
          <p:cNvGraphicFramePr>
            <a:graphicFrameLocks noChangeAspect="1"/>
          </p:cNvGraphicFramePr>
          <p:nvPr/>
        </p:nvGraphicFramePr>
        <p:xfrm>
          <a:off x="1439863" y="1073151"/>
          <a:ext cx="7486650" cy="942975"/>
        </p:xfrm>
        <a:graphic>
          <a:graphicData uri="http://schemas.openxmlformats.org/presentationml/2006/ole">
            <mc:AlternateContent xmlns:mc="http://schemas.openxmlformats.org/markup-compatibility/2006">
              <mc:Choice xmlns:v="urn:schemas-microsoft-com:vml" Requires="v">
                <p:oleObj spid="_x0000_s2666548" name="Ecuación" r:id="rId8" imgW="4431960" imgH="469800" progId="Equation.3">
                  <p:embed/>
                </p:oleObj>
              </mc:Choice>
              <mc:Fallback>
                <p:oleObj name="Ecuación" r:id="rId8" imgW="4431960" imgH="469800" progId="Equation.3">
                  <p:embed/>
                  <p:pic>
                    <p:nvPicPr>
                      <p:cNvPr id="337938"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9863" y="1073151"/>
                        <a:ext cx="74866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39" name="Object 19"/>
          <p:cNvGraphicFramePr>
            <a:graphicFrameLocks noChangeAspect="1"/>
          </p:cNvGraphicFramePr>
          <p:nvPr/>
        </p:nvGraphicFramePr>
        <p:xfrm>
          <a:off x="1439863" y="2211388"/>
          <a:ext cx="5988050" cy="484187"/>
        </p:xfrm>
        <a:graphic>
          <a:graphicData uri="http://schemas.openxmlformats.org/presentationml/2006/ole">
            <mc:AlternateContent xmlns:mc="http://schemas.openxmlformats.org/markup-compatibility/2006">
              <mc:Choice xmlns:v="urn:schemas-microsoft-com:vml" Requires="v">
                <p:oleObj spid="_x0000_s2666549" name="Ecuación" r:id="rId10" imgW="3543120" imgH="241200" progId="Equation.3">
                  <p:embed/>
                </p:oleObj>
              </mc:Choice>
              <mc:Fallback>
                <p:oleObj name="Ecuación" r:id="rId10" imgW="3543120" imgH="241200" progId="Equation.3">
                  <p:embed/>
                  <p:pic>
                    <p:nvPicPr>
                      <p:cNvPr id="337939"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9863" y="2211388"/>
                        <a:ext cx="5988050"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40" name="Object 12"/>
          <p:cNvGraphicFramePr>
            <a:graphicFrameLocks noChangeAspect="1"/>
          </p:cNvGraphicFramePr>
          <p:nvPr/>
        </p:nvGraphicFramePr>
        <p:xfrm>
          <a:off x="1479551" y="2805113"/>
          <a:ext cx="5008563" cy="838200"/>
        </p:xfrm>
        <a:graphic>
          <a:graphicData uri="http://schemas.openxmlformats.org/presentationml/2006/ole">
            <mc:AlternateContent xmlns:mc="http://schemas.openxmlformats.org/markup-compatibility/2006">
              <mc:Choice xmlns:v="urn:schemas-microsoft-com:vml" Requires="v">
                <p:oleObj spid="_x0000_s2666550" name="Ecuación" r:id="rId12" imgW="2705040" imgH="419040" progId="Equation.3">
                  <p:embed/>
                </p:oleObj>
              </mc:Choice>
              <mc:Fallback>
                <p:oleObj name="Ecuación" r:id="rId12" imgW="2705040" imgH="419040" progId="Equation.3">
                  <p:embed/>
                  <p:pic>
                    <p:nvPicPr>
                      <p:cNvPr id="33794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9551" y="2805113"/>
                        <a:ext cx="50085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41" name="Object 21"/>
          <p:cNvGraphicFramePr>
            <a:graphicFrameLocks noChangeAspect="1"/>
          </p:cNvGraphicFramePr>
          <p:nvPr/>
        </p:nvGraphicFramePr>
        <p:xfrm>
          <a:off x="1563688" y="3624264"/>
          <a:ext cx="3263900" cy="835025"/>
        </p:xfrm>
        <a:graphic>
          <a:graphicData uri="http://schemas.openxmlformats.org/presentationml/2006/ole">
            <mc:AlternateContent xmlns:mc="http://schemas.openxmlformats.org/markup-compatibility/2006">
              <mc:Choice xmlns:v="urn:schemas-microsoft-com:vml" Requires="v">
                <p:oleObj spid="_x0000_s2666551" name="Ecuación" r:id="rId14" imgW="1942920" imgH="419040" progId="Equation.3">
                  <p:embed/>
                </p:oleObj>
              </mc:Choice>
              <mc:Fallback>
                <p:oleObj name="Ecuación" r:id="rId14" imgW="1942920" imgH="419040" progId="Equation.3">
                  <p:embed/>
                  <p:pic>
                    <p:nvPicPr>
                      <p:cNvPr id="337941"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3688" y="3624264"/>
                        <a:ext cx="32639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42" name="Object 22"/>
          <p:cNvGraphicFramePr>
            <a:graphicFrameLocks noChangeAspect="1"/>
          </p:cNvGraphicFramePr>
          <p:nvPr/>
        </p:nvGraphicFramePr>
        <p:xfrm>
          <a:off x="1100138" y="5611814"/>
          <a:ext cx="8024812" cy="892175"/>
        </p:xfrm>
        <a:graphic>
          <a:graphicData uri="http://schemas.openxmlformats.org/presentationml/2006/ole">
            <mc:AlternateContent xmlns:mc="http://schemas.openxmlformats.org/markup-compatibility/2006">
              <mc:Choice xmlns:v="urn:schemas-microsoft-com:vml" Requires="v">
                <p:oleObj spid="_x0000_s2666552" name="Ecuación" r:id="rId16" imgW="4749480" imgH="444240" progId="Equation.3">
                  <p:embed/>
                </p:oleObj>
              </mc:Choice>
              <mc:Fallback>
                <p:oleObj name="Ecuación" r:id="rId16" imgW="4749480" imgH="444240" progId="Equation.3">
                  <p:embed/>
                  <p:pic>
                    <p:nvPicPr>
                      <p:cNvPr id="337942"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0138" y="5611814"/>
                        <a:ext cx="8024812"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43" name="Object 23"/>
          <p:cNvGraphicFramePr>
            <a:graphicFrameLocks noChangeAspect="1"/>
          </p:cNvGraphicFramePr>
          <p:nvPr/>
        </p:nvGraphicFramePr>
        <p:xfrm>
          <a:off x="1023939" y="4471989"/>
          <a:ext cx="7875587" cy="917575"/>
        </p:xfrm>
        <a:graphic>
          <a:graphicData uri="http://schemas.openxmlformats.org/presentationml/2006/ole">
            <mc:AlternateContent xmlns:mc="http://schemas.openxmlformats.org/markup-compatibility/2006">
              <mc:Choice xmlns:v="urn:schemas-microsoft-com:vml" Requires="v">
                <p:oleObj spid="_x0000_s2666553" name="Ecuación" r:id="rId18" imgW="4660560" imgH="457200" progId="Equation.3">
                  <p:embed/>
                </p:oleObj>
              </mc:Choice>
              <mc:Fallback>
                <p:oleObj name="Ecuación" r:id="rId18" imgW="4660560" imgH="457200" progId="Equation.3">
                  <p:embed/>
                  <p:pic>
                    <p:nvPicPr>
                      <p:cNvPr id="337943"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3939" y="4471989"/>
                        <a:ext cx="7875587"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9952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937"/>
                                        </p:tgtEl>
                                        <p:attrNameLst>
                                          <p:attrName>style.visibility</p:attrName>
                                        </p:attrNameLst>
                                      </p:cBhvr>
                                      <p:to>
                                        <p:strVal val="visible"/>
                                      </p:to>
                                    </p:set>
                                    <p:animEffect transition="in" filter="wipe(left)">
                                      <p:cBhvr>
                                        <p:cTn id="12" dur="5000"/>
                                        <p:tgtEl>
                                          <p:spTgt spid="3379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7938"/>
                                        </p:tgtEl>
                                        <p:attrNameLst>
                                          <p:attrName>style.visibility</p:attrName>
                                        </p:attrNameLst>
                                      </p:cBhvr>
                                      <p:to>
                                        <p:strVal val="visible"/>
                                      </p:to>
                                    </p:set>
                                    <p:animEffect transition="in" filter="wipe(left)">
                                      <p:cBhvr>
                                        <p:cTn id="17" dur="5000"/>
                                        <p:tgtEl>
                                          <p:spTgt spid="3379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7939"/>
                                        </p:tgtEl>
                                        <p:attrNameLst>
                                          <p:attrName>style.visibility</p:attrName>
                                        </p:attrNameLst>
                                      </p:cBhvr>
                                      <p:to>
                                        <p:strVal val="visible"/>
                                      </p:to>
                                    </p:set>
                                    <p:animEffect transition="in" filter="wipe(left)">
                                      <p:cBhvr>
                                        <p:cTn id="22" dur="5000"/>
                                        <p:tgtEl>
                                          <p:spTgt spid="3379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7940"/>
                                        </p:tgtEl>
                                        <p:attrNameLst>
                                          <p:attrName>style.visibility</p:attrName>
                                        </p:attrNameLst>
                                      </p:cBhvr>
                                      <p:to>
                                        <p:strVal val="visible"/>
                                      </p:to>
                                    </p:set>
                                    <p:animEffect transition="in" filter="wipe(left)">
                                      <p:cBhvr>
                                        <p:cTn id="27" dur="5000"/>
                                        <p:tgtEl>
                                          <p:spTgt spid="3379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7941"/>
                                        </p:tgtEl>
                                        <p:attrNameLst>
                                          <p:attrName>style.visibility</p:attrName>
                                        </p:attrNameLst>
                                      </p:cBhvr>
                                      <p:to>
                                        <p:strVal val="visible"/>
                                      </p:to>
                                    </p:set>
                                    <p:animEffect transition="in" filter="wipe(left)">
                                      <p:cBhvr>
                                        <p:cTn id="32" dur="5000"/>
                                        <p:tgtEl>
                                          <p:spTgt spid="3379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7943"/>
                                        </p:tgtEl>
                                        <p:attrNameLst>
                                          <p:attrName>style.visibility</p:attrName>
                                        </p:attrNameLst>
                                      </p:cBhvr>
                                      <p:to>
                                        <p:strVal val="visible"/>
                                      </p:to>
                                    </p:set>
                                    <p:animEffect transition="in" filter="wipe(left)">
                                      <p:cBhvr>
                                        <p:cTn id="37" dur="5000"/>
                                        <p:tgtEl>
                                          <p:spTgt spid="3379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7942"/>
                                        </p:tgtEl>
                                        <p:attrNameLst>
                                          <p:attrName>style.visibility</p:attrName>
                                        </p:attrNameLst>
                                      </p:cBhvr>
                                      <p:to>
                                        <p:strVal val="visible"/>
                                      </p:to>
                                    </p:set>
                                    <p:animEffect transition="in" filter="wipe(left)">
                                      <p:cBhvr>
                                        <p:cTn id="42" dur="5000"/>
                                        <p:tgtEl>
                                          <p:spTgt spid="33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1181" name="Object 13"/>
          <p:cNvGraphicFramePr>
            <a:graphicFrameLocks noChangeAspect="1"/>
          </p:cNvGraphicFramePr>
          <p:nvPr/>
        </p:nvGraphicFramePr>
        <p:xfrm>
          <a:off x="1308101" y="2289175"/>
          <a:ext cx="6053137" cy="484188"/>
        </p:xfrm>
        <a:graphic>
          <a:graphicData uri="http://schemas.openxmlformats.org/presentationml/2006/ole">
            <mc:AlternateContent xmlns:mc="http://schemas.openxmlformats.org/markup-compatibility/2006">
              <mc:Choice xmlns:v="urn:schemas-microsoft-com:vml" Requires="v">
                <p:oleObj spid="_x0000_s2667570" name="Ecuación" r:id="rId4" imgW="3581280" imgH="241200" progId="Equation.3">
                  <p:embed/>
                </p:oleObj>
              </mc:Choice>
              <mc:Fallback>
                <p:oleObj name="Ecuación" r:id="rId4" imgW="3581280" imgH="241200" progId="Equation.3">
                  <p:embed/>
                  <p:pic>
                    <p:nvPicPr>
                      <p:cNvPr id="39118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1" y="2289175"/>
                        <a:ext cx="6053137"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82" name="Object 14"/>
          <p:cNvGraphicFramePr>
            <a:graphicFrameLocks noChangeAspect="1"/>
          </p:cNvGraphicFramePr>
          <p:nvPr/>
        </p:nvGraphicFramePr>
        <p:xfrm>
          <a:off x="1308100" y="1517650"/>
          <a:ext cx="5899150" cy="509588"/>
        </p:xfrm>
        <a:graphic>
          <a:graphicData uri="http://schemas.openxmlformats.org/presentationml/2006/ole">
            <mc:AlternateContent xmlns:mc="http://schemas.openxmlformats.org/markup-compatibility/2006">
              <mc:Choice xmlns:v="urn:schemas-microsoft-com:vml" Requires="v">
                <p:oleObj spid="_x0000_s2667571" name="Ecuación" r:id="rId6" imgW="3492360" imgH="253800" progId="Equation.3">
                  <p:embed/>
                </p:oleObj>
              </mc:Choice>
              <mc:Fallback>
                <p:oleObj name="Ecuación" r:id="rId6" imgW="3492360" imgH="253800" progId="Equation.3">
                  <p:embed/>
                  <p:pic>
                    <p:nvPicPr>
                      <p:cNvPr id="39118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1517650"/>
                        <a:ext cx="5899150"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04851" y="246063"/>
          <a:ext cx="492125" cy="431800"/>
        </p:xfrm>
        <a:graphic>
          <a:graphicData uri="http://schemas.openxmlformats.org/presentationml/2006/ole">
            <mc:AlternateContent xmlns:mc="http://schemas.openxmlformats.org/markup-compatibility/2006">
              <mc:Choice xmlns:v="urn:schemas-microsoft-com:vml" Requires="v">
                <p:oleObj spid="_x0000_s2667572" name="Ecuación" r:id="rId8" imgW="266400" imgH="215640" progId="Equation.3">
                  <p:embed/>
                </p:oleObj>
              </mc:Choice>
              <mc:Fallback>
                <p:oleObj name="Ecuación" r:id="rId8" imgW="266400" imgH="215640" progId="Equation.3">
                  <p:embed/>
                  <p:pic>
                    <p:nvPicPr>
                      <p:cNvPr id="35840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1" y="246063"/>
                        <a:ext cx="4921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10" name="Object 7"/>
          <p:cNvGraphicFramePr>
            <a:graphicFrameLocks noChangeAspect="1"/>
          </p:cNvGraphicFramePr>
          <p:nvPr/>
        </p:nvGraphicFramePr>
        <p:xfrm>
          <a:off x="1265238" y="90488"/>
          <a:ext cx="7110412" cy="889000"/>
        </p:xfrm>
        <a:graphic>
          <a:graphicData uri="http://schemas.openxmlformats.org/presentationml/2006/ole">
            <mc:AlternateContent xmlns:mc="http://schemas.openxmlformats.org/markup-compatibility/2006">
              <mc:Choice xmlns:v="urn:schemas-microsoft-com:vml" Requires="v">
                <p:oleObj spid="_x0000_s2667573" name="Ecuación" r:id="rId10" imgW="3848040" imgH="444240" progId="Equation.3">
                  <p:embed/>
                </p:oleObj>
              </mc:Choice>
              <mc:Fallback>
                <p:oleObj name="Ecuación" r:id="rId10" imgW="3848040" imgH="444240" progId="Equation.3">
                  <p:embed/>
                  <p:pic>
                    <p:nvPicPr>
                      <p:cNvPr id="35841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5238" y="90488"/>
                        <a:ext cx="7110412"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11" name="Object 11"/>
          <p:cNvGraphicFramePr>
            <a:graphicFrameLocks noChangeAspect="1"/>
          </p:cNvGraphicFramePr>
          <p:nvPr/>
        </p:nvGraphicFramePr>
        <p:xfrm>
          <a:off x="709613" y="1517650"/>
          <a:ext cx="469900" cy="431800"/>
        </p:xfrm>
        <a:graphic>
          <a:graphicData uri="http://schemas.openxmlformats.org/presentationml/2006/ole">
            <mc:AlternateContent xmlns:mc="http://schemas.openxmlformats.org/markup-compatibility/2006">
              <mc:Choice xmlns:v="urn:schemas-microsoft-com:vml" Requires="v">
                <p:oleObj spid="_x0000_s2667574" name="Ecuación" r:id="rId12" imgW="253800" imgH="215640" progId="Equation.3">
                  <p:embed/>
                </p:oleObj>
              </mc:Choice>
              <mc:Fallback>
                <p:oleObj name="Ecuación" r:id="rId12" imgW="253800" imgH="215640" progId="Equation.3">
                  <p:embed/>
                  <p:pic>
                    <p:nvPicPr>
                      <p:cNvPr id="358411"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613" y="1517650"/>
                        <a:ext cx="469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12" name="Object 13"/>
          <p:cNvGraphicFramePr>
            <a:graphicFrameLocks noChangeAspect="1"/>
          </p:cNvGraphicFramePr>
          <p:nvPr/>
        </p:nvGraphicFramePr>
        <p:xfrm>
          <a:off x="1511300" y="3455988"/>
          <a:ext cx="5378450" cy="482600"/>
        </p:xfrm>
        <a:graphic>
          <a:graphicData uri="http://schemas.openxmlformats.org/presentationml/2006/ole">
            <mc:AlternateContent xmlns:mc="http://schemas.openxmlformats.org/markup-compatibility/2006">
              <mc:Choice xmlns:v="urn:schemas-microsoft-com:vml" Requires="v">
                <p:oleObj spid="_x0000_s2667575" name="Ecuación" r:id="rId14" imgW="2908080" imgH="241200" progId="Equation.3">
                  <p:embed/>
                </p:oleObj>
              </mc:Choice>
              <mc:Fallback>
                <p:oleObj name="Ecuación" r:id="rId14" imgW="2908080" imgH="241200" progId="Equation.3">
                  <p:embed/>
                  <p:pic>
                    <p:nvPicPr>
                      <p:cNvPr id="358412"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11300" y="3455988"/>
                        <a:ext cx="53784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1"/>
          <p:cNvGraphicFramePr>
            <a:graphicFrameLocks noChangeAspect="1"/>
          </p:cNvGraphicFramePr>
          <p:nvPr/>
        </p:nvGraphicFramePr>
        <p:xfrm>
          <a:off x="679450" y="3506788"/>
          <a:ext cx="539750" cy="431800"/>
        </p:xfrm>
        <a:graphic>
          <a:graphicData uri="http://schemas.openxmlformats.org/presentationml/2006/ole">
            <mc:AlternateContent xmlns:mc="http://schemas.openxmlformats.org/markup-compatibility/2006">
              <mc:Choice xmlns:v="urn:schemas-microsoft-com:vml" Requires="v">
                <p:oleObj spid="_x0000_s2667576" name="Ecuación" r:id="rId16" imgW="291960" imgH="215640" progId="Equation.3">
                  <p:embed/>
                </p:oleObj>
              </mc:Choice>
              <mc:Fallback>
                <p:oleObj name="Ecuación" r:id="rId16" imgW="291960" imgH="215640" progId="Equation.3">
                  <p:embed/>
                  <p:pic>
                    <p:nvPicPr>
                      <p:cNvPr id="1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450" y="3506788"/>
                        <a:ext cx="5397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nvGraphicFramePr>
        <p:xfrm>
          <a:off x="1452564" y="4103688"/>
          <a:ext cx="5495925" cy="457200"/>
        </p:xfrm>
        <a:graphic>
          <a:graphicData uri="http://schemas.openxmlformats.org/presentationml/2006/ole">
            <mc:AlternateContent xmlns:mc="http://schemas.openxmlformats.org/markup-compatibility/2006">
              <mc:Choice xmlns:v="urn:schemas-microsoft-com:vml" Requires="v">
                <p:oleObj spid="_x0000_s2667577" name="Ecuación" r:id="rId18" imgW="2971800" imgH="228600" progId="Equation.3">
                  <p:embed/>
                </p:oleObj>
              </mc:Choice>
              <mc:Fallback>
                <p:oleObj name="Ecuación" r:id="rId18" imgW="2971800" imgH="228600" progId="Equation.3">
                  <p:embed/>
                  <p:pic>
                    <p:nvPicPr>
                      <p:cNvPr id="17"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52564" y="4103688"/>
                        <a:ext cx="54959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2626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409"/>
                                        </p:tgtEl>
                                        <p:attrNameLst>
                                          <p:attrName>style.visibility</p:attrName>
                                        </p:attrNameLst>
                                      </p:cBhvr>
                                      <p:to>
                                        <p:strVal val="visible"/>
                                      </p:to>
                                    </p:set>
                                    <p:animEffect transition="in" filter="wipe(left)">
                                      <p:cBhvr>
                                        <p:cTn id="7" dur="500"/>
                                        <p:tgtEl>
                                          <p:spTgt spid="3584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10"/>
                                        </p:tgtEl>
                                        <p:attrNameLst>
                                          <p:attrName>style.visibility</p:attrName>
                                        </p:attrNameLst>
                                      </p:cBhvr>
                                      <p:to>
                                        <p:strVal val="visible"/>
                                      </p:to>
                                    </p:set>
                                    <p:animEffect transition="in" filter="wipe(left)">
                                      <p:cBhvr>
                                        <p:cTn id="12" dur="5000"/>
                                        <p:tgtEl>
                                          <p:spTgt spid="3584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11"/>
                                        </p:tgtEl>
                                        <p:attrNameLst>
                                          <p:attrName>style.visibility</p:attrName>
                                        </p:attrNameLst>
                                      </p:cBhvr>
                                      <p:to>
                                        <p:strVal val="visible"/>
                                      </p:to>
                                    </p:set>
                                    <p:animEffect transition="in" filter="wipe(left)">
                                      <p:cBhvr>
                                        <p:cTn id="17" dur="500"/>
                                        <p:tgtEl>
                                          <p:spTgt spid="3584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1182"/>
                                        </p:tgtEl>
                                        <p:attrNameLst>
                                          <p:attrName>style.visibility</p:attrName>
                                        </p:attrNameLst>
                                      </p:cBhvr>
                                      <p:to>
                                        <p:strVal val="visible"/>
                                      </p:to>
                                    </p:set>
                                    <p:animEffect transition="in" filter="wipe(left)">
                                      <p:cBhvr>
                                        <p:cTn id="22" dur="5000"/>
                                        <p:tgtEl>
                                          <p:spTgt spid="3911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1181"/>
                                        </p:tgtEl>
                                        <p:attrNameLst>
                                          <p:attrName>style.visibility</p:attrName>
                                        </p:attrNameLst>
                                      </p:cBhvr>
                                      <p:to>
                                        <p:strVal val="visible"/>
                                      </p:to>
                                    </p:set>
                                    <p:animEffect transition="in" filter="wipe(left)">
                                      <p:cBhvr>
                                        <p:cTn id="27" dur="5000"/>
                                        <p:tgtEl>
                                          <p:spTgt spid="3911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12"/>
                                        </p:tgtEl>
                                        <p:attrNameLst>
                                          <p:attrName>style.visibility</p:attrName>
                                        </p:attrNameLst>
                                      </p:cBhvr>
                                      <p:to>
                                        <p:strVal val="visible"/>
                                      </p:to>
                                    </p:set>
                                    <p:animEffect transition="in" filter="wipe(left)">
                                      <p:cBhvr>
                                        <p:cTn id="37" dur="5000"/>
                                        <p:tgtEl>
                                          <p:spTgt spid="3584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4860635" y="887998"/>
            <a:ext cx="184731" cy="338554"/>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4860635" y="1716673"/>
            <a:ext cx="184731" cy="338554"/>
          </a:xfrm>
          <a:prstGeom prst="rect">
            <a:avLst/>
          </a:prstGeom>
          <a:noFill/>
          <a:ln w="9525">
            <a:noFill/>
            <a:miter lim="800000"/>
            <a:headEnd/>
            <a:tailEnd/>
          </a:ln>
        </p:spPr>
        <p:txBody>
          <a:bodyPr wrap="none" anchor="ctr">
            <a:spAutoFit/>
          </a:bodyPr>
          <a:lstStyle/>
          <a:p>
            <a:pPr algn="ctr" eaLnBrk="0" hangingPunct="0"/>
            <a:endParaRPr lang="eu-ES"/>
          </a:p>
        </p:txBody>
      </p:sp>
      <p:sp>
        <p:nvSpPr>
          <p:cNvPr id="9" name="21 CuadroTexto"/>
          <p:cNvSpPr txBox="1">
            <a:spLocks noChangeArrowheads="1"/>
          </p:cNvSpPr>
          <p:nvPr/>
        </p:nvSpPr>
        <p:spPr bwMode="auto">
          <a:xfrm>
            <a:off x="381000" y="199266"/>
            <a:ext cx="9220200" cy="3416320"/>
          </a:xfrm>
          <a:prstGeom prst="rect">
            <a:avLst/>
          </a:prstGeom>
          <a:noFill/>
          <a:ln w="9525">
            <a:noFill/>
            <a:miter lim="800000"/>
            <a:headEnd/>
            <a:tailEnd/>
          </a:ln>
        </p:spPr>
        <p:txBody>
          <a:bodyPr wrap="square">
            <a:spAutoFit/>
          </a:bodyPr>
          <a:lstStyle/>
          <a:p>
            <a:pPr marR="3175" indent="898525" algn="just">
              <a:lnSpc>
                <a:spcPct val="150000"/>
              </a:lnSpc>
              <a:spcAft>
                <a:spcPts val="0"/>
              </a:spcAft>
            </a:pPr>
            <a:r>
              <a:rPr lang="eu-ES" b="1" spc="-100" dirty="0" smtClean="0">
                <a:latin typeface="Comic Sans MS" pitchFamily="66" charset="0"/>
                <a:ea typeface="Times"/>
                <a:cs typeface="Times New Roman"/>
              </a:rPr>
              <a:t>KE.36.-</a:t>
            </a:r>
            <a:r>
              <a:rPr lang="es-ES" dirty="0" err="1" smtClean="0">
                <a:latin typeface="Comic Sans MS"/>
                <a:ea typeface="Times"/>
                <a:cs typeface="Times New Roman"/>
              </a:rPr>
              <a:t>I</a:t>
            </a:r>
            <a:r>
              <a:rPr lang="es-ES" dirty="0" err="1" smtClean="0">
                <a:latin typeface="Comic Sans MS"/>
                <a:ea typeface="Times New Roman"/>
                <a:cs typeface="Times New Roman"/>
              </a:rPr>
              <a:t>rudian</a:t>
            </a:r>
            <a:r>
              <a:rPr lang="es-ES" dirty="0" smtClean="0">
                <a:latin typeface="Comic Sans MS"/>
                <a:ea typeface="Times New Roman"/>
                <a:cs typeface="Times New Roman"/>
              </a:rPr>
              <a:t> </a:t>
            </a:r>
            <a:r>
              <a:rPr lang="es-ES" dirty="0" err="1">
                <a:latin typeface="Comic Sans MS"/>
                <a:ea typeface="Times New Roman"/>
                <a:cs typeface="Times New Roman"/>
              </a:rPr>
              <a:t>agertzen</a:t>
            </a:r>
            <a:r>
              <a:rPr lang="es-ES" dirty="0">
                <a:latin typeface="Comic Sans MS"/>
                <a:ea typeface="Times New Roman"/>
                <a:cs typeface="Times New Roman"/>
              </a:rPr>
              <a:t> den </a:t>
            </a:r>
            <a:r>
              <a:rPr lang="es-ES" dirty="0" err="1">
                <a:latin typeface="Comic Sans MS"/>
                <a:ea typeface="Times New Roman"/>
                <a:cs typeface="Times New Roman"/>
              </a:rPr>
              <a:t>paralelepipedoa</a:t>
            </a:r>
            <a:r>
              <a:rPr lang="es-ES" dirty="0">
                <a:latin typeface="Comic Sans MS"/>
                <a:ea typeface="Times New Roman"/>
                <a:cs typeface="Times New Roman"/>
              </a:rPr>
              <a:t> </a:t>
            </a:r>
            <a:r>
              <a:rPr lang="es-ES" dirty="0" err="1">
                <a:latin typeface="Comic Sans MS"/>
                <a:ea typeface="Times New Roman"/>
                <a:cs typeface="Times New Roman"/>
              </a:rPr>
              <a:t>karbonozkoa</a:t>
            </a:r>
            <a:r>
              <a:rPr lang="es-ES" dirty="0">
                <a:latin typeface="Comic Sans MS"/>
                <a:ea typeface="Times New Roman"/>
                <a:cs typeface="Times New Roman"/>
              </a:rPr>
              <a:t> dela </a:t>
            </a:r>
            <a:r>
              <a:rPr lang="es-ES" dirty="0" err="1">
                <a:latin typeface="Comic Sans MS"/>
                <a:ea typeface="Times New Roman"/>
                <a:cs typeface="Times New Roman"/>
              </a:rPr>
              <a:t>jakinik</a:t>
            </a:r>
            <a:r>
              <a:rPr lang="es-ES" dirty="0">
                <a:latin typeface="Comic Sans MS"/>
                <a:ea typeface="Times New Roman"/>
                <a:cs typeface="Times New Roman"/>
              </a:rPr>
              <a:t>, </a:t>
            </a:r>
            <a:r>
              <a:rPr lang="es-ES" dirty="0" err="1">
                <a:latin typeface="Comic Sans MS"/>
                <a:ea typeface="Times New Roman"/>
                <a:cs typeface="Times New Roman"/>
              </a:rPr>
              <a:t>erantzun</a:t>
            </a:r>
            <a:r>
              <a:rPr lang="es-ES" dirty="0">
                <a:latin typeface="Comic Sans MS"/>
                <a:ea typeface="Times New Roman"/>
                <a:cs typeface="Times New Roman"/>
              </a:rPr>
              <a:t> </a:t>
            </a:r>
            <a:r>
              <a:rPr lang="es-ES" dirty="0" err="1">
                <a:latin typeface="Comic Sans MS"/>
                <a:ea typeface="Times New Roman"/>
                <a:cs typeface="Times New Roman"/>
              </a:rPr>
              <a:t>honako</a:t>
            </a:r>
            <a:r>
              <a:rPr lang="es-ES" dirty="0">
                <a:latin typeface="Comic Sans MS"/>
                <a:ea typeface="Times New Roman"/>
                <a:cs typeface="Times New Roman"/>
              </a:rPr>
              <a:t> </a:t>
            </a:r>
            <a:r>
              <a:rPr lang="es-ES" dirty="0" err="1">
                <a:latin typeface="Comic Sans MS"/>
                <a:ea typeface="Times New Roman"/>
                <a:cs typeface="Times New Roman"/>
              </a:rPr>
              <a:t>galdera</a:t>
            </a:r>
            <a:r>
              <a:rPr lang="es-ES" dirty="0">
                <a:latin typeface="Comic Sans MS"/>
                <a:ea typeface="Times New Roman"/>
                <a:cs typeface="Times New Roman"/>
              </a:rPr>
              <a:t> </a:t>
            </a:r>
            <a:r>
              <a:rPr lang="es-ES" dirty="0" err="1">
                <a:latin typeface="Comic Sans MS"/>
                <a:ea typeface="Times New Roman"/>
                <a:cs typeface="Times New Roman"/>
              </a:rPr>
              <a:t>hauek</a:t>
            </a:r>
            <a:r>
              <a:rPr lang="es-ES" dirty="0">
                <a:latin typeface="Comic Sans MS"/>
                <a:ea typeface="Times New Roman"/>
                <a:cs typeface="Times New Roman"/>
              </a:rPr>
              <a:t>: a) A eta B </a:t>
            </a:r>
            <a:r>
              <a:rPr lang="es-ES" dirty="0" err="1">
                <a:latin typeface="Comic Sans MS"/>
                <a:ea typeface="Times New Roman"/>
                <a:cs typeface="Times New Roman"/>
              </a:rPr>
              <a:t>aurpegien</a:t>
            </a:r>
            <a:r>
              <a:rPr lang="es-ES" dirty="0">
                <a:latin typeface="Comic Sans MS"/>
                <a:ea typeface="Times New Roman"/>
                <a:cs typeface="Times New Roman"/>
              </a:rPr>
              <a:t> </a:t>
            </a:r>
            <a:r>
              <a:rPr lang="es-ES" dirty="0" err="1">
                <a:latin typeface="Comic Sans MS"/>
                <a:ea typeface="Times New Roman"/>
                <a:cs typeface="Times New Roman"/>
              </a:rPr>
              <a:t>artean</a:t>
            </a:r>
            <a:r>
              <a:rPr lang="es-ES" dirty="0">
                <a:latin typeface="Comic Sans MS"/>
                <a:ea typeface="Times New Roman"/>
                <a:cs typeface="Times New Roman"/>
              </a:rPr>
              <a:t> V</a:t>
            </a:r>
            <a:r>
              <a:rPr lang="es-ES" baseline="-25000" dirty="0">
                <a:latin typeface="Comic Sans MS"/>
                <a:ea typeface="Times New Roman"/>
                <a:cs typeface="Times New Roman"/>
              </a:rPr>
              <a:t>0 </a:t>
            </a:r>
            <a:r>
              <a:rPr lang="es-ES" dirty="0">
                <a:latin typeface="Comic Sans MS"/>
                <a:ea typeface="Times New Roman"/>
                <a:cs typeface="Times New Roman"/>
              </a:rPr>
              <a:t> </a:t>
            </a:r>
            <a:r>
              <a:rPr lang="es-ES" dirty="0" err="1">
                <a:latin typeface="Comic Sans MS"/>
                <a:ea typeface="Times New Roman"/>
                <a:cs typeface="Times New Roman"/>
              </a:rPr>
              <a:t>potentzial-diferentzia</a:t>
            </a:r>
            <a:r>
              <a:rPr lang="es-ES" dirty="0">
                <a:latin typeface="Comic Sans MS"/>
                <a:ea typeface="Times New Roman"/>
                <a:cs typeface="Times New Roman"/>
              </a:rPr>
              <a:t> </a:t>
            </a:r>
            <a:r>
              <a:rPr lang="es-ES" dirty="0" err="1">
                <a:latin typeface="Comic Sans MS"/>
                <a:ea typeface="Times New Roman"/>
                <a:cs typeface="Times New Roman"/>
              </a:rPr>
              <a:t>ezartzen</a:t>
            </a:r>
            <a:r>
              <a:rPr lang="es-ES" dirty="0">
                <a:latin typeface="Comic Sans MS"/>
                <a:ea typeface="Times New Roman"/>
                <a:cs typeface="Times New Roman"/>
              </a:rPr>
              <a:t> </a:t>
            </a:r>
            <a:r>
              <a:rPr lang="es-ES" dirty="0" err="1">
                <a:latin typeface="Comic Sans MS"/>
                <a:ea typeface="Times New Roman"/>
                <a:cs typeface="Times New Roman"/>
              </a:rPr>
              <a:t>bada</a:t>
            </a:r>
            <a:r>
              <a:rPr lang="es-ES" dirty="0">
                <a:latin typeface="Comic Sans MS"/>
                <a:ea typeface="Times New Roman"/>
                <a:cs typeface="Times New Roman"/>
              </a:rPr>
              <a:t> </a:t>
            </a:r>
            <a:r>
              <a:rPr lang="es-ES" dirty="0" err="1">
                <a:latin typeface="Comic Sans MS"/>
                <a:ea typeface="Times New Roman"/>
                <a:cs typeface="Times New Roman"/>
              </a:rPr>
              <a:t>kalkulatu</a:t>
            </a:r>
            <a:r>
              <a:rPr lang="es-ES" dirty="0">
                <a:latin typeface="Comic Sans MS"/>
                <a:ea typeface="Times New Roman"/>
                <a:cs typeface="Times New Roman"/>
              </a:rPr>
              <a:t> </a:t>
            </a:r>
            <a:r>
              <a:rPr lang="es-ES" dirty="0" err="1">
                <a:latin typeface="Comic Sans MS"/>
                <a:ea typeface="Times New Roman"/>
                <a:cs typeface="Times New Roman"/>
              </a:rPr>
              <a:t>bere</a:t>
            </a:r>
            <a:r>
              <a:rPr lang="es-ES" dirty="0">
                <a:latin typeface="Comic Sans MS"/>
                <a:ea typeface="Times New Roman"/>
                <a:cs typeface="Times New Roman"/>
              </a:rPr>
              <a:t> </a:t>
            </a:r>
            <a:r>
              <a:rPr lang="es-ES" dirty="0" err="1">
                <a:latin typeface="Comic Sans MS"/>
                <a:ea typeface="Times New Roman"/>
                <a:cs typeface="Times New Roman"/>
              </a:rPr>
              <a:t>barnetik</a:t>
            </a:r>
            <a:r>
              <a:rPr lang="es-ES" dirty="0">
                <a:latin typeface="Comic Sans MS"/>
                <a:ea typeface="Times New Roman"/>
                <a:cs typeface="Times New Roman"/>
              </a:rPr>
              <a:t> </a:t>
            </a:r>
            <a:r>
              <a:rPr lang="es-ES" dirty="0" err="1">
                <a:latin typeface="Comic Sans MS"/>
                <a:ea typeface="Times New Roman"/>
                <a:cs typeface="Times New Roman"/>
              </a:rPr>
              <a:t>iragaten</a:t>
            </a:r>
            <a:r>
              <a:rPr lang="es-ES" dirty="0">
                <a:latin typeface="Comic Sans MS"/>
                <a:ea typeface="Times New Roman"/>
                <a:cs typeface="Times New Roman"/>
              </a:rPr>
              <a:t> den </a:t>
            </a:r>
            <a:r>
              <a:rPr lang="es-ES" dirty="0" err="1">
                <a:latin typeface="Comic Sans MS"/>
                <a:ea typeface="Times New Roman"/>
                <a:cs typeface="Times New Roman"/>
              </a:rPr>
              <a:t>korronte</a:t>
            </a:r>
            <a:r>
              <a:rPr lang="es-ES" dirty="0">
                <a:latin typeface="Comic Sans MS"/>
                <a:ea typeface="Times New Roman"/>
                <a:cs typeface="Times New Roman"/>
              </a:rPr>
              <a:t> </a:t>
            </a:r>
            <a:r>
              <a:rPr lang="es-ES" dirty="0" err="1">
                <a:latin typeface="Comic Sans MS"/>
                <a:ea typeface="Times New Roman"/>
                <a:cs typeface="Times New Roman"/>
              </a:rPr>
              <a:t>elektrikoaren</a:t>
            </a:r>
            <a:r>
              <a:rPr lang="es-ES" dirty="0">
                <a:latin typeface="Comic Sans MS"/>
                <a:ea typeface="Times New Roman"/>
                <a:cs typeface="Times New Roman"/>
              </a:rPr>
              <a:t> </a:t>
            </a:r>
            <a:r>
              <a:rPr lang="es-ES" dirty="0" err="1">
                <a:latin typeface="Comic Sans MS"/>
                <a:ea typeface="Times New Roman"/>
                <a:cs typeface="Times New Roman"/>
              </a:rPr>
              <a:t>intentsitatea</a:t>
            </a:r>
            <a:r>
              <a:rPr lang="es-ES" dirty="0">
                <a:latin typeface="Comic Sans MS"/>
                <a:ea typeface="Times New Roman"/>
                <a:cs typeface="Times New Roman"/>
              </a:rPr>
              <a:t> eta </a:t>
            </a:r>
            <a:r>
              <a:rPr lang="es-ES" dirty="0" err="1">
                <a:latin typeface="Comic Sans MS"/>
                <a:ea typeface="Times New Roman"/>
                <a:cs typeface="Times New Roman"/>
              </a:rPr>
              <a:t>dentsitatea</a:t>
            </a:r>
            <a:r>
              <a:rPr lang="es-ES" dirty="0">
                <a:latin typeface="Comic Sans MS"/>
                <a:ea typeface="Times New Roman"/>
                <a:cs typeface="Times New Roman"/>
              </a:rPr>
              <a:t> eta </a:t>
            </a:r>
            <a:r>
              <a:rPr lang="es-ES" dirty="0" err="1">
                <a:latin typeface="Comic Sans MS"/>
                <a:ea typeface="Times New Roman"/>
                <a:cs typeface="Times New Roman"/>
              </a:rPr>
              <a:t>elektroi</a:t>
            </a:r>
            <a:r>
              <a:rPr lang="es-ES" dirty="0">
                <a:latin typeface="Comic Sans MS"/>
                <a:ea typeface="Times New Roman"/>
                <a:cs typeface="Times New Roman"/>
              </a:rPr>
              <a:t> </a:t>
            </a:r>
            <a:r>
              <a:rPr lang="es-ES" dirty="0" err="1">
                <a:latin typeface="Comic Sans MS"/>
                <a:ea typeface="Times New Roman"/>
                <a:cs typeface="Times New Roman"/>
              </a:rPr>
              <a:t>askeen</a:t>
            </a:r>
            <a:r>
              <a:rPr lang="es-ES" dirty="0">
                <a:latin typeface="Comic Sans MS"/>
                <a:ea typeface="Times New Roman"/>
                <a:cs typeface="Times New Roman"/>
              </a:rPr>
              <a:t> </a:t>
            </a:r>
            <a:r>
              <a:rPr lang="es-ES" dirty="0" err="1">
                <a:latin typeface="Comic Sans MS"/>
                <a:ea typeface="Times New Roman"/>
                <a:cs typeface="Times New Roman"/>
              </a:rPr>
              <a:t>atoi-abiadura</a:t>
            </a:r>
            <a:r>
              <a:rPr lang="es-ES" dirty="0">
                <a:latin typeface="Comic Sans MS"/>
                <a:ea typeface="Times New Roman"/>
                <a:cs typeface="Times New Roman"/>
              </a:rPr>
              <a:t>. b) C eta D </a:t>
            </a:r>
            <a:r>
              <a:rPr lang="es-ES" dirty="0" err="1">
                <a:latin typeface="Comic Sans MS"/>
                <a:ea typeface="Times New Roman"/>
                <a:cs typeface="Times New Roman"/>
              </a:rPr>
              <a:t>aurpegien</a:t>
            </a:r>
            <a:r>
              <a:rPr lang="es-ES" dirty="0">
                <a:latin typeface="Comic Sans MS"/>
                <a:ea typeface="Times New Roman"/>
                <a:cs typeface="Times New Roman"/>
              </a:rPr>
              <a:t> </a:t>
            </a:r>
            <a:r>
              <a:rPr lang="es-ES" dirty="0" err="1">
                <a:latin typeface="Comic Sans MS"/>
                <a:ea typeface="Times New Roman"/>
                <a:cs typeface="Times New Roman"/>
              </a:rPr>
              <a:t>artean</a:t>
            </a:r>
            <a:r>
              <a:rPr lang="es-ES" dirty="0">
                <a:latin typeface="Comic Sans MS"/>
                <a:ea typeface="Times New Roman"/>
                <a:cs typeface="Times New Roman"/>
              </a:rPr>
              <a:t> </a:t>
            </a:r>
            <a:r>
              <a:rPr lang="es-ES" dirty="0" err="1">
                <a:latin typeface="Comic Sans MS"/>
                <a:ea typeface="Times New Roman"/>
                <a:cs typeface="Times New Roman"/>
              </a:rPr>
              <a:t>V</a:t>
            </a:r>
            <a:r>
              <a:rPr lang="es-ES" baseline="-25000" dirty="0" err="1">
                <a:latin typeface="Comic Sans MS"/>
                <a:ea typeface="Times New Roman"/>
                <a:cs typeface="Times New Roman"/>
              </a:rPr>
              <a:t>0</a:t>
            </a:r>
            <a:r>
              <a:rPr lang="es-ES" baseline="-25000" dirty="0">
                <a:latin typeface="Comic Sans MS"/>
                <a:ea typeface="Times New Roman"/>
                <a:cs typeface="Times New Roman"/>
              </a:rPr>
              <a:t> </a:t>
            </a:r>
            <a:r>
              <a:rPr lang="es-ES" dirty="0">
                <a:latin typeface="Comic Sans MS"/>
                <a:ea typeface="Times New Roman"/>
                <a:cs typeface="Times New Roman"/>
              </a:rPr>
              <a:t> </a:t>
            </a:r>
            <a:r>
              <a:rPr lang="es-ES" dirty="0" err="1">
                <a:latin typeface="Comic Sans MS"/>
                <a:ea typeface="Times New Roman"/>
                <a:cs typeface="Times New Roman"/>
              </a:rPr>
              <a:t>potentzial-diferentzia</a:t>
            </a:r>
            <a:r>
              <a:rPr lang="es-ES" dirty="0">
                <a:latin typeface="Comic Sans MS"/>
                <a:ea typeface="Times New Roman"/>
                <a:cs typeface="Times New Roman"/>
              </a:rPr>
              <a:t> </a:t>
            </a:r>
            <a:r>
              <a:rPr lang="es-ES" dirty="0" err="1">
                <a:latin typeface="Comic Sans MS"/>
                <a:ea typeface="Times New Roman"/>
                <a:cs typeface="Times New Roman"/>
              </a:rPr>
              <a:t>ezartzen</a:t>
            </a:r>
            <a:r>
              <a:rPr lang="es-ES" dirty="0">
                <a:latin typeface="Comic Sans MS"/>
                <a:ea typeface="Times New Roman"/>
                <a:cs typeface="Times New Roman"/>
              </a:rPr>
              <a:t> </a:t>
            </a:r>
            <a:r>
              <a:rPr lang="es-ES" dirty="0" err="1">
                <a:latin typeface="Comic Sans MS"/>
                <a:ea typeface="Times New Roman"/>
                <a:cs typeface="Times New Roman"/>
              </a:rPr>
              <a:t>bada</a:t>
            </a:r>
            <a:r>
              <a:rPr lang="es-ES" dirty="0">
                <a:latin typeface="Comic Sans MS"/>
                <a:ea typeface="Times New Roman"/>
                <a:cs typeface="Times New Roman"/>
              </a:rPr>
              <a:t> </a:t>
            </a:r>
            <a:r>
              <a:rPr lang="es-ES" dirty="0" err="1">
                <a:latin typeface="Comic Sans MS"/>
                <a:ea typeface="Times New Roman"/>
                <a:cs typeface="Times New Roman"/>
              </a:rPr>
              <a:t>kalkulatu</a:t>
            </a:r>
            <a:r>
              <a:rPr lang="es-ES" dirty="0">
                <a:latin typeface="Comic Sans MS"/>
                <a:ea typeface="Times New Roman"/>
                <a:cs typeface="Times New Roman"/>
              </a:rPr>
              <a:t> </a:t>
            </a:r>
            <a:r>
              <a:rPr lang="es-ES" dirty="0" err="1">
                <a:latin typeface="Comic Sans MS"/>
                <a:ea typeface="Times New Roman"/>
                <a:cs typeface="Times New Roman"/>
              </a:rPr>
              <a:t>paralelepipedoaren</a:t>
            </a:r>
            <a:r>
              <a:rPr lang="es-ES" dirty="0">
                <a:latin typeface="Comic Sans MS"/>
                <a:ea typeface="Times New Roman"/>
                <a:cs typeface="Times New Roman"/>
              </a:rPr>
              <a:t> </a:t>
            </a:r>
            <a:r>
              <a:rPr lang="es-ES" dirty="0" err="1">
                <a:latin typeface="Comic Sans MS"/>
                <a:ea typeface="Times New Roman"/>
                <a:cs typeface="Times New Roman"/>
              </a:rPr>
              <a:t>erresistentzia</a:t>
            </a:r>
            <a:r>
              <a:rPr lang="es-ES" dirty="0">
                <a:latin typeface="Comic Sans MS"/>
                <a:ea typeface="Times New Roman"/>
                <a:cs typeface="Times New Roman"/>
              </a:rPr>
              <a:t> </a:t>
            </a:r>
            <a:r>
              <a:rPr lang="es-ES" dirty="0" err="1">
                <a:latin typeface="Comic Sans MS"/>
                <a:ea typeface="Times New Roman"/>
                <a:cs typeface="Times New Roman"/>
              </a:rPr>
              <a:t>elektrikoa</a:t>
            </a:r>
            <a:r>
              <a:rPr lang="es-ES" dirty="0">
                <a:latin typeface="Comic Sans MS"/>
                <a:ea typeface="Times New Roman"/>
                <a:cs typeface="Times New Roman"/>
              </a:rPr>
              <a:t>.</a:t>
            </a:r>
            <a:endParaRPr lang="es-ES" sz="2000" dirty="0">
              <a:latin typeface="Comic Sans MS"/>
              <a:ea typeface="Times"/>
              <a:cs typeface="Times New Roman"/>
            </a:endParaRPr>
          </a:p>
          <a:p>
            <a:pPr marL="989013" marR="3175" indent="-989013" algn="just">
              <a:lnSpc>
                <a:spcPct val="150000"/>
              </a:lnSpc>
              <a:spcAft>
                <a:spcPts val="0"/>
              </a:spcAft>
            </a:pPr>
            <a:r>
              <a:rPr lang="es-ES_tradnl" dirty="0" err="1">
                <a:latin typeface="Comic Sans MS"/>
                <a:ea typeface="Times"/>
                <a:cs typeface="Times New Roman"/>
              </a:rPr>
              <a:t>Datuak</a:t>
            </a:r>
            <a:r>
              <a:rPr lang="es-ES_tradnl" dirty="0">
                <a:latin typeface="Comic Sans MS"/>
                <a:ea typeface="Times"/>
                <a:cs typeface="Times New Roman"/>
              </a:rPr>
              <a:t>: </a:t>
            </a:r>
            <a:r>
              <a:rPr lang="es-ES" dirty="0" err="1">
                <a:latin typeface="Comic Sans MS"/>
                <a:ea typeface="Times"/>
                <a:cs typeface="Times New Roman"/>
              </a:rPr>
              <a:t>Karbono</a:t>
            </a:r>
            <a:r>
              <a:rPr lang="es-ES" dirty="0">
                <a:latin typeface="Comic Sans MS"/>
                <a:ea typeface="Times New Roman"/>
                <a:cs typeface="Times New Roman"/>
              </a:rPr>
              <a:t> </a:t>
            </a:r>
            <a:r>
              <a:rPr lang="es-ES" dirty="0" err="1">
                <a:latin typeface="Comic Sans MS"/>
                <a:ea typeface="Times New Roman"/>
                <a:cs typeface="Times New Roman"/>
              </a:rPr>
              <a:t>atomo</a:t>
            </a:r>
            <a:r>
              <a:rPr lang="es-ES" dirty="0">
                <a:latin typeface="Comic Sans MS"/>
                <a:ea typeface="Times New Roman"/>
                <a:cs typeface="Times New Roman"/>
              </a:rPr>
              <a:t> </a:t>
            </a:r>
            <a:r>
              <a:rPr lang="es-ES" dirty="0" err="1">
                <a:latin typeface="Comic Sans MS"/>
                <a:ea typeface="Times New Roman"/>
                <a:cs typeface="Times New Roman"/>
              </a:rPr>
              <a:t>bakoitzak</a:t>
            </a:r>
            <a:r>
              <a:rPr lang="es-ES" dirty="0">
                <a:latin typeface="Comic Sans MS"/>
                <a:ea typeface="Times New Roman"/>
                <a:cs typeface="Times New Roman"/>
              </a:rPr>
              <a:t> </a:t>
            </a:r>
            <a:r>
              <a:rPr lang="es-ES" dirty="0" err="1">
                <a:latin typeface="Comic Sans MS"/>
                <a:ea typeface="Times New Roman"/>
                <a:cs typeface="Times New Roman"/>
              </a:rPr>
              <a:t>bi</a:t>
            </a:r>
            <a:r>
              <a:rPr lang="es-ES" dirty="0">
                <a:latin typeface="Comic Sans MS"/>
                <a:ea typeface="Times New Roman"/>
                <a:cs typeface="Times New Roman"/>
              </a:rPr>
              <a:t> </a:t>
            </a:r>
            <a:r>
              <a:rPr lang="es-ES" dirty="0" err="1">
                <a:latin typeface="Comic Sans MS"/>
                <a:ea typeface="Times New Roman"/>
                <a:cs typeface="Times New Roman"/>
              </a:rPr>
              <a:t>elektroi</a:t>
            </a:r>
            <a:r>
              <a:rPr lang="es-ES" dirty="0">
                <a:latin typeface="Comic Sans MS"/>
                <a:ea typeface="Times New Roman"/>
                <a:cs typeface="Times New Roman"/>
              </a:rPr>
              <a:t> </a:t>
            </a:r>
            <a:r>
              <a:rPr lang="es-ES" dirty="0" err="1">
                <a:latin typeface="Comic Sans MS"/>
                <a:ea typeface="Times New Roman"/>
                <a:cs typeface="Times New Roman"/>
              </a:rPr>
              <a:t>askatzen</a:t>
            </a:r>
            <a:r>
              <a:rPr lang="es-ES" dirty="0">
                <a:latin typeface="Comic Sans MS"/>
                <a:ea typeface="Times New Roman"/>
                <a:cs typeface="Times New Roman"/>
              </a:rPr>
              <a:t> </a:t>
            </a:r>
            <a:r>
              <a:rPr lang="es-ES" dirty="0" err="1">
                <a:latin typeface="Comic Sans MS"/>
                <a:ea typeface="Times New Roman"/>
                <a:cs typeface="Times New Roman"/>
              </a:rPr>
              <a:t>ditu</a:t>
            </a:r>
            <a:r>
              <a:rPr lang="es-ES" dirty="0">
                <a:latin typeface="Comic Sans MS"/>
                <a:ea typeface="Times New Roman"/>
                <a:cs typeface="Times New Roman"/>
              </a:rPr>
              <a:t>. </a:t>
            </a:r>
            <a:r>
              <a:rPr lang="es-ES" dirty="0" err="1">
                <a:latin typeface="Comic Sans MS"/>
                <a:ea typeface="Times New Roman"/>
                <a:cs typeface="Times New Roman"/>
              </a:rPr>
              <a:t>Karbonoaren</a:t>
            </a:r>
            <a:r>
              <a:rPr lang="es-ES" dirty="0">
                <a:latin typeface="Comic Sans MS"/>
                <a:ea typeface="Times New Roman"/>
                <a:cs typeface="Times New Roman"/>
              </a:rPr>
              <a:t> </a:t>
            </a:r>
            <a:r>
              <a:rPr lang="es-ES_tradnl" dirty="0">
                <a:latin typeface="Comic Sans MS"/>
                <a:ea typeface="Times"/>
                <a:cs typeface="Times New Roman"/>
              </a:rPr>
              <a:t>masa </a:t>
            </a:r>
            <a:r>
              <a:rPr lang="es-ES_tradnl" dirty="0" err="1" smtClean="0">
                <a:latin typeface="Comic Sans MS"/>
                <a:ea typeface="Times"/>
                <a:cs typeface="Times New Roman"/>
              </a:rPr>
              <a:t>espezifikoa</a:t>
            </a:r>
            <a:r>
              <a:rPr lang="es-ES_tradnl" dirty="0" smtClean="0">
                <a:latin typeface="Comic Sans MS"/>
                <a:ea typeface="Times"/>
                <a:cs typeface="Times New Roman"/>
              </a:rPr>
              <a:t>=1.9gr/cm</a:t>
            </a:r>
            <a:r>
              <a:rPr lang="es-ES_tradnl" baseline="30000" dirty="0" smtClean="0">
                <a:latin typeface="Comic Sans MS"/>
                <a:ea typeface="Times"/>
                <a:cs typeface="Times New Roman"/>
              </a:rPr>
              <a:t>3</a:t>
            </a:r>
            <a:r>
              <a:rPr lang="es-ES_tradnl" dirty="0" smtClean="0">
                <a:latin typeface="Comic Sans MS"/>
                <a:ea typeface="Times"/>
                <a:cs typeface="Times New Roman"/>
              </a:rPr>
              <a:t>; </a:t>
            </a:r>
            <a:r>
              <a:rPr lang="es-ES_tradnl" dirty="0" err="1" smtClean="0">
                <a:latin typeface="Comic Sans MS"/>
                <a:ea typeface="Times"/>
                <a:cs typeface="Times New Roman"/>
              </a:rPr>
              <a:t>Avogadroren</a:t>
            </a:r>
            <a:r>
              <a:rPr lang="es-ES_tradnl" dirty="0" smtClean="0">
                <a:latin typeface="Comic Sans MS"/>
                <a:ea typeface="Times"/>
                <a:cs typeface="Times New Roman"/>
              </a:rPr>
              <a:t> </a:t>
            </a:r>
            <a:r>
              <a:rPr lang="es-ES_tradnl" dirty="0" err="1" smtClean="0">
                <a:latin typeface="Comic Sans MS"/>
                <a:ea typeface="Times"/>
                <a:cs typeface="Times New Roman"/>
              </a:rPr>
              <a:t>zenbakia</a:t>
            </a:r>
            <a:r>
              <a:rPr lang="es-ES_tradnl" dirty="0" smtClean="0">
                <a:latin typeface="Comic Sans MS"/>
                <a:ea typeface="Times"/>
                <a:cs typeface="Times New Roman"/>
              </a:rPr>
              <a:t>=6.023</a:t>
            </a:r>
            <a:r>
              <a:rPr lang="es-ES_tradnl" sz="1100" dirty="0" smtClean="0">
                <a:latin typeface="Comic Sans MS"/>
                <a:ea typeface="Times"/>
                <a:cs typeface="Times New Roman"/>
              </a:rPr>
              <a:t>x</a:t>
            </a:r>
            <a:r>
              <a:rPr lang="es-ES_tradnl" dirty="0" smtClean="0">
                <a:latin typeface="Comic Sans MS"/>
                <a:ea typeface="Times"/>
                <a:cs typeface="Times New Roman"/>
              </a:rPr>
              <a:t>10</a:t>
            </a:r>
            <a:r>
              <a:rPr lang="es-ES_tradnl" baseline="30000" dirty="0" smtClean="0">
                <a:latin typeface="Comic Sans MS"/>
                <a:ea typeface="Times"/>
                <a:cs typeface="Times New Roman"/>
              </a:rPr>
              <a:t>23</a:t>
            </a:r>
            <a:r>
              <a:rPr lang="es-ES_tradnl" dirty="0" smtClean="0">
                <a:latin typeface="Comic Sans MS"/>
                <a:ea typeface="Times"/>
                <a:cs typeface="Times New Roman"/>
              </a:rPr>
              <a:t>atomo/mol; </a:t>
            </a:r>
            <a:r>
              <a:rPr lang="es-ES_tradnl" dirty="0" err="1" smtClean="0">
                <a:latin typeface="Comic Sans MS"/>
                <a:ea typeface="Times"/>
                <a:cs typeface="Times New Roman"/>
              </a:rPr>
              <a:t>Karbonoaren</a:t>
            </a:r>
            <a:r>
              <a:rPr lang="es-ES_tradnl" dirty="0" smtClean="0">
                <a:latin typeface="Comic Sans MS"/>
                <a:ea typeface="Times"/>
                <a:cs typeface="Times New Roman"/>
              </a:rPr>
              <a:t> </a:t>
            </a:r>
            <a:r>
              <a:rPr lang="es-ES_tradnl" dirty="0" err="1">
                <a:latin typeface="Comic Sans MS"/>
                <a:ea typeface="Times"/>
                <a:cs typeface="Times New Roman"/>
              </a:rPr>
              <a:t>pisu</a:t>
            </a:r>
            <a:r>
              <a:rPr lang="es-ES_tradnl" dirty="0">
                <a:latin typeface="Comic Sans MS"/>
                <a:ea typeface="Times"/>
                <a:cs typeface="Times New Roman"/>
              </a:rPr>
              <a:t> </a:t>
            </a:r>
            <a:r>
              <a:rPr lang="es-ES_tradnl" dirty="0" err="1">
                <a:latin typeface="Comic Sans MS"/>
                <a:ea typeface="Times"/>
                <a:cs typeface="Times New Roman"/>
              </a:rPr>
              <a:t>atomikoa</a:t>
            </a:r>
            <a:r>
              <a:rPr lang="es-ES_tradnl" dirty="0">
                <a:latin typeface="Comic Sans MS"/>
                <a:ea typeface="Times"/>
                <a:cs typeface="Times New Roman"/>
              </a:rPr>
              <a:t>=12gr/mol; </a:t>
            </a:r>
            <a:r>
              <a:rPr lang="es-ES_tradnl" dirty="0" err="1">
                <a:latin typeface="Comic Sans MS"/>
                <a:ea typeface="Times"/>
                <a:cs typeface="Times New Roman"/>
              </a:rPr>
              <a:t>elektroiaren</a:t>
            </a:r>
            <a:r>
              <a:rPr lang="es-ES_tradnl" dirty="0">
                <a:latin typeface="Comic Sans MS"/>
                <a:ea typeface="Times"/>
                <a:cs typeface="Times New Roman"/>
              </a:rPr>
              <a:t> </a:t>
            </a:r>
            <a:r>
              <a:rPr lang="es-ES_tradnl" dirty="0" err="1">
                <a:latin typeface="Comic Sans MS"/>
                <a:ea typeface="Times"/>
                <a:cs typeface="Times New Roman"/>
              </a:rPr>
              <a:t>karga</a:t>
            </a:r>
            <a:r>
              <a:rPr lang="es-ES_tradnl" dirty="0">
                <a:latin typeface="Comic Sans MS"/>
                <a:ea typeface="Times"/>
                <a:cs typeface="Times New Roman"/>
              </a:rPr>
              <a:t>=1.6</a:t>
            </a:r>
            <a:r>
              <a:rPr lang="es-ES_tradnl" sz="1100" dirty="0">
                <a:latin typeface="Comic Sans MS"/>
                <a:ea typeface="Times"/>
                <a:cs typeface="Times New Roman"/>
              </a:rPr>
              <a:t>x</a:t>
            </a:r>
            <a:r>
              <a:rPr lang="es-ES_tradnl" dirty="0">
                <a:latin typeface="Comic Sans MS"/>
                <a:ea typeface="Times"/>
                <a:cs typeface="Times New Roman"/>
              </a:rPr>
              <a:t>10</a:t>
            </a:r>
            <a:r>
              <a:rPr lang="es-ES_tradnl" baseline="30000" dirty="0">
                <a:latin typeface="Comic Sans MS"/>
                <a:ea typeface="Times"/>
                <a:cs typeface="Times New Roman"/>
              </a:rPr>
              <a:t>-19</a:t>
            </a:r>
            <a:r>
              <a:rPr lang="es-ES_tradnl" dirty="0">
                <a:latin typeface="Comic Sans MS"/>
                <a:ea typeface="Times"/>
                <a:cs typeface="Times New Roman"/>
              </a:rPr>
              <a:t>C, </a:t>
            </a:r>
            <a:r>
              <a:rPr lang="es-ES" dirty="0" err="1">
                <a:latin typeface="Comic Sans MS"/>
                <a:ea typeface="Times New Roman"/>
                <a:cs typeface="Times New Roman"/>
              </a:rPr>
              <a:t>karbonoaren</a:t>
            </a:r>
            <a:r>
              <a:rPr lang="es-ES" dirty="0">
                <a:latin typeface="Comic Sans MS"/>
                <a:ea typeface="Times New Roman"/>
                <a:cs typeface="Times New Roman"/>
              </a:rPr>
              <a:t> </a:t>
            </a:r>
            <a:r>
              <a:rPr lang="es-ES" dirty="0" err="1">
                <a:latin typeface="Comic Sans MS"/>
                <a:ea typeface="Times New Roman"/>
                <a:cs typeface="Times New Roman"/>
              </a:rPr>
              <a:t>erresistibitatea</a:t>
            </a:r>
            <a:r>
              <a:rPr lang="es-ES" dirty="0">
                <a:latin typeface="Comic Sans MS"/>
                <a:ea typeface="Times New Roman"/>
                <a:cs typeface="Times New Roman"/>
              </a:rPr>
              <a:t> </a:t>
            </a:r>
            <a:r>
              <a:rPr lang="es-ES" dirty="0" err="1">
                <a:latin typeface="Comic Sans MS"/>
                <a:ea typeface="Times New Roman"/>
                <a:cs typeface="Times New Roman"/>
              </a:rPr>
              <a:t>elektrikoa</a:t>
            </a:r>
            <a:r>
              <a:rPr lang="es-ES" dirty="0">
                <a:latin typeface="Comic Sans MS"/>
                <a:ea typeface="Times New Roman"/>
                <a:cs typeface="Times New Roman"/>
              </a:rPr>
              <a:t> </a:t>
            </a:r>
            <a:r>
              <a:rPr lang="es-ES" dirty="0">
                <a:latin typeface="Symbol" pitchFamily="18" charset="2"/>
                <a:ea typeface="Times New Roman"/>
                <a:cs typeface="Times New Roman"/>
              </a:rPr>
              <a:t>r</a:t>
            </a:r>
            <a:r>
              <a:rPr lang="es-ES" dirty="0">
                <a:latin typeface="Comic Sans MS"/>
                <a:ea typeface="Times New Roman"/>
                <a:cs typeface="Times New Roman"/>
              </a:rPr>
              <a:t>=</a:t>
            </a:r>
            <a:r>
              <a:rPr lang="es-ES" dirty="0" err="1">
                <a:latin typeface="Comic Sans MS"/>
                <a:ea typeface="Times New Roman"/>
                <a:cs typeface="Times New Roman"/>
              </a:rPr>
              <a:t>3.5</a:t>
            </a:r>
            <a:r>
              <a:rPr lang="es-ES" sz="1400" dirty="0" err="1">
                <a:latin typeface="Comic Sans MS"/>
                <a:ea typeface="Times New Roman"/>
                <a:cs typeface="Times New Roman"/>
              </a:rPr>
              <a:t>x</a:t>
            </a:r>
            <a:r>
              <a:rPr lang="es-ES" dirty="0" err="1">
                <a:latin typeface="Comic Sans MS"/>
                <a:ea typeface="Times New Roman"/>
                <a:cs typeface="Times New Roman"/>
              </a:rPr>
              <a:t>10</a:t>
            </a:r>
            <a:r>
              <a:rPr lang="es-ES" baseline="30000" dirty="0" err="1">
                <a:latin typeface="Comic Sans MS"/>
                <a:ea typeface="Times New Roman"/>
                <a:cs typeface="Times New Roman"/>
              </a:rPr>
              <a:t>-5</a:t>
            </a:r>
            <a:r>
              <a:rPr lang="es-ES" dirty="0" err="1">
                <a:latin typeface="Symbol" pitchFamily="18" charset="2"/>
                <a:ea typeface="Times New Roman"/>
                <a:cs typeface="Times New Roman"/>
              </a:rPr>
              <a:t>W</a:t>
            </a:r>
            <a:r>
              <a:rPr lang="es-ES" dirty="0" err="1">
                <a:latin typeface="Comic Sans MS"/>
                <a:ea typeface="Times New Roman"/>
                <a:cs typeface="Times New Roman"/>
              </a:rPr>
              <a:t>m</a:t>
            </a:r>
            <a:r>
              <a:rPr lang="es-ES" dirty="0">
                <a:latin typeface="Comic Sans MS"/>
                <a:ea typeface="Times New Roman"/>
                <a:cs typeface="Times New Roman"/>
              </a:rPr>
              <a:t>; </a:t>
            </a:r>
            <a:r>
              <a:rPr lang="es-ES_tradnl" dirty="0">
                <a:latin typeface="Comic Sans MS"/>
                <a:ea typeface="Times"/>
                <a:cs typeface="Times New Roman"/>
              </a:rPr>
              <a:t>a=</a:t>
            </a:r>
            <a:r>
              <a:rPr lang="es-ES_tradnl" dirty="0" err="1">
                <a:latin typeface="Comic Sans MS"/>
                <a:ea typeface="Times"/>
                <a:cs typeface="Times New Roman"/>
              </a:rPr>
              <a:t>1cm</a:t>
            </a:r>
            <a:r>
              <a:rPr lang="es-ES_tradnl" dirty="0">
                <a:latin typeface="Comic Sans MS"/>
                <a:ea typeface="Times"/>
                <a:cs typeface="Times New Roman"/>
              </a:rPr>
              <a:t>, b=</a:t>
            </a:r>
            <a:r>
              <a:rPr lang="es-ES_tradnl" dirty="0" err="1">
                <a:latin typeface="Comic Sans MS"/>
                <a:ea typeface="Times"/>
                <a:cs typeface="Times New Roman"/>
              </a:rPr>
              <a:t>50cm</a:t>
            </a:r>
            <a:r>
              <a:rPr lang="es-ES_tradnl" dirty="0">
                <a:latin typeface="Comic Sans MS"/>
                <a:ea typeface="Times"/>
                <a:cs typeface="Times New Roman"/>
              </a:rPr>
              <a:t>, c=</a:t>
            </a:r>
            <a:r>
              <a:rPr lang="es-ES_tradnl" dirty="0" err="1">
                <a:latin typeface="Comic Sans MS"/>
                <a:ea typeface="Times"/>
                <a:cs typeface="Times New Roman"/>
              </a:rPr>
              <a:t>1cm</a:t>
            </a:r>
            <a:r>
              <a:rPr lang="es-ES_tradnl" dirty="0">
                <a:latin typeface="Comic Sans MS"/>
                <a:ea typeface="Times"/>
                <a:cs typeface="Times New Roman"/>
              </a:rPr>
              <a:t> eta </a:t>
            </a:r>
            <a:r>
              <a:rPr lang="es-ES_tradnl" dirty="0" err="1">
                <a:latin typeface="Comic Sans MS"/>
                <a:ea typeface="Times"/>
                <a:cs typeface="Times New Roman"/>
              </a:rPr>
              <a:t>V</a:t>
            </a:r>
            <a:r>
              <a:rPr lang="es-ES_tradnl" baseline="-25000" dirty="0" err="1">
                <a:latin typeface="Comic Sans MS"/>
                <a:ea typeface="Times"/>
                <a:cs typeface="Times New Roman"/>
              </a:rPr>
              <a:t>0</a:t>
            </a:r>
            <a:r>
              <a:rPr lang="es-ES_tradnl" dirty="0">
                <a:latin typeface="Comic Sans MS"/>
                <a:ea typeface="Times"/>
                <a:cs typeface="Times New Roman"/>
              </a:rPr>
              <a:t>=</a:t>
            </a:r>
            <a:r>
              <a:rPr lang="es-ES_tradnl" dirty="0" err="1">
                <a:latin typeface="Comic Sans MS"/>
                <a:ea typeface="Times"/>
                <a:cs typeface="Times New Roman"/>
              </a:rPr>
              <a:t>1V</a:t>
            </a:r>
            <a:endParaRPr lang="es-ES" dirty="0">
              <a:solidFill>
                <a:srgbClr val="000000"/>
              </a:solidFill>
              <a:latin typeface="Comic Sans MS" pitchFamily="66" charset="0"/>
              <a:cs typeface="Times New Roman" pitchFamily="18" charset="0"/>
            </a:endParaRPr>
          </a:p>
        </p:txBody>
      </p:sp>
      <p:grpSp>
        <p:nvGrpSpPr>
          <p:cNvPr id="7" name="5 Grupo"/>
          <p:cNvGrpSpPr>
            <a:grpSpLocks noChangeAspect="1"/>
          </p:cNvGrpSpPr>
          <p:nvPr/>
        </p:nvGrpSpPr>
        <p:grpSpPr>
          <a:xfrm>
            <a:off x="2501600" y="3610455"/>
            <a:ext cx="5193850" cy="2793039"/>
            <a:chOff x="2898475" y="4029892"/>
            <a:chExt cx="4155078" cy="2234431"/>
          </a:xfrm>
        </p:grpSpPr>
        <p:grpSp>
          <p:nvGrpSpPr>
            <p:cNvPr id="8" name="89 Grupo"/>
            <p:cNvGrpSpPr/>
            <p:nvPr/>
          </p:nvGrpSpPr>
          <p:grpSpPr>
            <a:xfrm>
              <a:off x="3536216" y="4029892"/>
              <a:ext cx="3517337" cy="2234431"/>
              <a:chOff x="1814341" y="4029892"/>
              <a:chExt cx="3517337" cy="2234431"/>
            </a:xfrm>
          </p:grpSpPr>
          <p:sp>
            <p:nvSpPr>
              <p:cNvPr id="18" name="Text Box 7"/>
              <p:cNvSpPr txBox="1">
                <a:spLocks noChangeArrowheads="1"/>
              </p:cNvSpPr>
              <p:nvPr/>
            </p:nvSpPr>
            <p:spPr bwMode="auto">
              <a:xfrm>
                <a:off x="2403857" y="4725512"/>
                <a:ext cx="216513" cy="23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a</a:t>
                </a:r>
                <a:endParaRPr lang="eu-ES" sz="1800" dirty="0">
                  <a:latin typeface="Arial" pitchFamily="34" charset="0"/>
                </a:endParaRPr>
              </a:p>
            </p:txBody>
          </p:sp>
          <p:grpSp>
            <p:nvGrpSpPr>
              <p:cNvPr id="19" name="88 Grupo"/>
              <p:cNvGrpSpPr/>
              <p:nvPr/>
            </p:nvGrpSpPr>
            <p:grpSpPr>
              <a:xfrm>
                <a:off x="1814341" y="4029892"/>
                <a:ext cx="3517337" cy="2234431"/>
                <a:chOff x="1814341" y="4029892"/>
                <a:chExt cx="3517337" cy="2234431"/>
              </a:xfrm>
            </p:grpSpPr>
            <p:sp>
              <p:nvSpPr>
                <p:cNvPr id="23" name="Line 3"/>
                <p:cNvSpPr>
                  <a:spLocks noChangeShapeType="1"/>
                </p:cNvSpPr>
                <p:nvPr/>
              </p:nvSpPr>
              <p:spPr bwMode="auto">
                <a:xfrm flipH="1">
                  <a:off x="1814341" y="5257411"/>
                  <a:ext cx="982345" cy="91630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24" name="Line 4"/>
                <p:cNvSpPr>
                  <a:spLocks noChangeShapeType="1"/>
                </p:cNvSpPr>
                <p:nvPr/>
              </p:nvSpPr>
              <p:spPr bwMode="auto">
                <a:xfrm flipH="1" flipV="1">
                  <a:off x="2697626" y="4029892"/>
                  <a:ext cx="0" cy="8007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25" name="Line 6"/>
                <p:cNvSpPr>
                  <a:spLocks noChangeShapeType="1"/>
                </p:cNvSpPr>
                <p:nvPr/>
              </p:nvSpPr>
              <p:spPr bwMode="auto">
                <a:xfrm>
                  <a:off x="4365843" y="5424656"/>
                  <a:ext cx="965835"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26" name="Text Box 11"/>
                <p:cNvSpPr txBox="1">
                  <a:spLocks noChangeArrowheads="1"/>
                </p:cNvSpPr>
                <p:nvPr/>
              </p:nvSpPr>
              <p:spPr bwMode="auto">
                <a:xfrm>
                  <a:off x="1858147" y="6016485"/>
                  <a:ext cx="243609" cy="24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X</a:t>
                  </a:r>
                  <a:endParaRPr lang="eu-ES" sz="1800" dirty="0">
                    <a:latin typeface="Arial" pitchFamily="34" charset="0"/>
                  </a:endParaRPr>
                </a:p>
              </p:txBody>
            </p:sp>
            <p:sp>
              <p:nvSpPr>
                <p:cNvPr id="27" name="Text Box 12"/>
                <p:cNvSpPr txBox="1">
                  <a:spLocks noChangeArrowheads="1"/>
                </p:cNvSpPr>
                <p:nvPr/>
              </p:nvSpPr>
              <p:spPr bwMode="auto">
                <a:xfrm>
                  <a:off x="5042047" y="5210133"/>
                  <a:ext cx="219165" cy="24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Y</a:t>
                  </a:r>
                  <a:endParaRPr lang="eu-ES" sz="1800" dirty="0">
                    <a:latin typeface="Arial" pitchFamily="34" charset="0"/>
                  </a:endParaRPr>
                </a:p>
              </p:txBody>
            </p:sp>
            <p:sp>
              <p:nvSpPr>
                <p:cNvPr id="28" name="Text Box 11"/>
                <p:cNvSpPr txBox="1">
                  <a:spLocks noChangeArrowheads="1"/>
                </p:cNvSpPr>
                <p:nvPr/>
              </p:nvSpPr>
              <p:spPr bwMode="auto">
                <a:xfrm>
                  <a:off x="2478038" y="4102859"/>
                  <a:ext cx="231043" cy="237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Z</a:t>
                  </a:r>
                  <a:endParaRPr lang="eu-ES" sz="1800" dirty="0">
                    <a:latin typeface="Arial" pitchFamily="34" charset="0"/>
                  </a:endParaRPr>
                </a:p>
              </p:txBody>
            </p:sp>
          </p:grpSp>
          <p:sp>
            <p:nvSpPr>
              <p:cNvPr id="20" name="Rectangle 5"/>
              <p:cNvSpPr>
                <a:spLocks noChangeArrowheads="1"/>
              </p:cNvSpPr>
              <p:nvPr/>
            </p:nvSpPr>
            <p:spPr bwMode="auto">
              <a:xfrm>
                <a:off x="2438761" y="5036397"/>
                <a:ext cx="1738503" cy="564642"/>
              </a:xfrm>
              <a:prstGeom prst="rect">
                <a:avLst/>
              </a:prstGeom>
              <a:solidFill>
                <a:srgbClr val="FFFFFF"/>
              </a:solidFill>
              <a:ln w="9525">
                <a:miter lim="800000"/>
                <a:headEnd/>
                <a:tailEnd/>
              </a:ln>
              <a:effectLst/>
              <a:scene3d>
                <a:camera prst="legacyObliqueTopRight">
                  <a:rot lat="0" lon="300000" rev="0"/>
                </a:camera>
                <a:lightRig rig="legacyFlat3" dir="b">
                  <a:rot lat="0" lon="0" rev="0"/>
                </a:lightRig>
              </a:scene3d>
              <a:sp3d extrusionH="520700" prstMaterial="legacyMatte">
                <a:bevelT w="0" h="0" prst="angle"/>
                <a:bevelB w="0" h="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u-ES"/>
              </a:p>
            </p:txBody>
          </p:sp>
          <p:sp>
            <p:nvSpPr>
              <p:cNvPr id="21" name="Text Box 8"/>
              <p:cNvSpPr txBox="1">
                <a:spLocks noChangeArrowheads="1"/>
              </p:cNvSpPr>
              <p:nvPr/>
            </p:nvSpPr>
            <p:spPr bwMode="auto">
              <a:xfrm>
                <a:off x="3143396" y="5540554"/>
                <a:ext cx="234425" cy="2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b</a:t>
                </a:r>
                <a:endParaRPr lang="eu-ES" sz="1800" dirty="0">
                  <a:latin typeface="Arial" pitchFamily="34" charset="0"/>
                </a:endParaRPr>
              </a:p>
            </p:txBody>
          </p:sp>
          <p:sp>
            <p:nvSpPr>
              <p:cNvPr id="22" name="Text Box 8"/>
              <p:cNvSpPr txBox="1">
                <a:spLocks noChangeArrowheads="1"/>
              </p:cNvSpPr>
              <p:nvPr/>
            </p:nvSpPr>
            <p:spPr bwMode="auto">
              <a:xfrm>
                <a:off x="4312743" y="4980802"/>
                <a:ext cx="204665" cy="253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c</a:t>
                </a:r>
                <a:endParaRPr lang="eu-ES" sz="1800" dirty="0">
                  <a:latin typeface="Arial" pitchFamily="34" charset="0"/>
                </a:endParaRPr>
              </a:p>
            </p:txBody>
          </p:sp>
        </p:grpSp>
        <p:cxnSp>
          <p:nvCxnSpPr>
            <p:cNvPr id="10" name="7 Conector recto de flecha"/>
            <p:cNvCxnSpPr/>
            <p:nvPr/>
          </p:nvCxnSpPr>
          <p:spPr>
            <a:xfrm>
              <a:off x="3812876" y="5046453"/>
              <a:ext cx="319177" cy="8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8 CuadroTexto"/>
            <p:cNvSpPr txBox="1"/>
            <p:nvPr/>
          </p:nvSpPr>
          <p:spPr>
            <a:xfrm>
              <a:off x="2898475" y="4882550"/>
              <a:ext cx="776109" cy="246222"/>
            </a:xfrm>
            <a:prstGeom prst="rect">
              <a:avLst/>
            </a:prstGeom>
            <a:noFill/>
          </p:spPr>
          <p:txBody>
            <a:bodyPr wrap="none" rtlCol="0">
              <a:spAutoFit/>
            </a:bodyPr>
            <a:lstStyle/>
            <a:p>
              <a:r>
                <a:rPr lang="eu-ES" sz="1400" dirty="0">
                  <a:latin typeface="+mn-lt"/>
                </a:rPr>
                <a:t>A</a:t>
              </a:r>
              <a:r>
                <a:rPr lang="eu-ES" sz="1400" dirty="0" err="1">
                  <a:latin typeface="+mn-lt"/>
                </a:rPr>
                <a:t> </a:t>
              </a:r>
              <a:r>
                <a:rPr lang="eu-ES" sz="1400" dirty="0">
                  <a:latin typeface="+mn-lt"/>
                </a:rPr>
                <a:t>aurpegia</a:t>
              </a:r>
              <a:endParaRPr lang="eu-ES" sz="1400" dirty="0">
                <a:latin typeface="+mn-lt"/>
              </a:endParaRPr>
            </a:p>
          </p:txBody>
        </p:sp>
        <p:cxnSp>
          <p:nvCxnSpPr>
            <p:cNvPr id="12" name="9 Conector recto de flecha"/>
            <p:cNvCxnSpPr/>
            <p:nvPr/>
          </p:nvCxnSpPr>
          <p:spPr>
            <a:xfrm>
              <a:off x="4925683" y="4658264"/>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0 CuadroTexto"/>
            <p:cNvSpPr txBox="1"/>
            <p:nvPr/>
          </p:nvSpPr>
          <p:spPr>
            <a:xfrm>
              <a:off x="4612256" y="4310331"/>
              <a:ext cx="769698" cy="246222"/>
            </a:xfrm>
            <a:prstGeom prst="rect">
              <a:avLst/>
            </a:prstGeom>
            <a:noFill/>
          </p:spPr>
          <p:txBody>
            <a:bodyPr wrap="none" rtlCol="0">
              <a:spAutoFit/>
            </a:bodyPr>
            <a:lstStyle/>
            <a:p>
              <a:r>
                <a:rPr lang="eu-ES" sz="1400" dirty="0">
                  <a:latin typeface="+mn-lt"/>
                </a:rPr>
                <a:t>C</a:t>
              </a:r>
              <a:r>
                <a:rPr lang="eu-ES" sz="1400" dirty="0" err="1">
                  <a:latin typeface="+mn-lt"/>
                </a:rPr>
                <a:t> </a:t>
              </a:r>
              <a:r>
                <a:rPr lang="eu-ES" sz="1400" dirty="0">
                  <a:latin typeface="+mn-lt"/>
                </a:rPr>
                <a:t>aurpegia</a:t>
              </a:r>
              <a:endParaRPr lang="eu-ES" sz="1400" dirty="0">
                <a:latin typeface="+mn-lt"/>
              </a:endParaRPr>
            </a:p>
          </p:txBody>
        </p:sp>
        <p:sp>
          <p:nvSpPr>
            <p:cNvPr id="14" name="11 CuadroTexto"/>
            <p:cNvSpPr txBox="1"/>
            <p:nvPr/>
          </p:nvSpPr>
          <p:spPr>
            <a:xfrm>
              <a:off x="5299493" y="5765320"/>
              <a:ext cx="781239" cy="246222"/>
            </a:xfrm>
            <a:prstGeom prst="rect">
              <a:avLst/>
            </a:prstGeom>
            <a:noFill/>
          </p:spPr>
          <p:txBody>
            <a:bodyPr wrap="none" rtlCol="0">
              <a:spAutoFit/>
            </a:bodyPr>
            <a:lstStyle/>
            <a:p>
              <a:r>
                <a:rPr lang="eu-ES" sz="1400" dirty="0">
                  <a:latin typeface="+mn-lt"/>
                </a:rPr>
                <a:t>D</a:t>
              </a:r>
              <a:r>
                <a:rPr lang="eu-ES" sz="1400" dirty="0" err="1">
                  <a:latin typeface="+mn-lt"/>
                </a:rPr>
                <a:t> </a:t>
              </a:r>
              <a:r>
                <a:rPr lang="eu-ES" sz="1400" dirty="0">
                  <a:latin typeface="+mn-lt"/>
                </a:rPr>
                <a:t>aurpegia</a:t>
              </a:r>
              <a:endParaRPr lang="eu-ES" sz="1400" dirty="0">
                <a:latin typeface="+mn-lt"/>
              </a:endParaRPr>
            </a:p>
          </p:txBody>
        </p:sp>
        <p:sp>
          <p:nvSpPr>
            <p:cNvPr id="15" name="12 CuadroTexto"/>
            <p:cNvSpPr txBox="1"/>
            <p:nvPr/>
          </p:nvSpPr>
          <p:spPr>
            <a:xfrm>
              <a:off x="6262777" y="4735901"/>
              <a:ext cx="770980" cy="246222"/>
            </a:xfrm>
            <a:prstGeom prst="rect">
              <a:avLst/>
            </a:prstGeom>
            <a:noFill/>
          </p:spPr>
          <p:txBody>
            <a:bodyPr wrap="none" rtlCol="0">
              <a:spAutoFit/>
            </a:bodyPr>
            <a:lstStyle/>
            <a:p>
              <a:r>
                <a:rPr lang="eu-ES" sz="1400" dirty="0">
                  <a:latin typeface="+mn-lt"/>
                </a:rPr>
                <a:t>B</a:t>
              </a:r>
              <a:r>
                <a:rPr lang="eu-ES" sz="1400" dirty="0" err="1">
                  <a:latin typeface="+mn-lt"/>
                </a:rPr>
                <a:t> </a:t>
              </a:r>
              <a:r>
                <a:rPr lang="eu-ES" sz="1400" dirty="0">
                  <a:latin typeface="+mn-lt"/>
                </a:rPr>
                <a:t>aurpegia</a:t>
              </a:r>
              <a:endParaRPr lang="eu-ES" sz="1400" dirty="0">
                <a:latin typeface="+mn-lt"/>
              </a:endParaRPr>
            </a:p>
          </p:txBody>
        </p:sp>
        <p:cxnSp>
          <p:nvCxnSpPr>
            <p:cNvPr id="16" name="13 Conector recto de flecha"/>
            <p:cNvCxnSpPr/>
            <p:nvPr/>
          </p:nvCxnSpPr>
          <p:spPr>
            <a:xfrm flipH="1" flipV="1">
              <a:off x="5569789" y="5630129"/>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4 Conector recto de flecha"/>
            <p:cNvCxnSpPr/>
            <p:nvPr/>
          </p:nvCxnSpPr>
          <p:spPr>
            <a:xfrm flipH="1">
              <a:off x="5957979" y="4925683"/>
              <a:ext cx="270293" cy="2214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0314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4860635" y="887998"/>
            <a:ext cx="184731" cy="338554"/>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4860635" y="1716673"/>
            <a:ext cx="184731" cy="338554"/>
          </a:xfrm>
          <a:prstGeom prst="rect">
            <a:avLst/>
          </a:prstGeom>
          <a:noFill/>
          <a:ln w="9525">
            <a:noFill/>
            <a:miter lim="800000"/>
            <a:headEnd/>
            <a:tailEnd/>
          </a:ln>
        </p:spPr>
        <p:txBody>
          <a:bodyPr wrap="none" anchor="ctr">
            <a:spAutoFit/>
          </a:bodyPr>
          <a:lstStyle/>
          <a:p>
            <a:pPr algn="ctr" eaLnBrk="0" hangingPunct="0"/>
            <a:endParaRPr lang="eu-ES"/>
          </a:p>
        </p:txBody>
      </p:sp>
      <p:grpSp>
        <p:nvGrpSpPr>
          <p:cNvPr id="6" name="5 Grupo"/>
          <p:cNvGrpSpPr>
            <a:grpSpLocks noChangeAspect="1"/>
          </p:cNvGrpSpPr>
          <p:nvPr/>
        </p:nvGrpSpPr>
        <p:grpSpPr>
          <a:xfrm>
            <a:off x="504357" y="85198"/>
            <a:ext cx="5193850" cy="2793039"/>
            <a:chOff x="2898475" y="4029892"/>
            <a:chExt cx="4155078" cy="2234431"/>
          </a:xfrm>
        </p:grpSpPr>
        <p:grpSp>
          <p:nvGrpSpPr>
            <p:cNvPr id="7" name="89 Grupo"/>
            <p:cNvGrpSpPr/>
            <p:nvPr/>
          </p:nvGrpSpPr>
          <p:grpSpPr>
            <a:xfrm>
              <a:off x="3536216" y="4029892"/>
              <a:ext cx="3517337" cy="2234431"/>
              <a:chOff x="1814341" y="4029892"/>
              <a:chExt cx="3517337" cy="2234431"/>
            </a:xfrm>
          </p:grpSpPr>
          <p:sp>
            <p:nvSpPr>
              <p:cNvPr id="16" name="Text Box 7"/>
              <p:cNvSpPr txBox="1">
                <a:spLocks noChangeArrowheads="1"/>
              </p:cNvSpPr>
              <p:nvPr/>
            </p:nvSpPr>
            <p:spPr bwMode="auto">
              <a:xfrm>
                <a:off x="2403857" y="4725512"/>
                <a:ext cx="216513" cy="23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a</a:t>
                </a:r>
                <a:endParaRPr lang="eu-ES" sz="1800" dirty="0">
                  <a:latin typeface="Arial" pitchFamily="34" charset="0"/>
                </a:endParaRPr>
              </a:p>
            </p:txBody>
          </p:sp>
          <p:grpSp>
            <p:nvGrpSpPr>
              <p:cNvPr id="17" name="88 Grupo"/>
              <p:cNvGrpSpPr/>
              <p:nvPr/>
            </p:nvGrpSpPr>
            <p:grpSpPr>
              <a:xfrm>
                <a:off x="1814341" y="4029892"/>
                <a:ext cx="3517337" cy="2234431"/>
                <a:chOff x="1814341" y="4029892"/>
                <a:chExt cx="3517337" cy="2234431"/>
              </a:xfrm>
            </p:grpSpPr>
            <p:sp>
              <p:nvSpPr>
                <p:cNvPr id="21" name="Line 3"/>
                <p:cNvSpPr>
                  <a:spLocks noChangeShapeType="1"/>
                </p:cNvSpPr>
                <p:nvPr/>
              </p:nvSpPr>
              <p:spPr bwMode="auto">
                <a:xfrm flipH="1">
                  <a:off x="1814341" y="5257411"/>
                  <a:ext cx="982345" cy="91630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22" name="Line 4"/>
                <p:cNvSpPr>
                  <a:spLocks noChangeShapeType="1"/>
                </p:cNvSpPr>
                <p:nvPr/>
              </p:nvSpPr>
              <p:spPr bwMode="auto">
                <a:xfrm flipH="1" flipV="1">
                  <a:off x="2697626" y="4029892"/>
                  <a:ext cx="0" cy="8007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23" name="Line 6"/>
                <p:cNvSpPr>
                  <a:spLocks noChangeShapeType="1"/>
                </p:cNvSpPr>
                <p:nvPr/>
              </p:nvSpPr>
              <p:spPr bwMode="auto">
                <a:xfrm>
                  <a:off x="4365843" y="5424656"/>
                  <a:ext cx="965835"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24" name="Text Box 11"/>
                <p:cNvSpPr txBox="1">
                  <a:spLocks noChangeArrowheads="1"/>
                </p:cNvSpPr>
                <p:nvPr/>
              </p:nvSpPr>
              <p:spPr bwMode="auto">
                <a:xfrm>
                  <a:off x="1858147" y="6016485"/>
                  <a:ext cx="243609" cy="24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X</a:t>
                  </a:r>
                  <a:endParaRPr lang="eu-ES" sz="1800" dirty="0">
                    <a:latin typeface="Arial" pitchFamily="34" charset="0"/>
                  </a:endParaRPr>
                </a:p>
              </p:txBody>
            </p:sp>
            <p:sp>
              <p:nvSpPr>
                <p:cNvPr id="25" name="Text Box 12"/>
                <p:cNvSpPr txBox="1">
                  <a:spLocks noChangeArrowheads="1"/>
                </p:cNvSpPr>
                <p:nvPr/>
              </p:nvSpPr>
              <p:spPr bwMode="auto">
                <a:xfrm>
                  <a:off x="5042047" y="5210133"/>
                  <a:ext cx="219165" cy="24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Y</a:t>
                  </a:r>
                  <a:endParaRPr lang="eu-ES" sz="1800" dirty="0">
                    <a:latin typeface="Arial" pitchFamily="34" charset="0"/>
                  </a:endParaRPr>
                </a:p>
              </p:txBody>
            </p:sp>
            <p:sp>
              <p:nvSpPr>
                <p:cNvPr id="26" name="Text Box 11"/>
                <p:cNvSpPr txBox="1">
                  <a:spLocks noChangeArrowheads="1"/>
                </p:cNvSpPr>
                <p:nvPr/>
              </p:nvSpPr>
              <p:spPr bwMode="auto">
                <a:xfrm>
                  <a:off x="2478038" y="4102859"/>
                  <a:ext cx="231043" cy="237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Z</a:t>
                  </a:r>
                  <a:endParaRPr lang="eu-ES" sz="1800" dirty="0">
                    <a:latin typeface="Arial" pitchFamily="34" charset="0"/>
                  </a:endParaRPr>
                </a:p>
              </p:txBody>
            </p:sp>
          </p:grpSp>
          <p:sp>
            <p:nvSpPr>
              <p:cNvPr id="18" name="Rectangle 5"/>
              <p:cNvSpPr>
                <a:spLocks noChangeArrowheads="1"/>
              </p:cNvSpPr>
              <p:nvPr/>
            </p:nvSpPr>
            <p:spPr bwMode="auto">
              <a:xfrm>
                <a:off x="2438761" y="5036397"/>
                <a:ext cx="1738503" cy="564642"/>
              </a:xfrm>
              <a:prstGeom prst="rect">
                <a:avLst/>
              </a:prstGeom>
              <a:solidFill>
                <a:srgbClr val="FFFFFF"/>
              </a:solidFill>
              <a:ln w="9525">
                <a:miter lim="800000"/>
                <a:headEnd/>
                <a:tailEnd/>
              </a:ln>
              <a:effectLst/>
              <a:scene3d>
                <a:camera prst="legacyObliqueTopRight">
                  <a:rot lat="0" lon="300000" rev="0"/>
                </a:camera>
                <a:lightRig rig="legacyFlat3" dir="b">
                  <a:rot lat="0" lon="0" rev="0"/>
                </a:lightRig>
              </a:scene3d>
              <a:sp3d extrusionH="520700" prstMaterial="legacyMatte">
                <a:bevelT w="0" h="0" prst="angle"/>
                <a:bevelB w="0" h="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u-ES"/>
              </a:p>
            </p:txBody>
          </p:sp>
          <p:sp>
            <p:nvSpPr>
              <p:cNvPr id="19" name="Text Box 8"/>
              <p:cNvSpPr txBox="1">
                <a:spLocks noChangeArrowheads="1"/>
              </p:cNvSpPr>
              <p:nvPr/>
            </p:nvSpPr>
            <p:spPr bwMode="auto">
              <a:xfrm>
                <a:off x="3143396" y="5540554"/>
                <a:ext cx="234425" cy="2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b</a:t>
                </a:r>
                <a:endParaRPr lang="eu-ES" sz="1800" dirty="0">
                  <a:latin typeface="Arial" pitchFamily="34" charset="0"/>
                </a:endParaRPr>
              </a:p>
            </p:txBody>
          </p:sp>
          <p:sp>
            <p:nvSpPr>
              <p:cNvPr id="20" name="Text Box 8"/>
              <p:cNvSpPr txBox="1">
                <a:spLocks noChangeArrowheads="1"/>
              </p:cNvSpPr>
              <p:nvPr/>
            </p:nvSpPr>
            <p:spPr bwMode="auto">
              <a:xfrm>
                <a:off x="4312743" y="4980802"/>
                <a:ext cx="204665" cy="253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c</a:t>
                </a:r>
                <a:endParaRPr lang="eu-ES" sz="1800" dirty="0">
                  <a:latin typeface="Arial" pitchFamily="34" charset="0"/>
                </a:endParaRPr>
              </a:p>
            </p:txBody>
          </p:sp>
        </p:grpSp>
        <p:cxnSp>
          <p:nvCxnSpPr>
            <p:cNvPr id="8" name="7 Conector recto de flecha"/>
            <p:cNvCxnSpPr/>
            <p:nvPr/>
          </p:nvCxnSpPr>
          <p:spPr>
            <a:xfrm>
              <a:off x="3812876" y="5046453"/>
              <a:ext cx="319177" cy="8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898475" y="4882550"/>
              <a:ext cx="776109" cy="246222"/>
            </a:xfrm>
            <a:prstGeom prst="rect">
              <a:avLst/>
            </a:prstGeom>
            <a:noFill/>
          </p:spPr>
          <p:txBody>
            <a:bodyPr wrap="none" rtlCol="0">
              <a:spAutoFit/>
            </a:bodyPr>
            <a:lstStyle/>
            <a:p>
              <a:r>
                <a:rPr lang="eu-ES" sz="1400" dirty="0">
                  <a:latin typeface="+mn-lt"/>
                </a:rPr>
                <a:t>A</a:t>
              </a:r>
              <a:r>
                <a:rPr lang="eu-ES" sz="1400" dirty="0" err="1">
                  <a:latin typeface="+mn-lt"/>
                </a:rPr>
                <a:t> </a:t>
              </a:r>
              <a:r>
                <a:rPr lang="eu-ES" sz="1400" dirty="0">
                  <a:latin typeface="+mn-lt"/>
                </a:rPr>
                <a:t>aurpegia</a:t>
              </a:r>
              <a:endParaRPr lang="eu-ES" sz="1400" dirty="0">
                <a:latin typeface="+mn-lt"/>
              </a:endParaRPr>
            </a:p>
          </p:txBody>
        </p:sp>
        <p:cxnSp>
          <p:nvCxnSpPr>
            <p:cNvPr id="10" name="9 Conector recto de flecha"/>
            <p:cNvCxnSpPr/>
            <p:nvPr/>
          </p:nvCxnSpPr>
          <p:spPr>
            <a:xfrm>
              <a:off x="4925683" y="4658264"/>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612256" y="4310331"/>
              <a:ext cx="769698" cy="246222"/>
            </a:xfrm>
            <a:prstGeom prst="rect">
              <a:avLst/>
            </a:prstGeom>
            <a:noFill/>
          </p:spPr>
          <p:txBody>
            <a:bodyPr wrap="none" rtlCol="0">
              <a:spAutoFit/>
            </a:bodyPr>
            <a:lstStyle/>
            <a:p>
              <a:r>
                <a:rPr lang="eu-ES" sz="1400" dirty="0">
                  <a:latin typeface="+mn-lt"/>
                </a:rPr>
                <a:t>C</a:t>
              </a:r>
              <a:r>
                <a:rPr lang="eu-ES" sz="1400" dirty="0" err="1">
                  <a:latin typeface="+mn-lt"/>
                </a:rPr>
                <a:t> </a:t>
              </a:r>
              <a:r>
                <a:rPr lang="eu-ES" sz="1400" dirty="0">
                  <a:latin typeface="+mn-lt"/>
                </a:rPr>
                <a:t>aurpegia</a:t>
              </a:r>
              <a:endParaRPr lang="eu-ES" sz="1400" dirty="0">
                <a:latin typeface="+mn-lt"/>
              </a:endParaRPr>
            </a:p>
          </p:txBody>
        </p:sp>
        <p:sp>
          <p:nvSpPr>
            <p:cNvPr id="12" name="11 CuadroTexto"/>
            <p:cNvSpPr txBox="1"/>
            <p:nvPr/>
          </p:nvSpPr>
          <p:spPr>
            <a:xfrm>
              <a:off x="5299493" y="5765320"/>
              <a:ext cx="781239" cy="246222"/>
            </a:xfrm>
            <a:prstGeom prst="rect">
              <a:avLst/>
            </a:prstGeom>
            <a:noFill/>
          </p:spPr>
          <p:txBody>
            <a:bodyPr wrap="none" rtlCol="0">
              <a:spAutoFit/>
            </a:bodyPr>
            <a:lstStyle/>
            <a:p>
              <a:r>
                <a:rPr lang="eu-ES" sz="1400" dirty="0">
                  <a:latin typeface="+mn-lt"/>
                </a:rPr>
                <a:t>D</a:t>
              </a:r>
              <a:r>
                <a:rPr lang="eu-ES" sz="1400" dirty="0" err="1">
                  <a:latin typeface="+mn-lt"/>
                </a:rPr>
                <a:t> </a:t>
              </a:r>
              <a:r>
                <a:rPr lang="eu-ES" sz="1400" dirty="0">
                  <a:latin typeface="+mn-lt"/>
                </a:rPr>
                <a:t>aurpegia</a:t>
              </a:r>
              <a:endParaRPr lang="eu-ES" sz="1400" dirty="0">
                <a:latin typeface="+mn-lt"/>
              </a:endParaRPr>
            </a:p>
          </p:txBody>
        </p:sp>
        <p:sp>
          <p:nvSpPr>
            <p:cNvPr id="13" name="12 CuadroTexto"/>
            <p:cNvSpPr txBox="1"/>
            <p:nvPr/>
          </p:nvSpPr>
          <p:spPr>
            <a:xfrm>
              <a:off x="6262777" y="4735901"/>
              <a:ext cx="770980" cy="246222"/>
            </a:xfrm>
            <a:prstGeom prst="rect">
              <a:avLst/>
            </a:prstGeom>
            <a:noFill/>
          </p:spPr>
          <p:txBody>
            <a:bodyPr wrap="none" rtlCol="0">
              <a:spAutoFit/>
            </a:bodyPr>
            <a:lstStyle/>
            <a:p>
              <a:r>
                <a:rPr lang="eu-ES" sz="1400" dirty="0">
                  <a:latin typeface="+mn-lt"/>
                </a:rPr>
                <a:t>B</a:t>
              </a:r>
              <a:r>
                <a:rPr lang="eu-ES" sz="1400" dirty="0" err="1">
                  <a:latin typeface="+mn-lt"/>
                </a:rPr>
                <a:t> </a:t>
              </a:r>
              <a:r>
                <a:rPr lang="eu-ES" sz="1400" dirty="0">
                  <a:latin typeface="+mn-lt"/>
                </a:rPr>
                <a:t>aurpegia</a:t>
              </a:r>
              <a:endParaRPr lang="eu-ES" sz="1400" dirty="0">
                <a:latin typeface="+mn-lt"/>
              </a:endParaRPr>
            </a:p>
          </p:txBody>
        </p:sp>
        <p:cxnSp>
          <p:nvCxnSpPr>
            <p:cNvPr id="14" name="13 Conector recto de flecha"/>
            <p:cNvCxnSpPr/>
            <p:nvPr/>
          </p:nvCxnSpPr>
          <p:spPr>
            <a:xfrm flipH="1" flipV="1">
              <a:off x="5569789" y="5630129"/>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5957979" y="4925683"/>
              <a:ext cx="270293" cy="2214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56878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4860635" y="887998"/>
            <a:ext cx="184731" cy="338554"/>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4860635" y="1716673"/>
            <a:ext cx="184731" cy="338554"/>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78" name="Object 2"/>
          <p:cNvGraphicFramePr>
            <a:graphicFrameLocks noChangeAspect="1"/>
          </p:cNvGraphicFramePr>
          <p:nvPr/>
        </p:nvGraphicFramePr>
        <p:xfrm>
          <a:off x="816751" y="2391404"/>
          <a:ext cx="1701800" cy="731837"/>
        </p:xfrm>
        <a:graphic>
          <a:graphicData uri="http://schemas.openxmlformats.org/presentationml/2006/ole">
            <mc:AlternateContent xmlns:mc="http://schemas.openxmlformats.org/markup-compatibility/2006">
              <mc:Choice xmlns:v="urn:schemas-microsoft-com:vml" Requires="v">
                <p:oleObj spid="_x0000_s2668621" name="Ecuación" r:id="rId3" imgW="1371600" imgH="583920" progId="Equation.3">
                  <p:embed/>
                </p:oleObj>
              </mc:Choice>
              <mc:Fallback>
                <p:oleObj name="Ecuación" r:id="rId3" imgW="1371600" imgH="583920" progId="Equation.3">
                  <p:embed/>
                  <p:pic>
                    <p:nvPicPr>
                      <p:cNvPr id="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51" y="2391404"/>
                        <a:ext cx="1701800"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574751" y="222287"/>
          <a:ext cx="504825" cy="366712"/>
        </p:xfrm>
        <a:graphic>
          <a:graphicData uri="http://schemas.openxmlformats.org/presentationml/2006/ole">
            <mc:AlternateContent xmlns:mc="http://schemas.openxmlformats.org/markup-compatibility/2006">
              <mc:Choice xmlns:v="urn:schemas-microsoft-com:vml" Requires="v">
                <p:oleObj spid="_x0000_s2668622" name="Ecuación" r:id="rId5" imgW="406080" imgH="291960" progId="Equation.3">
                  <p:embed/>
                </p:oleObj>
              </mc:Choice>
              <mc:Fallback>
                <p:oleObj name="Ecuación" r:id="rId5" imgW="406080" imgH="291960"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51" y="222287"/>
                        <a:ext cx="504825"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20 Grupo"/>
          <p:cNvGrpSpPr/>
          <p:nvPr/>
        </p:nvGrpSpPr>
        <p:grpSpPr>
          <a:xfrm>
            <a:off x="483112" y="85204"/>
            <a:ext cx="4328027" cy="2234431"/>
            <a:chOff x="2898475" y="4029892"/>
            <a:chExt cx="4328027" cy="2234431"/>
          </a:xfrm>
        </p:grpSpPr>
        <p:grpSp>
          <p:nvGrpSpPr>
            <p:cNvPr id="22" name="89 Grupo"/>
            <p:cNvGrpSpPr/>
            <p:nvPr/>
          </p:nvGrpSpPr>
          <p:grpSpPr>
            <a:xfrm>
              <a:off x="3536216" y="4029892"/>
              <a:ext cx="3517337" cy="2234431"/>
              <a:chOff x="1814341" y="4029892"/>
              <a:chExt cx="3517337" cy="2234431"/>
            </a:xfrm>
          </p:grpSpPr>
          <p:sp>
            <p:nvSpPr>
              <p:cNvPr id="31" name="Text Box 7"/>
              <p:cNvSpPr txBox="1">
                <a:spLocks noChangeArrowheads="1"/>
              </p:cNvSpPr>
              <p:nvPr/>
            </p:nvSpPr>
            <p:spPr bwMode="auto">
              <a:xfrm>
                <a:off x="2403857" y="4725512"/>
                <a:ext cx="216513" cy="23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a</a:t>
                </a:r>
                <a:endParaRPr lang="eu-ES" sz="1800" dirty="0">
                  <a:latin typeface="Arial" pitchFamily="34" charset="0"/>
                </a:endParaRPr>
              </a:p>
            </p:txBody>
          </p:sp>
          <p:grpSp>
            <p:nvGrpSpPr>
              <p:cNvPr id="32" name="88 Grupo"/>
              <p:cNvGrpSpPr/>
              <p:nvPr/>
            </p:nvGrpSpPr>
            <p:grpSpPr>
              <a:xfrm>
                <a:off x="1814341" y="4029892"/>
                <a:ext cx="3517337" cy="2234431"/>
                <a:chOff x="1814341" y="4029892"/>
                <a:chExt cx="3517337" cy="2234431"/>
              </a:xfrm>
            </p:grpSpPr>
            <p:sp>
              <p:nvSpPr>
                <p:cNvPr id="36" name="Line 3"/>
                <p:cNvSpPr>
                  <a:spLocks noChangeShapeType="1"/>
                </p:cNvSpPr>
                <p:nvPr/>
              </p:nvSpPr>
              <p:spPr bwMode="auto">
                <a:xfrm flipH="1">
                  <a:off x="1814341" y="5257411"/>
                  <a:ext cx="982345" cy="91630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37" name="Line 4"/>
                <p:cNvSpPr>
                  <a:spLocks noChangeShapeType="1"/>
                </p:cNvSpPr>
                <p:nvPr/>
              </p:nvSpPr>
              <p:spPr bwMode="auto">
                <a:xfrm flipH="1" flipV="1">
                  <a:off x="2697626" y="4029892"/>
                  <a:ext cx="0" cy="8007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38" name="Line 6"/>
                <p:cNvSpPr>
                  <a:spLocks noChangeShapeType="1"/>
                </p:cNvSpPr>
                <p:nvPr/>
              </p:nvSpPr>
              <p:spPr bwMode="auto">
                <a:xfrm>
                  <a:off x="4365843" y="5424656"/>
                  <a:ext cx="965835"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39" name="Text Box 11"/>
                <p:cNvSpPr txBox="1">
                  <a:spLocks noChangeArrowheads="1"/>
                </p:cNvSpPr>
                <p:nvPr/>
              </p:nvSpPr>
              <p:spPr bwMode="auto">
                <a:xfrm>
                  <a:off x="1858147" y="6016485"/>
                  <a:ext cx="243609" cy="24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X</a:t>
                  </a:r>
                  <a:endParaRPr lang="eu-ES" sz="1800" dirty="0">
                    <a:latin typeface="Arial" pitchFamily="34" charset="0"/>
                  </a:endParaRPr>
                </a:p>
              </p:txBody>
            </p:sp>
            <p:sp>
              <p:nvSpPr>
                <p:cNvPr id="40" name="Text Box 12"/>
                <p:cNvSpPr txBox="1">
                  <a:spLocks noChangeArrowheads="1"/>
                </p:cNvSpPr>
                <p:nvPr/>
              </p:nvSpPr>
              <p:spPr bwMode="auto">
                <a:xfrm>
                  <a:off x="5042047" y="5210133"/>
                  <a:ext cx="219165" cy="24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Y</a:t>
                  </a:r>
                  <a:endParaRPr lang="eu-ES" sz="1800" dirty="0">
                    <a:latin typeface="Arial" pitchFamily="34" charset="0"/>
                  </a:endParaRPr>
                </a:p>
              </p:txBody>
            </p:sp>
            <p:sp>
              <p:nvSpPr>
                <p:cNvPr id="41" name="Text Box 11"/>
                <p:cNvSpPr txBox="1">
                  <a:spLocks noChangeArrowheads="1"/>
                </p:cNvSpPr>
                <p:nvPr/>
              </p:nvSpPr>
              <p:spPr bwMode="auto">
                <a:xfrm>
                  <a:off x="2478038" y="4102859"/>
                  <a:ext cx="231043" cy="237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Z</a:t>
                  </a:r>
                  <a:endParaRPr lang="eu-ES" sz="1800" dirty="0">
                    <a:latin typeface="Arial" pitchFamily="34" charset="0"/>
                  </a:endParaRPr>
                </a:p>
              </p:txBody>
            </p:sp>
          </p:grpSp>
          <p:sp>
            <p:nvSpPr>
              <p:cNvPr id="33" name="Rectangle 5"/>
              <p:cNvSpPr>
                <a:spLocks noChangeArrowheads="1"/>
              </p:cNvSpPr>
              <p:nvPr/>
            </p:nvSpPr>
            <p:spPr bwMode="auto">
              <a:xfrm>
                <a:off x="2438761" y="5036397"/>
                <a:ext cx="1738503" cy="564642"/>
              </a:xfrm>
              <a:prstGeom prst="rect">
                <a:avLst/>
              </a:prstGeom>
              <a:solidFill>
                <a:srgbClr val="FFFFFF"/>
              </a:solidFill>
              <a:ln w="9525">
                <a:miter lim="800000"/>
                <a:headEnd/>
                <a:tailEnd/>
              </a:ln>
              <a:effectLst/>
              <a:scene3d>
                <a:camera prst="legacyObliqueTopRight">
                  <a:rot lat="0" lon="300000" rev="0"/>
                </a:camera>
                <a:lightRig rig="legacyFlat3" dir="b">
                  <a:rot lat="0" lon="0" rev="0"/>
                </a:lightRig>
              </a:scene3d>
              <a:sp3d extrusionH="520700" prstMaterial="legacyMatte">
                <a:bevelT w="0" h="0" prst="angle"/>
                <a:bevelB w="0" h="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u-ES"/>
              </a:p>
            </p:txBody>
          </p:sp>
          <p:sp>
            <p:nvSpPr>
              <p:cNvPr id="34" name="Text Box 8"/>
              <p:cNvSpPr txBox="1">
                <a:spLocks noChangeArrowheads="1"/>
              </p:cNvSpPr>
              <p:nvPr/>
            </p:nvSpPr>
            <p:spPr bwMode="auto">
              <a:xfrm>
                <a:off x="3143396" y="5540554"/>
                <a:ext cx="234425" cy="2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b</a:t>
                </a:r>
                <a:endParaRPr lang="eu-ES" sz="1800" dirty="0">
                  <a:latin typeface="Arial" pitchFamily="34" charset="0"/>
                </a:endParaRPr>
              </a:p>
            </p:txBody>
          </p:sp>
          <p:sp>
            <p:nvSpPr>
              <p:cNvPr id="35" name="Text Box 8"/>
              <p:cNvSpPr txBox="1">
                <a:spLocks noChangeArrowheads="1"/>
              </p:cNvSpPr>
              <p:nvPr/>
            </p:nvSpPr>
            <p:spPr bwMode="auto">
              <a:xfrm>
                <a:off x="4312743" y="4980802"/>
                <a:ext cx="204665" cy="253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c</a:t>
                </a:r>
                <a:endParaRPr lang="eu-ES" sz="1800" dirty="0">
                  <a:latin typeface="Arial" pitchFamily="34" charset="0"/>
                </a:endParaRPr>
              </a:p>
            </p:txBody>
          </p:sp>
        </p:grpSp>
        <p:cxnSp>
          <p:nvCxnSpPr>
            <p:cNvPr id="23" name="22 Conector recto de flecha"/>
            <p:cNvCxnSpPr/>
            <p:nvPr/>
          </p:nvCxnSpPr>
          <p:spPr>
            <a:xfrm>
              <a:off x="3812876" y="5046453"/>
              <a:ext cx="319177" cy="8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2898475" y="4882550"/>
              <a:ext cx="970137" cy="307777"/>
            </a:xfrm>
            <a:prstGeom prst="rect">
              <a:avLst/>
            </a:prstGeom>
            <a:noFill/>
          </p:spPr>
          <p:txBody>
            <a:bodyPr wrap="none" rtlCol="0">
              <a:spAutoFit/>
            </a:bodyPr>
            <a:lstStyle/>
            <a:p>
              <a:r>
                <a:rPr lang="eu-ES" sz="1400" dirty="0">
                  <a:latin typeface="+mn-lt"/>
                </a:rPr>
                <a:t>A</a:t>
              </a:r>
              <a:r>
                <a:rPr lang="eu-ES" sz="1400" dirty="0" err="1">
                  <a:latin typeface="+mn-lt"/>
                </a:rPr>
                <a:t> </a:t>
              </a:r>
              <a:r>
                <a:rPr lang="eu-ES" sz="1400" dirty="0">
                  <a:latin typeface="+mn-lt"/>
                </a:rPr>
                <a:t>aurpegia</a:t>
              </a:r>
              <a:endParaRPr lang="eu-ES" sz="1400" dirty="0">
                <a:latin typeface="+mn-lt"/>
              </a:endParaRPr>
            </a:p>
          </p:txBody>
        </p:sp>
        <p:cxnSp>
          <p:nvCxnSpPr>
            <p:cNvPr id="25" name="24 Conector recto de flecha"/>
            <p:cNvCxnSpPr/>
            <p:nvPr/>
          </p:nvCxnSpPr>
          <p:spPr>
            <a:xfrm>
              <a:off x="4925683" y="4658264"/>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4612256" y="4310331"/>
              <a:ext cx="970137" cy="307777"/>
            </a:xfrm>
            <a:prstGeom prst="rect">
              <a:avLst/>
            </a:prstGeom>
            <a:noFill/>
          </p:spPr>
          <p:txBody>
            <a:bodyPr wrap="none" rtlCol="0">
              <a:spAutoFit/>
            </a:bodyPr>
            <a:lstStyle/>
            <a:p>
              <a:r>
                <a:rPr lang="eu-ES" sz="1400" dirty="0">
                  <a:latin typeface="+mn-lt"/>
                </a:rPr>
                <a:t>C</a:t>
              </a:r>
              <a:r>
                <a:rPr lang="eu-ES" sz="1400" dirty="0" err="1">
                  <a:latin typeface="+mn-lt"/>
                </a:rPr>
                <a:t> </a:t>
              </a:r>
              <a:r>
                <a:rPr lang="eu-ES" sz="1400" dirty="0">
                  <a:latin typeface="+mn-lt"/>
                </a:rPr>
                <a:t>aurpegia</a:t>
              </a:r>
              <a:endParaRPr lang="eu-ES" sz="1400" dirty="0">
                <a:latin typeface="+mn-lt"/>
              </a:endParaRPr>
            </a:p>
          </p:txBody>
        </p:sp>
        <p:sp>
          <p:nvSpPr>
            <p:cNvPr id="27" name="26 CuadroTexto"/>
            <p:cNvSpPr txBox="1"/>
            <p:nvPr/>
          </p:nvSpPr>
          <p:spPr>
            <a:xfrm>
              <a:off x="5299493" y="5765320"/>
              <a:ext cx="970137" cy="307777"/>
            </a:xfrm>
            <a:prstGeom prst="rect">
              <a:avLst/>
            </a:prstGeom>
            <a:noFill/>
          </p:spPr>
          <p:txBody>
            <a:bodyPr wrap="none" rtlCol="0">
              <a:spAutoFit/>
            </a:bodyPr>
            <a:lstStyle/>
            <a:p>
              <a:r>
                <a:rPr lang="eu-ES" sz="1400" dirty="0">
                  <a:latin typeface="+mn-lt"/>
                </a:rPr>
                <a:t>D</a:t>
              </a:r>
              <a:r>
                <a:rPr lang="eu-ES" sz="1400" dirty="0" err="1">
                  <a:latin typeface="+mn-lt"/>
                </a:rPr>
                <a:t> </a:t>
              </a:r>
              <a:r>
                <a:rPr lang="eu-ES" sz="1400" dirty="0">
                  <a:latin typeface="+mn-lt"/>
                </a:rPr>
                <a:t>aurpegia</a:t>
              </a:r>
              <a:endParaRPr lang="eu-ES" sz="1400" dirty="0">
                <a:latin typeface="+mn-lt"/>
              </a:endParaRPr>
            </a:p>
          </p:txBody>
        </p:sp>
        <p:sp>
          <p:nvSpPr>
            <p:cNvPr id="28" name="27 CuadroTexto"/>
            <p:cNvSpPr txBox="1"/>
            <p:nvPr/>
          </p:nvSpPr>
          <p:spPr>
            <a:xfrm>
              <a:off x="6262777" y="4735901"/>
              <a:ext cx="963725" cy="307777"/>
            </a:xfrm>
            <a:prstGeom prst="rect">
              <a:avLst/>
            </a:prstGeom>
            <a:noFill/>
          </p:spPr>
          <p:txBody>
            <a:bodyPr wrap="none" rtlCol="0">
              <a:spAutoFit/>
            </a:bodyPr>
            <a:lstStyle/>
            <a:p>
              <a:r>
                <a:rPr lang="eu-ES" sz="1400" dirty="0">
                  <a:latin typeface="+mn-lt"/>
                </a:rPr>
                <a:t>B</a:t>
              </a:r>
              <a:r>
                <a:rPr lang="eu-ES" sz="1400" dirty="0" err="1">
                  <a:latin typeface="+mn-lt"/>
                </a:rPr>
                <a:t> </a:t>
              </a:r>
              <a:r>
                <a:rPr lang="eu-ES" sz="1400" dirty="0">
                  <a:latin typeface="+mn-lt"/>
                </a:rPr>
                <a:t>aurpegia</a:t>
              </a:r>
              <a:endParaRPr lang="eu-ES" sz="1400" dirty="0">
                <a:latin typeface="+mn-lt"/>
              </a:endParaRPr>
            </a:p>
          </p:txBody>
        </p:sp>
        <p:cxnSp>
          <p:nvCxnSpPr>
            <p:cNvPr id="29" name="28 Conector recto de flecha"/>
            <p:cNvCxnSpPr/>
            <p:nvPr/>
          </p:nvCxnSpPr>
          <p:spPr>
            <a:xfrm flipH="1" flipV="1">
              <a:off x="5569789" y="5630129"/>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5957979" y="4925683"/>
              <a:ext cx="270293" cy="2214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3" name="Object 2"/>
          <p:cNvGraphicFramePr>
            <a:graphicFrameLocks noChangeAspect="1"/>
          </p:cNvGraphicFramePr>
          <p:nvPr/>
        </p:nvGraphicFramePr>
        <p:xfrm>
          <a:off x="866472" y="3150229"/>
          <a:ext cx="1401762" cy="793750"/>
        </p:xfrm>
        <a:graphic>
          <a:graphicData uri="http://schemas.openxmlformats.org/presentationml/2006/ole">
            <mc:AlternateContent xmlns:mc="http://schemas.openxmlformats.org/markup-compatibility/2006">
              <mc:Choice xmlns:v="urn:schemas-microsoft-com:vml" Requires="v">
                <p:oleObj spid="_x0000_s2668623" name="Ecuación" r:id="rId7" imgW="1130040" imgH="634680" progId="Equation.3">
                  <p:embed/>
                </p:oleObj>
              </mc:Choice>
              <mc:Fallback>
                <p:oleObj name="Ecuación" r:id="rId7" imgW="1130040" imgH="634680" progId="Equation.3">
                  <p:embed/>
                  <p:pic>
                    <p:nvPicPr>
                      <p:cNvPr id="4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472" y="3150229"/>
                        <a:ext cx="1401762"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2"/>
          <p:cNvGraphicFramePr>
            <a:graphicFrameLocks noChangeAspect="1"/>
          </p:cNvGraphicFramePr>
          <p:nvPr/>
        </p:nvGraphicFramePr>
        <p:xfrm>
          <a:off x="840756" y="3903183"/>
          <a:ext cx="1481137" cy="698500"/>
        </p:xfrm>
        <a:graphic>
          <a:graphicData uri="http://schemas.openxmlformats.org/presentationml/2006/ole">
            <mc:AlternateContent xmlns:mc="http://schemas.openxmlformats.org/markup-compatibility/2006">
              <mc:Choice xmlns:v="urn:schemas-microsoft-com:vml" Requires="v">
                <p:oleObj spid="_x0000_s2668624" name="Ecuación" r:id="rId9" imgW="1193760" imgH="558720" progId="Equation.3">
                  <p:embed/>
                </p:oleObj>
              </mc:Choice>
              <mc:Fallback>
                <p:oleObj name="Ecuación" r:id="rId9" imgW="1193760" imgH="558720" progId="Equation.3">
                  <p:embed/>
                  <p:pic>
                    <p:nvPicPr>
                      <p:cNvPr id="44"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756" y="3903183"/>
                        <a:ext cx="1481137"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2"/>
          <p:cNvGraphicFramePr>
            <a:graphicFrameLocks noChangeAspect="1"/>
          </p:cNvGraphicFramePr>
          <p:nvPr/>
        </p:nvGraphicFramePr>
        <p:xfrm>
          <a:off x="894797" y="5794191"/>
          <a:ext cx="1447800" cy="698500"/>
        </p:xfrm>
        <a:graphic>
          <a:graphicData uri="http://schemas.openxmlformats.org/presentationml/2006/ole">
            <mc:AlternateContent xmlns:mc="http://schemas.openxmlformats.org/markup-compatibility/2006">
              <mc:Choice xmlns:v="urn:schemas-microsoft-com:vml" Requires="v">
                <p:oleObj spid="_x0000_s2668625" name="Ecuación" r:id="rId11" imgW="1168200" imgH="558720" progId="Equation.3">
                  <p:embed/>
                </p:oleObj>
              </mc:Choice>
              <mc:Fallback>
                <p:oleObj name="Ecuación" r:id="rId11" imgW="1168200" imgH="558720" progId="Equation.3">
                  <p:embed/>
                  <p:pic>
                    <p:nvPicPr>
                      <p:cNvPr id="45"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4797" y="5794191"/>
                        <a:ext cx="14478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738445" y="5353742"/>
          <a:ext cx="4765675" cy="317500"/>
        </p:xfrm>
        <a:graphic>
          <a:graphicData uri="http://schemas.openxmlformats.org/presentationml/2006/ole">
            <mc:AlternateContent xmlns:mc="http://schemas.openxmlformats.org/markup-compatibility/2006">
              <mc:Choice xmlns:v="urn:schemas-microsoft-com:vml" Requires="v">
                <p:oleObj spid="_x0000_s2668626" name="Ecuación" r:id="rId13" imgW="5206680" imgH="317160" progId="Equation.3">
                  <p:embed/>
                </p:oleObj>
              </mc:Choice>
              <mc:Fallback>
                <p:oleObj name="Ecuación" r:id="rId13" imgW="5206680" imgH="317160" progId="Equation.3">
                  <p:embed/>
                  <p:pic>
                    <p:nvPicPr>
                      <p:cNvPr id="5"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445" y="5353742"/>
                        <a:ext cx="47656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2"/>
          <p:cNvGraphicFramePr>
            <a:graphicFrameLocks noChangeAspect="1"/>
          </p:cNvGraphicFramePr>
          <p:nvPr/>
        </p:nvGraphicFramePr>
        <p:xfrm>
          <a:off x="809498" y="4649994"/>
          <a:ext cx="8636001" cy="636588"/>
        </p:xfrm>
        <a:graphic>
          <a:graphicData uri="http://schemas.openxmlformats.org/presentationml/2006/ole">
            <mc:AlternateContent xmlns:mc="http://schemas.openxmlformats.org/markup-compatibility/2006">
              <mc:Choice xmlns:v="urn:schemas-microsoft-com:vml" Requires="v">
                <p:oleObj spid="_x0000_s2668627" name="Ecuación" r:id="rId15" imgW="8686800" imgH="634680" progId="Equation.3">
                  <p:embed/>
                </p:oleObj>
              </mc:Choice>
              <mc:Fallback>
                <p:oleObj name="Ecuación" r:id="rId15" imgW="8686800" imgH="634680" progId="Equation.3">
                  <p:embed/>
                  <p:pic>
                    <p:nvPicPr>
                      <p:cNvPr id="49"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9498" y="4649994"/>
                        <a:ext cx="8636001"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2"/>
          <p:cNvGraphicFramePr>
            <a:graphicFrameLocks noChangeAspect="1"/>
          </p:cNvGraphicFramePr>
          <p:nvPr/>
        </p:nvGraphicFramePr>
        <p:xfrm>
          <a:off x="2494936" y="2452689"/>
          <a:ext cx="4302125" cy="700087"/>
        </p:xfrm>
        <a:graphic>
          <a:graphicData uri="http://schemas.openxmlformats.org/presentationml/2006/ole">
            <mc:AlternateContent xmlns:mc="http://schemas.openxmlformats.org/markup-compatibility/2006">
              <mc:Choice xmlns:v="urn:schemas-microsoft-com:vml" Requires="v">
                <p:oleObj spid="_x0000_s2668628" name="Ecuación" r:id="rId17" imgW="3466800" imgH="558720" progId="Equation.3">
                  <p:embed/>
                </p:oleObj>
              </mc:Choice>
              <mc:Fallback>
                <p:oleObj name="Ecuación" r:id="rId17" imgW="3466800" imgH="558720" progId="Equation.3">
                  <p:embed/>
                  <p:pic>
                    <p:nvPicPr>
                      <p:cNvPr id="42"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4936" y="2452689"/>
                        <a:ext cx="4302125"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2"/>
          <p:cNvGraphicFramePr>
            <a:graphicFrameLocks noChangeAspect="1"/>
          </p:cNvGraphicFramePr>
          <p:nvPr/>
        </p:nvGraphicFramePr>
        <p:xfrm>
          <a:off x="6854728" y="2654818"/>
          <a:ext cx="1119188" cy="301625"/>
        </p:xfrm>
        <a:graphic>
          <a:graphicData uri="http://schemas.openxmlformats.org/presentationml/2006/ole">
            <mc:AlternateContent xmlns:mc="http://schemas.openxmlformats.org/markup-compatibility/2006">
              <mc:Choice xmlns:v="urn:schemas-microsoft-com:vml" Requires="v">
                <p:oleObj spid="_x0000_s2668629" name="Ecuación" r:id="rId19" imgW="901440" imgH="241200" progId="Equation.3">
                  <p:embed/>
                </p:oleObj>
              </mc:Choice>
              <mc:Fallback>
                <p:oleObj name="Ecuación" r:id="rId19" imgW="901440" imgH="241200" progId="Equation.3">
                  <p:embed/>
                  <p:pic>
                    <p:nvPicPr>
                      <p:cNvPr id="46"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4728" y="2654818"/>
                        <a:ext cx="1119188"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2"/>
          <p:cNvGraphicFramePr>
            <a:graphicFrameLocks noChangeAspect="1"/>
          </p:cNvGraphicFramePr>
          <p:nvPr/>
        </p:nvGraphicFramePr>
        <p:xfrm>
          <a:off x="2293458" y="3151189"/>
          <a:ext cx="1401763" cy="714375"/>
        </p:xfrm>
        <a:graphic>
          <a:graphicData uri="http://schemas.openxmlformats.org/presentationml/2006/ole">
            <mc:AlternateContent xmlns:mc="http://schemas.openxmlformats.org/markup-compatibility/2006">
              <mc:Choice xmlns:v="urn:schemas-microsoft-com:vml" Requires="v">
                <p:oleObj spid="_x0000_s2668630" name="Ecuación" r:id="rId21" imgW="1130040" imgH="571320" progId="Equation.3">
                  <p:embed/>
                </p:oleObj>
              </mc:Choice>
              <mc:Fallback>
                <p:oleObj name="Ecuación" r:id="rId21" imgW="1130040" imgH="571320" progId="Equation.3">
                  <p:embed/>
                  <p:pic>
                    <p:nvPicPr>
                      <p:cNvPr id="47"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93458" y="3151189"/>
                        <a:ext cx="1401763"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2"/>
          <p:cNvGraphicFramePr>
            <a:graphicFrameLocks noChangeAspect="1"/>
          </p:cNvGraphicFramePr>
          <p:nvPr/>
        </p:nvGraphicFramePr>
        <p:xfrm>
          <a:off x="3690495" y="3361071"/>
          <a:ext cx="723900" cy="301625"/>
        </p:xfrm>
        <a:graphic>
          <a:graphicData uri="http://schemas.openxmlformats.org/presentationml/2006/ole">
            <mc:AlternateContent xmlns:mc="http://schemas.openxmlformats.org/markup-compatibility/2006">
              <mc:Choice xmlns:v="urn:schemas-microsoft-com:vml" Requires="v">
                <p:oleObj spid="_x0000_s2668631" name="Ecuación" r:id="rId23" imgW="583920" imgH="241200" progId="Equation.3">
                  <p:embed/>
                </p:oleObj>
              </mc:Choice>
              <mc:Fallback>
                <p:oleObj name="Ecuación" r:id="rId23" imgW="583920" imgH="241200" progId="Equation.3">
                  <p:embed/>
                  <p:pic>
                    <p:nvPicPr>
                      <p:cNvPr id="48" name="Object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90495" y="3361071"/>
                        <a:ext cx="723900"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2"/>
          <p:cNvGraphicFramePr>
            <a:graphicFrameLocks noChangeAspect="1"/>
          </p:cNvGraphicFramePr>
          <p:nvPr/>
        </p:nvGraphicFramePr>
        <p:xfrm>
          <a:off x="2330744" y="3916988"/>
          <a:ext cx="1339850" cy="698500"/>
        </p:xfrm>
        <a:graphic>
          <a:graphicData uri="http://schemas.openxmlformats.org/presentationml/2006/ole">
            <mc:AlternateContent xmlns:mc="http://schemas.openxmlformats.org/markup-compatibility/2006">
              <mc:Choice xmlns:v="urn:schemas-microsoft-com:vml" Requires="v">
                <p:oleObj spid="_x0000_s2668632" name="Ecuación" r:id="rId25" imgW="1079280" imgH="558720" progId="Equation.3">
                  <p:embed/>
                </p:oleObj>
              </mc:Choice>
              <mc:Fallback>
                <p:oleObj name="Ecuación" r:id="rId25" imgW="1079280" imgH="558720" progId="Equation.3">
                  <p:embed/>
                  <p:pic>
                    <p:nvPicPr>
                      <p:cNvPr id="50" name="Object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30744" y="3916988"/>
                        <a:ext cx="13398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2"/>
          <p:cNvGraphicFramePr>
            <a:graphicFrameLocks noChangeAspect="1"/>
          </p:cNvGraphicFramePr>
          <p:nvPr/>
        </p:nvGraphicFramePr>
        <p:xfrm>
          <a:off x="3664538" y="4120008"/>
          <a:ext cx="2016125" cy="301625"/>
        </p:xfrm>
        <a:graphic>
          <a:graphicData uri="http://schemas.openxmlformats.org/presentationml/2006/ole">
            <mc:AlternateContent xmlns:mc="http://schemas.openxmlformats.org/markup-compatibility/2006">
              <mc:Choice xmlns:v="urn:schemas-microsoft-com:vml" Requires="v">
                <p:oleObj spid="_x0000_s2668633" name="Ecuación" r:id="rId27" imgW="1625400" imgH="241200" progId="Equation.3">
                  <p:embed/>
                </p:oleObj>
              </mc:Choice>
              <mc:Fallback>
                <p:oleObj name="Ecuación" r:id="rId27" imgW="1625400" imgH="241200" progId="Equation.3">
                  <p:embed/>
                  <p:pic>
                    <p:nvPicPr>
                      <p:cNvPr id="51" name="Object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64538" y="4120008"/>
                        <a:ext cx="20161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2"/>
          <p:cNvGraphicFramePr>
            <a:graphicFrameLocks noChangeAspect="1"/>
          </p:cNvGraphicFramePr>
          <p:nvPr/>
        </p:nvGraphicFramePr>
        <p:xfrm>
          <a:off x="2351155" y="5823946"/>
          <a:ext cx="3921125" cy="698500"/>
        </p:xfrm>
        <a:graphic>
          <a:graphicData uri="http://schemas.openxmlformats.org/presentationml/2006/ole">
            <mc:AlternateContent xmlns:mc="http://schemas.openxmlformats.org/markup-compatibility/2006">
              <mc:Choice xmlns:v="urn:schemas-microsoft-com:vml" Requires="v">
                <p:oleObj spid="_x0000_s2668634" name="Ecuación" r:id="rId29" imgW="3162240" imgH="558720" progId="Equation.3">
                  <p:embed/>
                </p:oleObj>
              </mc:Choice>
              <mc:Fallback>
                <p:oleObj name="Ecuación" r:id="rId29" imgW="3162240" imgH="558720" progId="Equation.3">
                  <p:embed/>
                  <p:pic>
                    <p:nvPicPr>
                      <p:cNvPr id="52" name="Object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1155" y="5823946"/>
                        <a:ext cx="39211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2"/>
          <p:cNvGraphicFramePr>
            <a:graphicFrameLocks noChangeAspect="1"/>
          </p:cNvGraphicFramePr>
          <p:nvPr/>
        </p:nvGraphicFramePr>
        <p:xfrm>
          <a:off x="6256406" y="6023642"/>
          <a:ext cx="2141538" cy="317500"/>
        </p:xfrm>
        <a:graphic>
          <a:graphicData uri="http://schemas.openxmlformats.org/presentationml/2006/ole">
            <mc:AlternateContent xmlns:mc="http://schemas.openxmlformats.org/markup-compatibility/2006">
              <mc:Choice xmlns:v="urn:schemas-microsoft-com:vml" Requires="v">
                <p:oleObj spid="_x0000_s2668635" name="Ecuación" r:id="rId31" imgW="1726920" imgH="253800" progId="Equation.3">
                  <p:embed/>
                </p:oleObj>
              </mc:Choice>
              <mc:Fallback>
                <p:oleObj name="Ecuación" r:id="rId31" imgW="1726920" imgH="253800" progId="Equation.3">
                  <p:embed/>
                  <p:pic>
                    <p:nvPicPr>
                      <p:cNvPr id="53" name="Object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56406" y="6023642"/>
                        <a:ext cx="2141538"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954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20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860636"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4860635" y="887998"/>
            <a:ext cx="184731" cy="338554"/>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4860635" y="1716673"/>
            <a:ext cx="184731" cy="338554"/>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78" name="Object 2"/>
          <p:cNvGraphicFramePr>
            <a:graphicFrameLocks noChangeAspect="1"/>
          </p:cNvGraphicFramePr>
          <p:nvPr/>
        </p:nvGraphicFramePr>
        <p:xfrm>
          <a:off x="873937" y="2508215"/>
          <a:ext cx="1733550" cy="668337"/>
        </p:xfrm>
        <a:graphic>
          <a:graphicData uri="http://schemas.openxmlformats.org/presentationml/2006/ole">
            <mc:AlternateContent xmlns:mc="http://schemas.openxmlformats.org/markup-compatibility/2006">
              <mc:Choice xmlns:v="urn:schemas-microsoft-com:vml" Requires="v">
                <p:oleObj spid="_x0000_s2669590" name="Ecuación" r:id="rId3" imgW="1396800" imgH="533160" progId="Equation.3">
                  <p:embed/>
                </p:oleObj>
              </mc:Choice>
              <mc:Fallback>
                <p:oleObj name="Ecuación" r:id="rId3" imgW="1396800" imgH="533160" progId="Equation.3">
                  <p:embed/>
                  <p:pic>
                    <p:nvPicPr>
                      <p:cNvPr id="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37" y="2508215"/>
                        <a:ext cx="1733550"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588963" y="222251"/>
          <a:ext cx="474662" cy="366713"/>
        </p:xfrm>
        <a:graphic>
          <a:graphicData uri="http://schemas.openxmlformats.org/presentationml/2006/ole">
            <mc:AlternateContent xmlns:mc="http://schemas.openxmlformats.org/markup-compatibility/2006">
              <mc:Choice xmlns:v="urn:schemas-microsoft-com:vml" Requires="v">
                <p:oleObj spid="_x0000_s2669591" name="Ecuación" r:id="rId5" imgW="380880" imgH="291960" progId="Equation.3">
                  <p:embed/>
                </p:oleObj>
              </mc:Choice>
              <mc:Fallback>
                <p:oleObj name="Ecuación" r:id="rId5" imgW="380880" imgH="291960"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63" y="222251"/>
                        <a:ext cx="47466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20 Grupo"/>
          <p:cNvGrpSpPr/>
          <p:nvPr/>
        </p:nvGrpSpPr>
        <p:grpSpPr>
          <a:xfrm>
            <a:off x="483112" y="85204"/>
            <a:ext cx="4328027" cy="2234431"/>
            <a:chOff x="2898475" y="4029892"/>
            <a:chExt cx="4328027" cy="2234431"/>
          </a:xfrm>
        </p:grpSpPr>
        <p:grpSp>
          <p:nvGrpSpPr>
            <p:cNvPr id="3" name="89 Grupo"/>
            <p:cNvGrpSpPr/>
            <p:nvPr/>
          </p:nvGrpSpPr>
          <p:grpSpPr>
            <a:xfrm>
              <a:off x="3536216" y="4029892"/>
              <a:ext cx="3517337" cy="2234431"/>
              <a:chOff x="1814341" y="4029892"/>
              <a:chExt cx="3517337" cy="2234431"/>
            </a:xfrm>
          </p:grpSpPr>
          <p:sp>
            <p:nvSpPr>
              <p:cNvPr id="31" name="Text Box 7"/>
              <p:cNvSpPr txBox="1">
                <a:spLocks noChangeArrowheads="1"/>
              </p:cNvSpPr>
              <p:nvPr/>
            </p:nvSpPr>
            <p:spPr bwMode="auto">
              <a:xfrm>
                <a:off x="2403857" y="4725512"/>
                <a:ext cx="216513" cy="23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a</a:t>
                </a:r>
                <a:endParaRPr lang="eu-ES" sz="1800" dirty="0">
                  <a:latin typeface="Arial" pitchFamily="34" charset="0"/>
                </a:endParaRPr>
              </a:p>
            </p:txBody>
          </p:sp>
          <p:grpSp>
            <p:nvGrpSpPr>
              <p:cNvPr id="6" name="88 Grupo"/>
              <p:cNvGrpSpPr/>
              <p:nvPr/>
            </p:nvGrpSpPr>
            <p:grpSpPr>
              <a:xfrm>
                <a:off x="1814341" y="4029892"/>
                <a:ext cx="3517337" cy="2234431"/>
                <a:chOff x="1814341" y="4029892"/>
                <a:chExt cx="3517337" cy="2234431"/>
              </a:xfrm>
            </p:grpSpPr>
            <p:sp>
              <p:nvSpPr>
                <p:cNvPr id="36" name="Line 3"/>
                <p:cNvSpPr>
                  <a:spLocks noChangeShapeType="1"/>
                </p:cNvSpPr>
                <p:nvPr/>
              </p:nvSpPr>
              <p:spPr bwMode="auto">
                <a:xfrm flipH="1">
                  <a:off x="1814341" y="5257411"/>
                  <a:ext cx="982345" cy="91630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37" name="Line 4"/>
                <p:cNvSpPr>
                  <a:spLocks noChangeShapeType="1"/>
                </p:cNvSpPr>
                <p:nvPr/>
              </p:nvSpPr>
              <p:spPr bwMode="auto">
                <a:xfrm flipH="1" flipV="1">
                  <a:off x="2697626" y="4029892"/>
                  <a:ext cx="0" cy="8007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38" name="Line 6"/>
                <p:cNvSpPr>
                  <a:spLocks noChangeShapeType="1"/>
                </p:cNvSpPr>
                <p:nvPr/>
              </p:nvSpPr>
              <p:spPr bwMode="auto">
                <a:xfrm>
                  <a:off x="4365843" y="5424656"/>
                  <a:ext cx="965835"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u-ES"/>
                </a:p>
              </p:txBody>
            </p:sp>
            <p:sp>
              <p:nvSpPr>
                <p:cNvPr id="39" name="Text Box 11"/>
                <p:cNvSpPr txBox="1">
                  <a:spLocks noChangeArrowheads="1"/>
                </p:cNvSpPr>
                <p:nvPr/>
              </p:nvSpPr>
              <p:spPr bwMode="auto">
                <a:xfrm>
                  <a:off x="1858147" y="6016485"/>
                  <a:ext cx="243609" cy="24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X</a:t>
                  </a:r>
                  <a:endParaRPr lang="eu-ES" sz="1800" dirty="0">
                    <a:latin typeface="Arial" pitchFamily="34" charset="0"/>
                  </a:endParaRPr>
                </a:p>
              </p:txBody>
            </p:sp>
            <p:sp>
              <p:nvSpPr>
                <p:cNvPr id="40" name="Text Box 12"/>
                <p:cNvSpPr txBox="1">
                  <a:spLocks noChangeArrowheads="1"/>
                </p:cNvSpPr>
                <p:nvPr/>
              </p:nvSpPr>
              <p:spPr bwMode="auto">
                <a:xfrm>
                  <a:off x="5042047" y="5210133"/>
                  <a:ext cx="219165" cy="24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Y</a:t>
                  </a:r>
                  <a:endParaRPr lang="eu-ES" sz="1800" dirty="0">
                    <a:latin typeface="Arial" pitchFamily="34" charset="0"/>
                  </a:endParaRPr>
                </a:p>
              </p:txBody>
            </p:sp>
            <p:sp>
              <p:nvSpPr>
                <p:cNvPr id="41" name="Text Box 11"/>
                <p:cNvSpPr txBox="1">
                  <a:spLocks noChangeArrowheads="1"/>
                </p:cNvSpPr>
                <p:nvPr/>
              </p:nvSpPr>
              <p:spPr bwMode="auto">
                <a:xfrm>
                  <a:off x="2478038" y="4102859"/>
                  <a:ext cx="231043" cy="237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Z</a:t>
                  </a:r>
                  <a:endParaRPr lang="eu-ES" sz="1800" dirty="0">
                    <a:latin typeface="Arial" pitchFamily="34" charset="0"/>
                  </a:endParaRPr>
                </a:p>
              </p:txBody>
            </p:sp>
          </p:grpSp>
          <p:sp>
            <p:nvSpPr>
              <p:cNvPr id="33" name="Rectangle 5"/>
              <p:cNvSpPr>
                <a:spLocks noChangeArrowheads="1"/>
              </p:cNvSpPr>
              <p:nvPr/>
            </p:nvSpPr>
            <p:spPr bwMode="auto">
              <a:xfrm>
                <a:off x="2438761" y="5036397"/>
                <a:ext cx="1738503" cy="564642"/>
              </a:xfrm>
              <a:prstGeom prst="rect">
                <a:avLst/>
              </a:prstGeom>
              <a:solidFill>
                <a:srgbClr val="FFFFFF"/>
              </a:solidFill>
              <a:ln w="9525">
                <a:miter lim="800000"/>
                <a:headEnd/>
                <a:tailEnd/>
              </a:ln>
              <a:effectLst/>
              <a:scene3d>
                <a:camera prst="legacyObliqueTopRight">
                  <a:rot lat="0" lon="300000" rev="0"/>
                </a:camera>
                <a:lightRig rig="legacyFlat3" dir="b">
                  <a:rot lat="0" lon="0" rev="0"/>
                </a:lightRig>
              </a:scene3d>
              <a:sp3d extrusionH="520700" prstMaterial="legacyMatte">
                <a:bevelT w="0" h="0" prst="angle"/>
                <a:bevelB w="0" h="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u-ES"/>
              </a:p>
            </p:txBody>
          </p:sp>
          <p:sp>
            <p:nvSpPr>
              <p:cNvPr id="34" name="Text Box 8"/>
              <p:cNvSpPr txBox="1">
                <a:spLocks noChangeArrowheads="1"/>
              </p:cNvSpPr>
              <p:nvPr/>
            </p:nvSpPr>
            <p:spPr bwMode="auto">
              <a:xfrm>
                <a:off x="3143396" y="5540554"/>
                <a:ext cx="234425" cy="2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b</a:t>
                </a:r>
                <a:endParaRPr lang="eu-ES" sz="1800" dirty="0">
                  <a:latin typeface="Arial" pitchFamily="34" charset="0"/>
                </a:endParaRPr>
              </a:p>
            </p:txBody>
          </p:sp>
          <p:sp>
            <p:nvSpPr>
              <p:cNvPr id="35" name="Text Box 8"/>
              <p:cNvSpPr txBox="1">
                <a:spLocks noChangeArrowheads="1"/>
              </p:cNvSpPr>
              <p:nvPr/>
            </p:nvSpPr>
            <p:spPr bwMode="auto">
              <a:xfrm>
                <a:off x="4312743" y="4980802"/>
                <a:ext cx="204665" cy="253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u-ES" sz="1100" dirty="0">
                    <a:latin typeface="Calibri" pitchFamily="34" charset="0"/>
                  </a:rPr>
                  <a:t>c</a:t>
                </a:r>
                <a:endParaRPr lang="eu-ES" sz="1800" dirty="0">
                  <a:latin typeface="Arial" pitchFamily="34" charset="0"/>
                </a:endParaRPr>
              </a:p>
            </p:txBody>
          </p:sp>
        </p:grpSp>
        <p:cxnSp>
          <p:nvCxnSpPr>
            <p:cNvPr id="23" name="22 Conector recto de flecha"/>
            <p:cNvCxnSpPr/>
            <p:nvPr/>
          </p:nvCxnSpPr>
          <p:spPr>
            <a:xfrm>
              <a:off x="3812876" y="5046453"/>
              <a:ext cx="319177" cy="8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2898475" y="4882550"/>
              <a:ext cx="970137" cy="307777"/>
            </a:xfrm>
            <a:prstGeom prst="rect">
              <a:avLst/>
            </a:prstGeom>
            <a:noFill/>
          </p:spPr>
          <p:txBody>
            <a:bodyPr wrap="none" rtlCol="0">
              <a:spAutoFit/>
            </a:bodyPr>
            <a:lstStyle/>
            <a:p>
              <a:r>
                <a:rPr lang="eu-ES" sz="1400" dirty="0">
                  <a:latin typeface="+mn-lt"/>
                </a:rPr>
                <a:t>A</a:t>
              </a:r>
              <a:r>
                <a:rPr lang="eu-ES" sz="1400" dirty="0" err="1">
                  <a:latin typeface="+mn-lt"/>
                </a:rPr>
                <a:t> </a:t>
              </a:r>
              <a:r>
                <a:rPr lang="eu-ES" sz="1400" dirty="0">
                  <a:latin typeface="+mn-lt"/>
                </a:rPr>
                <a:t>aurpegia</a:t>
              </a:r>
              <a:endParaRPr lang="eu-ES" sz="1400" dirty="0">
                <a:latin typeface="+mn-lt"/>
              </a:endParaRPr>
            </a:p>
          </p:txBody>
        </p:sp>
        <p:cxnSp>
          <p:nvCxnSpPr>
            <p:cNvPr id="25" name="24 Conector recto de flecha"/>
            <p:cNvCxnSpPr/>
            <p:nvPr/>
          </p:nvCxnSpPr>
          <p:spPr>
            <a:xfrm>
              <a:off x="4925683" y="4658264"/>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4612256" y="4310331"/>
              <a:ext cx="970137" cy="307777"/>
            </a:xfrm>
            <a:prstGeom prst="rect">
              <a:avLst/>
            </a:prstGeom>
            <a:noFill/>
          </p:spPr>
          <p:txBody>
            <a:bodyPr wrap="none" rtlCol="0">
              <a:spAutoFit/>
            </a:bodyPr>
            <a:lstStyle/>
            <a:p>
              <a:r>
                <a:rPr lang="eu-ES" sz="1400" dirty="0">
                  <a:latin typeface="+mn-lt"/>
                </a:rPr>
                <a:t>C</a:t>
              </a:r>
              <a:r>
                <a:rPr lang="eu-ES" sz="1400" dirty="0" err="1">
                  <a:latin typeface="+mn-lt"/>
                </a:rPr>
                <a:t> </a:t>
              </a:r>
              <a:r>
                <a:rPr lang="eu-ES" sz="1400" dirty="0">
                  <a:latin typeface="+mn-lt"/>
                </a:rPr>
                <a:t>aurpegia</a:t>
              </a:r>
              <a:endParaRPr lang="eu-ES" sz="1400" dirty="0">
                <a:latin typeface="+mn-lt"/>
              </a:endParaRPr>
            </a:p>
          </p:txBody>
        </p:sp>
        <p:sp>
          <p:nvSpPr>
            <p:cNvPr id="27" name="26 CuadroTexto"/>
            <p:cNvSpPr txBox="1"/>
            <p:nvPr/>
          </p:nvSpPr>
          <p:spPr>
            <a:xfrm>
              <a:off x="5299493" y="5765320"/>
              <a:ext cx="970137" cy="307777"/>
            </a:xfrm>
            <a:prstGeom prst="rect">
              <a:avLst/>
            </a:prstGeom>
            <a:noFill/>
          </p:spPr>
          <p:txBody>
            <a:bodyPr wrap="none" rtlCol="0">
              <a:spAutoFit/>
            </a:bodyPr>
            <a:lstStyle/>
            <a:p>
              <a:r>
                <a:rPr lang="eu-ES" sz="1400" dirty="0">
                  <a:latin typeface="+mn-lt"/>
                </a:rPr>
                <a:t>D</a:t>
              </a:r>
              <a:r>
                <a:rPr lang="eu-ES" sz="1400" dirty="0" err="1">
                  <a:latin typeface="+mn-lt"/>
                </a:rPr>
                <a:t> </a:t>
              </a:r>
              <a:r>
                <a:rPr lang="eu-ES" sz="1400" dirty="0">
                  <a:latin typeface="+mn-lt"/>
                </a:rPr>
                <a:t>aurpegia</a:t>
              </a:r>
              <a:endParaRPr lang="eu-ES" sz="1400" dirty="0">
                <a:latin typeface="+mn-lt"/>
              </a:endParaRPr>
            </a:p>
          </p:txBody>
        </p:sp>
        <p:sp>
          <p:nvSpPr>
            <p:cNvPr id="28" name="27 CuadroTexto"/>
            <p:cNvSpPr txBox="1"/>
            <p:nvPr/>
          </p:nvSpPr>
          <p:spPr>
            <a:xfrm>
              <a:off x="6262777" y="4735901"/>
              <a:ext cx="963725" cy="307777"/>
            </a:xfrm>
            <a:prstGeom prst="rect">
              <a:avLst/>
            </a:prstGeom>
            <a:noFill/>
          </p:spPr>
          <p:txBody>
            <a:bodyPr wrap="none" rtlCol="0">
              <a:spAutoFit/>
            </a:bodyPr>
            <a:lstStyle/>
            <a:p>
              <a:r>
                <a:rPr lang="eu-ES" sz="1400" dirty="0">
                  <a:latin typeface="+mn-lt"/>
                </a:rPr>
                <a:t>B</a:t>
              </a:r>
              <a:r>
                <a:rPr lang="eu-ES" sz="1400" dirty="0" err="1">
                  <a:latin typeface="+mn-lt"/>
                </a:rPr>
                <a:t> </a:t>
              </a:r>
              <a:r>
                <a:rPr lang="eu-ES" sz="1400" dirty="0">
                  <a:latin typeface="+mn-lt"/>
                </a:rPr>
                <a:t>aurpegia</a:t>
              </a:r>
              <a:endParaRPr lang="eu-ES" sz="1400" dirty="0">
                <a:latin typeface="+mn-lt"/>
              </a:endParaRPr>
            </a:p>
          </p:txBody>
        </p:sp>
        <p:cxnSp>
          <p:nvCxnSpPr>
            <p:cNvPr id="29" name="28 Conector recto de flecha"/>
            <p:cNvCxnSpPr/>
            <p:nvPr/>
          </p:nvCxnSpPr>
          <p:spPr>
            <a:xfrm flipH="1" flipV="1">
              <a:off x="5569789" y="5630129"/>
              <a:ext cx="189781" cy="27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5957979" y="4925683"/>
              <a:ext cx="270293" cy="2214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2" name="Object 2"/>
          <p:cNvGraphicFramePr>
            <a:graphicFrameLocks noChangeAspect="1"/>
          </p:cNvGraphicFramePr>
          <p:nvPr/>
        </p:nvGraphicFramePr>
        <p:xfrm>
          <a:off x="2594160" y="2506294"/>
          <a:ext cx="4932362" cy="700087"/>
        </p:xfrm>
        <a:graphic>
          <a:graphicData uri="http://schemas.openxmlformats.org/presentationml/2006/ole">
            <mc:AlternateContent xmlns:mc="http://schemas.openxmlformats.org/markup-compatibility/2006">
              <mc:Choice xmlns:v="urn:schemas-microsoft-com:vml" Requires="v">
                <p:oleObj spid="_x0000_s2669592" name="Ecuación" r:id="rId7" imgW="3974760" imgH="558720" progId="Equation.3">
                  <p:embed/>
                </p:oleObj>
              </mc:Choice>
              <mc:Fallback>
                <p:oleObj name="Ecuación" r:id="rId7" imgW="3974760" imgH="558720" progId="Equation.3">
                  <p:embed/>
                  <p:pic>
                    <p:nvPicPr>
                      <p:cNvPr id="3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4160" y="2506294"/>
                        <a:ext cx="4932362"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2"/>
          <p:cNvGraphicFramePr>
            <a:graphicFrameLocks noChangeAspect="1"/>
          </p:cNvGraphicFramePr>
          <p:nvPr/>
        </p:nvGraphicFramePr>
        <p:xfrm>
          <a:off x="7600876" y="2719535"/>
          <a:ext cx="1244600" cy="303212"/>
        </p:xfrm>
        <a:graphic>
          <a:graphicData uri="http://schemas.openxmlformats.org/presentationml/2006/ole">
            <mc:AlternateContent xmlns:mc="http://schemas.openxmlformats.org/markup-compatibility/2006">
              <mc:Choice xmlns:v="urn:schemas-microsoft-com:vml" Requires="v">
                <p:oleObj spid="_x0000_s2669593" name="Ecuación" r:id="rId9" imgW="1002960" imgH="241200" progId="Equation.3">
                  <p:embed/>
                </p:oleObj>
              </mc:Choice>
              <mc:Fallback>
                <p:oleObj name="Ecuación" r:id="rId9" imgW="1002960" imgH="241200" progId="Equation.3">
                  <p:embed/>
                  <p:pic>
                    <p:nvPicPr>
                      <p:cNvPr id="4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0876" y="2719535"/>
                        <a:ext cx="124460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596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4 CuadroTexto"/>
          <p:cNvSpPr txBox="1">
            <a:spLocks noChangeArrowheads="1"/>
          </p:cNvSpPr>
          <p:nvPr/>
        </p:nvSpPr>
        <p:spPr bwMode="auto">
          <a:xfrm>
            <a:off x="647700" y="180689"/>
            <a:ext cx="8610600" cy="2801088"/>
          </a:xfrm>
          <a:prstGeom prst="rect">
            <a:avLst/>
          </a:prstGeom>
          <a:noFill/>
          <a:ln w="9525">
            <a:noFill/>
            <a:miter lim="800000"/>
            <a:headEnd/>
            <a:tailEnd/>
          </a:ln>
        </p:spPr>
        <p:txBody>
          <a:bodyPr>
            <a:spAutoFit/>
          </a:bodyPr>
          <a:lstStyle/>
          <a:p>
            <a:pPr algn="just" eaLnBrk="0" hangingPunct="0">
              <a:lnSpc>
                <a:spcPct val="150000"/>
              </a:lnSpc>
            </a:pPr>
            <a:r>
              <a:rPr lang="es-ES" sz="2400" b="1" dirty="0" smtClean="0">
                <a:latin typeface="Comic Sans MS"/>
                <a:ea typeface="Times"/>
                <a:cs typeface="Times New Roman"/>
              </a:rPr>
              <a:t>K.E.37.-</a:t>
            </a:r>
            <a:r>
              <a:rPr lang="es-ES" sz="2400" dirty="0" smtClean="0">
                <a:latin typeface="Comic Sans MS"/>
                <a:ea typeface="Times"/>
                <a:cs typeface="Times New Roman"/>
              </a:rPr>
              <a:t>Demagun </a:t>
            </a:r>
            <a:r>
              <a:rPr lang="pt-PT" sz="2400" dirty="0">
                <a:latin typeface="Comic Sans MS" pitchFamily="66" charset="0"/>
              </a:rPr>
              <a:t>luzera berdinak dituzten </a:t>
            </a:r>
            <a:r>
              <a:rPr lang="es-ES" sz="2400" dirty="0">
                <a:latin typeface="Comic Sans MS"/>
                <a:ea typeface="Times"/>
                <a:cs typeface="Times New Roman"/>
              </a:rPr>
              <a:t>metal </a:t>
            </a:r>
            <a:r>
              <a:rPr lang="es-ES" sz="2400" dirty="0" err="1">
                <a:latin typeface="Comic Sans MS"/>
                <a:ea typeface="Times"/>
                <a:cs typeface="Times New Roman"/>
              </a:rPr>
              <a:t>berdinezko</a:t>
            </a:r>
            <a:r>
              <a:rPr lang="es-ES" sz="2400" dirty="0">
                <a:latin typeface="Comic Sans MS"/>
                <a:ea typeface="Times"/>
                <a:cs typeface="Times New Roman"/>
              </a:rPr>
              <a:t> </a:t>
            </a:r>
            <a:r>
              <a:rPr lang="es-ES" sz="2400" dirty="0" err="1">
                <a:latin typeface="Comic Sans MS"/>
                <a:ea typeface="Times"/>
                <a:cs typeface="Times New Roman"/>
              </a:rPr>
              <a:t>bi</a:t>
            </a:r>
            <a:r>
              <a:rPr lang="es-ES" sz="2400" dirty="0">
                <a:latin typeface="Comic Sans MS"/>
                <a:ea typeface="Times"/>
                <a:cs typeface="Times New Roman"/>
              </a:rPr>
              <a:t> </a:t>
            </a:r>
            <a:r>
              <a:rPr lang="es-ES" sz="2400" dirty="0" err="1">
                <a:latin typeface="Comic Sans MS"/>
                <a:ea typeface="Times"/>
                <a:cs typeface="Times New Roman"/>
              </a:rPr>
              <a:t>eroale</a:t>
            </a:r>
            <a:r>
              <a:rPr lang="es-ES" sz="2400" dirty="0">
                <a:latin typeface="Comic Sans MS"/>
                <a:ea typeface="Times"/>
                <a:cs typeface="Times New Roman"/>
              </a:rPr>
              <a:t> </a:t>
            </a:r>
            <a:r>
              <a:rPr lang="pt-PT" sz="2400" dirty="0">
                <a:latin typeface="Comic Sans MS" pitchFamily="66" charset="0"/>
              </a:rPr>
              <a:t>: </a:t>
            </a:r>
            <a:r>
              <a:rPr lang="es-ES" sz="2400" dirty="0">
                <a:latin typeface="Comic Sans MS"/>
                <a:ea typeface="Times"/>
                <a:cs typeface="Times New Roman"/>
              </a:rPr>
              <a:t>A eta B</a:t>
            </a:r>
            <a:r>
              <a:rPr lang="pt-PT" sz="2400" dirty="0">
                <a:latin typeface="Comic Sans MS" pitchFamily="66" charset="0"/>
              </a:rPr>
              <a:t>.  </a:t>
            </a:r>
            <a:r>
              <a:rPr lang="eu-ES" sz="2400" dirty="0">
                <a:latin typeface="Comic Sans MS"/>
                <a:ea typeface="Times"/>
                <a:cs typeface="Times New Roman"/>
              </a:rPr>
              <a:t>A eroalea d </a:t>
            </a:r>
            <a:r>
              <a:rPr lang="eu-ES" sz="2400" dirty="0" err="1">
                <a:latin typeface="Comic Sans MS"/>
                <a:ea typeface="Times"/>
                <a:cs typeface="Times New Roman"/>
              </a:rPr>
              <a:t>diametroko</a:t>
            </a:r>
            <a:r>
              <a:rPr lang="eu-ES" sz="2400" dirty="0">
                <a:latin typeface="Comic Sans MS"/>
                <a:ea typeface="Times"/>
                <a:cs typeface="Times New Roman"/>
              </a:rPr>
              <a:t> hari zurruna da. B eroalea 2d kanpo-diametroa eta d barne-diametroa dituen hodi hutsa da.  Haien muturren arteko erresistentzien arrazoia aurkitu: R</a:t>
            </a:r>
            <a:r>
              <a:rPr lang="eu-ES" sz="2400" baseline="-25000" dirty="0">
                <a:latin typeface="Comic Sans MS"/>
                <a:ea typeface="Times"/>
                <a:cs typeface="Times New Roman"/>
              </a:rPr>
              <a:t>A</a:t>
            </a:r>
            <a:r>
              <a:rPr lang="eu-ES" sz="2400" dirty="0">
                <a:latin typeface="Comic Sans MS"/>
                <a:ea typeface="Times"/>
                <a:cs typeface="Times New Roman"/>
              </a:rPr>
              <a:t>/R</a:t>
            </a:r>
            <a:r>
              <a:rPr lang="eu-ES" sz="2400" baseline="-25000" dirty="0">
                <a:latin typeface="Comic Sans MS"/>
                <a:ea typeface="Times"/>
                <a:cs typeface="Times New Roman"/>
              </a:rPr>
              <a:t>B</a:t>
            </a:r>
            <a:endParaRPr lang="pt-PT" sz="2400" baseline="-25000" dirty="0">
              <a:latin typeface="Comic Sans MS" pitchFamily="66" charset="0"/>
            </a:endParaRPr>
          </a:p>
        </p:txBody>
      </p:sp>
    </p:spTree>
    <p:extLst>
      <p:ext uri="{BB962C8B-B14F-4D97-AF65-F5344CB8AC3E}">
        <p14:creationId xmlns:p14="http://schemas.microsoft.com/office/powerpoint/2010/main" val="592081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208" name="Group 16"/>
          <p:cNvGrpSpPr>
            <a:grpSpLocks/>
          </p:cNvGrpSpPr>
          <p:nvPr/>
        </p:nvGrpSpPr>
        <p:grpSpPr bwMode="auto">
          <a:xfrm>
            <a:off x="1027113" y="1308068"/>
            <a:ext cx="2493962" cy="2479675"/>
            <a:chOff x="635" y="1976"/>
            <a:chExt cx="1583" cy="1562"/>
          </a:xfrm>
        </p:grpSpPr>
        <p:grpSp>
          <p:nvGrpSpPr>
            <p:cNvPr id="264228" name="Group 14"/>
            <p:cNvGrpSpPr>
              <a:grpSpLocks/>
            </p:cNvGrpSpPr>
            <p:nvPr/>
          </p:nvGrpSpPr>
          <p:grpSpPr bwMode="auto">
            <a:xfrm>
              <a:off x="635" y="1976"/>
              <a:ext cx="1583" cy="1562"/>
              <a:chOff x="635" y="1976"/>
              <a:chExt cx="1583" cy="1562"/>
            </a:xfrm>
          </p:grpSpPr>
          <p:sp>
            <p:nvSpPr>
              <p:cNvPr id="264231" name="Oval 11"/>
              <p:cNvSpPr>
                <a:spLocks noChangeArrowheads="1"/>
              </p:cNvSpPr>
              <p:nvPr/>
            </p:nvSpPr>
            <p:spPr bwMode="auto">
              <a:xfrm>
                <a:off x="635" y="1976"/>
                <a:ext cx="1583" cy="1562"/>
              </a:xfrm>
              <a:prstGeom prst="ellipse">
                <a:avLst/>
              </a:prstGeom>
              <a:noFill/>
              <a:ln w="3175" algn="ctr">
                <a:solidFill>
                  <a:schemeClr val="tx1"/>
                </a:solidFill>
                <a:prstDash val="sysDot"/>
                <a:round/>
                <a:headEnd/>
                <a:tailEnd/>
              </a:ln>
            </p:spPr>
            <p:txBody>
              <a:bodyPr wrap="none" anchor="ctr"/>
              <a:lstStyle/>
              <a:p>
                <a:pPr algn="ctr" eaLnBrk="0" hangingPunct="0"/>
                <a:endParaRPr lang="eu-ES"/>
              </a:p>
            </p:txBody>
          </p:sp>
          <p:sp>
            <p:nvSpPr>
              <p:cNvPr id="264232" name="Oval 13"/>
              <p:cNvSpPr>
                <a:spLocks noChangeAspect="1" noChangeArrowheads="1"/>
              </p:cNvSpPr>
              <p:nvPr/>
            </p:nvSpPr>
            <p:spPr bwMode="auto">
              <a:xfrm>
                <a:off x="1413" y="2743"/>
                <a:ext cx="27" cy="27"/>
              </a:xfrm>
              <a:prstGeom prst="ellipse">
                <a:avLst/>
              </a:prstGeom>
              <a:solidFill>
                <a:schemeClr val="tx1"/>
              </a:solidFill>
              <a:ln w="57150" algn="ctr">
                <a:noFill/>
                <a:round/>
                <a:headEnd/>
                <a:tailEnd/>
              </a:ln>
            </p:spPr>
            <p:txBody>
              <a:bodyPr wrap="none" anchor="ctr"/>
              <a:lstStyle/>
              <a:p>
                <a:pPr algn="ctr" eaLnBrk="0" hangingPunct="0"/>
                <a:endParaRPr lang="eu-ES"/>
              </a:p>
            </p:txBody>
          </p:sp>
        </p:grpSp>
        <p:sp>
          <p:nvSpPr>
            <p:cNvPr id="264229" name="Line 12"/>
            <p:cNvSpPr>
              <a:spLocks noChangeShapeType="1"/>
            </p:cNvSpPr>
            <p:nvPr/>
          </p:nvSpPr>
          <p:spPr bwMode="auto">
            <a:xfrm flipV="1">
              <a:off x="1438" y="2341"/>
              <a:ext cx="655" cy="411"/>
            </a:xfrm>
            <a:prstGeom prst="line">
              <a:avLst/>
            </a:prstGeom>
            <a:noFill/>
            <a:ln w="3175">
              <a:solidFill>
                <a:schemeClr val="tx1"/>
              </a:solidFill>
              <a:prstDash val="sysDot"/>
              <a:round/>
              <a:headEnd/>
              <a:tailEnd/>
            </a:ln>
          </p:spPr>
          <p:txBody>
            <a:bodyPr/>
            <a:lstStyle/>
            <a:p>
              <a:endParaRPr lang="es-ES"/>
            </a:p>
          </p:txBody>
        </p:sp>
        <p:sp>
          <p:nvSpPr>
            <p:cNvPr id="264230" name="Text Box 15"/>
            <p:cNvSpPr txBox="1">
              <a:spLocks noChangeArrowheads="1"/>
            </p:cNvSpPr>
            <p:nvPr/>
          </p:nvSpPr>
          <p:spPr bwMode="auto">
            <a:xfrm>
              <a:off x="1595" y="2409"/>
              <a:ext cx="194" cy="212"/>
            </a:xfrm>
            <a:prstGeom prst="rect">
              <a:avLst/>
            </a:prstGeom>
            <a:noFill/>
            <a:ln w="57150" algn="ctr">
              <a:noFill/>
              <a:miter lim="800000"/>
              <a:headEnd/>
              <a:tailEnd/>
            </a:ln>
          </p:spPr>
          <p:txBody>
            <a:bodyPr wrap="none">
              <a:spAutoFit/>
            </a:bodyPr>
            <a:lstStyle/>
            <a:p>
              <a:pPr algn="ctr" eaLnBrk="0" hangingPunct="0"/>
              <a:r>
                <a:rPr lang="es-ES" i="1"/>
                <a:t>R</a:t>
              </a:r>
            </a:p>
          </p:txBody>
        </p:sp>
      </p:grpSp>
      <p:sp>
        <p:nvSpPr>
          <p:cNvPr id="264221" name="Text Box 3"/>
          <p:cNvSpPr txBox="1">
            <a:spLocks noChangeArrowheads="1"/>
          </p:cNvSpPr>
          <p:nvPr/>
        </p:nvSpPr>
        <p:spPr bwMode="auto">
          <a:xfrm>
            <a:off x="1736725" y="1928781"/>
            <a:ext cx="184150" cy="336550"/>
          </a:xfrm>
          <a:prstGeom prst="rect">
            <a:avLst/>
          </a:prstGeom>
          <a:noFill/>
          <a:ln w="57150" algn="ctr">
            <a:noFill/>
            <a:miter lim="800000"/>
            <a:headEnd/>
            <a:tailEnd/>
          </a:ln>
        </p:spPr>
        <p:txBody>
          <a:bodyPr wrap="none">
            <a:spAutoFit/>
          </a:bodyPr>
          <a:lstStyle/>
          <a:p>
            <a:pPr algn="ctr" eaLnBrk="0" hangingPunct="0"/>
            <a:endParaRPr lang="es-ES"/>
          </a:p>
        </p:txBody>
      </p:sp>
      <p:sp>
        <p:nvSpPr>
          <p:cNvPr id="264202" name="Oval 10"/>
          <p:cNvSpPr>
            <a:spLocks noChangeArrowheads="1"/>
          </p:cNvSpPr>
          <p:nvPr/>
        </p:nvSpPr>
        <p:spPr bwMode="auto">
          <a:xfrm>
            <a:off x="2220913" y="1268381"/>
            <a:ext cx="88900" cy="88900"/>
          </a:xfrm>
          <a:prstGeom prst="ellipse">
            <a:avLst/>
          </a:prstGeom>
          <a:solidFill>
            <a:schemeClr val="accent1"/>
          </a:solidFill>
          <a:ln w="57150" algn="ctr">
            <a:noFill/>
            <a:round/>
            <a:headEnd/>
            <a:tailEnd/>
          </a:ln>
        </p:spPr>
        <p:txBody>
          <a:bodyPr wrap="none" anchor="ctr"/>
          <a:lstStyle/>
          <a:p>
            <a:pPr algn="ctr" eaLnBrk="0" hangingPunct="0"/>
            <a:endParaRPr lang="eu-ES"/>
          </a:p>
        </p:txBody>
      </p:sp>
      <p:sp>
        <p:nvSpPr>
          <p:cNvPr id="264210" name="Oval 18"/>
          <p:cNvSpPr>
            <a:spLocks noChangeArrowheads="1"/>
          </p:cNvSpPr>
          <p:nvPr/>
        </p:nvSpPr>
        <p:spPr bwMode="auto">
          <a:xfrm>
            <a:off x="2228850" y="3495643"/>
            <a:ext cx="152400" cy="561975"/>
          </a:xfrm>
          <a:prstGeom prst="ellipse">
            <a:avLst/>
          </a:prstGeom>
          <a:solidFill>
            <a:srgbClr val="FF8A09">
              <a:alpha val="50195"/>
            </a:srgbClr>
          </a:solidFill>
          <a:ln w="57150" algn="ctr">
            <a:noFill/>
            <a:round/>
            <a:headEnd/>
            <a:tailEnd/>
          </a:ln>
        </p:spPr>
        <p:txBody>
          <a:bodyPr wrap="none" anchor="ctr"/>
          <a:lstStyle/>
          <a:p>
            <a:pPr algn="ctr" eaLnBrk="0" hangingPunct="0"/>
            <a:endParaRPr lang="eu-ES"/>
          </a:p>
        </p:txBody>
      </p:sp>
      <p:sp>
        <p:nvSpPr>
          <p:cNvPr id="264212" name="Text Box 20"/>
          <p:cNvSpPr txBox="1">
            <a:spLocks noChangeArrowheads="1"/>
          </p:cNvSpPr>
          <p:nvPr/>
        </p:nvSpPr>
        <p:spPr bwMode="auto">
          <a:xfrm>
            <a:off x="1962150" y="4038568"/>
            <a:ext cx="101600" cy="244475"/>
          </a:xfrm>
          <a:prstGeom prst="rect">
            <a:avLst/>
          </a:prstGeom>
          <a:noFill/>
          <a:ln w="57150" algn="ctr">
            <a:noFill/>
            <a:miter lim="800000"/>
            <a:headEnd/>
            <a:tailEnd/>
          </a:ln>
        </p:spPr>
        <p:txBody>
          <a:bodyPr wrap="none" lIns="0" tIns="0" rIns="0" bIns="0">
            <a:spAutoFit/>
          </a:bodyPr>
          <a:lstStyle/>
          <a:p>
            <a:pPr algn="ctr" eaLnBrk="0" hangingPunct="0"/>
            <a:r>
              <a:rPr lang="es-ES" i="1">
                <a:solidFill>
                  <a:srgbClr val="FF8A09"/>
                </a:solidFill>
              </a:rPr>
              <a:t>S</a:t>
            </a:r>
          </a:p>
        </p:txBody>
      </p:sp>
      <p:sp>
        <p:nvSpPr>
          <p:cNvPr id="264213" name="Line 21"/>
          <p:cNvSpPr>
            <a:spLocks noChangeShapeType="1"/>
          </p:cNvSpPr>
          <p:nvPr/>
        </p:nvSpPr>
        <p:spPr bwMode="auto">
          <a:xfrm flipV="1">
            <a:off x="2085975" y="3881406"/>
            <a:ext cx="176213" cy="180975"/>
          </a:xfrm>
          <a:prstGeom prst="line">
            <a:avLst/>
          </a:prstGeom>
          <a:noFill/>
          <a:ln w="3175">
            <a:solidFill>
              <a:srgbClr val="FF8A09"/>
            </a:solidFill>
            <a:round/>
            <a:headEnd/>
            <a:tailEnd type="triangle" w="med" len="sm"/>
          </a:ln>
        </p:spPr>
        <p:txBody>
          <a:bodyPr/>
          <a:lstStyle/>
          <a:p>
            <a:endParaRPr lang="es-ES"/>
          </a:p>
        </p:txBody>
      </p:sp>
      <p:graphicFrame>
        <p:nvGraphicFramePr>
          <p:cNvPr id="264214" name="Object 22"/>
          <p:cNvGraphicFramePr>
            <a:graphicFrameLocks noChangeAspect="1"/>
          </p:cNvGraphicFramePr>
          <p:nvPr/>
        </p:nvGraphicFramePr>
        <p:xfrm>
          <a:off x="3660775" y="1501743"/>
          <a:ext cx="3167063" cy="787400"/>
        </p:xfrm>
        <a:graphic>
          <a:graphicData uri="http://schemas.openxmlformats.org/presentationml/2006/ole">
            <mc:AlternateContent xmlns:mc="http://schemas.openxmlformats.org/markup-compatibility/2006">
              <mc:Choice xmlns:v="urn:schemas-microsoft-com:vml" Requires="v">
                <p:oleObj spid="_x0000_s264466" name="Ecuación" r:id="rId4" imgW="1574800" imgH="393700" progId="Equation.3">
                  <p:embed/>
                </p:oleObj>
              </mc:Choice>
              <mc:Fallback>
                <p:oleObj name="Ecuación" r:id="rId4" imgW="1574800" imgH="393700" progId="Equation.3">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1501743"/>
                        <a:ext cx="316706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15" name="Object 23"/>
          <p:cNvGraphicFramePr>
            <a:graphicFrameLocks noChangeAspect="1"/>
          </p:cNvGraphicFramePr>
          <p:nvPr/>
        </p:nvGraphicFramePr>
        <p:xfrm>
          <a:off x="4286250" y="3682968"/>
          <a:ext cx="2008188" cy="482600"/>
        </p:xfrm>
        <a:graphic>
          <a:graphicData uri="http://schemas.openxmlformats.org/presentationml/2006/ole">
            <mc:AlternateContent xmlns:mc="http://schemas.openxmlformats.org/markup-compatibility/2006">
              <mc:Choice xmlns:v="urn:schemas-microsoft-com:vml" Requires="v">
                <p:oleObj spid="_x0000_s264467" name="Ecuación" r:id="rId6" imgW="1002865" imgH="241195" progId="Equation.3">
                  <p:embed/>
                </p:oleObj>
              </mc:Choice>
              <mc:Fallback>
                <p:oleObj name="Ecuación" r:id="rId6" imgW="1002865" imgH="241195" progId="Equation.3">
                  <p:embed/>
                  <p:pic>
                    <p:nvPicPr>
                      <p:cNvPr id="0"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3682968"/>
                        <a:ext cx="20081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16" name="Object 24"/>
          <p:cNvGraphicFramePr>
            <a:graphicFrameLocks noChangeAspect="1"/>
          </p:cNvGraphicFramePr>
          <p:nvPr/>
        </p:nvGraphicFramePr>
        <p:xfrm>
          <a:off x="4386263" y="2289143"/>
          <a:ext cx="2346325" cy="787400"/>
        </p:xfrm>
        <a:graphic>
          <a:graphicData uri="http://schemas.openxmlformats.org/presentationml/2006/ole">
            <mc:AlternateContent xmlns:mc="http://schemas.openxmlformats.org/markup-compatibility/2006">
              <mc:Choice xmlns:v="urn:schemas-microsoft-com:vml" Requires="v">
                <p:oleObj spid="_x0000_s264468" name="Ecuación" r:id="rId8" imgW="1167893" imgH="393529" progId="Equation.3">
                  <p:embed/>
                </p:oleObj>
              </mc:Choice>
              <mc:Fallback>
                <p:oleObj name="Ecuación" r:id="rId8" imgW="1167893" imgH="393529" progId="Equation.3">
                  <p:embed/>
                  <p:pic>
                    <p:nvPicPr>
                      <p:cNvPr id="0"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6263" y="2289143"/>
                        <a:ext cx="23463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17" name="Object 25"/>
          <p:cNvGraphicFramePr>
            <a:graphicFrameLocks noChangeAspect="1"/>
          </p:cNvGraphicFramePr>
          <p:nvPr/>
        </p:nvGraphicFramePr>
        <p:xfrm>
          <a:off x="6886575" y="1476343"/>
          <a:ext cx="2349500" cy="788988"/>
        </p:xfrm>
        <a:graphic>
          <a:graphicData uri="http://schemas.openxmlformats.org/presentationml/2006/ole">
            <mc:AlternateContent xmlns:mc="http://schemas.openxmlformats.org/markup-compatibility/2006">
              <mc:Choice xmlns:v="urn:schemas-microsoft-com:vml" Requires="v">
                <p:oleObj spid="_x0000_s264469" name="Ecuación" r:id="rId10" imgW="1167893" imgH="393529" progId="Equation.3">
                  <p:embed/>
                </p:oleObj>
              </mc:Choice>
              <mc:Fallback>
                <p:oleObj name="Ecuación" r:id="rId10" imgW="1167893" imgH="393529" progId="Equation.3">
                  <p:embed/>
                  <p:pic>
                    <p:nvPicPr>
                      <p:cNvPr id="0" name="Picture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6575" y="1476343"/>
                        <a:ext cx="2349500"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18" name="Object 26"/>
          <p:cNvGraphicFramePr>
            <a:graphicFrameLocks noChangeAspect="1"/>
          </p:cNvGraphicFramePr>
          <p:nvPr/>
        </p:nvGraphicFramePr>
        <p:xfrm>
          <a:off x="6269038" y="3475006"/>
          <a:ext cx="1498600" cy="812800"/>
        </p:xfrm>
        <a:graphic>
          <a:graphicData uri="http://schemas.openxmlformats.org/presentationml/2006/ole">
            <mc:AlternateContent xmlns:mc="http://schemas.openxmlformats.org/markup-compatibility/2006">
              <mc:Choice xmlns:v="urn:schemas-microsoft-com:vml" Requires="v">
                <p:oleObj spid="_x0000_s264470" name="Ecuación" r:id="rId12" imgW="748975" imgH="406224" progId="Equation.3">
                  <p:embed/>
                </p:oleObj>
              </mc:Choice>
              <mc:Fallback>
                <p:oleObj name="Ecuación" r:id="rId12" imgW="748975" imgH="406224" progId="Equation.3">
                  <p:embed/>
                  <p:pic>
                    <p:nvPicPr>
                      <p:cNvPr id="0" name="Picture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3475006"/>
                        <a:ext cx="14986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19" name="Object 27"/>
          <p:cNvGraphicFramePr>
            <a:graphicFrameLocks noChangeAspect="1"/>
          </p:cNvGraphicFramePr>
          <p:nvPr/>
        </p:nvGraphicFramePr>
        <p:xfrm>
          <a:off x="3697288" y="3695668"/>
          <a:ext cx="533400" cy="431800"/>
        </p:xfrm>
        <a:graphic>
          <a:graphicData uri="http://schemas.openxmlformats.org/presentationml/2006/ole">
            <mc:AlternateContent xmlns:mc="http://schemas.openxmlformats.org/markup-compatibility/2006">
              <mc:Choice xmlns:v="urn:schemas-microsoft-com:vml" Requires="v">
                <p:oleObj spid="_x0000_s264471" name="Ecuación" r:id="rId14" imgW="266353" imgH="215619" progId="Equation.3">
                  <p:embed/>
                </p:oleObj>
              </mc:Choice>
              <mc:Fallback>
                <p:oleObj name="Ecuación" r:id="rId14" imgW="266353" imgH="215619" progId="Equation.3">
                  <p:embed/>
                  <p:pic>
                    <p:nvPicPr>
                      <p:cNvPr id="0" name="Pictur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7288" y="3695668"/>
                        <a:ext cx="533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208"/>
                                        </p:tgtEl>
                                        <p:attrNameLst>
                                          <p:attrName>style.visibility</p:attrName>
                                        </p:attrNameLst>
                                      </p:cBhvr>
                                      <p:to>
                                        <p:strVal val="visible"/>
                                      </p:to>
                                    </p:set>
                                    <p:animEffect transition="in" filter="fade">
                                      <p:cBhvr>
                                        <p:cTn id="7" dur="2000"/>
                                        <p:tgtEl>
                                          <p:spTgt spid="26420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64202"/>
                                        </p:tgtEl>
                                        <p:attrNameLst>
                                          <p:attrName>style.visibility</p:attrName>
                                        </p:attrNameLst>
                                      </p:cBhvr>
                                      <p:to>
                                        <p:strVal val="visible"/>
                                      </p:to>
                                    </p:set>
                                    <p:anim to="" calcmode="lin" valueType="num">
                                      <p:cBhvr>
                                        <p:cTn id="12" dur="1" fill="hold"/>
                                        <p:tgtEl>
                                          <p:spTgt spid="26420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path" presetSubtype="0" repeatCount="indefinite" fill="hold" grpId="1" nodeType="clickEffect">
                                  <p:stCondLst>
                                    <p:cond delay="0"/>
                                  </p:stCondLst>
                                  <p:childTnLst>
                                    <p:animMotion origin="layout" path="M 0.00096 -1.85185E-6 C 0.07003 -1.85185E-6 0.12596 0.08079 0.12596 0.18056 C 0.12596 0.28009 0.07003 0.36088 0.00096 0.36088 C -0.06811 0.36088 -0.12404 0.28009 -0.12404 0.18056 C -0.12404 0.08079 -0.06811 -1.85185E-6 0.00096 -1.85185E-6 Z " pathEditMode="fixed" rAng="0" ptsTypes="fffff">
                                      <p:cBhvr>
                                        <p:cTn id="16" dur="2000" fill="hold"/>
                                        <p:tgtEl>
                                          <p:spTgt spid="264202"/>
                                        </p:tgtEl>
                                        <p:attrNameLst>
                                          <p:attrName>ppt_x</p:attrName>
                                          <p:attrName>ppt_y</p:attrName>
                                        </p:attrNameLst>
                                      </p:cBhvr>
                                      <p:rCtr x="0" y="180"/>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4214"/>
                                        </p:tgtEl>
                                        <p:attrNameLst>
                                          <p:attrName>style.visibility</p:attrName>
                                        </p:attrNameLst>
                                      </p:cBhvr>
                                      <p:to>
                                        <p:strVal val="visible"/>
                                      </p:to>
                                    </p:set>
                                    <p:animEffect transition="in" filter="wipe(left)">
                                      <p:cBhvr>
                                        <p:cTn id="21" dur="2000"/>
                                        <p:tgtEl>
                                          <p:spTgt spid="2642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4217"/>
                                        </p:tgtEl>
                                        <p:attrNameLst>
                                          <p:attrName>style.visibility</p:attrName>
                                        </p:attrNameLst>
                                      </p:cBhvr>
                                      <p:to>
                                        <p:strVal val="visible"/>
                                      </p:to>
                                    </p:set>
                                    <p:animEffect transition="in" filter="wipe(left)">
                                      <p:cBhvr>
                                        <p:cTn id="26" dur="2000"/>
                                        <p:tgtEl>
                                          <p:spTgt spid="2642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64216"/>
                                        </p:tgtEl>
                                        <p:attrNameLst>
                                          <p:attrName>style.visibility</p:attrName>
                                        </p:attrNameLst>
                                      </p:cBhvr>
                                      <p:to>
                                        <p:strVal val="visible"/>
                                      </p:to>
                                    </p:set>
                                    <p:animEffect transition="in" filter="wipe(left)">
                                      <p:cBhvr>
                                        <p:cTn id="31" dur="2000"/>
                                        <p:tgtEl>
                                          <p:spTgt spid="2642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64219"/>
                                        </p:tgtEl>
                                        <p:attrNameLst>
                                          <p:attrName>style.visibility</p:attrName>
                                        </p:attrNameLst>
                                      </p:cBhvr>
                                      <p:to>
                                        <p:strVal val="visible"/>
                                      </p:to>
                                    </p:set>
                                    <p:animEffect transition="in" filter="wipe(left)">
                                      <p:cBhvr>
                                        <p:cTn id="36" dur="2000"/>
                                        <p:tgtEl>
                                          <p:spTgt spid="2642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42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42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42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64215"/>
                                        </p:tgtEl>
                                        <p:attrNameLst>
                                          <p:attrName>style.visibility</p:attrName>
                                        </p:attrNameLst>
                                      </p:cBhvr>
                                      <p:to>
                                        <p:strVal val="visible"/>
                                      </p:to>
                                    </p:set>
                                    <p:animEffect transition="in" filter="wipe(left)">
                                      <p:cBhvr>
                                        <p:cTn id="51" dur="2000"/>
                                        <p:tgtEl>
                                          <p:spTgt spid="2642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64218"/>
                                        </p:tgtEl>
                                        <p:attrNameLst>
                                          <p:attrName>style.visibility</p:attrName>
                                        </p:attrNameLst>
                                      </p:cBhvr>
                                      <p:to>
                                        <p:strVal val="visible"/>
                                      </p:to>
                                    </p:set>
                                    <p:animEffect transition="in" filter="wipe(left)">
                                      <p:cBhvr>
                                        <p:cTn id="56" dur="2000"/>
                                        <p:tgtEl>
                                          <p:spTgt spid="26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2" grpId="0" animBg="1"/>
      <p:bldP spid="264202" grpId="1" animBg="1"/>
      <p:bldP spid="264210" grpId="0" animBg="1"/>
      <p:bldP spid="264212" grpId="0"/>
      <p:bldP spid="26421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5" name="Object 1"/>
          <p:cNvGraphicFramePr>
            <a:graphicFrameLocks noChangeAspect="1"/>
          </p:cNvGraphicFramePr>
          <p:nvPr/>
        </p:nvGraphicFramePr>
        <p:xfrm>
          <a:off x="6140451" y="384176"/>
          <a:ext cx="1954213" cy="1012825"/>
        </p:xfrm>
        <a:graphic>
          <a:graphicData uri="http://schemas.openxmlformats.org/presentationml/2006/ole">
            <mc:AlternateContent xmlns:mc="http://schemas.openxmlformats.org/markup-compatibility/2006">
              <mc:Choice xmlns:v="urn:schemas-microsoft-com:vml" Requires="v">
                <p:oleObj spid="_x0000_s2670606" name="Ecuación" r:id="rId3" imgW="1028520" imgH="533160" progId="Equation.3">
                  <p:embed/>
                </p:oleObj>
              </mc:Choice>
              <mc:Fallback>
                <p:oleObj name="Ecuación" r:id="rId3" imgW="1028520" imgH="533160" progId="Equation.3">
                  <p:embed/>
                  <p:pic>
                    <p:nvPicPr>
                      <p:cNvPr id="18534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451" y="384176"/>
                        <a:ext cx="19542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grpSp>
        <p:nvGrpSpPr>
          <p:cNvPr id="49" name="48 Grupo"/>
          <p:cNvGrpSpPr/>
          <p:nvPr/>
        </p:nvGrpSpPr>
        <p:grpSpPr>
          <a:xfrm>
            <a:off x="733867" y="200024"/>
            <a:ext cx="4972050" cy="1733130"/>
            <a:chOff x="352867" y="200024"/>
            <a:chExt cx="4972050" cy="1733130"/>
          </a:xfrm>
        </p:grpSpPr>
        <p:pic>
          <p:nvPicPr>
            <p:cNvPr id="185352" name="Picture 8"/>
            <p:cNvPicPr>
              <a:picLocks noChangeAspect="1" noChangeArrowheads="1"/>
            </p:cNvPicPr>
            <p:nvPr/>
          </p:nvPicPr>
          <p:blipFill>
            <a:blip r:embed="rId5" cstate="print"/>
            <a:srcRect/>
            <a:stretch>
              <a:fillRect/>
            </a:stretch>
          </p:blipFill>
          <p:spPr bwMode="auto">
            <a:xfrm>
              <a:off x="352867" y="246321"/>
              <a:ext cx="4972050" cy="1219200"/>
            </a:xfrm>
            <a:prstGeom prst="rect">
              <a:avLst/>
            </a:prstGeom>
            <a:noFill/>
            <a:ln w="9525">
              <a:noFill/>
              <a:miter lim="800000"/>
              <a:headEnd/>
              <a:tailEnd/>
            </a:ln>
          </p:spPr>
        </p:pic>
        <p:sp>
          <p:nvSpPr>
            <p:cNvPr id="5" name="Line 53"/>
            <p:cNvSpPr>
              <a:spLocks noChangeShapeType="1"/>
            </p:cNvSpPr>
            <p:nvPr/>
          </p:nvSpPr>
          <p:spPr bwMode="auto">
            <a:xfrm flipV="1">
              <a:off x="673910" y="1557096"/>
              <a:ext cx="4395788" cy="0"/>
            </a:xfrm>
            <a:prstGeom prst="line">
              <a:avLst/>
            </a:prstGeom>
            <a:noFill/>
            <a:ln w="17463">
              <a:solidFill>
                <a:srgbClr val="000000"/>
              </a:solidFill>
              <a:round/>
              <a:headEnd type="triangle" w="med" len="med"/>
              <a:tailEnd type="triangle" w="med" len="med"/>
            </a:ln>
          </p:spPr>
          <p:txBody>
            <a:bodyPr/>
            <a:lstStyle/>
            <a:p>
              <a:endParaRPr lang="es-ES"/>
            </a:p>
          </p:txBody>
        </p:sp>
        <p:sp>
          <p:nvSpPr>
            <p:cNvPr id="9" name="Text Box 63"/>
            <p:cNvSpPr txBox="1">
              <a:spLocks noChangeArrowheads="1"/>
            </p:cNvSpPr>
            <p:nvPr/>
          </p:nvSpPr>
          <p:spPr bwMode="auto">
            <a:xfrm>
              <a:off x="2805838" y="1594600"/>
              <a:ext cx="309700" cy="338554"/>
            </a:xfrm>
            <a:prstGeom prst="rect">
              <a:avLst/>
            </a:prstGeom>
            <a:noFill/>
            <a:ln w="57150" algn="ctr">
              <a:noFill/>
              <a:miter lim="800000"/>
              <a:headEnd/>
              <a:tailEnd/>
            </a:ln>
          </p:spPr>
          <p:txBody>
            <a:bodyPr wrap="none">
              <a:spAutoFit/>
            </a:bodyPr>
            <a:lstStyle/>
            <a:p>
              <a:pPr algn="ctr" eaLnBrk="0" hangingPunct="0"/>
              <a:r>
                <a:rPr lang="es-ES" dirty="0">
                  <a:latin typeface="Lucida Handwriting" pitchFamily="66" charset="0"/>
                </a:rPr>
                <a:t>L</a:t>
              </a:r>
              <a:endParaRPr lang="es-ES" dirty="0">
                <a:latin typeface="Lucida Handwriting" pitchFamily="66" charset="0"/>
              </a:endParaRPr>
            </a:p>
          </p:txBody>
        </p:sp>
        <p:sp>
          <p:nvSpPr>
            <p:cNvPr id="11" name="Rectangle 36"/>
            <p:cNvSpPr>
              <a:spLocks noChangeArrowheads="1"/>
            </p:cNvSpPr>
            <p:nvPr/>
          </p:nvSpPr>
          <p:spPr bwMode="auto">
            <a:xfrm>
              <a:off x="715962" y="200024"/>
              <a:ext cx="4262438" cy="1261336"/>
            </a:xfrm>
            <a:prstGeom prst="rect">
              <a:avLst/>
            </a:prstGeom>
            <a:noFill/>
            <a:ln w="9525">
              <a:noFill/>
              <a:miter lim="800000"/>
              <a:headEnd/>
              <a:tailEnd/>
            </a:ln>
          </p:spPr>
          <p:txBody>
            <a:bodyPr/>
            <a:lstStyle/>
            <a:p>
              <a:pPr algn="ctr" eaLnBrk="0" hangingPunct="0"/>
              <a:endParaRPr lang="eu-ES"/>
            </a:p>
          </p:txBody>
        </p:sp>
        <p:sp>
          <p:nvSpPr>
            <p:cNvPr id="16" name="Freeform 49"/>
            <p:cNvSpPr>
              <a:spLocks/>
            </p:cNvSpPr>
            <p:nvPr/>
          </p:nvSpPr>
          <p:spPr bwMode="auto">
            <a:xfrm>
              <a:off x="365125" y="1081532"/>
              <a:ext cx="133350" cy="111972"/>
            </a:xfrm>
            <a:custGeom>
              <a:avLst/>
              <a:gdLst>
                <a:gd name="T0" fmla="*/ 882 w 8"/>
                <a:gd name="T1" fmla="*/ 418 h 10"/>
                <a:gd name="T2" fmla="*/ 115 w 8"/>
                <a:gd name="T3" fmla="*/ 0 h 10"/>
                <a:gd name="T4" fmla="*/ 0 w 8"/>
                <a:gd name="T5" fmla="*/ 1040 h 10"/>
                <a:gd name="T6" fmla="*/ 882 w 8"/>
                <a:gd name="T7" fmla="*/ 418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8" y="4"/>
                  </a:moveTo>
                  <a:cubicBezTo>
                    <a:pt x="6" y="2"/>
                    <a:pt x="4" y="0"/>
                    <a:pt x="1" y="0"/>
                  </a:cubicBezTo>
                  <a:lnTo>
                    <a:pt x="0" y="10"/>
                  </a:lnTo>
                  <a:lnTo>
                    <a:pt x="8" y="4"/>
                  </a:lnTo>
                  <a:close/>
                </a:path>
              </a:pathLst>
            </a:custGeom>
            <a:noFill/>
            <a:ln w="9525">
              <a:noFill/>
              <a:round/>
              <a:headEnd/>
              <a:tailEnd/>
            </a:ln>
          </p:spPr>
          <p:txBody>
            <a:bodyPr/>
            <a:lstStyle/>
            <a:p>
              <a:endParaRPr lang="es-ES"/>
            </a:p>
          </p:txBody>
        </p:sp>
        <p:sp>
          <p:nvSpPr>
            <p:cNvPr id="15" name="Freeform 41"/>
            <p:cNvSpPr>
              <a:spLocks/>
            </p:cNvSpPr>
            <p:nvPr/>
          </p:nvSpPr>
          <p:spPr bwMode="auto">
            <a:xfrm>
              <a:off x="631825" y="433849"/>
              <a:ext cx="150813" cy="100995"/>
            </a:xfrm>
            <a:custGeom>
              <a:avLst/>
              <a:gdLst>
                <a:gd name="T0" fmla="*/ 0 w 9"/>
                <a:gd name="T1" fmla="*/ 940 h 9"/>
                <a:gd name="T2" fmla="*/ 559 w 9"/>
                <a:gd name="T3" fmla="*/ 940 h 9"/>
                <a:gd name="T4" fmla="*/ 1003 w 9"/>
                <a:gd name="T5" fmla="*/ 940 h 9"/>
                <a:gd name="T6" fmla="*/ 559 w 9"/>
                <a:gd name="T7" fmla="*/ 0 h 9"/>
                <a:gd name="T8" fmla="*/ 0 w 9"/>
                <a:gd name="T9" fmla="*/ 94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cubicBezTo>
                    <a:pt x="2" y="9"/>
                    <a:pt x="3" y="9"/>
                    <a:pt x="5" y="9"/>
                  </a:cubicBezTo>
                  <a:cubicBezTo>
                    <a:pt x="6" y="9"/>
                    <a:pt x="7" y="9"/>
                    <a:pt x="9" y="9"/>
                  </a:cubicBezTo>
                  <a:lnTo>
                    <a:pt x="5" y="0"/>
                  </a:lnTo>
                  <a:lnTo>
                    <a:pt x="0" y="9"/>
                  </a:lnTo>
                  <a:close/>
                </a:path>
              </a:pathLst>
            </a:custGeom>
            <a:noFill/>
            <a:ln w="9525">
              <a:noFill/>
              <a:round/>
              <a:headEnd/>
              <a:tailEnd/>
            </a:ln>
          </p:spPr>
          <p:txBody>
            <a:bodyPr/>
            <a:lstStyle/>
            <a:p>
              <a:endParaRPr lang="es-ES"/>
            </a:p>
          </p:txBody>
        </p:sp>
        <p:sp>
          <p:nvSpPr>
            <p:cNvPr id="6" name="Line 60"/>
            <p:cNvSpPr>
              <a:spLocks noChangeShapeType="1"/>
            </p:cNvSpPr>
            <p:nvPr/>
          </p:nvSpPr>
          <p:spPr bwMode="auto">
            <a:xfrm flipH="1" flipV="1">
              <a:off x="544512" y="340676"/>
              <a:ext cx="103188" cy="500063"/>
            </a:xfrm>
            <a:prstGeom prst="line">
              <a:avLst/>
            </a:prstGeom>
            <a:noFill/>
            <a:ln w="17463">
              <a:solidFill>
                <a:srgbClr val="000000"/>
              </a:solidFill>
              <a:round/>
              <a:headEnd/>
              <a:tailEnd type="triangle" w="med" len="med"/>
            </a:ln>
          </p:spPr>
          <p:txBody>
            <a:bodyPr/>
            <a:lstStyle/>
            <a:p>
              <a:endParaRPr lang="es-ES"/>
            </a:p>
          </p:txBody>
        </p:sp>
        <p:sp>
          <p:nvSpPr>
            <p:cNvPr id="7" name="Text Box 61"/>
            <p:cNvSpPr txBox="1">
              <a:spLocks noChangeArrowheads="1"/>
            </p:cNvSpPr>
            <p:nvPr/>
          </p:nvSpPr>
          <p:spPr bwMode="auto">
            <a:xfrm>
              <a:off x="492672" y="380363"/>
              <a:ext cx="346569" cy="338554"/>
            </a:xfrm>
            <a:prstGeom prst="rect">
              <a:avLst/>
            </a:prstGeom>
            <a:noFill/>
            <a:ln w="57150" algn="ctr">
              <a:noFill/>
              <a:miter lim="800000"/>
              <a:headEnd/>
              <a:tailEnd/>
            </a:ln>
          </p:spPr>
          <p:txBody>
            <a:bodyPr wrap="none">
              <a:spAutoFit/>
            </a:bodyPr>
            <a:lstStyle/>
            <a:p>
              <a:pPr algn="ctr" eaLnBrk="0" hangingPunct="0"/>
              <a:r>
                <a:rPr lang="es-ES" dirty="0">
                  <a:latin typeface="Lucida Handwriting" pitchFamily="66" charset="0"/>
                </a:rPr>
                <a:t>d</a:t>
              </a:r>
              <a:endParaRPr lang="es-ES" dirty="0">
                <a:latin typeface="Lucida Handwriting" pitchFamily="66" charset="0"/>
              </a:endParaRPr>
            </a:p>
          </p:txBody>
        </p:sp>
        <p:graphicFrame>
          <p:nvGraphicFramePr>
            <p:cNvPr id="50" name="Object 1"/>
            <p:cNvGraphicFramePr>
              <a:graphicFrameLocks noChangeAspect="1"/>
            </p:cNvGraphicFramePr>
            <p:nvPr/>
          </p:nvGraphicFramePr>
          <p:xfrm>
            <a:off x="2557462" y="679450"/>
            <a:ext cx="328613" cy="352425"/>
          </p:xfrm>
          <a:graphic>
            <a:graphicData uri="http://schemas.openxmlformats.org/presentationml/2006/ole">
              <mc:AlternateContent xmlns:mc="http://schemas.openxmlformats.org/markup-compatibility/2006">
                <mc:Choice xmlns:v="urn:schemas-microsoft-com:vml" Requires="v">
                  <p:oleObj spid="_x0000_s2670607" name="Ecuación" r:id="rId6" imgW="164880" imgH="177480" progId="Equation.3">
                    <p:embed/>
                  </p:oleObj>
                </mc:Choice>
                <mc:Fallback>
                  <p:oleObj name="Ecuación" r:id="rId6" imgW="164880" imgH="177480" progId="Equation.3">
                    <p:embed/>
                    <p:pic>
                      <p:nvPicPr>
                        <p:cNvPr id="5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462" y="679450"/>
                          <a:ext cx="3286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grpSp>
      <p:grpSp>
        <p:nvGrpSpPr>
          <p:cNvPr id="57" name="56 Grupo"/>
          <p:cNvGrpSpPr/>
          <p:nvPr/>
        </p:nvGrpSpPr>
        <p:grpSpPr>
          <a:xfrm>
            <a:off x="580030" y="2328970"/>
            <a:ext cx="5343525" cy="2412076"/>
            <a:chOff x="199029" y="2328970"/>
            <a:chExt cx="5343525" cy="2412076"/>
          </a:xfrm>
        </p:grpSpPr>
        <p:pic>
          <p:nvPicPr>
            <p:cNvPr id="185353" name="Picture 9"/>
            <p:cNvPicPr>
              <a:picLocks noChangeAspect="1" noChangeArrowheads="1"/>
            </p:cNvPicPr>
            <p:nvPr/>
          </p:nvPicPr>
          <p:blipFill>
            <a:blip r:embed="rId8" cstate="print"/>
            <a:srcRect/>
            <a:stretch>
              <a:fillRect/>
            </a:stretch>
          </p:blipFill>
          <p:spPr bwMode="auto">
            <a:xfrm>
              <a:off x="199029" y="2328970"/>
              <a:ext cx="5343525" cy="1924050"/>
            </a:xfrm>
            <a:prstGeom prst="rect">
              <a:avLst/>
            </a:prstGeom>
            <a:noFill/>
            <a:ln w="9525">
              <a:noFill/>
              <a:miter lim="800000"/>
              <a:headEnd/>
              <a:tailEnd/>
            </a:ln>
          </p:spPr>
        </p:pic>
        <p:sp>
          <p:nvSpPr>
            <p:cNvPr id="33" name="Freeform 41"/>
            <p:cNvSpPr>
              <a:spLocks/>
            </p:cNvSpPr>
            <p:nvPr/>
          </p:nvSpPr>
          <p:spPr bwMode="auto">
            <a:xfrm>
              <a:off x="606425" y="2706051"/>
              <a:ext cx="150813" cy="146050"/>
            </a:xfrm>
            <a:custGeom>
              <a:avLst/>
              <a:gdLst>
                <a:gd name="T0" fmla="*/ 0 w 9"/>
                <a:gd name="T1" fmla="*/ 940 h 9"/>
                <a:gd name="T2" fmla="*/ 559 w 9"/>
                <a:gd name="T3" fmla="*/ 940 h 9"/>
                <a:gd name="T4" fmla="*/ 1003 w 9"/>
                <a:gd name="T5" fmla="*/ 940 h 9"/>
                <a:gd name="T6" fmla="*/ 559 w 9"/>
                <a:gd name="T7" fmla="*/ 0 h 9"/>
                <a:gd name="T8" fmla="*/ 0 w 9"/>
                <a:gd name="T9" fmla="*/ 94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cubicBezTo>
                    <a:pt x="2" y="9"/>
                    <a:pt x="3" y="9"/>
                    <a:pt x="5" y="9"/>
                  </a:cubicBezTo>
                  <a:cubicBezTo>
                    <a:pt x="6" y="9"/>
                    <a:pt x="7" y="9"/>
                    <a:pt x="9" y="9"/>
                  </a:cubicBezTo>
                  <a:lnTo>
                    <a:pt x="5" y="0"/>
                  </a:lnTo>
                  <a:lnTo>
                    <a:pt x="0" y="9"/>
                  </a:lnTo>
                  <a:close/>
                </a:path>
              </a:pathLst>
            </a:custGeom>
            <a:noFill/>
            <a:ln w="9525">
              <a:noFill/>
              <a:round/>
              <a:headEnd/>
              <a:tailEnd/>
            </a:ln>
          </p:spPr>
          <p:txBody>
            <a:bodyPr/>
            <a:lstStyle/>
            <a:p>
              <a:endParaRPr lang="es-ES"/>
            </a:p>
          </p:txBody>
        </p:sp>
        <p:sp>
          <p:nvSpPr>
            <p:cNvPr id="34" name="Freeform 49"/>
            <p:cNvSpPr>
              <a:spLocks/>
            </p:cNvSpPr>
            <p:nvPr/>
          </p:nvSpPr>
          <p:spPr bwMode="auto">
            <a:xfrm>
              <a:off x="339725" y="3642676"/>
              <a:ext cx="133350" cy="161925"/>
            </a:xfrm>
            <a:custGeom>
              <a:avLst/>
              <a:gdLst>
                <a:gd name="T0" fmla="*/ 882 w 8"/>
                <a:gd name="T1" fmla="*/ 418 h 10"/>
                <a:gd name="T2" fmla="*/ 115 w 8"/>
                <a:gd name="T3" fmla="*/ 0 h 10"/>
                <a:gd name="T4" fmla="*/ 0 w 8"/>
                <a:gd name="T5" fmla="*/ 1040 h 10"/>
                <a:gd name="T6" fmla="*/ 882 w 8"/>
                <a:gd name="T7" fmla="*/ 418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8" y="4"/>
                  </a:moveTo>
                  <a:cubicBezTo>
                    <a:pt x="6" y="2"/>
                    <a:pt x="4" y="0"/>
                    <a:pt x="1" y="0"/>
                  </a:cubicBezTo>
                  <a:lnTo>
                    <a:pt x="0" y="10"/>
                  </a:lnTo>
                  <a:lnTo>
                    <a:pt x="8" y="4"/>
                  </a:lnTo>
                  <a:close/>
                </a:path>
              </a:pathLst>
            </a:custGeom>
            <a:noFill/>
            <a:ln w="9525">
              <a:noFill/>
              <a:round/>
              <a:headEnd/>
              <a:tailEnd/>
            </a:ln>
          </p:spPr>
          <p:txBody>
            <a:bodyPr/>
            <a:lstStyle/>
            <a:p>
              <a:endParaRPr lang="es-ES"/>
            </a:p>
          </p:txBody>
        </p:sp>
        <p:sp>
          <p:nvSpPr>
            <p:cNvPr id="22" name="Line 50"/>
            <p:cNvSpPr>
              <a:spLocks noChangeShapeType="1"/>
            </p:cNvSpPr>
            <p:nvPr/>
          </p:nvSpPr>
          <p:spPr bwMode="auto">
            <a:xfrm flipH="1">
              <a:off x="303212" y="3272788"/>
              <a:ext cx="369888" cy="566738"/>
            </a:xfrm>
            <a:prstGeom prst="line">
              <a:avLst/>
            </a:prstGeom>
            <a:noFill/>
            <a:ln w="17463">
              <a:solidFill>
                <a:srgbClr val="000000"/>
              </a:solidFill>
              <a:round/>
              <a:headEnd/>
              <a:tailEnd type="triangle" w="med" len="med"/>
            </a:ln>
          </p:spPr>
          <p:txBody>
            <a:bodyPr/>
            <a:lstStyle/>
            <a:p>
              <a:endParaRPr lang="es-ES"/>
            </a:p>
          </p:txBody>
        </p:sp>
        <p:sp>
          <p:nvSpPr>
            <p:cNvPr id="23" name="Line 53"/>
            <p:cNvSpPr>
              <a:spLocks noChangeShapeType="1"/>
            </p:cNvSpPr>
            <p:nvPr/>
          </p:nvSpPr>
          <p:spPr bwMode="auto">
            <a:xfrm flipV="1">
              <a:off x="711200" y="4311823"/>
              <a:ext cx="4395788" cy="0"/>
            </a:xfrm>
            <a:prstGeom prst="line">
              <a:avLst/>
            </a:prstGeom>
            <a:noFill/>
            <a:ln w="17463">
              <a:solidFill>
                <a:srgbClr val="000000"/>
              </a:solidFill>
              <a:round/>
              <a:headEnd type="triangle" w="med" len="med"/>
              <a:tailEnd type="triangle" w="med" len="med"/>
            </a:ln>
          </p:spPr>
          <p:txBody>
            <a:bodyPr/>
            <a:lstStyle/>
            <a:p>
              <a:endParaRPr lang="es-ES"/>
            </a:p>
          </p:txBody>
        </p:sp>
        <p:sp>
          <p:nvSpPr>
            <p:cNvPr id="24" name="Line 60"/>
            <p:cNvSpPr>
              <a:spLocks noChangeShapeType="1"/>
            </p:cNvSpPr>
            <p:nvPr/>
          </p:nvSpPr>
          <p:spPr bwMode="auto">
            <a:xfrm flipH="1" flipV="1">
              <a:off x="576262" y="2788601"/>
              <a:ext cx="103188" cy="500063"/>
            </a:xfrm>
            <a:prstGeom prst="line">
              <a:avLst/>
            </a:prstGeom>
            <a:noFill/>
            <a:ln w="17463">
              <a:solidFill>
                <a:srgbClr val="000000"/>
              </a:solidFill>
              <a:round/>
              <a:headEnd/>
              <a:tailEnd type="triangle" w="med" len="med"/>
            </a:ln>
          </p:spPr>
          <p:txBody>
            <a:bodyPr/>
            <a:lstStyle/>
            <a:p>
              <a:endParaRPr lang="es-ES"/>
            </a:p>
          </p:txBody>
        </p:sp>
        <p:sp>
          <p:nvSpPr>
            <p:cNvPr id="25" name="Text Box 61"/>
            <p:cNvSpPr txBox="1">
              <a:spLocks noChangeArrowheads="1"/>
            </p:cNvSpPr>
            <p:nvPr/>
          </p:nvSpPr>
          <p:spPr bwMode="auto">
            <a:xfrm>
              <a:off x="524422" y="2828288"/>
              <a:ext cx="346569" cy="338554"/>
            </a:xfrm>
            <a:prstGeom prst="rect">
              <a:avLst/>
            </a:prstGeom>
            <a:noFill/>
            <a:ln w="57150" algn="ctr">
              <a:noFill/>
              <a:miter lim="800000"/>
              <a:headEnd/>
              <a:tailEnd/>
            </a:ln>
          </p:spPr>
          <p:txBody>
            <a:bodyPr wrap="none">
              <a:spAutoFit/>
            </a:bodyPr>
            <a:lstStyle/>
            <a:p>
              <a:pPr algn="ctr" eaLnBrk="0" hangingPunct="0"/>
              <a:r>
                <a:rPr lang="es-ES" dirty="0">
                  <a:latin typeface="Lucida Handwriting" pitchFamily="66" charset="0"/>
                </a:rPr>
                <a:t>d</a:t>
              </a:r>
              <a:endParaRPr lang="es-ES" dirty="0">
                <a:latin typeface="Lucida Handwriting" pitchFamily="66" charset="0"/>
              </a:endParaRPr>
            </a:p>
          </p:txBody>
        </p:sp>
        <p:sp>
          <p:nvSpPr>
            <p:cNvPr id="26" name="Text Box 62"/>
            <p:cNvSpPr txBox="1">
              <a:spLocks noChangeArrowheads="1"/>
            </p:cNvSpPr>
            <p:nvPr/>
          </p:nvSpPr>
          <p:spPr bwMode="auto">
            <a:xfrm>
              <a:off x="414218" y="3406138"/>
              <a:ext cx="484427" cy="338554"/>
            </a:xfrm>
            <a:prstGeom prst="rect">
              <a:avLst/>
            </a:prstGeom>
            <a:noFill/>
            <a:ln w="57150" algn="ctr">
              <a:noFill/>
              <a:miter lim="800000"/>
              <a:headEnd/>
              <a:tailEnd/>
            </a:ln>
          </p:spPr>
          <p:txBody>
            <a:bodyPr wrap="none">
              <a:spAutoFit/>
            </a:bodyPr>
            <a:lstStyle/>
            <a:p>
              <a:pPr algn="ctr" eaLnBrk="0" hangingPunct="0"/>
              <a:r>
                <a:rPr lang="es-ES" dirty="0">
                  <a:latin typeface="Lucida Handwriting" pitchFamily="66" charset="0"/>
                </a:rPr>
                <a:t>2d</a:t>
              </a:r>
              <a:endParaRPr lang="es-ES" dirty="0">
                <a:latin typeface="Lucida Handwriting" pitchFamily="66" charset="0"/>
              </a:endParaRPr>
            </a:p>
          </p:txBody>
        </p:sp>
        <p:sp>
          <p:nvSpPr>
            <p:cNvPr id="27" name="Text Box 63"/>
            <p:cNvSpPr txBox="1">
              <a:spLocks noChangeArrowheads="1"/>
            </p:cNvSpPr>
            <p:nvPr/>
          </p:nvSpPr>
          <p:spPr bwMode="auto">
            <a:xfrm>
              <a:off x="2789963" y="4402492"/>
              <a:ext cx="309700" cy="338554"/>
            </a:xfrm>
            <a:prstGeom prst="rect">
              <a:avLst/>
            </a:prstGeom>
            <a:noFill/>
            <a:ln w="57150" algn="ctr">
              <a:noFill/>
              <a:miter lim="800000"/>
              <a:headEnd/>
              <a:tailEnd/>
            </a:ln>
          </p:spPr>
          <p:txBody>
            <a:bodyPr wrap="none">
              <a:spAutoFit/>
            </a:bodyPr>
            <a:lstStyle/>
            <a:p>
              <a:pPr algn="ctr" eaLnBrk="0" hangingPunct="0"/>
              <a:r>
                <a:rPr lang="es-ES" dirty="0">
                  <a:latin typeface="Lucida Handwriting" pitchFamily="66" charset="0"/>
                </a:rPr>
                <a:t>L</a:t>
              </a:r>
              <a:endParaRPr lang="es-ES" dirty="0">
                <a:latin typeface="Lucida Handwriting" pitchFamily="66" charset="0"/>
              </a:endParaRPr>
            </a:p>
          </p:txBody>
        </p:sp>
        <p:graphicFrame>
          <p:nvGraphicFramePr>
            <p:cNvPr id="51" name="Object 1"/>
            <p:cNvGraphicFramePr>
              <a:graphicFrameLocks noChangeAspect="1"/>
            </p:cNvGraphicFramePr>
            <p:nvPr/>
          </p:nvGraphicFramePr>
          <p:xfrm>
            <a:off x="2703512" y="3003550"/>
            <a:ext cx="328613" cy="352425"/>
          </p:xfrm>
          <a:graphic>
            <a:graphicData uri="http://schemas.openxmlformats.org/presentationml/2006/ole">
              <mc:AlternateContent xmlns:mc="http://schemas.openxmlformats.org/markup-compatibility/2006">
                <mc:Choice xmlns:v="urn:schemas-microsoft-com:vml" Requires="v">
                  <p:oleObj spid="_x0000_s2670608" name="Ecuación" r:id="rId9" imgW="164880" imgH="177480" progId="Equation.3">
                    <p:embed/>
                  </p:oleObj>
                </mc:Choice>
                <mc:Fallback>
                  <p:oleObj name="Ecuación" r:id="rId9" imgW="164880" imgH="177480" progId="Equation.3">
                    <p:embed/>
                    <p:pic>
                      <p:nvPicPr>
                        <p:cNvPr id="51"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3512" y="3003550"/>
                          <a:ext cx="3286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grpSp>
      <p:graphicFrame>
        <p:nvGraphicFramePr>
          <p:cNvPr id="54" name="Object 1"/>
          <p:cNvGraphicFramePr>
            <a:graphicFrameLocks noChangeAspect="1"/>
          </p:cNvGraphicFramePr>
          <p:nvPr/>
        </p:nvGraphicFramePr>
        <p:xfrm>
          <a:off x="5908676" y="2717800"/>
          <a:ext cx="3616325" cy="1011238"/>
        </p:xfrm>
        <a:graphic>
          <a:graphicData uri="http://schemas.openxmlformats.org/presentationml/2006/ole">
            <mc:AlternateContent xmlns:mc="http://schemas.openxmlformats.org/markup-compatibility/2006">
              <mc:Choice xmlns:v="urn:schemas-microsoft-com:vml" Requires="v">
                <p:oleObj spid="_x0000_s2670609" name="Ecuación" r:id="rId11" imgW="1904760" imgH="533160" progId="Equation.3">
                  <p:embed/>
                </p:oleObj>
              </mc:Choice>
              <mc:Fallback>
                <p:oleObj name="Ecuación" r:id="rId11" imgW="1904760" imgH="533160" progId="Equation.3">
                  <p:embed/>
                  <p:pic>
                    <p:nvPicPr>
                      <p:cNvPr id="54"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8676" y="2717800"/>
                        <a:ext cx="36163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graphicFrame>
        <p:nvGraphicFramePr>
          <p:cNvPr id="56" name="Object 1"/>
          <p:cNvGraphicFramePr>
            <a:graphicFrameLocks noChangeAspect="1"/>
          </p:cNvGraphicFramePr>
          <p:nvPr/>
        </p:nvGraphicFramePr>
        <p:xfrm>
          <a:off x="6367464" y="3927476"/>
          <a:ext cx="1741487" cy="1058863"/>
        </p:xfrm>
        <a:graphic>
          <a:graphicData uri="http://schemas.openxmlformats.org/presentationml/2006/ole">
            <mc:AlternateContent xmlns:mc="http://schemas.openxmlformats.org/markup-compatibility/2006">
              <mc:Choice xmlns:v="urn:schemas-microsoft-com:vml" Requires="v">
                <p:oleObj spid="_x0000_s2670610" name="Ecuación" r:id="rId13" imgW="876240" imgH="533160" progId="Equation.3">
                  <p:embed/>
                </p:oleObj>
              </mc:Choice>
              <mc:Fallback>
                <p:oleObj name="Ecuación" r:id="rId13" imgW="876240" imgH="533160" progId="Equation.3">
                  <p:embed/>
                  <p:pic>
                    <p:nvPicPr>
                      <p:cNvPr id="56"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7464" y="3927476"/>
                        <a:ext cx="1741487"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graphicFrame>
        <p:nvGraphicFramePr>
          <p:cNvPr id="185351" name="Object 1"/>
          <p:cNvGraphicFramePr>
            <a:graphicFrameLocks noChangeAspect="1"/>
          </p:cNvGraphicFramePr>
          <p:nvPr/>
        </p:nvGraphicFramePr>
        <p:xfrm>
          <a:off x="3689351" y="4524376"/>
          <a:ext cx="2720975" cy="1971675"/>
        </p:xfrm>
        <a:graphic>
          <a:graphicData uri="http://schemas.openxmlformats.org/presentationml/2006/ole">
            <mc:AlternateContent xmlns:mc="http://schemas.openxmlformats.org/markup-compatibility/2006">
              <mc:Choice xmlns:v="urn:schemas-microsoft-com:vml" Requires="v">
                <p:oleObj spid="_x0000_s2670611" name="Ecuación" r:id="rId15" imgW="1434960" imgH="1041120" progId="Equation.3">
                  <p:embed/>
                </p:oleObj>
              </mc:Choice>
              <mc:Fallback>
                <p:oleObj name="Ecuación" r:id="rId15" imgW="1434960" imgH="1041120" progId="Equation.3">
                  <p:embed/>
                  <p:pic>
                    <p:nvPicPr>
                      <p:cNvPr id="185351"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9351" y="4524376"/>
                        <a:ext cx="27209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35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45"/>
                                        </p:tgtEl>
                                        <p:attrNameLst>
                                          <p:attrName>style.visibility</p:attrName>
                                        </p:attrNameLst>
                                      </p:cBhvr>
                                      <p:to>
                                        <p:strVal val="visible"/>
                                      </p:to>
                                    </p:set>
                                    <p:animEffect transition="in" filter="wipe(left)">
                                      <p:cBhvr>
                                        <p:cTn id="12" dur="5000"/>
                                        <p:tgtEl>
                                          <p:spTgt spid="1853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2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5351"/>
                                        </p:tgtEl>
                                        <p:attrNameLst>
                                          <p:attrName>style.visibility</p:attrName>
                                        </p:attrNameLst>
                                      </p:cBhvr>
                                      <p:to>
                                        <p:strVal val="visible"/>
                                      </p:to>
                                    </p:set>
                                    <p:animEffect transition="in" filter="wipe(left)">
                                      <p:cBhvr>
                                        <p:cTn id="32" dur="50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bwMode="auto">
          <a:xfrm>
            <a:off x="634314" y="103188"/>
            <a:ext cx="8637373" cy="523220"/>
          </a:xfrm>
          <a:prstGeom prst="rect">
            <a:avLst/>
          </a:prstGeom>
          <a:solidFill>
            <a:srgbClr val="FFFF00"/>
          </a:solidFill>
          <a:ln w="38100">
            <a:solidFill>
              <a:schemeClr val="tx1"/>
            </a:solidFill>
            <a:miter lim="800000"/>
            <a:headEnd/>
            <a:tailEnd/>
          </a:ln>
        </p:spPr>
        <p:txBody>
          <a:bodyPr wrap="square">
            <a:spAutoFit/>
          </a:bodyPr>
          <a:lstStyle/>
          <a:p>
            <a:pPr algn="just"/>
            <a:r>
              <a:rPr lang="eu-ES" sz="2800" b="1" dirty="0" smtClean="0">
                <a:latin typeface="Lucida Handwriting" pitchFamily="66" charset="0"/>
              </a:rPr>
              <a:t>KORRONTE</a:t>
            </a:r>
            <a:r>
              <a:rPr lang="eu-ES" sz="2800" b="1" dirty="0" err="1" smtClean="0">
                <a:latin typeface="Lucida Handwriting" pitchFamily="66" charset="0"/>
              </a:rPr>
              <a:t> ELEKTRIKOAREN</a:t>
            </a:r>
            <a:r>
              <a:rPr lang="eu-ES" sz="2800" b="1" dirty="0" smtClean="0">
                <a:latin typeface="Lucida Handwriting" pitchFamily="66" charset="0"/>
              </a:rPr>
              <a:t> DENTSITATEA</a:t>
            </a:r>
            <a:endParaRPr lang="eu-ES" sz="2800" b="1" i="1" dirty="0" smtClean="0">
              <a:latin typeface="Lucida Handwriting" pitchFamily="66" charset="0"/>
            </a:endParaRPr>
          </a:p>
        </p:txBody>
      </p:sp>
      <p:sp>
        <p:nvSpPr>
          <p:cNvPr id="93424" name="Rectangle 240"/>
          <p:cNvSpPr>
            <a:spLocks noChangeArrowheads="1"/>
          </p:cNvSpPr>
          <p:nvPr/>
        </p:nvSpPr>
        <p:spPr bwMode="auto">
          <a:xfrm>
            <a:off x="1286905" y="3558747"/>
            <a:ext cx="5103341" cy="1149178"/>
          </a:xfrm>
          <a:prstGeom prst="rect">
            <a:avLst/>
          </a:prstGeom>
          <a:solidFill>
            <a:srgbClr val="FFFF00"/>
          </a:solidFill>
          <a:ln w="57150">
            <a:solidFill>
              <a:schemeClr val="tx1"/>
            </a:solidFill>
            <a:miter lim="800000"/>
            <a:headEnd/>
            <a:tailEnd/>
          </a:ln>
        </p:spPr>
        <p:txBody>
          <a:bodyPr wrap="none" anchor="ctr"/>
          <a:lstStyle/>
          <a:p>
            <a:pPr algn="ctr" eaLnBrk="0" hangingPunct="0"/>
            <a:endParaRPr lang="eu-ES"/>
          </a:p>
        </p:txBody>
      </p:sp>
      <p:graphicFrame>
        <p:nvGraphicFramePr>
          <p:cNvPr id="93416" name="Object 232"/>
          <p:cNvGraphicFramePr>
            <a:graphicFrameLocks noChangeAspect="1"/>
          </p:cNvGraphicFramePr>
          <p:nvPr/>
        </p:nvGraphicFramePr>
        <p:xfrm>
          <a:off x="1595658" y="3848378"/>
          <a:ext cx="1778000" cy="557212"/>
        </p:xfrm>
        <a:graphic>
          <a:graphicData uri="http://schemas.openxmlformats.org/presentationml/2006/ole">
            <mc:AlternateContent xmlns:mc="http://schemas.openxmlformats.org/markup-compatibility/2006">
              <mc:Choice xmlns:v="urn:schemas-microsoft-com:vml" Requires="v">
                <p:oleObj spid="_x0000_s93540" name="Ecuación" r:id="rId4" imgW="889000" imgH="279400" progId="Equation.3">
                  <p:embed/>
                </p:oleObj>
              </mc:Choice>
              <mc:Fallback>
                <p:oleObj name="Ecuación" r:id="rId4" imgW="889000" imgH="279400" progId="Equation.3">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658" y="3848378"/>
                        <a:ext cx="17780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417" name="Object 233"/>
          <p:cNvGraphicFramePr>
            <a:graphicFrameLocks noChangeAspect="1"/>
          </p:cNvGraphicFramePr>
          <p:nvPr/>
        </p:nvGraphicFramePr>
        <p:xfrm>
          <a:off x="3980342" y="3696429"/>
          <a:ext cx="1993900" cy="885825"/>
        </p:xfrm>
        <a:graphic>
          <a:graphicData uri="http://schemas.openxmlformats.org/presentationml/2006/ole">
            <mc:AlternateContent xmlns:mc="http://schemas.openxmlformats.org/markup-compatibility/2006">
              <mc:Choice xmlns:v="urn:schemas-microsoft-com:vml" Requires="v">
                <p:oleObj spid="_x0000_s93541" name="Ecuación" r:id="rId6" imgW="1002865" imgH="444307" progId="Equation.3">
                  <p:embed/>
                </p:oleObj>
              </mc:Choice>
              <mc:Fallback>
                <p:oleObj name="Ecuación" r:id="rId6" imgW="1002865" imgH="444307" progId="Equation.3">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0342" y="3696429"/>
                        <a:ext cx="19939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3425" name="Group 241"/>
          <p:cNvGrpSpPr>
            <a:grpSpLocks/>
          </p:cNvGrpSpPr>
          <p:nvPr/>
        </p:nvGrpSpPr>
        <p:grpSpPr bwMode="auto">
          <a:xfrm>
            <a:off x="204788" y="5067303"/>
            <a:ext cx="9507538" cy="1412875"/>
            <a:chOff x="117" y="3192"/>
            <a:chExt cx="5989" cy="890"/>
          </a:xfrm>
        </p:grpSpPr>
        <p:sp>
          <p:nvSpPr>
            <p:cNvPr id="2" name="Rectangle 237"/>
            <p:cNvSpPr>
              <a:spLocks noChangeArrowheads="1"/>
            </p:cNvSpPr>
            <p:nvPr/>
          </p:nvSpPr>
          <p:spPr bwMode="auto">
            <a:xfrm>
              <a:off x="117" y="3192"/>
              <a:ext cx="5986" cy="890"/>
            </a:xfrm>
            <a:prstGeom prst="rect">
              <a:avLst/>
            </a:prstGeom>
            <a:solidFill>
              <a:srgbClr val="33CCFF"/>
            </a:solidFill>
            <a:ln w="57150">
              <a:solidFill>
                <a:srgbClr val="FF3300"/>
              </a:solidFill>
              <a:miter lim="800000"/>
              <a:headEnd/>
              <a:tailEnd/>
            </a:ln>
          </p:spPr>
          <p:txBody>
            <a:bodyPr wrap="none" anchor="ctr"/>
            <a:lstStyle/>
            <a:p>
              <a:pPr algn="ctr" eaLnBrk="0" hangingPunct="0"/>
              <a:endParaRPr lang="es-ES"/>
            </a:p>
          </p:txBody>
        </p:sp>
        <p:sp>
          <p:nvSpPr>
            <p:cNvPr id="93426" name="Text Box 234"/>
            <p:cNvSpPr txBox="1">
              <a:spLocks noChangeArrowheads="1"/>
            </p:cNvSpPr>
            <p:nvPr/>
          </p:nvSpPr>
          <p:spPr bwMode="auto">
            <a:xfrm>
              <a:off x="4090" y="3296"/>
              <a:ext cx="2016" cy="640"/>
            </a:xfrm>
            <a:prstGeom prst="rect">
              <a:avLst/>
            </a:prstGeom>
            <a:noFill/>
            <a:ln w="9525">
              <a:noFill/>
              <a:miter lim="800000"/>
              <a:headEnd/>
              <a:tailEnd/>
            </a:ln>
          </p:spPr>
          <p:txBody>
            <a:bodyPr wrap="square">
              <a:spAutoFit/>
            </a:bodyPr>
            <a:lstStyle/>
            <a:p>
              <a:pPr algn="just" eaLnBrk="0" hangingPunct="0"/>
              <a:r>
                <a:rPr lang="eu-ES" sz="2000" b="1" dirty="0">
                  <a:latin typeface="Lucida Handwriting" pitchFamily="66" charset="0"/>
                </a:rPr>
                <a:t>Zeharkako</a:t>
              </a:r>
              <a:r>
                <a:rPr lang="eu-ES" sz="2000" b="1" dirty="0" err="1">
                  <a:latin typeface="Lucida Handwriting" pitchFamily="66" charset="0"/>
                </a:rPr>
                <a:t> gainazal</a:t>
              </a:r>
              <a:r>
                <a:rPr lang="eu-ES" sz="2000" b="1" dirty="0">
                  <a:latin typeface="Lucida Handwriting" pitchFamily="66" charset="0"/>
                </a:rPr>
                <a:t> batean</a:t>
              </a:r>
              <a:r>
                <a:rPr lang="eu-ES" sz="2000" b="1" dirty="0" err="1">
                  <a:latin typeface="Lucida Handwriting" pitchFamily="66" charset="0"/>
                </a:rPr>
                <a:t> j konstantea</a:t>
              </a:r>
              <a:r>
                <a:rPr lang="eu-ES" sz="2000" b="1" dirty="0">
                  <a:latin typeface="Lucida Handwriting" pitchFamily="66" charset="0"/>
                </a:rPr>
                <a:t> bada</a:t>
              </a:r>
              <a:endParaRPr lang="eu-ES" sz="2000" dirty="0">
                <a:latin typeface="Lucida Handwriting" pitchFamily="66" charset="0"/>
              </a:endParaRPr>
            </a:p>
          </p:txBody>
        </p:sp>
        <p:graphicFrame>
          <p:nvGraphicFramePr>
            <p:cNvPr id="93419" name="Object 235"/>
            <p:cNvGraphicFramePr>
              <a:graphicFrameLocks noChangeAspect="1"/>
            </p:cNvGraphicFramePr>
            <p:nvPr/>
          </p:nvGraphicFramePr>
          <p:xfrm>
            <a:off x="2860" y="3401"/>
            <a:ext cx="576" cy="512"/>
          </p:xfrm>
          <a:graphic>
            <a:graphicData uri="http://schemas.openxmlformats.org/presentationml/2006/ole">
              <mc:AlternateContent xmlns:mc="http://schemas.openxmlformats.org/markup-compatibility/2006">
                <mc:Choice xmlns:v="urn:schemas-microsoft-com:vml" Requires="v">
                  <p:oleObj spid="_x0000_s93542" name="Ecuación" r:id="rId8" imgW="457002" imgH="406224" progId="Equation.3">
                    <p:embed/>
                  </p:oleObj>
                </mc:Choice>
                <mc:Fallback>
                  <p:oleObj name="Ecuación" r:id="rId8" imgW="457002" imgH="406224" progId="Equation.3">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0" y="3401"/>
                          <a:ext cx="576"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427" name="Text Box 236"/>
            <p:cNvSpPr txBox="1">
              <a:spLocks noChangeArrowheads="1"/>
            </p:cNvSpPr>
            <p:nvPr/>
          </p:nvSpPr>
          <p:spPr bwMode="auto">
            <a:xfrm>
              <a:off x="273" y="3315"/>
              <a:ext cx="2257" cy="601"/>
            </a:xfrm>
            <a:prstGeom prst="rect">
              <a:avLst/>
            </a:prstGeom>
            <a:noFill/>
            <a:ln w="9525">
              <a:noFill/>
              <a:miter lim="800000"/>
              <a:headEnd/>
              <a:tailEnd/>
            </a:ln>
          </p:spPr>
          <p:txBody>
            <a:bodyPr wrap="none">
              <a:spAutoFit/>
            </a:bodyPr>
            <a:lstStyle/>
            <a:p>
              <a:pPr algn="ctr" eaLnBrk="0" hangingPunct="0"/>
              <a:r>
                <a:rPr lang="eu-ES" sz="2800" b="1" dirty="0">
                  <a:latin typeface="Lucida Handwriting" pitchFamily="66" charset="0"/>
                </a:rPr>
                <a:t>KASU</a:t>
              </a:r>
            </a:p>
            <a:p>
              <a:pPr algn="ctr" eaLnBrk="0" hangingPunct="0"/>
              <a:r>
                <a:rPr lang="eu-ES" sz="2800" b="1" dirty="0">
                  <a:latin typeface="Lucida Handwriting" pitchFamily="66" charset="0"/>
                </a:rPr>
                <a:t>  PARTIKULARRA</a:t>
              </a:r>
            </a:p>
          </p:txBody>
        </p:sp>
      </p:grpSp>
      <p:sp>
        <p:nvSpPr>
          <p:cNvPr id="93422" name="Rectangle 238"/>
          <p:cNvSpPr>
            <a:spLocks noChangeArrowheads="1"/>
          </p:cNvSpPr>
          <p:nvPr/>
        </p:nvSpPr>
        <p:spPr bwMode="auto">
          <a:xfrm>
            <a:off x="178594" y="841801"/>
            <a:ext cx="9548812" cy="830997"/>
          </a:xfrm>
          <a:prstGeom prst="rect">
            <a:avLst/>
          </a:prstGeom>
          <a:solidFill>
            <a:srgbClr val="FFFF00"/>
          </a:solidFill>
          <a:ln w="38100">
            <a:solidFill>
              <a:schemeClr val="tx1"/>
            </a:solidFill>
            <a:miter lim="800000"/>
            <a:headEnd/>
            <a:tailEnd/>
          </a:ln>
        </p:spPr>
        <p:txBody>
          <a:bodyPr anchor="ctr">
            <a:spAutoFit/>
          </a:bodyPr>
          <a:lstStyle/>
          <a:p>
            <a:pPr algn="just"/>
            <a:r>
              <a:rPr lang="eu-ES" sz="2400" b="1" dirty="0">
                <a:solidFill>
                  <a:schemeClr val="tx2"/>
                </a:solidFill>
                <a:latin typeface="Lucida Handwriting" pitchFamily="66" charset="0"/>
              </a:rPr>
              <a:t>“Korrontearen</a:t>
            </a:r>
            <a:r>
              <a:rPr lang="eu-ES" sz="2400" b="1" dirty="0" err="1">
                <a:solidFill>
                  <a:schemeClr val="tx2"/>
                </a:solidFill>
                <a:latin typeface="Lucida Handwriting" pitchFamily="66" charset="0"/>
              </a:rPr>
              <a:t> barneko S zeharkako</a:t>
            </a:r>
            <a:r>
              <a:rPr lang="eu-ES" sz="2400" b="1" dirty="0">
                <a:solidFill>
                  <a:schemeClr val="tx2"/>
                </a:solidFill>
                <a:latin typeface="Lucida Handwriting" pitchFamily="66" charset="0"/>
              </a:rPr>
              <a:t> </a:t>
            </a:r>
            <a:r>
              <a:rPr lang="eu-ES" sz="2400" b="1" dirty="0" err="1">
                <a:solidFill>
                  <a:schemeClr val="tx2"/>
                </a:solidFill>
                <a:latin typeface="Lucida Handwriting" pitchFamily="66" charset="0"/>
              </a:rPr>
              <a:t>gainazala-unitateko</a:t>
            </a:r>
            <a:r>
              <a:rPr lang="eu-ES" sz="2400" b="1" dirty="0">
                <a:solidFill>
                  <a:schemeClr val="tx2"/>
                </a:solidFill>
                <a:latin typeface="Lucida Handwriting" pitchFamily="66" charset="0"/>
              </a:rPr>
              <a:t> intentsitatea” </a:t>
            </a:r>
          </a:p>
        </p:txBody>
      </p:sp>
      <p:sp>
        <p:nvSpPr>
          <p:cNvPr id="93423" name="Rectangle 239"/>
          <p:cNvSpPr>
            <a:spLocks noChangeArrowheads="1"/>
          </p:cNvSpPr>
          <p:nvPr/>
        </p:nvSpPr>
        <p:spPr bwMode="auto">
          <a:xfrm>
            <a:off x="178594" y="1927929"/>
            <a:ext cx="9548812" cy="1200329"/>
          </a:xfrm>
          <a:prstGeom prst="rect">
            <a:avLst/>
          </a:prstGeom>
          <a:solidFill>
            <a:srgbClr val="FFFF00"/>
          </a:solidFill>
          <a:ln w="38100">
            <a:solidFill>
              <a:schemeClr val="tx1"/>
            </a:solidFill>
            <a:miter lim="800000"/>
            <a:headEnd/>
            <a:tailEnd/>
          </a:ln>
        </p:spPr>
        <p:txBody>
          <a:bodyPr anchor="ctr">
            <a:spAutoFit/>
          </a:bodyPr>
          <a:lstStyle/>
          <a:p>
            <a:pPr algn="just"/>
            <a:r>
              <a:rPr lang="eu-ES" sz="2400" b="1" dirty="0">
                <a:solidFill>
                  <a:schemeClr val="tx2"/>
                </a:solidFill>
                <a:latin typeface="Lucida Handwriting" pitchFamily="66" charset="0"/>
              </a:rPr>
              <a:t>“Korrontearen</a:t>
            </a:r>
            <a:r>
              <a:rPr lang="eu-ES" sz="2400" b="1" dirty="0" err="1">
                <a:solidFill>
                  <a:schemeClr val="tx2"/>
                </a:solidFill>
                <a:latin typeface="Lucida Handwriting" pitchFamily="66" charset="0"/>
              </a:rPr>
              <a:t> barneko S zeharkako</a:t>
            </a:r>
            <a:r>
              <a:rPr lang="eu-ES" sz="2400" b="1" dirty="0">
                <a:solidFill>
                  <a:schemeClr val="tx2"/>
                </a:solidFill>
                <a:latin typeface="Lucida Handwriting" pitchFamily="66" charset="0"/>
              </a:rPr>
              <a:t> </a:t>
            </a:r>
            <a:r>
              <a:rPr lang="eu-ES" sz="2400" b="1" dirty="0" err="1">
                <a:solidFill>
                  <a:schemeClr val="tx2"/>
                </a:solidFill>
                <a:latin typeface="Lucida Handwriting" pitchFamily="66" charset="0"/>
              </a:rPr>
              <a:t>gainazala-unitateko</a:t>
            </a:r>
            <a:r>
              <a:rPr lang="eu-ES" sz="2400" b="1" dirty="0">
                <a:solidFill>
                  <a:schemeClr val="tx2"/>
                </a:solidFill>
                <a:latin typeface="Lucida Handwriting" pitchFamily="66" charset="0"/>
              </a:rPr>
              <a:t> denbora-unitatean</a:t>
            </a:r>
            <a:r>
              <a:rPr lang="eu-ES" sz="2400" b="1" dirty="0" err="1">
                <a:solidFill>
                  <a:schemeClr val="tx2"/>
                </a:solidFill>
                <a:latin typeface="Lucida Handwriting" pitchFamily="66" charset="0"/>
              </a:rPr>
              <a:t> zeharkatzen duen</a:t>
            </a:r>
            <a:r>
              <a:rPr lang="eu-ES" sz="2400" b="1" dirty="0">
                <a:solidFill>
                  <a:schemeClr val="tx2"/>
                </a:solidFill>
                <a:latin typeface="Lucida Handwriting" pitchFamily="66" charset="0"/>
              </a:rPr>
              <a:t> karga</a:t>
            </a:r>
            <a:r>
              <a:rPr lang="eu-ES" sz="2400" b="1" dirty="0" err="1">
                <a:solidFill>
                  <a:schemeClr val="tx2"/>
                </a:solidFill>
                <a:latin typeface="Lucida Handwriting" pitchFamily="66" charset="0"/>
              </a:rPr>
              <a:t> elektriko</a:t>
            </a:r>
            <a:r>
              <a:rPr lang="eu-ES" sz="2400" b="1" dirty="0">
                <a:solidFill>
                  <a:schemeClr val="tx2"/>
                </a:solidFill>
                <a:latin typeface="Lucida Handwriting" pitchFamily="66" charset="0"/>
              </a:rPr>
              <a:t> kantitatea”</a:t>
            </a:r>
          </a:p>
        </p:txBody>
      </p:sp>
      <p:sp>
        <p:nvSpPr>
          <p:cNvPr id="13" name="Text Box 123"/>
          <p:cNvSpPr txBox="1">
            <a:spLocks noChangeArrowheads="1"/>
          </p:cNvSpPr>
          <p:nvPr/>
        </p:nvSpPr>
        <p:spPr bwMode="auto">
          <a:xfrm>
            <a:off x="6864262" y="3615296"/>
            <a:ext cx="2851238" cy="954107"/>
          </a:xfrm>
          <a:prstGeom prst="rect">
            <a:avLst/>
          </a:prstGeom>
          <a:solidFill>
            <a:srgbClr val="FFFF00"/>
          </a:solidFill>
          <a:ln w="57150" algn="ctr">
            <a:solidFill>
              <a:srgbClr val="00B0F0"/>
            </a:solidFill>
            <a:miter lim="800000"/>
            <a:headEnd/>
            <a:tailEnd/>
          </a:ln>
        </p:spPr>
        <p:txBody>
          <a:bodyPr wrap="square">
            <a:spAutoFit/>
          </a:bodyPr>
          <a:lstStyle/>
          <a:p>
            <a:pPr algn="ctr" eaLnBrk="0" hangingPunct="0"/>
            <a:r>
              <a:rPr lang="es-ES" sz="2800" b="1" dirty="0" err="1" smtClean="0">
                <a:latin typeface="Lucida Handwriting" pitchFamily="66" charset="0"/>
              </a:rPr>
              <a:t>Magnitude</a:t>
            </a:r>
            <a:r>
              <a:rPr lang="es-ES" sz="2800" b="1" dirty="0" smtClean="0">
                <a:latin typeface="Lucida Handwriting" pitchFamily="66" charset="0"/>
              </a:rPr>
              <a:t> </a:t>
            </a:r>
            <a:r>
              <a:rPr lang="es-ES" sz="2800" b="1" dirty="0" err="1" smtClean="0">
                <a:latin typeface="Lucida Handwriting" pitchFamily="66" charset="0"/>
              </a:rPr>
              <a:t>bektoriala</a:t>
            </a:r>
            <a:r>
              <a:rPr lang="es-ES" sz="2800" b="1" dirty="0" smtClean="0">
                <a:latin typeface="Lucida Handwriting" pitchFamily="66" charset="0"/>
              </a:rPr>
              <a:t> </a:t>
            </a:r>
            <a:endParaRPr lang="es-ES" sz="2800" b="1" dirty="0">
              <a:latin typeface="Lucida Handwriting"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93422"/>
                                        </p:tgtEl>
                                        <p:attrNameLst>
                                          <p:attrName>style.visibility</p:attrName>
                                        </p:attrNameLst>
                                      </p:cBhvr>
                                      <p:to>
                                        <p:strVal val="visible"/>
                                      </p:to>
                                    </p:set>
                                    <p:anim calcmode="discrete" valueType="clr">
                                      <p:cBhvr override="childStyle">
                                        <p:cTn id="7" dur="80"/>
                                        <p:tgtEl>
                                          <p:spTgt spid="934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422"/>
                                        </p:tgtEl>
                                        <p:attrNameLst>
                                          <p:attrName>fillcolor</p:attrName>
                                        </p:attrNameLst>
                                      </p:cBhvr>
                                      <p:tavLst>
                                        <p:tav tm="0">
                                          <p:val>
                                            <p:clrVal>
                                              <a:schemeClr val="accent2"/>
                                            </p:clrVal>
                                          </p:val>
                                        </p:tav>
                                        <p:tav tm="50000">
                                          <p:val>
                                            <p:clrVal>
                                              <a:schemeClr val="hlink"/>
                                            </p:clrVal>
                                          </p:val>
                                        </p:tav>
                                      </p:tavLst>
                                    </p:anim>
                                    <p:set>
                                      <p:cBhvr>
                                        <p:cTn id="9" dur="80"/>
                                        <p:tgtEl>
                                          <p:spTgt spid="934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1" nodeType="clickEffect">
                                  <p:stCondLst>
                                    <p:cond delay="0"/>
                                  </p:stCondLst>
                                  <p:iterate type="lt">
                                    <p:tmPct val="50000"/>
                                  </p:iterate>
                                  <p:childTnLst>
                                    <p:set>
                                      <p:cBhvr>
                                        <p:cTn id="13" dur="1" fill="hold">
                                          <p:stCondLst>
                                            <p:cond delay="0"/>
                                          </p:stCondLst>
                                        </p:cTn>
                                        <p:tgtEl>
                                          <p:spTgt spid="93423"/>
                                        </p:tgtEl>
                                        <p:attrNameLst>
                                          <p:attrName>style.visibility</p:attrName>
                                        </p:attrNameLst>
                                      </p:cBhvr>
                                      <p:to>
                                        <p:strVal val="visible"/>
                                      </p:to>
                                    </p:set>
                                    <p:anim calcmode="discrete" valueType="clr">
                                      <p:cBhvr override="childStyle">
                                        <p:cTn id="14" dur="80"/>
                                        <p:tgtEl>
                                          <p:spTgt spid="934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3423"/>
                                        </p:tgtEl>
                                        <p:attrNameLst>
                                          <p:attrName>fillcolor</p:attrName>
                                        </p:attrNameLst>
                                      </p:cBhvr>
                                      <p:tavLst>
                                        <p:tav tm="0">
                                          <p:val>
                                            <p:clrVal>
                                              <a:schemeClr val="accent2"/>
                                            </p:clrVal>
                                          </p:val>
                                        </p:tav>
                                        <p:tav tm="50000">
                                          <p:val>
                                            <p:clrVal>
                                              <a:schemeClr val="hlink"/>
                                            </p:clrVal>
                                          </p:val>
                                        </p:tav>
                                      </p:tavLst>
                                    </p:anim>
                                    <p:set>
                                      <p:cBhvr>
                                        <p:cTn id="16" dur="80"/>
                                        <p:tgtEl>
                                          <p:spTgt spid="9342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34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3416"/>
                                        </p:tgtEl>
                                        <p:attrNameLst>
                                          <p:attrName>style.visibility</p:attrName>
                                        </p:attrNameLst>
                                      </p:cBhvr>
                                      <p:to>
                                        <p:strVal val="visible"/>
                                      </p:to>
                                    </p:set>
                                    <p:animEffect transition="in" filter="wipe(left)">
                                      <p:cBhvr>
                                        <p:cTn id="25" dur="500"/>
                                        <p:tgtEl>
                                          <p:spTgt spid="934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3417"/>
                                        </p:tgtEl>
                                        <p:attrNameLst>
                                          <p:attrName>style.visibility</p:attrName>
                                        </p:attrNameLst>
                                      </p:cBhvr>
                                      <p:to>
                                        <p:strVal val="visible"/>
                                      </p:to>
                                    </p:set>
                                    <p:animEffect transition="in" filter="wipe(left)">
                                      <p:cBhvr>
                                        <p:cTn id="30" dur="500"/>
                                        <p:tgtEl>
                                          <p:spTgt spid="934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3425"/>
                                        </p:tgtEl>
                                        <p:attrNameLst>
                                          <p:attrName>style.visibility</p:attrName>
                                        </p:attrNameLst>
                                      </p:cBhvr>
                                      <p:to>
                                        <p:strVal val="visible"/>
                                      </p:to>
                                    </p:set>
                                    <p:anim to="" calcmode="lin" valueType="num">
                                      <p:cBhvr>
                                        <p:cTn id="39" dur="1" fill="hold"/>
                                        <p:tgtEl>
                                          <p:spTgt spid="934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24" grpId="0" animBg="1"/>
      <p:bldP spid="93422" grpId="1" animBg="1"/>
      <p:bldP spid="93423"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Text Box 3"/>
          <p:cNvSpPr txBox="1">
            <a:spLocks noChangeArrowheads="1"/>
          </p:cNvSpPr>
          <p:nvPr/>
        </p:nvSpPr>
        <p:spPr bwMode="auto">
          <a:xfrm>
            <a:off x="381000" y="309563"/>
            <a:ext cx="9163050" cy="2123658"/>
          </a:xfrm>
          <a:prstGeom prst="rect">
            <a:avLst/>
          </a:prstGeom>
          <a:noFill/>
          <a:ln w="57150" algn="ctr">
            <a:noFill/>
            <a:miter lim="800000"/>
            <a:headEnd/>
            <a:tailEnd/>
          </a:ln>
        </p:spPr>
        <p:txBody>
          <a:bodyPr>
            <a:spAutoFit/>
          </a:bodyPr>
          <a:lstStyle/>
          <a:p>
            <a:pPr algn="just" eaLnBrk="0" hangingPunct="0">
              <a:lnSpc>
                <a:spcPct val="150000"/>
              </a:lnSpc>
            </a:pPr>
            <a:r>
              <a:rPr lang="es-ES" sz="2800" b="1" dirty="0"/>
              <a:t>	</a:t>
            </a:r>
            <a:r>
              <a:rPr lang="en-GB" sz="2000" b="1" dirty="0" smtClean="0">
                <a:latin typeface="Comic Sans MS" pitchFamily="66" charset="0"/>
              </a:rPr>
              <a:t>K.E.2</a:t>
            </a:r>
            <a:r>
              <a:rPr lang="en-GB" sz="2000" b="1" dirty="0">
                <a:latin typeface="Comic Sans MS" pitchFamily="66" charset="0"/>
              </a:rPr>
              <a:t>.-</a:t>
            </a:r>
            <a:r>
              <a:rPr lang="en-GB" sz="2000" dirty="0">
                <a:latin typeface="Comic Sans MS" pitchFamily="66" charset="0"/>
              </a:rPr>
              <a:t> 3.0 cm-</a:t>
            </a:r>
            <a:r>
              <a:rPr lang="en-GB" sz="2000" dirty="0" err="1">
                <a:latin typeface="Comic Sans MS" pitchFamily="66" charset="0"/>
              </a:rPr>
              <a:t>ko</a:t>
            </a:r>
            <a:r>
              <a:rPr lang="en-GB" sz="2000" dirty="0">
                <a:latin typeface="Comic Sans MS" pitchFamily="66" charset="0"/>
              </a:rPr>
              <a:t> </a:t>
            </a:r>
            <a:r>
              <a:rPr lang="en-GB" sz="2000" dirty="0" err="1">
                <a:latin typeface="Comic Sans MS" pitchFamily="66" charset="0"/>
              </a:rPr>
              <a:t>diametroa</a:t>
            </a:r>
            <a:r>
              <a:rPr lang="en-GB" sz="2000" dirty="0">
                <a:latin typeface="Comic Sans MS" pitchFamily="66" charset="0"/>
              </a:rPr>
              <a:t> </a:t>
            </a:r>
            <a:r>
              <a:rPr lang="en-GB" sz="2000" dirty="0" err="1">
                <a:latin typeface="Comic Sans MS" pitchFamily="66" charset="0"/>
              </a:rPr>
              <a:t>duen</a:t>
            </a:r>
            <a:r>
              <a:rPr lang="en-GB" sz="2000" dirty="0">
                <a:latin typeface="Comic Sans MS" pitchFamily="66" charset="0"/>
              </a:rPr>
              <a:t> </a:t>
            </a:r>
            <a:r>
              <a:rPr lang="en-GB" sz="2000" dirty="0" err="1">
                <a:latin typeface="Comic Sans MS" pitchFamily="66" charset="0"/>
              </a:rPr>
              <a:t>hodi</a:t>
            </a:r>
            <a:r>
              <a:rPr lang="en-GB" sz="2000" dirty="0">
                <a:latin typeface="Comic Sans MS" pitchFamily="66" charset="0"/>
              </a:rPr>
              <a:t> </a:t>
            </a:r>
            <a:r>
              <a:rPr lang="en-GB" sz="2000" dirty="0" err="1">
                <a:latin typeface="Comic Sans MS" pitchFamily="66" charset="0"/>
              </a:rPr>
              <a:t>fluoreszente</a:t>
            </a:r>
            <a:r>
              <a:rPr lang="en-GB" sz="2000" dirty="0">
                <a:latin typeface="Comic Sans MS" pitchFamily="66" charset="0"/>
              </a:rPr>
              <a:t> </a:t>
            </a:r>
            <a:r>
              <a:rPr lang="en-GB" sz="2000" dirty="0" err="1">
                <a:latin typeface="Comic Sans MS" pitchFamily="66" charset="0"/>
              </a:rPr>
              <a:t>baten</a:t>
            </a:r>
            <a:r>
              <a:rPr lang="en-GB" sz="2000" dirty="0">
                <a:latin typeface="Comic Sans MS" pitchFamily="66" charset="0"/>
              </a:rPr>
              <a:t> </a:t>
            </a:r>
            <a:r>
              <a:rPr lang="en-GB" sz="2000" dirty="0" err="1">
                <a:latin typeface="Comic Sans MS" pitchFamily="66" charset="0"/>
              </a:rPr>
              <a:t>zeharkako</a:t>
            </a:r>
            <a:r>
              <a:rPr lang="en-GB" sz="2000" dirty="0">
                <a:latin typeface="Comic Sans MS" pitchFamily="66" charset="0"/>
              </a:rPr>
              <a:t> </a:t>
            </a:r>
            <a:r>
              <a:rPr lang="en-GB" sz="2000" dirty="0" err="1">
                <a:latin typeface="Comic Sans MS" pitchFamily="66" charset="0"/>
              </a:rPr>
              <a:t>sekzio</a:t>
            </a:r>
            <a:r>
              <a:rPr lang="en-GB" sz="2000" dirty="0">
                <a:latin typeface="Comic Sans MS" pitchFamily="66" charset="0"/>
              </a:rPr>
              <a:t> </a:t>
            </a:r>
            <a:r>
              <a:rPr lang="en-GB" sz="2000" dirty="0" err="1">
                <a:latin typeface="Comic Sans MS" pitchFamily="66" charset="0"/>
              </a:rPr>
              <a:t>batetik</a:t>
            </a:r>
            <a:r>
              <a:rPr lang="en-GB" sz="2000" dirty="0">
                <a:latin typeface="Comic Sans MS" pitchFamily="66" charset="0"/>
              </a:rPr>
              <a:t> 2.0</a:t>
            </a:r>
            <a:r>
              <a:rPr lang="en-GB" sz="1400" dirty="0">
                <a:latin typeface="Comic Sans MS" pitchFamily="66" charset="0"/>
              </a:rPr>
              <a:t>x</a:t>
            </a:r>
            <a:r>
              <a:rPr lang="en-GB" sz="2000" dirty="0">
                <a:latin typeface="Comic Sans MS" pitchFamily="66" charset="0"/>
              </a:rPr>
              <a:t>10</a:t>
            </a:r>
            <a:r>
              <a:rPr lang="en-GB" sz="2000" baseline="30000" dirty="0">
                <a:latin typeface="Comic Sans MS" pitchFamily="66" charset="0"/>
              </a:rPr>
              <a:t>18</a:t>
            </a:r>
            <a:r>
              <a:rPr lang="en-GB" sz="2000" dirty="0">
                <a:latin typeface="Comic Sans MS" pitchFamily="66" charset="0"/>
              </a:rPr>
              <a:t> </a:t>
            </a:r>
            <a:r>
              <a:rPr lang="en-GB" sz="2000" dirty="0" err="1">
                <a:latin typeface="Comic Sans MS" pitchFamily="66" charset="0"/>
              </a:rPr>
              <a:t>elektroi</a:t>
            </a:r>
            <a:r>
              <a:rPr lang="en-GB" sz="2000" dirty="0">
                <a:latin typeface="Comic Sans MS" pitchFamily="66" charset="0"/>
              </a:rPr>
              <a:t> eta 0.5</a:t>
            </a:r>
            <a:r>
              <a:rPr lang="en-GB" sz="1400" dirty="0">
                <a:latin typeface="Comic Sans MS" pitchFamily="66" charset="0"/>
              </a:rPr>
              <a:t>x</a:t>
            </a:r>
            <a:r>
              <a:rPr lang="en-GB" sz="2000" dirty="0">
                <a:latin typeface="Comic Sans MS" pitchFamily="66" charset="0"/>
              </a:rPr>
              <a:t>10</a:t>
            </a:r>
            <a:r>
              <a:rPr lang="en-GB" sz="2000" baseline="30000" dirty="0">
                <a:latin typeface="Comic Sans MS" pitchFamily="66" charset="0"/>
              </a:rPr>
              <a:t>18</a:t>
            </a:r>
            <a:r>
              <a:rPr lang="en-GB" sz="2000" dirty="0">
                <a:latin typeface="Comic Sans MS" pitchFamily="66" charset="0"/>
              </a:rPr>
              <a:t> </a:t>
            </a:r>
            <a:r>
              <a:rPr lang="en-GB" sz="2000" dirty="0" err="1">
                <a:latin typeface="Comic Sans MS" pitchFamily="66" charset="0"/>
              </a:rPr>
              <a:t>ioi</a:t>
            </a:r>
            <a:r>
              <a:rPr lang="en-GB" sz="2000" dirty="0">
                <a:latin typeface="Comic Sans MS" pitchFamily="66" charset="0"/>
              </a:rPr>
              <a:t> </a:t>
            </a:r>
            <a:r>
              <a:rPr lang="en-GB" sz="2000" dirty="0" err="1">
                <a:latin typeface="Comic Sans MS" pitchFamily="66" charset="0"/>
              </a:rPr>
              <a:t>positibo</a:t>
            </a:r>
            <a:r>
              <a:rPr lang="en-GB" sz="2000" dirty="0">
                <a:latin typeface="Comic Sans MS" pitchFamily="66" charset="0"/>
              </a:rPr>
              <a:t> (</a:t>
            </a:r>
            <a:r>
              <a:rPr lang="en-GB" sz="2000" dirty="0" err="1">
                <a:latin typeface="Comic Sans MS" pitchFamily="66" charset="0"/>
              </a:rPr>
              <a:t>bakoitzak</a:t>
            </a:r>
            <a:r>
              <a:rPr lang="en-GB" sz="2000" dirty="0">
                <a:latin typeface="Comic Sans MS" pitchFamily="66" charset="0"/>
              </a:rPr>
              <a:t> </a:t>
            </a:r>
            <a:r>
              <a:rPr lang="en-GB" sz="2000" dirty="0" err="1">
                <a:latin typeface="Comic Sans MS" pitchFamily="66" charset="0"/>
              </a:rPr>
              <a:t>elektroi</a:t>
            </a:r>
            <a:r>
              <a:rPr lang="en-GB" sz="2000" dirty="0">
                <a:latin typeface="Comic Sans MS" pitchFamily="66" charset="0"/>
              </a:rPr>
              <a:t> bat </a:t>
            </a:r>
            <a:r>
              <a:rPr lang="en-GB" sz="2000" dirty="0" err="1">
                <a:latin typeface="Comic Sans MS" pitchFamily="66" charset="0"/>
              </a:rPr>
              <a:t>galdu</a:t>
            </a:r>
            <a:r>
              <a:rPr lang="en-GB" sz="2000" dirty="0">
                <a:latin typeface="Comic Sans MS" pitchFamily="66" charset="0"/>
              </a:rPr>
              <a:t> </a:t>
            </a:r>
            <a:r>
              <a:rPr lang="en-GB" sz="2000" dirty="0" err="1">
                <a:latin typeface="Comic Sans MS" pitchFamily="66" charset="0"/>
              </a:rPr>
              <a:t>duela</a:t>
            </a:r>
            <a:r>
              <a:rPr lang="en-GB" sz="2000" dirty="0">
                <a:latin typeface="Comic Sans MS" pitchFamily="66" charset="0"/>
              </a:rPr>
              <a:t> </a:t>
            </a:r>
            <a:r>
              <a:rPr lang="en-GB" sz="2000" dirty="0" err="1">
                <a:latin typeface="Comic Sans MS" pitchFamily="66" charset="0"/>
              </a:rPr>
              <a:t>suposatzen</a:t>
            </a:r>
            <a:r>
              <a:rPr lang="en-GB" sz="2000" dirty="0">
                <a:latin typeface="Comic Sans MS" pitchFamily="66" charset="0"/>
              </a:rPr>
              <a:t> </a:t>
            </a:r>
            <a:r>
              <a:rPr lang="en-GB" sz="2000" dirty="0" err="1">
                <a:latin typeface="Comic Sans MS" pitchFamily="66" charset="0"/>
              </a:rPr>
              <a:t>da</a:t>
            </a:r>
            <a:r>
              <a:rPr lang="en-GB" sz="2000" dirty="0">
                <a:latin typeface="Comic Sans MS" pitchFamily="66" charset="0"/>
              </a:rPr>
              <a:t>) </a:t>
            </a:r>
            <a:r>
              <a:rPr lang="en-GB" sz="2000" dirty="0" err="1">
                <a:latin typeface="Comic Sans MS" pitchFamily="66" charset="0"/>
              </a:rPr>
              <a:t>iragaten</a:t>
            </a:r>
            <a:r>
              <a:rPr lang="en-GB" sz="2000" dirty="0">
                <a:latin typeface="Comic Sans MS" pitchFamily="66" charset="0"/>
              </a:rPr>
              <a:t> </a:t>
            </a:r>
            <a:r>
              <a:rPr lang="en-GB" sz="2000" dirty="0" err="1">
                <a:latin typeface="Comic Sans MS" pitchFamily="66" charset="0"/>
              </a:rPr>
              <a:t>dira</a:t>
            </a:r>
            <a:r>
              <a:rPr lang="en-GB" sz="2000" dirty="0">
                <a:latin typeface="Comic Sans MS" pitchFamily="66" charset="0"/>
              </a:rPr>
              <a:t> </a:t>
            </a:r>
            <a:r>
              <a:rPr lang="en-GB" sz="2000" dirty="0" err="1">
                <a:latin typeface="Comic Sans MS" pitchFamily="66" charset="0"/>
              </a:rPr>
              <a:t>segundoko</a:t>
            </a:r>
            <a:r>
              <a:rPr lang="en-GB" sz="2000" dirty="0">
                <a:latin typeface="Comic Sans MS" pitchFamily="66" charset="0"/>
              </a:rPr>
              <a:t>. </a:t>
            </a:r>
            <a:r>
              <a:rPr lang="es-ES" sz="2000" dirty="0" err="1">
                <a:latin typeface="Comic Sans MS" pitchFamily="66" charset="0"/>
              </a:rPr>
              <a:t>Zein</a:t>
            </a:r>
            <a:r>
              <a:rPr lang="es-ES" sz="2000" dirty="0">
                <a:latin typeface="Comic Sans MS" pitchFamily="66" charset="0"/>
              </a:rPr>
              <a:t> da </a:t>
            </a:r>
            <a:r>
              <a:rPr lang="es-ES" sz="2000" dirty="0" err="1">
                <a:latin typeface="Comic Sans MS" pitchFamily="66" charset="0"/>
              </a:rPr>
              <a:t>hoditik</a:t>
            </a:r>
            <a:r>
              <a:rPr lang="es-ES" sz="2000" dirty="0">
                <a:latin typeface="Comic Sans MS" pitchFamily="66" charset="0"/>
              </a:rPr>
              <a:t> </a:t>
            </a:r>
            <a:r>
              <a:rPr lang="es-ES" sz="2000" dirty="0" err="1">
                <a:latin typeface="Comic Sans MS" pitchFamily="66" charset="0"/>
              </a:rPr>
              <a:t>iragaten</a:t>
            </a:r>
            <a:r>
              <a:rPr lang="es-ES" sz="2000" dirty="0">
                <a:latin typeface="Comic Sans MS" pitchFamily="66" charset="0"/>
              </a:rPr>
              <a:t> den </a:t>
            </a:r>
            <a:r>
              <a:rPr lang="es-ES" sz="2000" dirty="0" err="1">
                <a:latin typeface="Comic Sans MS" pitchFamily="66" charset="0"/>
              </a:rPr>
              <a:t>korrontearen</a:t>
            </a:r>
            <a:r>
              <a:rPr lang="es-ES" sz="2000" dirty="0">
                <a:latin typeface="Comic Sans MS" pitchFamily="66" charset="0"/>
              </a:rPr>
              <a:t> </a:t>
            </a:r>
            <a:r>
              <a:rPr lang="es-ES" sz="2000" dirty="0" err="1">
                <a:latin typeface="Comic Sans MS" pitchFamily="66" charset="0"/>
              </a:rPr>
              <a:t>dentsitatea</a:t>
            </a:r>
            <a:r>
              <a:rPr lang="es-ES" sz="2000" dirty="0" smtClean="0">
                <a:latin typeface="Comic Sans MS" pitchFamily="66" charset="0"/>
              </a:rPr>
              <a:t>?</a:t>
            </a:r>
            <a:endParaRPr lang="es-ES" sz="2000"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4"/>
          <p:cNvSpPr txBox="1">
            <a:spLocks noChangeArrowheads="1"/>
          </p:cNvSpPr>
          <p:nvPr/>
        </p:nvSpPr>
        <p:spPr bwMode="auto">
          <a:xfrm>
            <a:off x="151606" y="0"/>
            <a:ext cx="9487069" cy="1690508"/>
          </a:xfrm>
          <a:prstGeom prst="rect">
            <a:avLst/>
          </a:prstGeom>
          <a:solidFill>
            <a:schemeClr val="bg1"/>
          </a:solidFill>
          <a:ln>
            <a:miter lim="800000"/>
            <a:headEnd/>
            <a:tailEnd/>
          </a:ln>
        </p:spPr>
        <p:txBody>
          <a:bodyPr/>
          <a:lstStyle/>
          <a:p>
            <a:pPr marL="342900" marR="0" lvl="1" indent="-342900" algn="l" defTabSz="914400" rtl="0" eaLnBrk="0" fontAlgn="base" latinLnBrk="0" hangingPunct="0">
              <a:lnSpc>
                <a:spcPct val="200000"/>
              </a:lnSpc>
              <a:spcBef>
                <a:spcPct val="20000"/>
              </a:spcBef>
              <a:spcAft>
                <a:spcPct val="0"/>
              </a:spcAft>
              <a:buClrTx/>
              <a:buSzTx/>
              <a:buFont typeface="Arial" charset="0"/>
              <a:buChar char="•"/>
              <a:tabLst/>
              <a:defRPr/>
            </a:pPr>
            <a:r>
              <a:rPr kumimoji="0" lang="eu-ES" sz="2800" b="0" i="0" u="none" strike="noStrike" kern="1200" cap="none" spc="0" normalizeH="0" baseline="0" noProof="0" dirty="0" smtClean="0">
                <a:ln>
                  <a:noFill/>
                </a:ln>
                <a:solidFill>
                  <a:prstClr val="black"/>
                </a:solidFill>
                <a:effectLst/>
                <a:uLnTx/>
                <a:uFillTx/>
                <a:latin typeface="Lucida Handwriting" pitchFamily="66" charset="0"/>
                <a:ea typeface="+mn-ea"/>
                <a:cs typeface="+mn-cs"/>
              </a:rPr>
              <a:t>GASAK</a:t>
            </a:r>
            <a:r>
              <a:rPr kumimoji="0" lang="eu-ES" sz="2800" b="1" i="0" u="none" strike="noStrike" kern="1200" cap="none" spc="0" normalizeH="0" baseline="0" noProof="0" dirty="0" smtClean="0">
                <a:ln>
                  <a:noFill/>
                </a:ln>
                <a:solidFill>
                  <a:srgbClr val="FF0000"/>
                </a:solidFill>
                <a:effectLst/>
                <a:uLnTx/>
                <a:uFillTx/>
                <a:latin typeface="Calibri"/>
                <a:ea typeface="+mn-ea"/>
                <a:cs typeface="+mn-cs"/>
              </a:rPr>
              <a:t> (deskargaz ionizaturiko gasak)</a:t>
            </a:r>
            <a:r>
              <a:rPr kumimoji="0" lang="eu-ES" sz="2800" b="0" i="0" u="none" strike="noStrike" kern="1200" cap="none" spc="0" normalizeH="0" baseline="0" noProof="0" dirty="0" smtClean="0">
                <a:ln>
                  <a:noFill/>
                </a:ln>
                <a:solidFill>
                  <a:prstClr val="black"/>
                </a:solidFill>
                <a:effectLst/>
                <a:uLnTx/>
                <a:uFillTx/>
                <a:latin typeface="Lucida Handwriting" pitchFamily="66" charset="0"/>
                <a:ea typeface="+mn-ea"/>
                <a:cs typeface="+mn-cs"/>
              </a:rPr>
              <a:t>(elektroiak eta ioi positiboak)</a:t>
            </a:r>
          </a:p>
        </p:txBody>
      </p:sp>
      <p:grpSp>
        <p:nvGrpSpPr>
          <p:cNvPr id="13" name="Grupo 12"/>
          <p:cNvGrpSpPr/>
          <p:nvPr/>
        </p:nvGrpSpPr>
        <p:grpSpPr>
          <a:xfrm>
            <a:off x="361468" y="1425107"/>
            <a:ext cx="9331681" cy="5003983"/>
            <a:chOff x="361468" y="1425107"/>
            <a:chExt cx="9331681" cy="5003983"/>
          </a:xfrm>
        </p:grpSpPr>
        <p:pic>
          <p:nvPicPr>
            <p:cNvPr id="3" name="Imagen 2"/>
            <p:cNvPicPr>
              <a:picLocks noChangeAspect="1"/>
            </p:cNvPicPr>
            <p:nvPr/>
          </p:nvPicPr>
          <p:blipFill rotWithShape="1">
            <a:blip r:embed="rId3"/>
            <a:srcRect l="13503" r="13270"/>
            <a:stretch/>
          </p:blipFill>
          <p:spPr>
            <a:xfrm rot="5400000">
              <a:off x="4631885" y="1367826"/>
              <a:ext cx="5003983" cy="5118545"/>
            </a:xfrm>
            <a:prstGeom prst="rect">
              <a:avLst/>
            </a:prstGeom>
          </p:spPr>
        </p:pic>
        <p:sp>
          <p:nvSpPr>
            <p:cNvPr id="11" name="CuadroTexto 10"/>
            <p:cNvSpPr txBox="1"/>
            <p:nvPr/>
          </p:nvSpPr>
          <p:spPr>
            <a:xfrm>
              <a:off x="361468" y="3736633"/>
              <a:ext cx="368562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err="1" smtClean="0">
                  <a:ln>
                    <a:noFill/>
                  </a:ln>
                  <a:solidFill>
                    <a:srgbClr val="FF0000"/>
                  </a:solidFill>
                  <a:effectLst/>
                  <a:uLnTx/>
                  <a:uFillTx/>
                  <a:latin typeface="Times New Roman" pitchFamily="18" charset="0"/>
                  <a:ea typeface="+mn-ea"/>
                  <a:cs typeface="+mn-cs"/>
                </a:rPr>
                <a:t>Hodi</a:t>
              </a:r>
              <a:r>
                <a:rPr kumimoji="0" lang="es-ES" sz="3600" b="0"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s-ES" sz="3600" b="0" i="0" u="none" strike="noStrike" kern="1200" cap="none" spc="0" normalizeH="0" baseline="0" noProof="0" dirty="0" err="1" smtClean="0">
                  <a:ln>
                    <a:noFill/>
                  </a:ln>
                  <a:solidFill>
                    <a:srgbClr val="FF0000"/>
                  </a:solidFill>
                  <a:effectLst/>
                  <a:uLnTx/>
                  <a:uFillTx/>
                  <a:latin typeface="Times New Roman" pitchFamily="18" charset="0"/>
                  <a:ea typeface="+mn-ea"/>
                  <a:cs typeface="+mn-cs"/>
                </a:rPr>
                <a:t>fluoreszentea</a:t>
              </a:r>
              <a:endParaRPr kumimoji="0" lang="es-ES" sz="36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grpSp>
      <p:sp>
        <p:nvSpPr>
          <p:cNvPr id="12" name="CuadroTexto 11"/>
          <p:cNvSpPr txBox="1"/>
          <p:nvPr/>
        </p:nvSpPr>
        <p:spPr>
          <a:xfrm>
            <a:off x="361468" y="2450041"/>
            <a:ext cx="2005677"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err="1" smtClean="0">
                <a:ln>
                  <a:noFill/>
                </a:ln>
                <a:solidFill>
                  <a:srgbClr val="FF0000"/>
                </a:solidFill>
                <a:effectLst/>
                <a:uLnTx/>
                <a:uFillTx/>
                <a:latin typeface="Times New Roman" pitchFamily="18" charset="0"/>
                <a:ea typeface="+mn-ea"/>
                <a:cs typeface="+mn-cs"/>
              </a:rPr>
              <a:t>Adibidea</a:t>
            </a:r>
            <a:r>
              <a:rPr kumimoji="0" lang="es-ES" sz="3600" b="0" i="0" u="none" strike="noStrike" kern="1200" cap="none" spc="0" normalizeH="0" baseline="0" noProof="0" dirty="0" smtClean="0">
                <a:ln>
                  <a:noFill/>
                </a:ln>
                <a:solidFill>
                  <a:srgbClr val="FF0000"/>
                </a:solidFill>
                <a:effectLst/>
                <a:uLnTx/>
                <a:uFillTx/>
                <a:latin typeface="Times New Roman" pitchFamily="18" charset="0"/>
                <a:ea typeface="+mn-ea"/>
                <a:cs typeface="+mn-cs"/>
              </a:rPr>
              <a:t>:</a:t>
            </a:r>
            <a:endParaRPr kumimoji="0" lang="es-ES" sz="36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026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30720" y="574068"/>
            <a:ext cx="9844561" cy="5709865"/>
          </a:xfrm>
          <a:prstGeom prst="rect">
            <a:avLst/>
          </a:prstGeom>
        </p:spPr>
      </p:pic>
      <p:sp>
        <p:nvSpPr>
          <p:cNvPr id="2" name="CuadroTexto 1"/>
          <p:cNvSpPr txBox="1"/>
          <p:nvPr/>
        </p:nvSpPr>
        <p:spPr>
          <a:xfrm>
            <a:off x="7965601" y="2778838"/>
            <a:ext cx="1059393"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Elektrodo</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7" name="CuadroTexto 6"/>
          <p:cNvSpPr txBox="1"/>
          <p:nvPr/>
        </p:nvSpPr>
        <p:spPr>
          <a:xfrm>
            <a:off x="1691466" y="5465338"/>
            <a:ext cx="1059393"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Elektrodo</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1" name="CuadroTexto 10"/>
          <p:cNvSpPr txBox="1"/>
          <p:nvPr/>
        </p:nvSpPr>
        <p:spPr>
          <a:xfrm>
            <a:off x="7755738" y="4308406"/>
            <a:ext cx="994183"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Atomoak</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2" name="CuadroTexto 11"/>
          <p:cNvSpPr txBox="1"/>
          <p:nvPr/>
        </p:nvSpPr>
        <p:spPr>
          <a:xfrm>
            <a:off x="7173622" y="4670667"/>
            <a:ext cx="1640193"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Merkurio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3" name="CuadroTexto 12"/>
          <p:cNvSpPr txBox="1"/>
          <p:nvPr/>
        </p:nvSpPr>
        <p:spPr>
          <a:xfrm>
            <a:off x="7161132" y="5062907"/>
            <a:ext cx="248016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Merkurio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kitzikatu</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4" name="CuadroTexto 13"/>
          <p:cNvSpPr txBox="1"/>
          <p:nvPr/>
        </p:nvSpPr>
        <p:spPr>
          <a:xfrm>
            <a:off x="7162695" y="5771878"/>
            <a:ext cx="243528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s-ES" sz="1600" b="1" i="1" u="none" strike="noStrike" kern="1200" cap="none" spc="0" normalizeH="0" baseline="0" noProof="0" dirty="0">
                <a:ln>
                  <a:noFill/>
                </a:ln>
                <a:solidFill>
                  <a:prstClr val="black"/>
                </a:solidFill>
                <a:effectLst/>
                <a:uLnTx/>
                <a:uFillTx/>
                <a:latin typeface="Times New Roman" pitchFamily="18" charset="0"/>
                <a:ea typeface="+mn-ea"/>
                <a:cs typeface="+mn-cs"/>
              </a:rPr>
              <a:t>fosforo”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kitzikatu</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 name="CuadroTexto 15"/>
          <p:cNvSpPr txBox="1"/>
          <p:nvPr/>
        </p:nvSpPr>
        <p:spPr>
          <a:xfrm>
            <a:off x="7165195" y="5429605"/>
            <a:ext cx="159530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s-ES" sz="1600" b="1" i="1" u="none" strike="noStrike" kern="1200" cap="none" spc="0" normalizeH="0" baseline="0" noProof="0" dirty="0">
                <a:ln>
                  <a:noFill/>
                </a:ln>
                <a:solidFill>
                  <a:prstClr val="black"/>
                </a:solidFill>
                <a:effectLst/>
                <a:uLnTx/>
                <a:uFillTx/>
                <a:latin typeface="Times New Roman" pitchFamily="18" charset="0"/>
                <a:ea typeface="+mn-ea"/>
                <a:cs typeface="+mn-cs"/>
              </a:rPr>
              <a:t>fosforo”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7" name="CuadroTexto 16"/>
          <p:cNvSpPr txBox="1"/>
          <p:nvPr/>
        </p:nvSpPr>
        <p:spPr>
          <a:xfrm>
            <a:off x="4656393" y="5570265"/>
            <a:ext cx="19513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Merkurio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lurrunez</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betetako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beirazko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hodi</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8" name="CuadroTexto 17"/>
          <p:cNvSpPr txBox="1"/>
          <p:nvPr/>
        </p:nvSpPr>
        <p:spPr>
          <a:xfrm>
            <a:off x="2218624" y="2320484"/>
            <a:ext cx="133991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Elektroi</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aske</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9" name="CuadroTexto 18"/>
          <p:cNvSpPr txBox="1"/>
          <p:nvPr/>
        </p:nvSpPr>
        <p:spPr>
          <a:xfrm>
            <a:off x="2978523" y="1385021"/>
            <a:ext cx="19513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Beirazko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hodiko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barruko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gainazala</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s-ES" sz="1600" b="1" i="1" u="none" strike="noStrike" kern="1200" cap="none" spc="0" normalizeH="0" baseline="0" noProof="0" dirty="0" err="1" smtClean="0">
                <a:ln>
                  <a:noFill/>
                </a:ln>
                <a:solidFill>
                  <a:prstClr val="black"/>
                </a:solidFill>
                <a:effectLst/>
                <a:uLnTx/>
                <a:uFillTx/>
                <a:latin typeface="Times New Roman" pitchFamily="18" charset="0"/>
                <a:ea typeface="+mn-ea"/>
                <a:cs typeface="+mn-cs"/>
              </a:rPr>
              <a:t>fosforoz</a:t>
            </a:r>
            <a:r>
              <a:rPr kumimoji="0" lang="es-ES" sz="1600" b="1" i="1" u="none" strike="noStrike" kern="1200" cap="none" spc="0" normalizeH="0" baseline="0" noProof="0" dirty="0" smtClean="0">
                <a:ln>
                  <a:noFill/>
                </a:ln>
                <a:solidFill>
                  <a:prstClr val="black"/>
                </a:solidFill>
                <a:effectLst/>
                <a:uLnTx/>
                <a:uFillTx/>
                <a:latin typeface="Times New Roman" pitchFamily="18" charset="0"/>
                <a:ea typeface="+mn-ea"/>
                <a:cs typeface="+mn-cs"/>
              </a:rPr>
              <a:t>”</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estalita</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0" name="CuadroTexto 19"/>
          <p:cNvSpPr txBox="1"/>
          <p:nvPr/>
        </p:nvSpPr>
        <p:spPr>
          <a:xfrm>
            <a:off x="248199" y="2943728"/>
            <a:ext cx="1625572"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Elektroi</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baten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merkurio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baten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aurkako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talka</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1" name="CuadroTexto 20"/>
          <p:cNvSpPr txBox="1"/>
          <p:nvPr/>
        </p:nvSpPr>
        <p:spPr>
          <a:xfrm>
            <a:off x="203228" y="1273709"/>
            <a:ext cx="1773052"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a:ln>
                  <a:noFill/>
                </a:ln>
                <a:solidFill>
                  <a:prstClr val="black"/>
                </a:solidFill>
                <a:effectLst/>
                <a:uLnTx/>
                <a:uFillTx/>
                <a:latin typeface="Times New Roman" pitchFamily="18" charset="0"/>
                <a:ea typeface="+mn-ea"/>
                <a:cs typeface="+mn-cs"/>
              </a:rPr>
              <a:t>M</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erkurio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atomoaren</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elektroi</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bat</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goiko</a:t>
            </a:r>
            <a:r>
              <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energi-maila</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batera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igotzen</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da</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6" name="Flecha abajo 5"/>
          <p:cNvSpPr/>
          <p:nvPr/>
        </p:nvSpPr>
        <p:spPr>
          <a:xfrm flipV="1">
            <a:off x="839450" y="2597148"/>
            <a:ext cx="221535" cy="346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Calibri"/>
              <a:ea typeface="+mn-ea"/>
              <a:cs typeface="+mn-cs"/>
            </a:endParaRPr>
          </a:p>
        </p:txBody>
      </p:sp>
      <p:sp>
        <p:nvSpPr>
          <p:cNvPr id="22" name="CuadroTexto 21"/>
          <p:cNvSpPr txBox="1"/>
          <p:nvPr/>
        </p:nvSpPr>
        <p:spPr>
          <a:xfrm>
            <a:off x="7385389" y="3305427"/>
            <a:ext cx="2255909"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Elektroia</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jatorrizko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mailara</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itzultzen</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da,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argi</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ultramorea</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igorriz</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3" name="CuadroTexto 22"/>
          <p:cNvSpPr txBox="1"/>
          <p:nvPr/>
        </p:nvSpPr>
        <p:spPr>
          <a:xfrm>
            <a:off x="5039540" y="757934"/>
            <a:ext cx="259650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a:t>
            </a:r>
            <a:r>
              <a:rPr kumimoji="0" lang="es-ES" sz="1600" b="1" i="1" u="none" strike="noStrike" kern="1200" cap="none" spc="0" normalizeH="0" baseline="0" noProof="0" dirty="0">
                <a:ln>
                  <a:noFill/>
                </a:ln>
                <a:solidFill>
                  <a:prstClr val="black"/>
                </a:solidFill>
                <a:effectLst/>
                <a:uLnTx/>
                <a:uFillTx/>
                <a:latin typeface="Times New Roman" pitchFamily="18" charset="0"/>
                <a:ea typeface="+mn-ea"/>
                <a:cs typeface="+mn-cs"/>
              </a:rPr>
              <a:t>f</a:t>
            </a:r>
            <a:r>
              <a:rPr kumimoji="0" lang="es-ES" sz="1600" b="1" i="1" u="none" strike="noStrike" kern="1200" cap="none" spc="0" normalizeH="0" baseline="0" noProof="0" dirty="0" smtClean="0">
                <a:ln>
                  <a:noFill/>
                </a:ln>
                <a:solidFill>
                  <a:prstClr val="black"/>
                </a:solidFill>
                <a:effectLst/>
                <a:uLnTx/>
                <a:uFillTx/>
                <a:latin typeface="Times New Roman" pitchFamily="18" charset="0"/>
                <a:ea typeface="+mn-ea"/>
                <a:cs typeface="+mn-cs"/>
              </a:rPr>
              <a:t>osforo</a:t>
            </a:r>
            <a:r>
              <a:rPr kumimoji="0" lang="es-ES" sz="1600" b="1" i="1"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batek</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fotoi</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ultramorea</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xurgatzen</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du</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4" name="CuadroTexto 23"/>
          <p:cNvSpPr txBox="1"/>
          <p:nvPr/>
        </p:nvSpPr>
        <p:spPr>
          <a:xfrm>
            <a:off x="1976280" y="782453"/>
            <a:ext cx="3063259"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Kitzikatutako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1" u="none" strike="noStrike" kern="1200" cap="none" spc="0" normalizeH="0" baseline="0" noProof="0" dirty="0" smtClean="0">
                <a:ln>
                  <a:noFill/>
                </a:ln>
                <a:solidFill>
                  <a:prstClr val="black"/>
                </a:solidFill>
                <a:effectLst/>
                <a:uLnTx/>
                <a:uFillTx/>
                <a:latin typeface="Times New Roman" pitchFamily="18" charset="0"/>
                <a:ea typeface="+mn-ea"/>
                <a:cs typeface="+mn-cs"/>
              </a:rPr>
              <a:t>fosforo”</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atomoak</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argi</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ikuskorra</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16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igortzen</a:t>
            </a:r>
            <a:r>
              <a:rPr kumimoji="0" lang="es-ES" sz="1600" b="1" i="0" u="none" strike="noStrike" kern="1200" cap="none" spc="0" normalizeH="0" baseline="0" noProof="0" dirty="0" smtClean="0">
                <a:ln>
                  <a:noFill/>
                </a:ln>
                <a:solidFill>
                  <a:prstClr val="black"/>
                </a:solidFill>
                <a:effectLst/>
                <a:uLnTx/>
                <a:uFillTx/>
                <a:latin typeface="Times New Roman" pitchFamily="18" charset="0"/>
                <a:ea typeface="+mn-ea"/>
                <a:cs typeface="+mn-cs"/>
              </a:rPr>
              <a:t> du</a:t>
            </a:r>
            <a:endParaRPr kumimoji="0" lang="es-ES" sz="16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8" name="CuadroTexto 7"/>
          <p:cNvSpPr txBox="1"/>
          <p:nvPr/>
        </p:nvSpPr>
        <p:spPr>
          <a:xfrm>
            <a:off x="1324363" y="13626"/>
            <a:ext cx="759695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err="1" smtClean="0">
                <a:ln>
                  <a:noFill/>
                </a:ln>
                <a:solidFill>
                  <a:srgbClr val="FF0000"/>
                </a:solidFill>
                <a:effectLst/>
                <a:uLnTx/>
                <a:uFillTx/>
                <a:latin typeface="Times New Roman" pitchFamily="18" charset="0"/>
                <a:ea typeface="+mn-ea"/>
                <a:cs typeface="+mn-cs"/>
              </a:rPr>
              <a:t>Hodi</a:t>
            </a:r>
            <a:r>
              <a:rPr kumimoji="0" lang="es-ES" sz="3600" b="0"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s-ES" sz="3600" b="0" i="0" u="none" strike="noStrike" kern="1200" cap="none" spc="0" normalizeH="0" baseline="0" noProof="0" dirty="0" err="1" smtClean="0">
                <a:ln>
                  <a:noFill/>
                </a:ln>
                <a:solidFill>
                  <a:srgbClr val="FF0000"/>
                </a:solidFill>
                <a:effectLst/>
                <a:uLnTx/>
                <a:uFillTx/>
                <a:latin typeface="Times New Roman" pitchFamily="18" charset="0"/>
                <a:ea typeface="+mn-ea"/>
                <a:cs typeface="+mn-cs"/>
              </a:rPr>
              <a:t>fluoreszentearen</a:t>
            </a:r>
            <a:r>
              <a:rPr kumimoji="0" lang="es-ES" sz="3600" b="0"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s-ES" sz="3600" b="0" i="0" u="none" strike="noStrike" kern="1200" cap="none" spc="0" normalizeH="0" baseline="0" noProof="0" dirty="0" err="1" smtClean="0">
                <a:ln>
                  <a:noFill/>
                </a:ln>
                <a:solidFill>
                  <a:srgbClr val="FF0000"/>
                </a:solidFill>
                <a:effectLst/>
                <a:uLnTx/>
                <a:uFillTx/>
                <a:latin typeface="Times New Roman" pitchFamily="18" charset="0"/>
                <a:ea typeface="+mn-ea"/>
                <a:cs typeface="+mn-cs"/>
              </a:rPr>
              <a:t>funtzionamendua</a:t>
            </a:r>
            <a:endParaRPr kumimoji="0" lang="es-ES" sz="36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CuadroTexto 3"/>
          <p:cNvSpPr txBox="1"/>
          <p:nvPr/>
        </p:nvSpPr>
        <p:spPr>
          <a:xfrm>
            <a:off x="234838" y="2414314"/>
            <a:ext cx="9463981" cy="2492990"/>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prstClr val="black"/>
                </a:solidFill>
                <a:effectLst/>
                <a:uLnTx/>
                <a:uFillTx/>
                <a:latin typeface="Times New Roman" pitchFamily="18" charset="0"/>
                <a:ea typeface="+mn-ea"/>
                <a:cs typeface="+mn-cs"/>
              </a:rPr>
              <a:t>“Fosforo” : </a:t>
            </a:r>
            <a:r>
              <a:rPr kumimoji="0" lang="es-ES" sz="2800" b="0" i="0" u="none" strike="noStrike" kern="1200" cap="none" spc="0" normalizeH="0" baseline="0" noProof="0" dirty="0" err="1" smtClean="0">
                <a:ln>
                  <a:noFill/>
                </a:ln>
                <a:solidFill>
                  <a:prstClr val="black"/>
                </a:solidFill>
                <a:effectLst/>
                <a:uLnTx/>
                <a:uFillTx/>
                <a:latin typeface="Times New Roman" pitchFamily="18" charset="0"/>
                <a:ea typeface="+mn-ea"/>
                <a:cs typeface="+mn-cs"/>
              </a:rPr>
              <a:t>Fluoreszentzia</a:t>
            </a: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fenomenoa</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smtClean="0">
                <a:ln>
                  <a:noFill/>
                </a:ln>
                <a:solidFill>
                  <a:prstClr val="black"/>
                </a:solidFill>
                <a:effectLst/>
                <a:uLnTx/>
                <a:uFillTx/>
                <a:latin typeface="Times New Roman" pitchFamily="18" charset="0"/>
                <a:ea typeface="+mn-ea"/>
                <a:cs typeface="+mn-cs"/>
              </a:rPr>
              <a:t>erakusten</a:t>
            </a: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smtClean="0">
                <a:ln>
                  <a:noFill/>
                </a:ln>
                <a:solidFill>
                  <a:prstClr val="black"/>
                </a:solidFill>
                <a:effectLst/>
                <a:uLnTx/>
                <a:uFillTx/>
                <a:latin typeface="Times New Roman" pitchFamily="18" charset="0"/>
                <a:ea typeface="+mn-ea"/>
                <a:cs typeface="+mn-cs"/>
              </a:rPr>
              <a:t>duen</a:t>
            </a: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smtClean="0">
                <a:ln>
                  <a:noFill/>
                </a:ln>
                <a:solidFill>
                  <a:prstClr val="black"/>
                </a:solidFill>
                <a:effectLst/>
                <a:uLnTx/>
                <a:uFillTx/>
                <a:latin typeface="Times New Roman" pitchFamily="18" charset="0"/>
                <a:ea typeface="+mn-ea"/>
                <a:cs typeface="+mn-cs"/>
              </a:rPr>
              <a:t>materiala</a:t>
            </a: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err="1" smtClean="0">
                <a:ln>
                  <a:noFill/>
                </a:ln>
                <a:solidFill>
                  <a:prstClr val="black"/>
                </a:solidFill>
                <a:effectLst/>
                <a:uLnTx/>
                <a:uFillTx/>
                <a:latin typeface="Times New Roman" pitchFamily="18" charset="0"/>
                <a:ea typeface="+mn-ea"/>
                <a:cs typeface="+mn-cs"/>
              </a:rPr>
              <a:t>Fluoreszentzia:</a:t>
            </a:r>
            <a:r>
              <a:rPr kumimoji="0" lang="es-ES" sz="2800" b="0" i="0" u="none" strike="noStrike" kern="1200" cap="none" spc="0" normalizeH="0" baseline="0" noProof="0" dirty="0" err="1" smtClean="0">
                <a:ln>
                  <a:noFill/>
                </a:ln>
                <a:solidFill>
                  <a:prstClr val="black"/>
                </a:solidFill>
                <a:effectLst/>
                <a:uLnTx/>
                <a:uFillTx/>
                <a:latin typeface="Times New Roman" pitchFamily="18" charset="0"/>
                <a:ea typeface="+mn-ea"/>
                <a:cs typeface="+mn-cs"/>
              </a:rPr>
              <a:t>energia</a:t>
            </a: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erradiazio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elektromagnetiko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moduan</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absorbatzeko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gaitasuna</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duten</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eta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gero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energia</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hori</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hlinkClick r:id="rId4" tooltip="Uhin-luzera"/>
              </a:rPr>
              <a:t>uhin-luzera</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ezberdineko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hlinkClick r:id="rId5" tooltip="Erradiazio elektromagnetiko"/>
              </a:rPr>
              <a:t>erradiazio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hlinkClick r:id="rId5" tooltip="Erradiazio elektromagnetiko"/>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hlinkClick r:id="rId5" tooltip="Erradiazio elektromagnetiko"/>
              </a:rPr>
              <a:t>elektromagnetiko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moduan</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emititzeko</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gaitasuna</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duten</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sustantziak</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ezaugarritzen</a:t>
            </a:r>
            <a:r>
              <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s-ES" sz="2800" b="0" i="0" u="none" strike="noStrike" kern="1200" cap="none" spc="0" normalizeH="0" baseline="0" noProof="0" dirty="0" err="1">
                <a:ln>
                  <a:noFill/>
                </a:ln>
                <a:solidFill>
                  <a:prstClr val="black"/>
                </a:solidFill>
                <a:effectLst/>
                <a:uLnTx/>
                <a:uFillTx/>
                <a:latin typeface="Times New Roman" pitchFamily="18" charset="0"/>
                <a:ea typeface="+mn-ea"/>
                <a:cs typeface="+mn-cs"/>
              </a:rPr>
              <a:t>dituena</a:t>
            </a: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a:t>
            </a:r>
            <a:endPar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832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4"/>
                                        </p:tgtEl>
                                      </p:cBhvr>
                                    </p:animEffect>
                                    <p:anim calcmode="lin" valueType="num">
                                      <p:cBhvr>
                                        <p:cTn id="14"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1" dur="26">
                                          <p:stCondLst>
                                            <p:cond delay="620"/>
                                          </p:stCondLst>
                                        </p:cTn>
                                        <p:tgtEl>
                                          <p:spTgt spid="4"/>
                                        </p:tgtEl>
                                      </p:cBhvr>
                                      <p:to x="100000" y="60000"/>
                                    </p:animScale>
                                    <p:animScale>
                                      <p:cBhvr>
                                        <p:cTn id="22" dur="166" decel="50000">
                                          <p:stCondLst>
                                            <p:cond delay="64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80">
                                          <p:stCondLst>
                                            <p:cond delay="0"/>
                                          </p:stCondLst>
                                        </p:cTn>
                                        <p:tgtEl>
                                          <p:spTgt spid="20"/>
                                        </p:tgtEl>
                                      </p:cBhvr>
                                    </p:animEffect>
                                    <p:anim calcmode="lin" valueType="num">
                                      <p:cBhvr>
                                        <p:cTn id="5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8" dur="26">
                                          <p:stCondLst>
                                            <p:cond delay="650"/>
                                          </p:stCondLst>
                                        </p:cTn>
                                        <p:tgtEl>
                                          <p:spTgt spid="20"/>
                                        </p:tgtEl>
                                      </p:cBhvr>
                                      <p:to x="100000" y="60000"/>
                                    </p:animScale>
                                    <p:animScale>
                                      <p:cBhvr>
                                        <p:cTn id="59" dur="166" decel="50000">
                                          <p:stCondLst>
                                            <p:cond delay="676"/>
                                          </p:stCondLst>
                                        </p:cTn>
                                        <p:tgtEl>
                                          <p:spTgt spid="20"/>
                                        </p:tgtEl>
                                      </p:cBhvr>
                                      <p:to x="100000" y="100000"/>
                                    </p:animScale>
                                    <p:animScale>
                                      <p:cBhvr>
                                        <p:cTn id="60" dur="26">
                                          <p:stCondLst>
                                            <p:cond delay="1312"/>
                                          </p:stCondLst>
                                        </p:cTn>
                                        <p:tgtEl>
                                          <p:spTgt spid="20"/>
                                        </p:tgtEl>
                                      </p:cBhvr>
                                      <p:to x="100000" y="80000"/>
                                    </p:animScale>
                                    <p:animScale>
                                      <p:cBhvr>
                                        <p:cTn id="61" dur="166" decel="50000">
                                          <p:stCondLst>
                                            <p:cond delay="1338"/>
                                          </p:stCondLst>
                                        </p:cTn>
                                        <p:tgtEl>
                                          <p:spTgt spid="20"/>
                                        </p:tgtEl>
                                      </p:cBhvr>
                                      <p:to x="100000" y="100000"/>
                                    </p:animScale>
                                    <p:animScale>
                                      <p:cBhvr>
                                        <p:cTn id="62" dur="26">
                                          <p:stCondLst>
                                            <p:cond delay="1642"/>
                                          </p:stCondLst>
                                        </p:cTn>
                                        <p:tgtEl>
                                          <p:spTgt spid="20"/>
                                        </p:tgtEl>
                                      </p:cBhvr>
                                      <p:to x="100000" y="90000"/>
                                    </p:animScale>
                                    <p:animScale>
                                      <p:cBhvr>
                                        <p:cTn id="63" dur="166" decel="50000">
                                          <p:stCondLst>
                                            <p:cond delay="1668"/>
                                          </p:stCondLst>
                                        </p:cTn>
                                        <p:tgtEl>
                                          <p:spTgt spid="20"/>
                                        </p:tgtEl>
                                      </p:cBhvr>
                                      <p:to x="100000" y="100000"/>
                                    </p:animScale>
                                    <p:animScale>
                                      <p:cBhvr>
                                        <p:cTn id="64" dur="26">
                                          <p:stCondLst>
                                            <p:cond delay="1808"/>
                                          </p:stCondLst>
                                        </p:cTn>
                                        <p:tgtEl>
                                          <p:spTgt spid="20"/>
                                        </p:tgtEl>
                                      </p:cBhvr>
                                      <p:to x="100000" y="95000"/>
                                    </p:animScale>
                                    <p:animScale>
                                      <p:cBhvr>
                                        <p:cTn id="65" dur="166" decel="50000">
                                          <p:stCondLst>
                                            <p:cond delay="1834"/>
                                          </p:stCondLst>
                                        </p:cTn>
                                        <p:tgtEl>
                                          <p:spTgt spid="20"/>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80">
                                          <p:stCondLst>
                                            <p:cond delay="0"/>
                                          </p:stCondLst>
                                        </p:cTn>
                                        <p:tgtEl>
                                          <p:spTgt spid="22"/>
                                        </p:tgtEl>
                                      </p:cBhvr>
                                    </p:animEffect>
                                    <p:anim calcmode="lin" valueType="num">
                                      <p:cBhvr>
                                        <p:cTn id="8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6" dur="26">
                                          <p:stCondLst>
                                            <p:cond delay="650"/>
                                          </p:stCondLst>
                                        </p:cTn>
                                        <p:tgtEl>
                                          <p:spTgt spid="22"/>
                                        </p:tgtEl>
                                      </p:cBhvr>
                                      <p:to x="100000" y="60000"/>
                                    </p:animScale>
                                    <p:animScale>
                                      <p:cBhvr>
                                        <p:cTn id="87" dur="166" decel="50000">
                                          <p:stCondLst>
                                            <p:cond delay="676"/>
                                          </p:stCondLst>
                                        </p:cTn>
                                        <p:tgtEl>
                                          <p:spTgt spid="22"/>
                                        </p:tgtEl>
                                      </p:cBhvr>
                                      <p:to x="100000" y="100000"/>
                                    </p:animScale>
                                    <p:animScale>
                                      <p:cBhvr>
                                        <p:cTn id="88" dur="26">
                                          <p:stCondLst>
                                            <p:cond delay="1312"/>
                                          </p:stCondLst>
                                        </p:cTn>
                                        <p:tgtEl>
                                          <p:spTgt spid="22"/>
                                        </p:tgtEl>
                                      </p:cBhvr>
                                      <p:to x="100000" y="80000"/>
                                    </p:animScale>
                                    <p:animScale>
                                      <p:cBhvr>
                                        <p:cTn id="89" dur="166" decel="50000">
                                          <p:stCondLst>
                                            <p:cond delay="1338"/>
                                          </p:stCondLst>
                                        </p:cTn>
                                        <p:tgtEl>
                                          <p:spTgt spid="22"/>
                                        </p:tgtEl>
                                      </p:cBhvr>
                                      <p:to x="100000" y="100000"/>
                                    </p:animScale>
                                    <p:animScale>
                                      <p:cBhvr>
                                        <p:cTn id="90" dur="26">
                                          <p:stCondLst>
                                            <p:cond delay="1642"/>
                                          </p:stCondLst>
                                        </p:cTn>
                                        <p:tgtEl>
                                          <p:spTgt spid="22"/>
                                        </p:tgtEl>
                                      </p:cBhvr>
                                      <p:to x="100000" y="90000"/>
                                    </p:animScale>
                                    <p:animScale>
                                      <p:cBhvr>
                                        <p:cTn id="91" dur="166" decel="50000">
                                          <p:stCondLst>
                                            <p:cond delay="1668"/>
                                          </p:stCondLst>
                                        </p:cTn>
                                        <p:tgtEl>
                                          <p:spTgt spid="22"/>
                                        </p:tgtEl>
                                      </p:cBhvr>
                                      <p:to x="100000" y="100000"/>
                                    </p:animScale>
                                    <p:animScale>
                                      <p:cBhvr>
                                        <p:cTn id="92" dur="26">
                                          <p:stCondLst>
                                            <p:cond delay="1808"/>
                                          </p:stCondLst>
                                        </p:cTn>
                                        <p:tgtEl>
                                          <p:spTgt spid="22"/>
                                        </p:tgtEl>
                                      </p:cBhvr>
                                      <p:to x="100000" y="95000"/>
                                    </p:animScale>
                                    <p:animScale>
                                      <p:cBhvr>
                                        <p:cTn id="93" dur="166" decel="50000">
                                          <p:stCondLst>
                                            <p:cond delay="1834"/>
                                          </p:stCondLst>
                                        </p:cTn>
                                        <p:tgtEl>
                                          <p:spTgt spid="22"/>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down)">
                                      <p:cBhvr>
                                        <p:cTn id="98" dur="580">
                                          <p:stCondLst>
                                            <p:cond delay="0"/>
                                          </p:stCondLst>
                                        </p:cTn>
                                        <p:tgtEl>
                                          <p:spTgt spid="23"/>
                                        </p:tgtEl>
                                      </p:cBhvr>
                                    </p:animEffect>
                                    <p:anim calcmode="lin" valueType="num">
                                      <p:cBhvr>
                                        <p:cTn id="9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4" dur="26">
                                          <p:stCondLst>
                                            <p:cond delay="650"/>
                                          </p:stCondLst>
                                        </p:cTn>
                                        <p:tgtEl>
                                          <p:spTgt spid="23"/>
                                        </p:tgtEl>
                                      </p:cBhvr>
                                      <p:to x="100000" y="60000"/>
                                    </p:animScale>
                                    <p:animScale>
                                      <p:cBhvr>
                                        <p:cTn id="105" dur="166" decel="50000">
                                          <p:stCondLst>
                                            <p:cond delay="676"/>
                                          </p:stCondLst>
                                        </p:cTn>
                                        <p:tgtEl>
                                          <p:spTgt spid="23"/>
                                        </p:tgtEl>
                                      </p:cBhvr>
                                      <p:to x="100000" y="100000"/>
                                    </p:animScale>
                                    <p:animScale>
                                      <p:cBhvr>
                                        <p:cTn id="106" dur="26">
                                          <p:stCondLst>
                                            <p:cond delay="1312"/>
                                          </p:stCondLst>
                                        </p:cTn>
                                        <p:tgtEl>
                                          <p:spTgt spid="23"/>
                                        </p:tgtEl>
                                      </p:cBhvr>
                                      <p:to x="100000" y="80000"/>
                                    </p:animScale>
                                    <p:animScale>
                                      <p:cBhvr>
                                        <p:cTn id="107" dur="166" decel="50000">
                                          <p:stCondLst>
                                            <p:cond delay="1338"/>
                                          </p:stCondLst>
                                        </p:cTn>
                                        <p:tgtEl>
                                          <p:spTgt spid="23"/>
                                        </p:tgtEl>
                                      </p:cBhvr>
                                      <p:to x="100000" y="100000"/>
                                    </p:animScale>
                                    <p:animScale>
                                      <p:cBhvr>
                                        <p:cTn id="108" dur="26">
                                          <p:stCondLst>
                                            <p:cond delay="1642"/>
                                          </p:stCondLst>
                                        </p:cTn>
                                        <p:tgtEl>
                                          <p:spTgt spid="23"/>
                                        </p:tgtEl>
                                      </p:cBhvr>
                                      <p:to x="100000" y="90000"/>
                                    </p:animScale>
                                    <p:animScale>
                                      <p:cBhvr>
                                        <p:cTn id="109" dur="166" decel="50000">
                                          <p:stCondLst>
                                            <p:cond delay="1668"/>
                                          </p:stCondLst>
                                        </p:cTn>
                                        <p:tgtEl>
                                          <p:spTgt spid="23"/>
                                        </p:tgtEl>
                                      </p:cBhvr>
                                      <p:to x="100000" y="100000"/>
                                    </p:animScale>
                                    <p:animScale>
                                      <p:cBhvr>
                                        <p:cTn id="110" dur="26">
                                          <p:stCondLst>
                                            <p:cond delay="1808"/>
                                          </p:stCondLst>
                                        </p:cTn>
                                        <p:tgtEl>
                                          <p:spTgt spid="23"/>
                                        </p:tgtEl>
                                      </p:cBhvr>
                                      <p:to x="100000" y="95000"/>
                                    </p:animScale>
                                    <p:animScale>
                                      <p:cBhvr>
                                        <p:cTn id="111" dur="166" decel="50000">
                                          <p:stCondLst>
                                            <p:cond delay="1834"/>
                                          </p:stCondLst>
                                        </p:cTn>
                                        <p:tgtEl>
                                          <p:spTgt spid="23"/>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down)">
                                      <p:cBhvr>
                                        <p:cTn id="116" dur="580">
                                          <p:stCondLst>
                                            <p:cond delay="0"/>
                                          </p:stCondLst>
                                        </p:cTn>
                                        <p:tgtEl>
                                          <p:spTgt spid="24"/>
                                        </p:tgtEl>
                                      </p:cBhvr>
                                    </p:animEffect>
                                    <p:anim calcmode="lin" valueType="num">
                                      <p:cBhvr>
                                        <p:cTn id="1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2" dur="26">
                                          <p:stCondLst>
                                            <p:cond delay="650"/>
                                          </p:stCondLst>
                                        </p:cTn>
                                        <p:tgtEl>
                                          <p:spTgt spid="24"/>
                                        </p:tgtEl>
                                      </p:cBhvr>
                                      <p:to x="100000" y="60000"/>
                                    </p:animScale>
                                    <p:animScale>
                                      <p:cBhvr>
                                        <p:cTn id="123" dur="166" decel="50000">
                                          <p:stCondLst>
                                            <p:cond delay="676"/>
                                          </p:stCondLst>
                                        </p:cTn>
                                        <p:tgtEl>
                                          <p:spTgt spid="24"/>
                                        </p:tgtEl>
                                      </p:cBhvr>
                                      <p:to x="100000" y="100000"/>
                                    </p:animScale>
                                    <p:animScale>
                                      <p:cBhvr>
                                        <p:cTn id="124" dur="26">
                                          <p:stCondLst>
                                            <p:cond delay="1312"/>
                                          </p:stCondLst>
                                        </p:cTn>
                                        <p:tgtEl>
                                          <p:spTgt spid="24"/>
                                        </p:tgtEl>
                                      </p:cBhvr>
                                      <p:to x="100000" y="80000"/>
                                    </p:animScale>
                                    <p:animScale>
                                      <p:cBhvr>
                                        <p:cTn id="125" dur="166" decel="50000">
                                          <p:stCondLst>
                                            <p:cond delay="1338"/>
                                          </p:stCondLst>
                                        </p:cTn>
                                        <p:tgtEl>
                                          <p:spTgt spid="24"/>
                                        </p:tgtEl>
                                      </p:cBhvr>
                                      <p:to x="100000" y="100000"/>
                                    </p:animScale>
                                    <p:animScale>
                                      <p:cBhvr>
                                        <p:cTn id="126" dur="26">
                                          <p:stCondLst>
                                            <p:cond delay="1642"/>
                                          </p:stCondLst>
                                        </p:cTn>
                                        <p:tgtEl>
                                          <p:spTgt spid="24"/>
                                        </p:tgtEl>
                                      </p:cBhvr>
                                      <p:to x="100000" y="90000"/>
                                    </p:animScale>
                                    <p:animScale>
                                      <p:cBhvr>
                                        <p:cTn id="127" dur="166" decel="50000">
                                          <p:stCondLst>
                                            <p:cond delay="1668"/>
                                          </p:stCondLst>
                                        </p:cTn>
                                        <p:tgtEl>
                                          <p:spTgt spid="24"/>
                                        </p:tgtEl>
                                      </p:cBhvr>
                                      <p:to x="100000" y="100000"/>
                                    </p:animScale>
                                    <p:animScale>
                                      <p:cBhvr>
                                        <p:cTn id="128" dur="26">
                                          <p:stCondLst>
                                            <p:cond delay="1808"/>
                                          </p:stCondLst>
                                        </p:cTn>
                                        <p:tgtEl>
                                          <p:spTgt spid="24"/>
                                        </p:tgtEl>
                                      </p:cBhvr>
                                      <p:to x="100000" y="95000"/>
                                    </p:animScale>
                                    <p:animScale>
                                      <p:cBhvr>
                                        <p:cTn id="12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6" grpId="0" animBg="1"/>
      <p:bldP spid="22" grpId="0"/>
      <p:bldP spid="23" grpId="0"/>
      <p:bldP spid="24" grpId="0"/>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013" name="Object 117"/>
          <p:cNvGraphicFramePr>
            <a:graphicFrameLocks noChangeAspect="1"/>
          </p:cNvGraphicFramePr>
          <p:nvPr/>
        </p:nvGraphicFramePr>
        <p:xfrm>
          <a:off x="203200" y="4211638"/>
          <a:ext cx="1104900" cy="685800"/>
        </p:xfrm>
        <a:graphic>
          <a:graphicData uri="http://schemas.openxmlformats.org/presentationml/2006/ole">
            <mc:AlternateContent xmlns:mc="http://schemas.openxmlformats.org/markup-compatibility/2006">
              <mc:Choice xmlns:v="urn:schemas-microsoft-com:vml" Requires="v">
                <p:oleObj spid="_x0000_s1146104" name="Ecuación" r:id="rId4" imgW="634725" imgH="393529" progId="Equation.3">
                  <p:embed/>
                </p:oleObj>
              </mc:Choice>
              <mc:Fallback>
                <p:oleObj name="Ecuación" r:id="rId4" imgW="634725" imgH="393529"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4211638"/>
                        <a:ext cx="1104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014" name="Object 118"/>
          <p:cNvGraphicFramePr>
            <a:graphicFrameLocks noChangeAspect="1"/>
          </p:cNvGraphicFramePr>
          <p:nvPr/>
        </p:nvGraphicFramePr>
        <p:xfrm>
          <a:off x="346075" y="5056188"/>
          <a:ext cx="803275" cy="714375"/>
        </p:xfrm>
        <a:graphic>
          <a:graphicData uri="http://schemas.openxmlformats.org/presentationml/2006/ole">
            <mc:AlternateContent xmlns:mc="http://schemas.openxmlformats.org/markup-compatibility/2006">
              <mc:Choice xmlns:v="urn:schemas-microsoft-com:vml" Requires="v">
                <p:oleObj spid="_x0000_s1146105" name="Ecuación" r:id="rId6" imgW="457002" imgH="406224" progId="Equation.3">
                  <p:embed/>
                </p:oleObj>
              </mc:Choice>
              <mc:Fallback>
                <p:oleObj name="Ecuación" r:id="rId6" imgW="457002" imgH="406224"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75" y="5056188"/>
                        <a:ext cx="8032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9"/>
          <p:cNvGrpSpPr>
            <a:grpSpLocks/>
          </p:cNvGrpSpPr>
          <p:nvPr/>
        </p:nvGrpSpPr>
        <p:grpSpPr bwMode="auto">
          <a:xfrm>
            <a:off x="1119188" y="-28575"/>
            <a:ext cx="7527925" cy="4148138"/>
            <a:chOff x="-23" y="1014"/>
            <a:chExt cx="4742" cy="2613"/>
          </a:xfrm>
        </p:grpSpPr>
        <p:grpSp>
          <p:nvGrpSpPr>
            <p:cNvPr id="3" name="Group 120"/>
            <p:cNvGrpSpPr>
              <a:grpSpLocks/>
            </p:cNvGrpSpPr>
            <p:nvPr/>
          </p:nvGrpSpPr>
          <p:grpSpPr bwMode="auto">
            <a:xfrm>
              <a:off x="-23" y="1531"/>
              <a:ext cx="3241" cy="2096"/>
              <a:chOff x="-23" y="1531"/>
              <a:chExt cx="3241" cy="2096"/>
            </a:xfrm>
          </p:grpSpPr>
          <p:sp>
            <p:nvSpPr>
              <p:cNvPr id="337245" name="Oval 121"/>
              <p:cNvSpPr>
                <a:spLocks noChangeArrowheads="1"/>
              </p:cNvSpPr>
              <p:nvPr/>
            </p:nvSpPr>
            <p:spPr bwMode="auto">
              <a:xfrm>
                <a:off x="-23" y="2043"/>
                <a:ext cx="1404" cy="1584"/>
              </a:xfrm>
              <a:prstGeom prst="ellipse">
                <a:avLst/>
              </a:prstGeom>
              <a:solidFill>
                <a:srgbClr val="E0DEE0"/>
              </a:solidFill>
              <a:ln w="9525">
                <a:round/>
                <a:headEnd/>
                <a:tailEnd/>
              </a:ln>
              <a:scene3d>
                <a:camera prst="legacyObliqueFront">
                  <a:rot lat="1500000" lon="3300000" rev="0"/>
                </a:camera>
                <a:lightRig rig="legacyFlat2" dir="b"/>
              </a:scene3d>
              <a:sp3d extrusionH="6323000" prstMaterial="legacyMetal">
                <a:bevelT w="13500" h="13500" prst="angle"/>
                <a:bevelB w="13500" h="13500" prst="angle"/>
                <a:extrusionClr>
                  <a:srgbClr val="F0EEF0"/>
                </a:extrusionClr>
              </a:sp3d>
            </p:spPr>
            <p:txBody>
              <a:bodyPr wrap="none" anchor="ctr">
                <a:flatTx/>
              </a:bodyPr>
              <a:lstStyle/>
              <a:p>
                <a:pPr algn="ctr" eaLnBrk="0" hangingPunct="0"/>
                <a:endParaRPr lang="eu-ES"/>
              </a:p>
            </p:txBody>
          </p:sp>
          <p:sp>
            <p:nvSpPr>
              <p:cNvPr id="337246" name="Oval 122"/>
              <p:cNvSpPr>
                <a:spLocks noChangeArrowheads="1"/>
              </p:cNvSpPr>
              <p:nvPr/>
            </p:nvSpPr>
            <p:spPr bwMode="auto">
              <a:xfrm>
                <a:off x="1814" y="1531"/>
                <a:ext cx="1404" cy="1584"/>
              </a:xfrm>
              <a:prstGeom prst="ellipse">
                <a:avLst/>
              </a:prstGeom>
              <a:solidFill>
                <a:srgbClr val="CCCCCC">
                  <a:alpha val="50195"/>
                </a:srgbClr>
              </a:solidFill>
              <a:ln w="9525">
                <a:round/>
                <a:headEnd/>
                <a:tailEnd/>
              </a:ln>
              <a:scene3d>
                <a:camera prst="legacyObliqueFront">
                  <a:rot lat="1500000" lon="3300000" rev="0"/>
                </a:camera>
                <a:lightRig rig="legacyFlat2" dir="b"/>
              </a:scene3d>
              <a:sp3d prstMaterial="legacyMetal">
                <a:bevelT w="13500" h="13500" prst="angle"/>
                <a:bevelB w="13500" h="13500" prst="angle"/>
                <a:extrusionClr>
                  <a:srgbClr val="F0EEF0"/>
                </a:extrusionClr>
              </a:sp3d>
            </p:spPr>
            <p:txBody>
              <a:bodyPr wrap="none" anchor="ctr">
                <a:flatTx/>
              </a:bodyPr>
              <a:lstStyle/>
              <a:p>
                <a:pPr algn="ctr" eaLnBrk="0" hangingPunct="0"/>
                <a:endParaRPr lang="eu-ES" sz="1800">
                  <a:solidFill>
                    <a:srgbClr val="F0EEF0"/>
                  </a:solidFill>
                </a:endParaRPr>
              </a:p>
            </p:txBody>
          </p:sp>
        </p:grpSp>
        <p:sp>
          <p:nvSpPr>
            <p:cNvPr id="337135" name="Line 123"/>
            <p:cNvSpPr>
              <a:spLocks noChangeShapeType="1"/>
            </p:cNvSpPr>
            <p:nvPr/>
          </p:nvSpPr>
          <p:spPr bwMode="auto">
            <a:xfrm flipV="1">
              <a:off x="4303" y="1736"/>
              <a:ext cx="416" cy="96"/>
            </a:xfrm>
            <a:prstGeom prst="line">
              <a:avLst/>
            </a:prstGeom>
            <a:noFill/>
            <a:ln w="38100">
              <a:solidFill>
                <a:schemeClr val="tx1"/>
              </a:solidFill>
              <a:round/>
              <a:headEnd/>
              <a:tailEnd type="triangle" w="med" len="med"/>
            </a:ln>
          </p:spPr>
          <p:txBody>
            <a:bodyPr wrap="none" anchor="ctr"/>
            <a:lstStyle/>
            <a:p>
              <a:endParaRPr lang="es-ES"/>
            </a:p>
          </p:txBody>
        </p:sp>
        <p:grpSp>
          <p:nvGrpSpPr>
            <p:cNvPr id="4" name="Group 124"/>
            <p:cNvGrpSpPr>
              <a:grpSpLocks/>
            </p:cNvGrpSpPr>
            <p:nvPr/>
          </p:nvGrpSpPr>
          <p:grpSpPr bwMode="auto">
            <a:xfrm>
              <a:off x="56" y="1014"/>
              <a:ext cx="4403" cy="2459"/>
              <a:chOff x="56" y="1014"/>
              <a:chExt cx="4403" cy="2459"/>
            </a:xfrm>
          </p:grpSpPr>
          <p:grpSp>
            <p:nvGrpSpPr>
              <p:cNvPr id="5" name="Group 125"/>
              <p:cNvGrpSpPr>
                <a:grpSpLocks/>
              </p:cNvGrpSpPr>
              <p:nvPr/>
            </p:nvGrpSpPr>
            <p:grpSpPr bwMode="auto">
              <a:xfrm>
                <a:off x="1415" y="2652"/>
                <a:ext cx="277" cy="278"/>
                <a:chOff x="2422" y="1428"/>
                <a:chExt cx="256" cy="278"/>
              </a:xfrm>
            </p:grpSpPr>
            <p:sp>
              <p:nvSpPr>
                <p:cNvPr id="337243" name="Oval 12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44" name="Line 12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6" name="Group 128"/>
              <p:cNvGrpSpPr>
                <a:grpSpLocks/>
              </p:cNvGrpSpPr>
              <p:nvPr/>
            </p:nvGrpSpPr>
            <p:grpSpPr bwMode="auto">
              <a:xfrm>
                <a:off x="1103" y="2471"/>
                <a:ext cx="277" cy="278"/>
                <a:chOff x="2886" y="911"/>
                <a:chExt cx="256" cy="278"/>
              </a:xfrm>
            </p:grpSpPr>
            <p:sp>
              <p:nvSpPr>
                <p:cNvPr id="337239" name="Oval 129"/>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7" name="Group 130"/>
                <p:cNvGrpSpPr>
                  <a:grpSpLocks/>
                </p:cNvGrpSpPr>
                <p:nvPr/>
              </p:nvGrpSpPr>
              <p:grpSpPr bwMode="auto">
                <a:xfrm>
                  <a:off x="2961" y="997"/>
                  <a:ext cx="106" cy="106"/>
                  <a:chOff x="3088" y="1628"/>
                  <a:chExt cx="106" cy="106"/>
                </a:xfrm>
              </p:grpSpPr>
              <p:sp>
                <p:nvSpPr>
                  <p:cNvPr id="337241" name="Line 131"/>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42" name="Line 132"/>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8" name="Group 133"/>
              <p:cNvGrpSpPr>
                <a:grpSpLocks/>
              </p:cNvGrpSpPr>
              <p:nvPr/>
            </p:nvGrpSpPr>
            <p:grpSpPr bwMode="auto">
              <a:xfrm>
                <a:off x="1883" y="2407"/>
                <a:ext cx="277" cy="278"/>
                <a:chOff x="2886" y="911"/>
                <a:chExt cx="256" cy="278"/>
              </a:xfrm>
            </p:grpSpPr>
            <p:sp>
              <p:nvSpPr>
                <p:cNvPr id="337235" name="Oval 134"/>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9" name="Group 135"/>
                <p:cNvGrpSpPr>
                  <a:grpSpLocks/>
                </p:cNvGrpSpPr>
                <p:nvPr/>
              </p:nvGrpSpPr>
              <p:grpSpPr bwMode="auto">
                <a:xfrm>
                  <a:off x="2961" y="997"/>
                  <a:ext cx="106" cy="106"/>
                  <a:chOff x="3088" y="1628"/>
                  <a:chExt cx="106" cy="106"/>
                </a:xfrm>
              </p:grpSpPr>
              <p:sp>
                <p:nvSpPr>
                  <p:cNvPr id="337237" name="Line 136"/>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38" name="Line 137"/>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10" name="Group 138"/>
              <p:cNvGrpSpPr>
                <a:grpSpLocks/>
              </p:cNvGrpSpPr>
              <p:nvPr/>
            </p:nvGrpSpPr>
            <p:grpSpPr bwMode="auto">
              <a:xfrm>
                <a:off x="2819" y="1991"/>
                <a:ext cx="277" cy="278"/>
                <a:chOff x="2886" y="911"/>
                <a:chExt cx="256" cy="278"/>
              </a:xfrm>
            </p:grpSpPr>
            <p:sp>
              <p:nvSpPr>
                <p:cNvPr id="337231" name="Oval 139"/>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11" name="Group 140"/>
                <p:cNvGrpSpPr>
                  <a:grpSpLocks/>
                </p:cNvGrpSpPr>
                <p:nvPr/>
              </p:nvGrpSpPr>
              <p:grpSpPr bwMode="auto">
                <a:xfrm>
                  <a:off x="2961" y="997"/>
                  <a:ext cx="106" cy="106"/>
                  <a:chOff x="3088" y="1628"/>
                  <a:chExt cx="106" cy="106"/>
                </a:xfrm>
              </p:grpSpPr>
              <p:sp>
                <p:nvSpPr>
                  <p:cNvPr id="337233" name="Line 141"/>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34" name="Line 142"/>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12" name="Group 143"/>
              <p:cNvGrpSpPr>
                <a:grpSpLocks/>
              </p:cNvGrpSpPr>
              <p:nvPr/>
            </p:nvGrpSpPr>
            <p:grpSpPr bwMode="auto">
              <a:xfrm>
                <a:off x="1762" y="1831"/>
                <a:ext cx="277" cy="278"/>
                <a:chOff x="2886" y="911"/>
                <a:chExt cx="256" cy="278"/>
              </a:xfrm>
            </p:grpSpPr>
            <p:sp>
              <p:nvSpPr>
                <p:cNvPr id="337227" name="Oval 144"/>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13" name="Group 145"/>
                <p:cNvGrpSpPr>
                  <a:grpSpLocks/>
                </p:cNvGrpSpPr>
                <p:nvPr/>
              </p:nvGrpSpPr>
              <p:grpSpPr bwMode="auto">
                <a:xfrm>
                  <a:off x="2961" y="997"/>
                  <a:ext cx="106" cy="106"/>
                  <a:chOff x="3088" y="1628"/>
                  <a:chExt cx="106" cy="106"/>
                </a:xfrm>
              </p:grpSpPr>
              <p:sp>
                <p:nvSpPr>
                  <p:cNvPr id="337229" name="Line 146"/>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30" name="Line 147"/>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14" name="Group 148"/>
              <p:cNvGrpSpPr>
                <a:grpSpLocks/>
              </p:cNvGrpSpPr>
              <p:nvPr/>
            </p:nvGrpSpPr>
            <p:grpSpPr bwMode="auto">
              <a:xfrm>
                <a:off x="3374" y="1527"/>
                <a:ext cx="277" cy="278"/>
                <a:chOff x="2886" y="911"/>
                <a:chExt cx="256" cy="278"/>
              </a:xfrm>
            </p:grpSpPr>
            <p:sp>
              <p:nvSpPr>
                <p:cNvPr id="337223" name="Oval 149"/>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15" name="Group 150"/>
                <p:cNvGrpSpPr>
                  <a:grpSpLocks/>
                </p:cNvGrpSpPr>
                <p:nvPr/>
              </p:nvGrpSpPr>
              <p:grpSpPr bwMode="auto">
                <a:xfrm>
                  <a:off x="2961" y="997"/>
                  <a:ext cx="106" cy="106"/>
                  <a:chOff x="3088" y="1628"/>
                  <a:chExt cx="106" cy="106"/>
                </a:xfrm>
              </p:grpSpPr>
              <p:sp>
                <p:nvSpPr>
                  <p:cNvPr id="337225" name="Line 151"/>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26" name="Line 152"/>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16" name="Group 153"/>
              <p:cNvGrpSpPr>
                <a:grpSpLocks/>
              </p:cNvGrpSpPr>
              <p:nvPr/>
            </p:nvGrpSpPr>
            <p:grpSpPr bwMode="auto">
              <a:xfrm>
                <a:off x="2628" y="1708"/>
                <a:ext cx="278" cy="278"/>
                <a:chOff x="2422" y="1428"/>
                <a:chExt cx="256" cy="278"/>
              </a:xfrm>
            </p:grpSpPr>
            <p:sp>
              <p:nvSpPr>
                <p:cNvPr id="337221" name="Oval 154"/>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22" name="Line 155"/>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7" name="Group 156"/>
              <p:cNvGrpSpPr>
                <a:grpSpLocks/>
              </p:cNvGrpSpPr>
              <p:nvPr/>
            </p:nvGrpSpPr>
            <p:grpSpPr bwMode="auto">
              <a:xfrm>
                <a:off x="3547" y="1836"/>
                <a:ext cx="277" cy="278"/>
                <a:chOff x="2422" y="1428"/>
                <a:chExt cx="256" cy="278"/>
              </a:xfrm>
            </p:grpSpPr>
            <p:sp>
              <p:nvSpPr>
                <p:cNvPr id="337219" name="Oval 157"/>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20" name="Line 158"/>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8" name="Group 159"/>
              <p:cNvGrpSpPr>
                <a:grpSpLocks/>
              </p:cNvGrpSpPr>
              <p:nvPr/>
            </p:nvGrpSpPr>
            <p:grpSpPr bwMode="auto">
              <a:xfrm>
                <a:off x="2022" y="2844"/>
                <a:ext cx="277" cy="278"/>
                <a:chOff x="2422" y="1428"/>
                <a:chExt cx="256" cy="278"/>
              </a:xfrm>
            </p:grpSpPr>
            <p:sp>
              <p:nvSpPr>
                <p:cNvPr id="337217" name="Oval 160"/>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18" name="Line 161"/>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9" name="Group 162"/>
              <p:cNvGrpSpPr>
                <a:grpSpLocks/>
              </p:cNvGrpSpPr>
              <p:nvPr/>
            </p:nvGrpSpPr>
            <p:grpSpPr bwMode="auto">
              <a:xfrm>
                <a:off x="1259" y="2172"/>
                <a:ext cx="277" cy="278"/>
                <a:chOff x="2422" y="1428"/>
                <a:chExt cx="256" cy="278"/>
              </a:xfrm>
            </p:grpSpPr>
            <p:sp>
              <p:nvSpPr>
                <p:cNvPr id="337215" name="Oval 163"/>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16" name="Line 164"/>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20" name="Group 165"/>
              <p:cNvGrpSpPr>
                <a:grpSpLocks/>
              </p:cNvGrpSpPr>
              <p:nvPr/>
            </p:nvGrpSpPr>
            <p:grpSpPr bwMode="auto">
              <a:xfrm>
                <a:off x="2195" y="1996"/>
                <a:ext cx="277" cy="278"/>
                <a:chOff x="2422" y="1428"/>
                <a:chExt cx="256" cy="278"/>
              </a:xfrm>
            </p:grpSpPr>
            <p:sp>
              <p:nvSpPr>
                <p:cNvPr id="337213" name="Oval 16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14" name="Line 16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21" name="Group 168"/>
              <p:cNvGrpSpPr>
                <a:grpSpLocks/>
              </p:cNvGrpSpPr>
              <p:nvPr/>
            </p:nvGrpSpPr>
            <p:grpSpPr bwMode="auto">
              <a:xfrm>
                <a:off x="3755" y="2135"/>
                <a:ext cx="277" cy="278"/>
                <a:chOff x="2886" y="911"/>
                <a:chExt cx="256" cy="278"/>
              </a:xfrm>
            </p:grpSpPr>
            <p:sp>
              <p:nvSpPr>
                <p:cNvPr id="337209" name="Oval 169"/>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22" name="Group 170"/>
                <p:cNvGrpSpPr>
                  <a:grpSpLocks/>
                </p:cNvGrpSpPr>
                <p:nvPr/>
              </p:nvGrpSpPr>
              <p:grpSpPr bwMode="auto">
                <a:xfrm>
                  <a:off x="2961" y="997"/>
                  <a:ext cx="106" cy="106"/>
                  <a:chOff x="3088" y="1628"/>
                  <a:chExt cx="106" cy="106"/>
                </a:xfrm>
              </p:grpSpPr>
              <p:sp>
                <p:nvSpPr>
                  <p:cNvPr id="337211" name="Line 171"/>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12" name="Line 172"/>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23" name="Group 173"/>
              <p:cNvGrpSpPr>
                <a:grpSpLocks/>
              </p:cNvGrpSpPr>
              <p:nvPr/>
            </p:nvGrpSpPr>
            <p:grpSpPr bwMode="auto">
              <a:xfrm>
                <a:off x="722" y="2012"/>
                <a:ext cx="277" cy="278"/>
                <a:chOff x="2422" y="1428"/>
                <a:chExt cx="256" cy="278"/>
              </a:xfrm>
            </p:grpSpPr>
            <p:sp>
              <p:nvSpPr>
                <p:cNvPr id="337207" name="Oval 174"/>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08" name="Line 175"/>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24" name="Group 176"/>
              <p:cNvGrpSpPr>
                <a:grpSpLocks/>
              </p:cNvGrpSpPr>
              <p:nvPr/>
            </p:nvGrpSpPr>
            <p:grpSpPr bwMode="auto">
              <a:xfrm>
                <a:off x="1034" y="2983"/>
                <a:ext cx="277" cy="278"/>
                <a:chOff x="2886" y="911"/>
                <a:chExt cx="256" cy="278"/>
              </a:xfrm>
            </p:grpSpPr>
            <p:sp>
              <p:nvSpPr>
                <p:cNvPr id="337203" name="Oval 177"/>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25" name="Group 178"/>
                <p:cNvGrpSpPr>
                  <a:grpSpLocks/>
                </p:cNvGrpSpPr>
                <p:nvPr/>
              </p:nvGrpSpPr>
              <p:grpSpPr bwMode="auto">
                <a:xfrm>
                  <a:off x="2961" y="997"/>
                  <a:ext cx="106" cy="106"/>
                  <a:chOff x="3088" y="1628"/>
                  <a:chExt cx="106" cy="106"/>
                </a:xfrm>
              </p:grpSpPr>
              <p:sp>
                <p:nvSpPr>
                  <p:cNvPr id="337205" name="Line 179"/>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06" name="Line 180"/>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26" name="Group 181"/>
              <p:cNvGrpSpPr>
                <a:grpSpLocks/>
              </p:cNvGrpSpPr>
              <p:nvPr/>
            </p:nvGrpSpPr>
            <p:grpSpPr bwMode="auto">
              <a:xfrm>
                <a:off x="3374" y="2364"/>
                <a:ext cx="277" cy="278"/>
                <a:chOff x="2422" y="1428"/>
                <a:chExt cx="256" cy="278"/>
              </a:xfrm>
            </p:grpSpPr>
            <p:sp>
              <p:nvSpPr>
                <p:cNvPr id="337201" name="Oval 182"/>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202" name="Line 183"/>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27" name="Group 184"/>
              <p:cNvGrpSpPr>
                <a:grpSpLocks/>
              </p:cNvGrpSpPr>
              <p:nvPr/>
            </p:nvGrpSpPr>
            <p:grpSpPr bwMode="auto">
              <a:xfrm>
                <a:off x="2542" y="2503"/>
                <a:ext cx="277" cy="278"/>
                <a:chOff x="2886" y="911"/>
                <a:chExt cx="256" cy="278"/>
              </a:xfrm>
            </p:grpSpPr>
            <p:sp>
              <p:nvSpPr>
                <p:cNvPr id="337197" name="Oval 185"/>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28" name="Group 186"/>
                <p:cNvGrpSpPr>
                  <a:grpSpLocks/>
                </p:cNvGrpSpPr>
                <p:nvPr/>
              </p:nvGrpSpPr>
              <p:grpSpPr bwMode="auto">
                <a:xfrm>
                  <a:off x="2961" y="997"/>
                  <a:ext cx="106" cy="106"/>
                  <a:chOff x="3088" y="1628"/>
                  <a:chExt cx="106" cy="106"/>
                </a:xfrm>
              </p:grpSpPr>
              <p:sp>
                <p:nvSpPr>
                  <p:cNvPr id="337199" name="Line 187"/>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200" name="Line 188"/>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sp>
            <p:nvSpPr>
              <p:cNvPr id="337153" name="Line 189"/>
              <p:cNvSpPr>
                <a:spLocks noChangeShapeType="1"/>
              </p:cNvSpPr>
              <p:nvPr/>
            </p:nvSpPr>
            <p:spPr bwMode="auto">
              <a:xfrm flipV="1">
                <a:off x="1235" y="1192"/>
                <a:ext cx="1733" cy="464"/>
              </a:xfrm>
              <a:prstGeom prst="line">
                <a:avLst/>
              </a:prstGeom>
              <a:noFill/>
              <a:ln w="76200">
                <a:solidFill>
                  <a:srgbClr val="C51F27"/>
                </a:solidFill>
                <a:round/>
                <a:headEnd/>
                <a:tailEnd type="triangle" w="med" len="med"/>
              </a:ln>
            </p:spPr>
            <p:txBody>
              <a:bodyPr wrap="none" anchor="ctr"/>
              <a:lstStyle/>
              <a:p>
                <a:endParaRPr lang="es-ES"/>
              </a:p>
            </p:txBody>
          </p:sp>
          <p:grpSp>
            <p:nvGrpSpPr>
              <p:cNvPr id="29" name="Group 190"/>
              <p:cNvGrpSpPr>
                <a:grpSpLocks/>
              </p:cNvGrpSpPr>
              <p:nvPr/>
            </p:nvGrpSpPr>
            <p:grpSpPr bwMode="auto">
              <a:xfrm>
                <a:off x="1877" y="1014"/>
                <a:ext cx="311" cy="442"/>
                <a:chOff x="2465" y="766"/>
                <a:chExt cx="287" cy="442"/>
              </a:xfrm>
            </p:grpSpPr>
            <p:sp>
              <p:nvSpPr>
                <p:cNvPr id="337195" name="Text Box 191"/>
                <p:cNvSpPr txBox="1">
                  <a:spLocks noChangeArrowheads="1"/>
                </p:cNvSpPr>
                <p:nvPr/>
              </p:nvSpPr>
              <p:spPr bwMode="auto">
                <a:xfrm>
                  <a:off x="2465" y="766"/>
                  <a:ext cx="287" cy="442"/>
                </a:xfrm>
                <a:prstGeom prst="rect">
                  <a:avLst/>
                </a:prstGeom>
                <a:noFill/>
                <a:ln w="9525">
                  <a:noFill/>
                  <a:miter lim="800000"/>
                  <a:headEnd/>
                  <a:tailEnd/>
                </a:ln>
              </p:spPr>
              <p:txBody>
                <a:bodyPr wrap="none">
                  <a:spAutoFit/>
                </a:bodyPr>
                <a:lstStyle/>
                <a:p>
                  <a:pPr algn="ctr" eaLnBrk="0" hangingPunct="0"/>
                  <a:r>
                    <a:rPr lang="eu-ES" sz="4000">
                      <a:solidFill>
                        <a:srgbClr val="C51F27"/>
                      </a:solidFill>
                    </a:rPr>
                    <a:t>E</a:t>
                  </a:r>
                  <a:endParaRPr lang="eu-ES" sz="1800">
                    <a:solidFill>
                      <a:srgbClr val="C51F27"/>
                    </a:solidFill>
                  </a:endParaRPr>
                </a:p>
              </p:txBody>
            </p:sp>
            <p:sp>
              <p:nvSpPr>
                <p:cNvPr id="337196" name="Line 192"/>
                <p:cNvSpPr>
                  <a:spLocks noChangeShapeType="1"/>
                </p:cNvSpPr>
                <p:nvPr/>
              </p:nvSpPr>
              <p:spPr bwMode="auto">
                <a:xfrm>
                  <a:off x="2528" y="816"/>
                  <a:ext cx="160" cy="0"/>
                </a:xfrm>
                <a:prstGeom prst="line">
                  <a:avLst/>
                </a:prstGeom>
                <a:noFill/>
                <a:ln w="38100">
                  <a:solidFill>
                    <a:srgbClr val="C51F27"/>
                  </a:solidFill>
                  <a:round/>
                  <a:headEnd/>
                  <a:tailEnd type="triangle" w="med" len="sm"/>
                </a:ln>
              </p:spPr>
              <p:txBody>
                <a:bodyPr wrap="none" anchor="ctr"/>
                <a:lstStyle/>
                <a:p>
                  <a:endParaRPr lang="es-ES"/>
                </a:p>
              </p:txBody>
            </p:sp>
          </p:grpSp>
          <p:grpSp>
            <p:nvGrpSpPr>
              <p:cNvPr id="30" name="Group 193"/>
              <p:cNvGrpSpPr>
                <a:grpSpLocks/>
              </p:cNvGrpSpPr>
              <p:nvPr/>
            </p:nvGrpSpPr>
            <p:grpSpPr bwMode="auto">
              <a:xfrm>
                <a:off x="479" y="2940"/>
                <a:ext cx="277" cy="278"/>
                <a:chOff x="2422" y="1428"/>
                <a:chExt cx="256" cy="278"/>
              </a:xfrm>
            </p:grpSpPr>
            <p:sp>
              <p:nvSpPr>
                <p:cNvPr id="337193" name="Oval 194"/>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194" name="Line 195"/>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31" name="Group 196"/>
              <p:cNvGrpSpPr>
                <a:grpSpLocks/>
              </p:cNvGrpSpPr>
              <p:nvPr/>
            </p:nvGrpSpPr>
            <p:grpSpPr bwMode="auto">
              <a:xfrm>
                <a:off x="306" y="2503"/>
                <a:ext cx="277" cy="278"/>
                <a:chOff x="2886" y="911"/>
                <a:chExt cx="256" cy="278"/>
              </a:xfrm>
            </p:grpSpPr>
            <p:sp>
              <p:nvSpPr>
                <p:cNvPr id="337189" name="Oval 197"/>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337120" name="Group 198"/>
                <p:cNvGrpSpPr>
                  <a:grpSpLocks/>
                </p:cNvGrpSpPr>
                <p:nvPr/>
              </p:nvGrpSpPr>
              <p:grpSpPr bwMode="auto">
                <a:xfrm>
                  <a:off x="2961" y="997"/>
                  <a:ext cx="106" cy="106"/>
                  <a:chOff x="3088" y="1628"/>
                  <a:chExt cx="106" cy="106"/>
                </a:xfrm>
              </p:grpSpPr>
              <p:sp>
                <p:nvSpPr>
                  <p:cNvPr id="337191" name="Line 199"/>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192" name="Line 200"/>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grpSp>
            <p:nvGrpSpPr>
              <p:cNvPr id="337121" name="Group 201"/>
              <p:cNvGrpSpPr>
                <a:grpSpLocks/>
              </p:cNvGrpSpPr>
              <p:nvPr/>
            </p:nvGrpSpPr>
            <p:grpSpPr bwMode="auto">
              <a:xfrm>
                <a:off x="3738" y="1164"/>
                <a:ext cx="277" cy="278"/>
                <a:chOff x="2422" y="1428"/>
                <a:chExt cx="256" cy="278"/>
              </a:xfrm>
            </p:grpSpPr>
            <p:sp>
              <p:nvSpPr>
                <p:cNvPr id="337187" name="Oval 202"/>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188" name="Line 203"/>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337122" name="Group 204"/>
              <p:cNvGrpSpPr>
                <a:grpSpLocks/>
              </p:cNvGrpSpPr>
              <p:nvPr/>
            </p:nvGrpSpPr>
            <p:grpSpPr bwMode="auto">
              <a:xfrm>
                <a:off x="4015" y="2348"/>
                <a:ext cx="277" cy="278"/>
                <a:chOff x="2422" y="1428"/>
                <a:chExt cx="256" cy="278"/>
              </a:xfrm>
            </p:grpSpPr>
            <p:sp>
              <p:nvSpPr>
                <p:cNvPr id="337185" name="Oval 205"/>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337186" name="Line 206"/>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337123" name="Group 207"/>
              <p:cNvGrpSpPr>
                <a:grpSpLocks/>
              </p:cNvGrpSpPr>
              <p:nvPr/>
            </p:nvGrpSpPr>
            <p:grpSpPr bwMode="auto">
              <a:xfrm>
                <a:off x="4067" y="1719"/>
                <a:ext cx="277" cy="278"/>
                <a:chOff x="2886" y="911"/>
                <a:chExt cx="256" cy="278"/>
              </a:xfrm>
            </p:grpSpPr>
            <p:sp>
              <p:nvSpPr>
                <p:cNvPr id="337181" name="Oval 208"/>
                <p:cNvSpPr>
                  <a:spLocks noChangeArrowheads="1"/>
                </p:cNvSpPr>
                <p:nvPr/>
              </p:nvSpPr>
              <p:spPr bwMode="auto">
                <a:xfrm>
                  <a:off x="2886" y="911"/>
                  <a:ext cx="256" cy="278"/>
                </a:xfrm>
                <a:prstGeom prst="ellipse">
                  <a:avLst/>
                </a:prstGeom>
                <a:gradFill rotWithShape="0">
                  <a:gsLst>
                    <a:gs pos="0">
                      <a:schemeClr val="bg1"/>
                    </a:gs>
                    <a:gs pos="100000">
                      <a:srgbClr val="CC181B"/>
                    </a:gs>
                  </a:gsLst>
                  <a:path path="rect">
                    <a:fillToRect r="100000" b="100000"/>
                  </a:path>
                </a:gradFill>
                <a:ln w="9525">
                  <a:noFill/>
                  <a:round/>
                  <a:headEnd/>
                  <a:tailEnd/>
                </a:ln>
              </p:spPr>
              <p:txBody>
                <a:bodyPr wrap="none" anchor="ctr"/>
                <a:lstStyle/>
                <a:p>
                  <a:pPr algn="ctr" eaLnBrk="0" hangingPunct="0"/>
                  <a:endParaRPr lang="eu-ES"/>
                </a:p>
              </p:txBody>
            </p:sp>
            <p:grpSp>
              <p:nvGrpSpPr>
                <p:cNvPr id="337124" name="Group 209"/>
                <p:cNvGrpSpPr>
                  <a:grpSpLocks/>
                </p:cNvGrpSpPr>
                <p:nvPr/>
              </p:nvGrpSpPr>
              <p:grpSpPr bwMode="auto">
                <a:xfrm>
                  <a:off x="2961" y="997"/>
                  <a:ext cx="106" cy="106"/>
                  <a:chOff x="3088" y="1628"/>
                  <a:chExt cx="106" cy="106"/>
                </a:xfrm>
              </p:grpSpPr>
              <p:sp>
                <p:nvSpPr>
                  <p:cNvPr id="337183" name="Line 210"/>
                  <p:cNvSpPr>
                    <a:spLocks noChangeShapeType="1"/>
                  </p:cNvSpPr>
                  <p:nvPr/>
                </p:nvSpPr>
                <p:spPr bwMode="auto">
                  <a:xfrm rot="-5400000">
                    <a:off x="3088" y="1681"/>
                    <a:ext cx="106" cy="0"/>
                  </a:xfrm>
                  <a:prstGeom prst="line">
                    <a:avLst/>
                  </a:prstGeom>
                  <a:noFill/>
                  <a:ln w="38100">
                    <a:solidFill>
                      <a:schemeClr val="tx1"/>
                    </a:solidFill>
                    <a:round/>
                    <a:headEnd/>
                    <a:tailEnd/>
                  </a:ln>
                </p:spPr>
                <p:txBody>
                  <a:bodyPr wrap="none" anchor="ctr"/>
                  <a:lstStyle/>
                  <a:p>
                    <a:endParaRPr lang="es-ES"/>
                  </a:p>
                </p:txBody>
              </p:sp>
              <p:sp>
                <p:nvSpPr>
                  <p:cNvPr id="337184" name="Line 211"/>
                  <p:cNvSpPr>
                    <a:spLocks noChangeShapeType="1"/>
                  </p:cNvSpPr>
                  <p:nvPr/>
                </p:nvSpPr>
                <p:spPr bwMode="auto">
                  <a:xfrm>
                    <a:off x="3088" y="1681"/>
                    <a:ext cx="106" cy="0"/>
                  </a:xfrm>
                  <a:prstGeom prst="line">
                    <a:avLst/>
                  </a:prstGeom>
                  <a:noFill/>
                  <a:ln w="38100">
                    <a:solidFill>
                      <a:schemeClr val="tx1"/>
                    </a:solidFill>
                    <a:round/>
                    <a:headEnd/>
                    <a:tailEnd/>
                  </a:ln>
                </p:spPr>
                <p:txBody>
                  <a:bodyPr wrap="none" anchor="ctr"/>
                  <a:lstStyle/>
                  <a:p>
                    <a:endParaRPr lang="es-ES"/>
                  </a:p>
                </p:txBody>
              </p:sp>
            </p:grpSp>
          </p:grpSp>
          <p:sp>
            <p:nvSpPr>
              <p:cNvPr id="337160" name="Line 212"/>
              <p:cNvSpPr>
                <a:spLocks noChangeShapeType="1"/>
              </p:cNvSpPr>
              <p:nvPr/>
            </p:nvSpPr>
            <p:spPr bwMode="auto">
              <a:xfrm flipV="1">
                <a:off x="2154" y="239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1" name="Line 213"/>
              <p:cNvSpPr>
                <a:spLocks noChangeShapeType="1"/>
              </p:cNvSpPr>
              <p:nvPr/>
            </p:nvSpPr>
            <p:spPr bwMode="auto">
              <a:xfrm flipV="1">
                <a:off x="2795" y="250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2" name="Line 214"/>
              <p:cNvSpPr>
                <a:spLocks noChangeShapeType="1"/>
              </p:cNvSpPr>
              <p:nvPr/>
            </p:nvSpPr>
            <p:spPr bwMode="auto">
              <a:xfrm flipV="1">
                <a:off x="4043" y="215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3" name="Line 215"/>
              <p:cNvSpPr>
                <a:spLocks noChangeShapeType="1"/>
              </p:cNvSpPr>
              <p:nvPr/>
            </p:nvSpPr>
            <p:spPr bwMode="auto">
              <a:xfrm flipV="1">
                <a:off x="3662" y="1496"/>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4" name="Line 216"/>
              <p:cNvSpPr>
                <a:spLocks noChangeShapeType="1"/>
              </p:cNvSpPr>
              <p:nvPr/>
            </p:nvSpPr>
            <p:spPr bwMode="auto">
              <a:xfrm flipV="1">
                <a:off x="1998" y="1816"/>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5" name="Line 217"/>
              <p:cNvSpPr>
                <a:spLocks noChangeShapeType="1"/>
              </p:cNvSpPr>
              <p:nvPr/>
            </p:nvSpPr>
            <p:spPr bwMode="auto">
              <a:xfrm flipV="1">
                <a:off x="542" y="250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6" name="Line 218"/>
              <p:cNvSpPr>
                <a:spLocks noChangeShapeType="1"/>
              </p:cNvSpPr>
              <p:nvPr/>
            </p:nvSpPr>
            <p:spPr bwMode="auto">
              <a:xfrm flipV="1">
                <a:off x="1322" y="2488"/>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7" name="Line 219"/>
              <p:cNvSpPr>
                <a:spLocks noChangeShapeType="1"/>
              </p:cNvSpPr>
              <p:nvPr/>
            </p:nvSpPr>
            <p:spPr bwMode="auto">
              <a:xfrm flipV="1">
                <a:off x="1322" y="298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8" name="Line 220"/>
              <p:cNvSpPr>
                <a:spLocks noChangeShapeType="1"/>
              </p:cNvSpPr>
              <p:nvPr/>
            </p:nvSpPr>
            <p:spPr bwMode="auto">
              <a:xfrm flipV="1">
                <a:off x="3072" y="199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69" name="Line 221"/>
              <p:cNvSpPr>
                <a:spLocks noChangeShapeType="1"/>
              </p:cNvSpPr>
              <p:nvPr/>
            </p:nvSpPr>
            <p:spPr bwMode="auto">
              <a:xfrm flipH="1">
                <a:off x="56" y="311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0" name="Line 222"/>
              <p:cNvSpPr>
                <a:spLocks noChangeShapeType="1"/>
              </p:cNvSpPr>
              <p:nvPr/>
            </p:nvSpPr>
            <p:spPr bwMode="auto">
              <a:xfrm flipH="1">
                <a:off x="282" y="2200"/>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1" name="Line 223"/>
              <p:cNvSpPr>
                <a:spLocks noChangeShapeType="1"/>
              </p:cNvSpPr>
              <p:nvPr/>
            </p:nvSpPr>
            <p:spPr bwMode="auto">
              <a:xfrm flipH="1">
                <a:off x="836" y="2328"/>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2" name="Line 224"/>
              <p:cNvSpPr>
                <a:spLocks noChangeShapeType="1"/>
              </p:cNvSpPr>
              <p:nvPr/>
            </p:nvSpPr>
            <p:spPr bwMode="auto">
              <a:xfrm flipH="1">
                <a:off x="992" y="2840"/>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3" name="Line 225"/>
              <p:cNvSpPr>
                <a:spLocks noChangeShapeType="1"/>
              </p:cNvSpPr>
              <p:nvPr/>
            </p:nvSpPr>
            <p:spPr bwMode="auto">
              <a:xfrm flipH="1">
                <a:off x="1616" y="303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4" name="Line 226"/>
              <p:cNvSpPr>
                <a:spLocks noChangeShapeType="1"/>
              </p:cNvSpPr>
              <p:nvPr/>
            </p:nvSpPr>
            <p:spPr bwMode="auto">
              <a:xfrm flipH="1">
                <a:off x="1790" y="2200"/>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5" name="Line 227"/>
              <p:cNvSpPr>
                <a:spLocks noChangeShapeType="1"/>
              </p:cNvSpPr>
              <p:nvPr/>
            </p:nvSpPr>
            <p:spPr bwMode="auto">
              <a:xfrm flipH="1">
                <a:off x="3298" y="138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6" name="Line 228"/>
              <p:cNvSpPr>
                <a:spLocks noChangeShapeType="1"/>
              </p:cNvSpPr>
              <p:nvPr/>
            </p:nvSpPr>
            <p:spPr bwMode="auto">
              <a:xfrm flipH="1">
                <a:off x="3627" y="255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7" name="Line 229"/>
              <p:cNvSpPr>
                <a:spLocks noChangeShapeType="1"/>
              </p:cNvSpPr>
              <p:nvPr/>
            </p:nvSpPr>
            <p:spPr bwMode="auto">
              <a:xfrm flipH="1">
                <a:off x="2986" y="2568"/>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8" name="Line 230"/>
              <p:cNvSpPr>
                <a:spLocks noChangeShapeType="1"/>
              </p:cNvSpPr>
              <p:nvPr/>
            </p:nvSpPr>
            <p:spPr bwMode="auto">
              <a:xfrm flipH="1">
                <a:off x="2223" y="191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337179" name="Line 231"/>
              <p:cNvSpPr>
                <a:spLocks noChangeShapeType="1"/>
              </p:cNvSpPr>
              <p:nvPr/>
            </p:nvSpPr>
            <p:spPr bwMode="auto">
              <a:xfrm>
                <a:off x="2379" y="2792"/>
                <a:ext cx="624" cy="496"/>
              </a:xfrm>
              <a:prstGeom prst="line">
                <a:avLst/>
              </a:prstGeom>
              <a:noFill/>
              <a:ln w="9525">
                <a:solidFill>
                  <a:schemeClr val="accent2"/>
                </a:solidFill>
                <a:round/>
                <a:headEnd type="triangle" w="lg" len="med"/>
                <a:tailEnd/>
              </a:ln>
            </p:spPr>
            <p:txBody>
              <a:bodyPr wrap="none" anchor="ctr"/>
              <a:lstStyle/>
              <a:p>
                <a:endParaRPr lang="es-ES"/>
              </a:p>
            </p:txBody>
          </p:sp>
          <p:sp>
            <p:nvSpPr>
              <p:cNvPr id="337180" name="Text Box 232"/>
              <p:cNvSpPr txBox="1">
                <a:spLocks noChangeArrowheads="1"/>
              </p:cNvSpPr>
              <p:nvPr/>
            </p:nvSpPr>
            <p:spPr bwMode="auto">
              <a:xfrm>
                <a:off x="2960" y="3108"/>
                <a:ext cx="258" cy="365"/>
              </a:xfrm>
              <a:prstGeom prst="rect">
                <a:avLst/>
              </a:prstGeom>
              <a:noFill/>
              <a:ln w="9525">
                <a:noFill/>
                <a:miter lim="800000"/>
                <a:headEnd/>
                <a:tailEnd/>
              </a:ln>
            </p:spPr>
            <p:txBody>
              <a:bodyPr wrap="none">
                <a:spAutoFit/>
              </a:bodyPr>
              <a:lstStyle/>
              <a:p>
                <a:pPr algn="ctr" eaLnBrk="0" hangingPunct="0"/>
                <a:r>
                  <a:rPr lang="eu-ES" sz="3200" b="1">
                    <a:solidFill>
                      <a:schemeClr val="accent2"/>
                    </a:solidFill>
                  </a:rPr>
                  <a:t>S</a:t>
                </a:r>
              </a:p>
            </p:txBody>
          </p:sp>
        </p:grpSp>
      </p:grpSp>
      <p:graphicFrame>
        <p:nvGraphicFramePr>
          <p:cNvPr id="337129" name="Object 233"/>
          <p:cNvGraphicFramePr>
            <a:graphicFrameLocks noChangeAspect="1"/>
          </p:cNvGraphicFramePr>
          <p:nvPr/>
        </p:nvGraphicFramePr>
        <p:xfrm>
          <a:off x="1390650" y="4262438"/>
          <a:ext cx="7007225" cy="687387"/>
        </p:xfrm>
        <a:graphic>
          <a:graphicData uri="http://schemas.openxmlformats.org/presentationml/2006/ole">
            <mc:AlternateContent xmlns:mc="http://schemas.openxmlformats.org/markup-compatibility/2006">
              <mc:Choice xmlns:v="urn:schemas-microsoft-com:vml" Requires="v">
                <p:oleObj spid="_x0000_s1146106" name="Ecuación" r:id="rId8" imgW="6083300" imgH="596900" progId="Equation.3">
                  <p:embed/>
                </p:oleObj>
              </mc:Choice>
              <mc:Fallback>
                <p:oleObj name="Ecuación" r:id="rId8" imgW="6083300" imgH="59690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0650" y="4262438"/>
                        <a:ext cx="700722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130" name="Object 234"/>
          <p:cNvGraphicFramePr>
            <a:graphicFrameLocks noChangeAspect="1"/>
          </p:cNvGraphicFramePr>
          <p:nvPr/>
        </p:nvGraphicFramePr>
        <p:xfrm>
          <a:off x="8402450" y="4456625"/>
          <a:ext cx="920750" cy="276225"/>
        </p:xfrm>
        <a:graphic>
          <a:graphicData uri="http://schemas.openxmlformats.org/presentationml/2006/ole">
            <mc:AlternateContent xmlns:mc="http://schemas.openxmlformats.org/markup-compatibility/2006">
              <mc:Choice xmlns:v="urn:schemas-microsoft-com:vml" Requires="v">
                <p:oleObj spid="_x0000_s1146107" name="Ecuación" r:id="rId10" imgW="799753" imgH="241195" progId="Equation.3">
                  <p:embed/>
                </p:oleObj>
              </mc:Choice>
              <mc:Fallback>
                <p:oleObj name="Ecuación" r:id="rId10" imgW="799753" imgH="241195" progId="Equation.3">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2450" y="4456625"/>
                        <a:ext cx="9207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131" name="Object 235"/>
          <p:cNvGraphicFramePr>
            <a:graphicFrameLocks noChangeAspect="1"/>
          </p:cNvGraphicFramePr>
          <p:nvPr/>
        </p:nvGraphicFramePr>
        <p:xfrm>
          <a:off x="1258338" y="5120588"/>
          <a:ext cx="2058987" cy="1022350"/>
        </p:xfrm>
        <a:graphic>
          <a:graphicData uri="http://schemas.openxmlformats.org/presentationml/2006/ole">
            <mc:AlternateContent xmlns:mc="http://schemas.openxmlformats.org/markup-compatibility/2006">
              <mc:Choice xmlns:v="urn:schemas-microsoft-com:vml" Requires="v">
                <p:oleObj spid="_x0000_s1146108" name="Ecuación" r:id="rId12" imgW="1790700" imgH="889000" progId="Equation.3">
                  <p:embed/>
                </p:oleObj>
              </mc:Choice>
              <mc:Fallback>
                <p:oleObj name="Ecuación" r:id="rId12" imgW="1790700" imgH="889000" progId="Equation.3">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8338" y="5120588"/>
                        <a:ext cx="2058987"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132" name="Object 236"/>
          <p:cNvGraphicFramePr>
            <a:graphicFrameLocks noChangeAspect="1"/>
          </p:cNvGraphicFramePr>
          <p:nvPr/>
        </p:nvGraphicFramePr>
        <p:xfrm>
          <a:off x="3410188" y="5263838"/>
          <a:ext cx="4479925" cy="334962"/>
        </p:xfrm>
        <a:graphic>
          <a:graphicData uri="http://schemas.openxmlformats.org/presentationml/2006/ole">
            <mc:AlternateContent xmlns:mc="http://schemas.openxmlformats.org/markup-compatibility/2006">
              <mc:Choice xmlns:v="urn:schemas-microsoft-com:vml" Requires="v">
                <p:oleObj spid="_x0000_s1146109" name="Ecuación" r:id="rId14" imgW="3911600" imgH="292100" progId="Equation.3">
                  <p:embed/>
                </p:oleObj>
              </mc:Choice>
              <mc:Fallback>
                <p:oleObj name="Ecuación" r:id="rId14" imgW="3911600" imgH="292100" progId="Equation.3">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0188" y="5263838"/>
                        <a:ext cx="4479925"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7013"/>
                                        </p:tgtEl>
                                        <p:attrNameLst>
                                          <p:attrName>style.visibility</p:attrName>
                                        </p:attrNameLst>
                                      </p:cBhvr>
                                      <p:to>
                                        <p:strVal val="visible"/>
                                      </p:to>
                                    </p:set>
                                    <p:animEffect transition="in" filter="wipe(left)">
                                      <p:cBhvr>
                                        <p:cTn id="7" dur="3000"/>
                                        <p:tgtEl>
                                          <p:spTgt spid="3370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129"/>
                                        </p:tgtEl>
                                        <p:attrNameLst>
                                          <p:attrName>style.visibility</p:attrName>
                                        </p:attrNameLst>
                                      </p:cBhvr>
                                      <p:to>
                                        <p:strVal val="visible"/>
                                      </p:to>
                                    </p:set>
                                    <p:animEffect transition="in" filter="wipe(left)">
                                      <p:cBhvr>
                                        <p:cTn id="12" dur="3000"/>
                                        <p:tgtEl>
                                          <p:spTgt spid="3371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7130"/>
                                        </p:tgtEl>
                                        <p:attrNameLst>
                                          <p:attrName>style.visibility</p:attrName>
                                        </p:attrNameLst>
                                      </p:cBhvr>
                                      <p:to>
                                        <p:strVal val="visible"/>
                                      </p:to>
                                    </p:set>
                                    <p:animEffect transition="in" filter="wipe(left)">
                                      <p:cBhvr>
                                        <p:cTn id="17" dur="3000"/>
                                        <p:tgtEl>
                                          <p:spTgt spid="3371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7014"/>
                                        </p:tgtEl>
                                        <p:attrNameLst>
                                          <p:attrName>style.visibility</p:attrName>
                                        </p:attrNameLst>
                                      </p:cBhvr>
                                      <p:to>
                                        <p:strVal val="visible"/>
                                      </p:to>
                                    </p:set>
                                    <p:animEffect transition="in" filter="wipe(left)">
                                      <p:cBhvr>
                                        <p:cTn id="22" dur="3000"/>
                                        <p:tgtEl>
                                          <p:spTgt spid="3370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7131"/>
                                        </p:tgtEl>
                                        <p:attrNameLst>
                                          <p:attrName>style.visibility</p:attrName>
                                        </p:attrNameLst>
                                      </p:cBhvr>
                                      <p:to>
                                        <p:strVal val="visible"/>
                                      </p:to>
                                    </p:set>
                                    <p:animEffect transition="in" filter="wipe(left)">
                                      <p:cBhvr>
                                        <p:cTn id="27" dur="3000"/>
                                        <p:tgtEl>
                                          <p:spTgt spid="3371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7132"/>
                                        </p:tgtEl>
                                        <p:attrNameLst>
                                          <p:attrName>style.visibility</p:attrName>
                                        </p:attrNameLst>
                                      </p:cBhvr>
                                      <p:to>
                                        <p:strVal val="visible"/>
                                      </p:to>
                                    </p:set>
                                    <p:animEffect transition="in" filter="wipe(left)">
                                      <p:cBhvr>
                                        <p:cTn id="32" dur="3000"/>
                                        <p:tgtEl>
                                          <p:spTgt spid="337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425450" y="795338"/>
            <a:ext cx="9058275" cy="2619243"/>
          </a:xfrm>
          <a:prstGeom prst="rect">
            <a:avLst/>
          </a:prstGeom>
          <a:noFill/>
          <a:ln w="38100">
            <a:noFill/>
            <a:miter lim="800000"/>
            <a:headEnd/>
            <a:tailEnd/>
          </a:ln>
        </p:spPr>
        <p:txBody>
          <a:bodyPr>
            <a:spAutoFit/>
          </a:bodyPr>
          <a:lstStyle/>
          <a:p>
            <a:pPr algn="just" eaLnBrk="0" hangingPunct="0">
              <a:lnSpc>
                <a:spcPct val="150000"/>
              </a:lnSpc>
            </a:pPr>
            <a:r>
              <a:rPr lang="eu-ES" sz="2800" b="1" dirty="0">
                <a:latin typeface="Lucida Handwriting" pitchFamily="66" charset="0"/>
              </a:rPr>
              <a:t>“Edozein</a:t>
            </a:r>
            <a:r>
              <a:rPr lang="eu-ES" sz="2800" b="1" dirty="0" err="1">
                <a:latin typeface="Lucida Handwriting" pitchFamily="66" charset="0"/>
              </a:rPr>
              <a:t> gainaz</a:t>
            </a:r>
            <a:r>
              <a:rPr lang="eu-ES" sz="2800" b="1" dirty="0">
                <a:latin typeface="Lucida Handwriting" pitchFamily="66" charset="0"/>
              </a:rPr>
              <a:t>aletan</a:t>
            </a:r>
            <a:r>
              <a:rPr lang="eu-ES" sz="2800" b="1" dirty="0" err="1">
                <a:latin typeface="Lucida Handwriting" pitchFamily="66" charset="0"/>
              </a:rPr>
              <a:t> zehar</a:t>
            </a:r>
            <a:r>
              <a:rPr lang="eu-ES" sz="2800" b="1" dirty="0">
                <a:latin typeface="Lucida Handwriting" pitchFamily="66" charset="0"/>
              </a:rPr>
              <a:t> karga</a:t>
            </a:r>
            <a:r>
              <a:rPr lang="eu-ES" sz="2800" b="1" dirty="0" err="1">
                <a:latin typeface="Lucida Handwriting" pitchFamily="66" charset="0"/>
              </a:rPr>
              <a:t> elektrikoen</a:t>
            </a:r>
            <a:r>
              <a:rPr lang="eu-ES" sz="2800" b="1" dirty="0">
                <a:latin typeface="Lucida Handwriting" pitchFamily="66" charset="0"/>
              </a:rPr>
              <a:t> fluxua</a:t>
            </a:r>
            <a:r>
              <a:rPr lang="eu-ES" sz="2800" b="1" dirty="0" err="1">
                <a:latin typeface="Lucida Handwriting" pitchFamily="66" charset="0"/>
              </a:rPr>
              <a:t> dagoenean</a:t>
            </a:r>
            <a:r>
              <a:rPr lang="eu-ES" sz="2800" b="1" dirty="0">
                <a:latin typeface="Lucida Handwriting" pitchFamily="66" charset="0"/>
              </a:rPr>
              <a:t>, korronte</a:t>
            </a:r>
            <a:r>
              <a:rPr lang="eu-ES" sz="2800" b="1" dirty="0" err="1">
                <a:latin typeface="Lucida Handwriting" pitchFamily="66" charset="0"/>
              </a:rPr>
              <a:t> batek gainazal</a:t>
            </a:r>
            <a:r>
              <a:rPr lang="eu-ES" sz="2800" b="1" dirty="0">
                <a:latin typeface="Lucida Handwriting" pitchFamily="66" charset="0"/>
              </a:rPr>
              <a:t> hori</a:t>
            </a:r>
            <a:r>
              <a:rPr lang="eu-ES" sz="2800" b="1" dirty="0" err="1">
                <a:latin typeface="Lucida Handwriting" pitchFamily="66" charset="0"/>
              </a:rPr>
              <a:t> zeh</a:t>
            </a:r>
            <a:r>
              <a:rPr lang="eu-ES" sz="2800" b="1" dirty="0">
                <a:latin typeface="Lucida Handwriting" pitchFamily="66" charset="0"/>
              </a:rPr>
              <a:t>arkatzen</a:t>
            </a:r>
            <a:r>
              <a:rPr lang="eu-ES" sz="2800" b="1" dirty="0" err="1">
                <a:latin typeface="Lucida Handwriting" pitchFamily="66" charset="0"/>
              </a:rPr>
              <a:t> duela esaten</a:t>
            </a:r>
            <a:r>
              <a:rPr lang="eu-ES" sz="2800" b="1" dirty="0">
                <a:latin typeface="Lucida Handwriting" pitchFamily="66" charset="0"/>
              </a:rPr>
              <a:t> da</a:t>
            </a:r>
            <a:r>
              <a:rPr lang="eu-ES" sz="2800" b="1" dirty="0" smtClean="0">
                <a:latin typeface="Lucida Handwriting" pitchFamily="66" charset="0"/>
              </a:rPr>
              <a:t>”</a:t>
            </a:r>
            <a:endParaRPr lang="eu-ES" sz="2000" b="1" i="1" dirty="0"/>
          </a:p>
        </p:txBody>
      </p:sp>
      <p:sp>
        <p:nvSpPr>
          <p:cNvPr id="151555" name="Text Box 3"/>
          <p:cNvSpPr txBox="1">
            <a:spLocks noChangeArrowheads="1"/>
          </p:cNvSpPr>
          <p:nvPr/>
        </p:nvSpPr>
        <p:spPr bwMode="auto">
          <a:xfrm>
            <a:off x="2443331" y="142875"/>
            <a:ext cx="5020926" cy="523220"/>
          </a:xfrm>
          <a:prstGeom prst="rect">
            <a:avLst/>
          </a:prstGeom>
          <a:solidFill>
            <a:srgbClr val="FFFF00"/>
          </a:solidFill>
          <a:ln w="57150">
            <a:solidFill>
              <a:schemeClr val="tx1"/>
            </a:solidFill>
            <a:miter lim="800000"/>
            <a:headEnd/>
            <a:tailEnd/>
          </a:ln>
        </p:spPr>
        <p:txBody>
          <a:bodyPr wrap="none">
            <a:spAutoFit/>
          </a:bodyPr>
          <a:lstStyle/>
          <a:p>
            <a:pPr algn="ctr" eaLnBrk="0" hangingPunct="0"/>
            <a:r>
              <a:rPr lang="eu-ES" sz="2800" b="1" dirty="0">
                <a:latin typeface="Lucida Handwriting" pitchFamily="66" charset="0"/>
              </a:rPr>
              <a:t>KORRONTE</a:t>
            </a:r>
            <a:r>
              <a:rPr lang="eu-ES" sz="2800" b="1" dirty="0" err="1">
                <a:latin typeface="Lucida Handwriting" pitchFamily="66" charset="0"/>
              </a:rPr>
              <a:t> ELEKTRIKOA</a:t>
            </a:r>
            <a:endParaRPr lang="eu-ES" sz="1800" dirty="0">
              <a:latin typeface="Lucida Handwriting" pitchFamily="66" charset="0"/>
            </a:endParaRPr>
          </a:p>
        </p:txBody>
      </p:sp>
      <p:sp>
        <p:nvSpPr>
          <p:cNvPr id="151557" name="Oval 5"/>
          <p:cNvSpPr>
            <a:spLocks noChangeArrowheads="1"/>
          </p:cNvSpPr>
          <p:nvPr/>
        </p:nvSpPr>
        <p:spPr bwMode="auto">
          <a:xfrm>
            <a:off x="4957635" y="5053365"/>
            <a:ext cx="982663" cy="1041400"/>
          </a:xfrm>
          <a:prstGeom prst="ellipse">
            <a:avLst/>
          </a:prstGeom>
          <a:solidFill>
            <a:srgbClr val="E0DEE0"/>
          </a:solidFill>
          <a:ln w="9525">
            <a:round/>
            <a:headEnd/>
            <a:tailEnd/>
          </a:ln>
          <a:scene3d>
            <a:camera prst="legacyObliqueFront">
              <a:rot lat="1200000" lon="3300000" rev="0"/>
            </a:camera>
            <a:lightRig rig="legacyFlat2" dir="b"/>
          </a:scene3d>
          <a:sp3d extrusionH="2513000" prstMaterial="legacyMetal">
            <a:bevelT w="13500" h="13500" prst="angle"/>
            <a:bevelB w="13500" h="13500" prst="angle"/>
            <a:extrusionClr>
              <a:srgbClr val="F0EEF0"/>
            </a:extrusionClr>
          </a:sp3d>
        </p:spPr>
        <p:txBody>
          <a:bodyPr wrap="none" anchor="ctr">
            <a:flatTx/>
          </a:bodyPr>
          <a:lstStyle/>
          <a:p>
            <a:pPr algn="ctr" eaLnBrk="0" hangingPunct="0"/>
            <a:endParaRPr lang="eu-ES"/>
          </a:p>
        </p:txBody>
      </p:sp>
      <p:grpSp>
        <p:nvGrpSpPr>
          <p:cNvPr id="151558" name="Group 6"/>
          <p:cNvGrpSpPr>
            <a:grpSpLocks/>
          </p:cNvGrpSpPr>
          <p:nvPr/>
        </p:nvGrpSpPr>
        <p:grpSpPr bwMode="auto">
          <a:xfrm>
            <a:off x="5745035" y="4070702"/>
            <a:ext cx="493713" cy="701675"/>
            <a:chOff x="2465" y="766"/>
            <a:chExt cx="287" cy="488"/>
          </a:xfrm>
        </p:grpSpPr>
        <p:sp>
          <p:nvSpPr>
            <p:cNvPr id="7183" name="Text Box 7"/>
            <p:cNvSpPr txBox="1">
              <a:spLocks noChangeArrowheads="1"/>
            </p:cNvSpPr>
            <p:nvPr/>
          </p:nvSpPr>
          <p:spPr bwMode="auto">
            <a:xfrm>
              <a:off x="2465" y="766"/>
              <a:ext cx="287" cy="488"/>
            </a:xfrm>
            <a:prstGeom prst="rect">
              <a:avLst/>
            </a:prstGeom>
            <a:noFill/>
            <a:ln w="9525">
              <a:noFill/>
              <a:miter lim="800000"/>
              <a:headEnd/>
              <a:tailEnd/>
            </a:ln>
          </p:spPr>
          <p:txBody>
            <a:bodyPr wrap="none">
              <a:spAutoFit/>
            </a:bodyPr>
            <a:lstStyle/>
            <a:p>
              <a:pPr algn="ctr" eaLnBrk="0" hangingPunct="0"/>
              <a:r>
                <a:rPr lang="eu-ES" sz="4000" dirty="0">
                  <a:solidFill>
                    <a:srgbClr val="C51F27"/>
                  </a:solidFill>
                </a:rPr>
                <a:t>E</a:t>
              </a:r>
              <a:endParaRPr lang="eu-ES" sz="1800" dirty="0">
                <a:solidFill>
                  <a:srgbClr val="C51F27"/>
                </a:solidFill>
              </a:endParaRPr>
            </a:p>
          </p:txBody>
        </p:sp>
        <p:sp>
          <p:nvSpPr>
            <p:cNvPr id="7184" name="Line 8"/>
            <p:cNvSpPr>
              <a:spLocks noChangeShapeType="1"/>
            </p:cNvSpPr>
            <p:nvPr/>
          </p:nvSpPr>
          <p:spPr bwMode="auto">
            <a:xfrm>
              <a:off x="2528" y="816"/>
              <a:ext cx="160" cy="0"/>
            </a:xfrm>
            <a:prstGeom prst="line">
              <a:avLst/>
            </a:prstGeom>
            <a:noFill/>
            <a:ln w="38100">
              <a:solidFill>
                <a:srgbClr val="C51F27"/>
              </a:solidFill>
              <a:round/>
              <a:headEnd/>
              <a:tailEnd type="triangle" w="med" len="sm"/>
            </a:ln>
          </p:spPr>
          <p:txBody>
            <a:bodyPr wrap="none" anchor="ctr"/>
            <a:lstStyle/>
            <a:p>
              <a:endParaRPr lang="es-ES"/>
            </a:p>
          </p:txBody>
        </p:sp>
      </p:grpSp>
      <p:sp>
        <p:nvSpPr>
          <p:cNvPr id="151561" name="Rectangle 9"/>
          <p:cNvSpPr>
            <a:spLocks noChangeArrowheads="1"/>
          </p:cNvSpPr>
          <p:nvPr/>
        </p:nvSpPr>
        <p:spPr bwMode="auto">
          <a:xfrm>
            <a:off x="936625" y="4987552"/>
            <a:ext cx="2054225" cy="679450"/>
          </a:xfrm>
          <a:prstGeom prst="rect">
            <a:avLst/>
          </a:prstGeom>
          <a:noFill/>
          <a:ln w="38100">
            <a:solidFill>
              <a:srgbClr val="CC181B"/>
            </a:solidFill>
            <a:miter lim="800000"/>
            <a:headEnd/>
            <a:tailEnd/>
          </a:ln>
        </p:spPr>
        <p:txBody>
          <a:bodyPr>
            <a:spAutoFit/>
          </a:bodyPr>
          <a:lstStyle/>
          <a:p>
            <a:pPr algn="ctr" eaLnBrk="0" hangingPunct="0"/>
            <a:r>
              <a:rPr lang="eu-ES" sz="1800" b="1">
                <a:solidFill>
                  <a:srgbClr val="CC181B"/>
                </a:solidFill>
              </a:rPr>
              <a:t>SORGAILU ELEKTRIKOA</a:t>
            </a:r>
            <a:endParaRPr lang="eu-ES" sz="1800"/>
          </a:p>
        </p:txBody>
      </p:sp>
      <p:sp>
        <p:nvSpPr>
          <p:cNvPr id="151562" name="AutoShape 10"/>
          <p:cNvSpPr>
            <a:spLocks noChangeArrowheads="1"/>
          </p:cNvSpPr>
          <p:nvPr/>
        </p:nvSpPr>
        <p:spPr bwMode="auto">
          <a:xfrm>
            <a:off x="3225800" y="5029856"/>
            <a:ext cx="808038" cy="523875"/>
          </a:xfrm>
          <a:prstGeom prst="rightArrow">
            <a:avLst>
              <a:gd name="adj1" fmla="val 50000"/>
              <a:gd name="adj2" fmla="val 38561"/>
            </a:avLst>
          </a:prstGeom>
          <a:solidFill>
            <a:srgbClr val="CC181B"/>
          </a:solidFill>
          <a:ln w="9525">
            <a:solidFill>
              <a:srgbClr val="C51F27"/>
            </a:solidFill>
            <a:miter lim="800000"/>
            <a:headEnd/>
            <a:tailEnd/>
          </a:ln>
        </p:spPr>
        <p:txBody>
          <a:bodyPr wrap="none" anchor="ctr"/>
          <a:lstStyle/>
          <a:p>
            <a:pPr algn="ctr" eaLnBrk="0" hangingPunct="0"/>
            <a:endParaRPr lang="eu-ES"/>
          </a:p>
        </p:txBody>
      </p:sp>
      <p:sp>
        <p:nvSpPr>
          <p:cNvPr id="151563" name="Text Box 11"/>
          <p:cNvSpPr txBox="1">
            <a:spLocks noChangeArrowheads="1"/>
          </p:cNvSpPr>
          <p:nvPr/>
        </p:nvSpPr>
        <p:spPr bwMode="auto">
          <a:xfrm>
            <a:off x="6273673" y="6239227"/>
            <a:ext cx="1635125" cy="395288"/>
          </a:xfrm>
          <a:prstGeom prst="rect">
            <a:avLst/>
          </a:prstGeom>
          <a:noFill/>
          <a:ln w="28575">
            <a:solidFill>
              <a:srgbClr val="575657"/>
            </a:solidFill>
            <a:miter lim="800000"/>
            <a:headEnd/>
            <a:tailEnd/>
          </a:ln>
        </p:spPr>
        <p:txBody>
          <a:bodyPr wrap="none">
            <a:spAutoFit/>
          </a:bodyPr>
          <a:lstStyle/>
          <a:p>
            <a:pPr algn="ctr" eaLnBrk="0" hangingPunct="0"/>
            <a:r>
              <a:rPr lang="eu-ES" sz="1800" b="1" dirty="0">
                <a:solidFill>
                  <a:srgbClr val="575657"/>
                </a:solidFill>
              </a:rPr>
              <a:t>MATERIALA</a:t>
            </a:r>
            <a:endParaRPr lang="eu-ES" sz="1800" dirty="0"/>
          </a:p>
        </p:txBody>
      </p:sp>
      <p:grpSp>
        <p:nvGrpSpPr>
          <p:cNvPr id="151564" name="Group 12"/>
          <p:cNvGrpSpPr>
            <a:grpSpLocks/>
          </p:cNvGrpSpPr>
          <p:nvPr/>
        </p:nvGrpSpPr>
        <p:grpSpPr bwMode="auto">
          <a:xfrm>
            <a:off x="4382960" y="4165952"/>
            <a:ext cx="4386263" cy="2306638"/>
            <a:chOff x="2411" y="2312"/>
            <a:chExt cx="2550" cy="1453"/>
          </a:xfrm>
        </p:grpSpPr>
        <p:sp>
          <p:nvSpPr>
            <p:cNvPr id="7177" name="Line 13"/>
            <p:cNvSpPr>
              <a:spLocks noChangeShapeType="1"/>
            </p:cNvSpPr>
            <p:nvPr/>
          </p:nvSpPr>
          <p:spPr bwMode="auto">
            <a:xfrm flipV="1">
              <a:off x="2411" y="2312"/>
              <a:ext cx="2175" cy="603"/>
            </a:xfrm>
            <a:prstGeom prst="line">
              <a:avLst/>
            </a:prstGeom>
            <a:noFill/>
            <a:ln w="28575">
              <a:solidFill>
                <a:srgbClr val="C51F27"/>
              </a:solidFill>
              <a:round/>
              <a:headEnd/>
              <a:tailEnd type="triangle" w="med" len="med"/>
            </a:ln>
          </p:spPr>
          <p:txBody>
            <a:bodyPr wrap="none" anchor="ctr"/>
            <a:lstStyle/>
            <a:p>
              <a:endParaRPr lang="es-ES"/>
            </a:p>
          </p:txBody>
        </p:sp>
        <p:sp>
          <p:nvSpPr>
            <p:cNvPr id="7178" name="Line 14"/>
            <p:cNvSpPr>
              <a:spLocks noChangeShapeType="1"/>
            </p:cNvSpPr>
            <p:nvPr/>
          </p:nvSpPr>
          <p:spPr bwMode="auto">
            <a:xfrm flipV="1">
              <a:off x="2486" y="2482"/>
              <a:ext cx="2175" cy="603"/>
            </a:xfrm>
            <a:prstGeom prst="line">
              <a:avLst/>
            </a:prstGeom>
            <a:noFill/>
            <a:ln w="28575">
              <a:solidFill>
                <a:srgbClr val="C51F27"/>
              </a:solidFill>
              <a:round/>
              <a:headEnd/>
              <a:tailEnd type="triangle" w="med" len="med"/>
            </a:ln>
          </p:spPr>
          <p:txBody>
            <a:bodyPr wrap="none" anchor="ctr"/>
            <a:lstStyle/>
            <a:p>
              <a:endParaRPr lang="es-ES"/>
            </a:p>
          </p:txBody>
        </p:sp>
        <p:sp>
          <p:nvSpPr>
            <p:cNvPr id="7179" name="Line 15"/>
            <p:cNvSpPr>
              <a:spLocks noChangeShapeType="1"/>
            </p:cNvSpPr>
            <p:nvPr/>
          </p:nvSpPr>
          <p:spPr bwMode="auto">
            <a:xfrm flipV="1">
              <a:off x="2561" y="2652"/>
              <a:ext cx="2175" cy="603"/>
            </a:xfrm>
            <a:prstGeom prst="line">
              <a:avLst/>
            </a:prstGeom>
            <a:noFill/>
            <a:ln w="28575">
              <a:solidFill>
                <a:srgbClr val="C51F27"/>
              </a:solidFill>
              <a:round/>
              <a:headEnd/>
              <a:tailEnd type="triangle" w="med" len="med"/>
            </a:ln>
          </p:spPr>
          <p:txBody>
            <a:bodyPr wrap="none" anchor="ctr"/>
            <a:lstStyle/>
            <a:p>
              <a:endParaRPr lang="es-ES"/>
            </a:p>
          </p:txBody>
        </p:sp>
        <p:sp>
          <p:nvSpPr>
            <p:cNvPr id="7180" name="Line 16"/>
            <p:cNvSpPr>
              <a:spLocks noChangeShapeType="1"/>
            </p:cNvSpPr>
            <p:nvPr/>
          </p:nvSpPr>
          <p:spPr bwMode="auto">
            <a:xfrm flipV="1">
              <a:off x="2636" y="2822"/>
              <a:ext cx="2175" cy="603"/>
            </a:xfrm>
            <a:prstGeom prst="line">
              <a:avLst/>
            </a:prstGeom>
            <a:noFill/>
            <a:ln w="28575">
              <a:solidFill>
                <a:srgbClr val="C51F27"/>
              </a:solidFill>
              <a:round/>
              <a:headEnd/>
              <a:tailEnd type="triangle" w="med" len="med"/>
            </a:ln>
          </p:spPr>
          <p:txBody>
            <a:bodyPr wrap="none" anchor="ctr"/>
            <a:lstStyle/>
            <a:p>
              <a:endParaRPr lang="es-ES"/>
            </a:p>
          </p:txBody>
        </p:sp>
        <p:sp>
          <p:nvSpPr>
            <p:cNvPr id="7181" name="Line 17"/>
            <p:cNvSpPr>
              <a:spLocks noChangeShapeType="1"/>
            </p:cNvSpPr>
            <p:nvPr/>
          </p:nvSpPr>
          <p:spPr bwMode="auto">
            <a:xfrm flipV="1">
              <a:off x="2711" y="2992"/>
              <a:ext cx="2175" cy="603"/>
            </a:xfrm>
            <a:prstGeom prst="line">
              <a:avLst/>
            </a:prstGeom>
            <a:noFill/>
            <a:ln w="28575">
              <a:solidFill>
                <a:srgbClr val="C51F27"/>
              </a:solidFill>
              <a:round/>
              <a:headEnd/>
              <a:tailEnd type="triangle" w="med" len="med"/>
            </a:ln>
          </p:spPr>
          <p:txBody>
            <a:bodyPr wrap="none" anchor="ctr"/>
            <a:lstStyle/>
            <a:p>
              <a:endParaRPr lang="es-ES"/>
            </a:p>
          </p:txBody>
        </p:sp>
        <p:sp>
          <p:nvSpPr>
            <p:cNvPr id="7182" name="Line 18"/>
            <p:cNvSpPr>
              <a:spLocks noChangeShapeType="1"/>
            </p:cNvSpPr>
            <p:nvPr/>
          </p:nvSpPr>
          <p:spPr bwMode="auto">
            <a:xfrm flipV="1">
              <a:off x="2786" y="3162"/>
              <a:ext cx="2175" cy="603"/>
            </a:xfrm>
            <a:prstGeom prst="line">
              <a:avLst/>
            </a:prstGeom>
            <a:noFill/>
            <a:ln w="28575">
              <a:solidFill>
                <a:srgbClr val="C51F27"/>
              </a:solidFill>
              <a:round/>
              <a:headEnd/>
              <a:tailEnd type="triangle" w="med" len="med"/>
            </a:ln>
          </p:spPr>
          <p:txBody>
            <a:bodyPr wrap="none" anchor="ctr"/>
            <a:lstStyle/>
            <a:p>
              <a:endParaRPr lang="es-ES"/>
            </a:p>
          </p:txBody>
        </p:sp>
      </p:grpSp>
      <p:sp>
        <p:nvSpPr>
          <p:cNvPr id="18" name="Text Box 2"/>
          <p:cNvSpPr txBox="1">
            <a:spLocks noChangeArrowheads="1"/>
          </p:cNvSpPr>
          <p:nvPr/>
        </p:nvSpPr>
        <p:spPr bwMode="auto">
          <a:xfrm>
            <a:off x="532263" y="3499869"/>
            <a:ext cx="9058275" cy="400110"/>
          </a:xfrm>
          <a:prstGeom prst="rect">
            <a:avLst/>
          </a:prstGeom>
          <a:noFill/>
          <a:ln w="38100">
            <a:noFill/>
            <a:miter lim="800000"/>
            <a:headEnd/>
            <a:tailEnd/>
          </a:ln>
        </p:spPr>
        <p:txBody>
          <a:bodyPr>
            <a:spAutoFit/>
          </a:bodyPr>
          <a:lstStyle/>
          <a:p>
            <a:pPr algn="ctr" eaLnBrk="0" hangingPunct="0"/>
            <a:r>
              <a:rPr lang="eu-ES" sz="2000" b="1" dirty="0" smtClean="0">
                <a:latin typeface="Lucida Handwriting" pitchFamily="66" charset="0"/>
              </a:rPr>
              <a:t>KORRONTE</a:t>
            </a:r>
            <a:r>
              <a:rPr lang="eu-ES" sz="2000" b="1" dirty="0" err="1" smtClean="0">
                <a:latin typeface="Lucida Handwriting" pitchFamily="66" charset="0"/>
              </a:rPr>
              <a:t> </a:t>
            </a:r>
            <a:r>
              <a:rPr lang="eu-ES" sz="2000" b="1" dirty="0" err="1">
                <a:latin typeface="Lucida Handwriting" pitchFamily="66" charset="0"/>
              </a:rPr>
              <a:t>ELEKTRIKOA</a:t>
            </a:r>
            <a:r>
              <a:rPr lang="eu-ES" sz="2000" b="1" dirty="0">
                <a:latin typeface="+mn-lt"/>
              </a:rPr>
              <a:t>=</a:t>
            </a:r>
            <a:r>
              <a:rPr lang="eu-ES" sz="2000" b="1" dirty="0">
                <a:latin typeface="Lucida Handwriting" pitchFamily="66" charset="0"/>
              </a:rPr>
              <a:t>KARGEN</a:t>
            </a:r>
            <a:r>
              <a:rPr lang="eu-ES" sz="2000" b="1" dirty="0" err="1">
                <a:latin typeface="Lucida Handwriting" pitchFamily="66" charset="0"/>
              </a:rPr>
              <a:t> HIGID</a:t>
            </a:r>
            <a:r>
              <a:rPr lang="eu-ES" sz="2000" b="1" dirty="0">
                <a:latin typeface="Lucida Handwriting" pitchFamily="66" charset="0"/>
              </a:rPr>
              <a:t>URA</a:t>
            </a:r>
            <a:r>
              <a:rPr lang="eu-ES" sz="2000" b="1" dirty="0" err="1">
                <a:latin typeface="Lucida Handwriting" pitchFamily="66" charset="0"/>
              </a:rPr>
              <a:t> ED</a:t>
            </a:r>
            <a:r>
              <a:rPr lang="eu-ES" sz="2000" b="1" dirty="0">
                <a:latin typeface="Lucida Handwriting" pitchFamily="66" charset="0"/>
              </a:rPr>
              <a:t>O</a:t>
            </a:r>
            <a:r>
              <a:rPr lang="eu-ES" sz="2000" b="1" dirty="0" err="1">
                <a:latin typeface="Lucida Handwriting" pitchFamily="66" charset="0"/>
              </a:rPr>
              <a:t> </a:t>
            </a:r>
            <a:r>
              <a:rPr lang="eu-ES" sz="2000" b="1" dirty="0" smtClean="0">
                <a:latin typeface="Lucida Handwriting" pitchFamily="66" charset="0"/>
              </a:rPr>
              <a:t>GARRAIOA</a:t>
            </a:r>
            <a:endParaRPr lang="eu-ES"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1555"/>
                                        </p:tgtEl>
                                        <p:attrNameLst>
                                          <p:attrName>style.visibility</p:attrName>
                                        </p:attrNameLst>
                                      </p:cBhvr>
                                      <p:to>
                                        <p:strVal val="visible"/>
                                      </p:to>
                                    </p:set>
                                    <p:anim to="" calcmode="lin" valueType="num">
                                      <p:cBhvr>
                                        <p:cTn id="7" dur="1" fill="hold"/>
                                        <p:tgtEl>
                                          <p:spTgt spid="15155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554"/>
                                        </p:tgtEl>
                                        <p:attrNameLst>
                                          <p:attrName>style.visibility</p:attrName>
                                        </p:attrNameLst>
                                      </p:cBhvr>
                                      <p:to>
                                        <p:strVal val="visible"/>
                                      </p:to>
                                    </p:set>
                                    <p:animEffect transition="in" filter="fade">
                                      <p:cBhvr>
                                        <p:cTn id="12" dur="2000"/>
                                        <p:tgtEl>
                                          <p:spTgt spid="15155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51563"/>
                                        </p:tgtEl>
                                        <p:attrNameLst>
                                          <p:attrName>style.visibility</p:attrName>
                                        </p:attrNameLst>
                                      </p:cBhvr>
                                      <p:to>
                                        <p:strVal val="visible"/>
                                      </p:to>
                                    </p:set>
                                    <p:anim to="" calcmode="lin" valueType="num">
                                      <p:cBhvr>
                                        <p:cTn id="35" dur="1" fill="hold"/>
                                        <p:tgtEl>
                                          <p:spTgt spid="151563"/>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51557"/>
                                        </p:tgtEl>
                                        <p:attrNameLst>
                                          <p:attrName>style.visibility</p:attrName>
                                        </p:attrNameLst>
                                      </p:cBhvr>
                                      <p:to>
                                        <p:strVal val="visible"/>
                                      </p:to>
                                    </p:set>
                                    <p:anim to="" calcmode="lin" valueType="num">
                                      <p:cBhvr>
                                        <p:cTn id="38" dur="1" fill="hold"/>
                                        <p:tgtEl>
                                          <p:spTgt spid="151557"/>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51564"/>
                                        </p:tgtEl>
                                        <p:attrNameLst>
                                          <p:attrName>style.visibility</p:attrName>
                                        </p:attrNameLst>
                                      </p:cBhvr>
                                      <p:to>
                                        <p:strVal val="visible"/>
                                      </p:to>
                                    </p:set>
                                    <p:anim to="" calcmode="lin" valueType="num">
                                      <p:cBhvr>
                                        <p:cTn id="43" dur="1" fill="hold"/>
                                        <p:tgtEl>
                                          <p:spTgt spid="151564"/>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151558"/>
                                        </p:tgtEl>
                                        <p:attrNameLst>
                                          <p:attrName>style.visibility</p:attrName>
                                        </p:attrNameLst>
                                      </p:cBhvr>
                                      <p:to>
                                        <p:strVal val="visible"/>
                                      </p:to>
                                    </p:set>
                                    <p:anim to="" calcmode="lin" valueType="num">
                                      <p:cBhvr>
                                        <p:cTn id="46" dur="1" fill="hold"/>
                                        <p:tgtEl>
                                          <p:spTgt spid="151558"/>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1562"/>
                                        </p:tgtEl>
                                        <p:attrNameLst>
                                          <p:attrName>style.visibility</p:attrName>
                                        </p:attrNameLst>
                                      </p:cBhvr>
                                      <p:to>
                                        <p:strVal val="visible"/>
                                      </p:to>
                                    </p:set>
                                    <p:animEffect transition="in" filter="wipe(right)">
                                      <p:cBhvr>
                                        <p:cTn id="51" dur="5000"/>
                                        <p:tgtEl>
                                          <p:spTgt spid="151562"/>
                                        </p:tgtEl>
                                      </p:cBhvr>
                                    </p:animEffect>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151561">
                                            <p:bg/>
                                          </p:spTgt>
                                        </p:tgtEl>
                                        <p:attrNameLst>
                                          <p:attrName>style.visibility</p:attrName>
                                        </p:attrNameLst>
                                      </p:cBhvr>
                                      <p:to>
                                        <p:strVal val="visible"/>
                                      </p:to>
                                    </p:set>
                                    <p:anim to="" calcmode="lin" valueType="num">
                                      <p:cBhvr>
                                        <p:cTn id="56" dur="1" fill="hold"/>
                                        <p:tgtEl>
                                          <p:spTgt spid="151561">
                                            <p:bg/>
                                          </p:spTgt>
                                        </p:tgtEl>
                                        <p:attrNameLst>
                                          <p:attrName/>
                                        </p:attrNameLst>
                                      </p:cBhvr>
                                    </p:anim>
                                  </p:childTnLst>
                                </p:cTn>
                              </p:par>
                              <p:par>
                                <p:cTn id="57" presetID="24" presetClass="entr" presetSubtype="0" fill="hold" grpId="0" nodeType="withEffect">
                                  <p:stCondLst>
                                    <p:cond delay="0"/>
                                  </p:stCondLst>
                                  <p:childTnLst>
                                    <p:set>
                                      <p:cBhvr>
                                        <p:cTn id="58" dur="1" fill="hold">
                                          <p:stCondLst>
                                            <p:cond delay="0"/>
                                          </p:stCondLst>
                                        </p:cTn>
                                        <p:tgtEl>
                                          <p:spTgt spid="151561">
                                            <p:txEl>
                                              <p:pRg st="0" end="0"/>
                                            </p:txEl>
                                          </p:spTgt>
                                        </p:tgtEl>
                                        <p:attrNameLst>
                                          <p:attrName>style.visibility</p:attrName>
                                        </p:attrNameLst>
                                      </p:cBhvr>
                                      <p:to>
                                        <p:strVal val="visible"/>
                                      </p:to>
                                    </p:set>
                                    <p:anim to="" calcmode="lin" valueType="num">
                                      <p:cBhvr>
                                        <p:cTn id="59" dur="1" fill="hold"/>
                                        <p:tgtEl>
                                          <p:spTgt spid="151561">
                                            <p:txEl>
                                              <p:pRg st="0" end="0"/>
                                            </p:txEl>
                                          </p:spTgt>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35" presetClass="emph" presetSubtype="0" repeatCount="indefinite" fill="hold" nodeType="clickEffect">
                                  <p:stCondLst>
                                    <p:cond delay="0"/>
                                  </p:stCondLst>
                                  <p:endCondLst>
                                    <p:cond evt="onNext" delay="0">
                                      <p:tgtEl>
                                        <p:sldTgt/>
                                      </p:tgtEl>
                                    </p:cond>
                                  </p:endCondLst>
                                  <p:childTnLst>
                                    <p:anim calcmode="discrete" valueType="str">
                                      <p:cBhvr>
                                        <p:cTn id="63" dur="1000" fill="hold"/>
                                        <p:tgtEl>
                                          <p:spTgt spid="151561">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animBg="1"/>
      <p:bldP spid="151557" grpId="0" animBg="1"/>
      <p:bldP spid="151561" grpId="0" build="allAtOnce" animBg="1"/>
      <p:bldP spid="151562" grpId="0" animBg="1"/>
      <p:bldP spid="151563"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Text Box 3"/>
          <p:cNvSpPr txBox="1">
            <a:spLocks noChangeArrowheads="1"/>
          </p:cNvSpPr>
          <p:nvPr/>
        </p:nvSpPr>
        <p:spPr bwMode="auto">
          <a:xfrm>
            <a:off x="381000" y="309563"/>
            <a:ext cx="9163050" cy="2995948"/>
          </a:xfrm>
          <a:prstGeom prst="rect">
            <a:avLst/>
          </a:prstGeom>
          <a:noFill/>
          <a:ln w="57150" algn="ctr">
            <a:noFill/>
            <a:miter lim="800000"/>
            <a:headEnd/>
            <a:tailEnd/>
          </a:ln>
        </p:spPr>
        <p:txBody>
          <a:bodyPr>
            <a:spAutoFit/>
          </a:bodyPr>
          <a:lstStyle/>
          <a:p>
            <a:pPr algn="just" eaLnBrk="0" hangingPunct="0">
              <a:lnSpc>
                <a:spcPct val="150000"/>
              </a:lnSpc>
            </a:pPr>
            <a:r>
              <a:rPr lang="es-ES" sz="2800" b="1" dirty="0"/>
              <a:t>	</a:t>
            </a:r>
            <a:r>
              <a:rPr lang="es-ES" sz="2000" b="1" dirty="0" smtClean="0">
                <a:latin typeface="Comic Sans MS" pitchFamily="66" charset="0"/>
              </a:rPr>
              <a:t>K.E.3</a:t>
            </a:r>
            <a:r>
              <a:rPr lang="es-ES" sz="2000" b="1" dirty="0">
                <a:latin typeface="Comic Sans MS" pitchFamily="66" charset="0"/>
              </a:rPr>
              <a:t>.-</a:t>
            </a:r>
            <a:r>
              <a:rPr lang="es-ES" sz="2000" dirty="0">
                <a:latin typeface="Comic Sans MS" pitchFamily="66" charset="0"/>
              </a:rPr>
              <a:t>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eroale</a:t>
            </a:r>
            <a:r>
              <a:rPr lang="es-ES" sz="2000" dirty="0">
                <a:latin typeface="Comic Sans MS" pitchFamily="66" charset="0"/>
              </a:rPr>
              <a:t> batean, </a:t>
            </a:r>
            <a:r>
              <a:rPr lang="es-ES" sz="2000" dirty="0" err="1">
                <a:latin typeface="Comic Sans MS" pitchFamily="66" charset="0"/>
              </a:rPr>
              <a:t>korrontearen</a:t>
            </a:r>
            <a:r>
              <a:rPr lang="es-ES" sz="2000" dirty="0">
                <a:latin typeface="Comic Sans MS" pitchFamily="66" charset="0"/>
              </a:rPr>
              <a:t> </a:t>
            </a:r>
            <a:r>
              <a:rPr lang="es-ES" sz="2000" dirty="0" err="1">
                <a:latin typeface="Comic Sans MS" pitchFamily="66" charset="0"/>
              </a:rPr>
              <a:t>intentsitatea</a:t>
            </a:r>
            <a:r>
              <a:rPr lang="es-ES" sz="2000" dirty="0">
                <a:latin typeface="Comic Sans MS" pitchFamily="66" charset="0"/>
              </a:rPr>
              <a:t> </a:t>
            </a:r>
            <a:r>
              <a:rPr lang="es-ES" sz="2000" dirty="0" err="1">
                <a:latin typeface="Comic Sans MS" pitchFamily="66" charset="0"/>
              </a:rPr>
              <a:t>denborarekiko</a:t>
            </a:r>
            <a:r>
              <a:rPr lang="es-ES" sz="2000" dirty="0">
                <a:latin typeface="Comic Sans MS" pitchFamily="66" charset="0"/>
              </a:rPr>
              <a:t> </a:t>
            </a:r>
            <a:r>
              <a:rPr lang="es-ES" sz="2000" dirty="0" err="1">
                <a:latin typeface="Comic Sans MS" pitchFamily="66" charset="0"/>
              </a:rPr>
              <a:t>ezagutzen</a:t>
            </a:r>
            <a:r>
              <a:rPr lang="es-ES" sz="2000" dirty="0">
                <a:latin typeface="Comic Sans MS" pitchFamily="66" charset="0"/>
              </a:rPr>
              <a:t> </a:t>
            </a:r>
            <a:r>
              <a:rPr lang="es-ES" sz="2000" dirty="0" err="1">
                <a:latin typeface="Comic Sans MS" pitchFamily="66" charset="0"/>
              </a:rPr>
              <a:t>dugu</a:t>
            </a:r>
            <a:r>
              <a:rPr lang="es-ES" sz="2000" dirty="0">
                <a:latin typeface="Comic Sans MS" pitchFamily="66" charset="0"/>
              </a:rPr>
              <a:t>: i=3t</a:t>
            </a:r>
            <a:r>
              <a:rPr lang="es-ES" sz="2000" baseline="30000" dirty="0">
                <a:latin typeface="Comic Sans MS" pitchFamily="66" charset="0"/>
              </a:rPr>
              <a:t>2</a:t>
            </a:r>
            <a:r>
              <a:rPr lang="es-ES" sz="2000" dirty="0">
                <a:latin typeface="Comic Sans MS" pitchFamily="66" charset="0"/>
              </a:rPr>
              <a:t>+2 (non, i </a:t>
            </a:r>
            <a:r>
              <a:rPr lang="es-ES" sz="2000" dirty="0" err="1">
                <a:latin typeface="Comic Sans MS" pitchFamily="66" charset="0"/>
              </a:rPr>
              <a:t>Amperetan</a:t>
            </a:r>
            <a:r>
              <a:rPr lang="es-ES" sz="2000" dirty="0">
                <a:latin typeface="Comic Sans MS" pitchFamily="66" charset="0"/>
              </a:rPr>
              <a:t> eta t </a:t>
            </a:r>
            <a:r>
              <a:rPr lang="es-ES" sz="2000" dirty="0" err="1">
                <a:latin typeface="Comic Sans MS" pitchFamily="66" charset="0"/>
              </a:rPr>
              <a:t>segundotan</a:t>
            </a:r>
            <a:r>
              <a:rPr lang="es-ES" sz="2000" dirty="0">
                <a:latin typeface="Comic Sans MS" pitchFamily="66" charset="0"/>
              </a:rPr>
              <a:t> </a:t>
            </a:r>
            <a:r>
              <a:rPr lang="es-ES" sz="2000" dirty="0" err="1">
                <a:latin typeface="Comic Sans MS" pitchFamily="66" charset="0"/>
              </a:rPr>
              <a:t>adieraziak</a:t>
            </a:r>
            <a:r>
              <a:rPr lang="es-ES" sz="2000" dirty="0">
                <a:latin typeface="Comic Sans MS" pitchFamily="66" charset="0"/>
              </a:rPr>
              <a:t> </a:t>
            </a:r>
            <a:r>
              <a:rPr lang="es-ES" sz="2000" dirty="0" err="1">
                <a:latin typeface="Comic Sans MS" pitchFamily="66" charset="0"/>
              </a:rPr>
              <a:t>baitaude</a:t>
            </a:r>
            <a:r>
              <a:rPr lang="es-ES" sz="2000" dirty="0">
                <a:latin typeface="Comic Sans MS" pitchFamily="66" charset="0"/>
              </a:rPr>
              <a:t>). </a:t>
            </a:r>
            <a:r>
              <a:rPr lang="es-ES" sz="2000" dirty="0" err="1">
                <a:latin typeface="Comic Sans MS" pitchFamily="66" charset="0"/>
              </a:rPr>
              <a:t>Kalkulatu</a:t>
            </a:r>
            <a:r>
              <a:rPr lang="es-ES" sz="2000" dirty="0">
                <a:latin typeface="Comic Sans MS" pitchFamily="66" charset="0"/>
              </a:rPr>
              <a:t>: a) </a:t>
            </a:r>
            <a:r>
              <a:rPr lang="es-ES" sz="2000" dirty="0" err="1">
                <a:latin typeface="Comic Sans MS" pitchFamily="66" charset="0"/>
              </a:rPr>
              <a:t>Zenbat</a:t>
            </a:r>
            <a:r>
              <a:rPr lang="es-ES" sz="2000" dirty="0">
                <a:latin typeface="Comic Sans MS" pitchFamily="66" charset="0"/>
              </a:rPr>
              <a:t> </a:t>
            </a:r>
            <a:r>
              <a:rPr lang="es-ES" sz="2000" dirty="0" err="1">
                <a:latin typeface="Comic Sans MS" pitchFamily="66" charset="0"/>
              </a:rPr>
              <a:t>Coulombek</a:t>
            </a:r>
            <a:r>
              <a:rPr lang="es-ES" sz="2000" dirty="0">
                <a:latin typeface="Comic Sans MS" pitchFamily="66" charset="0"/>
              </a:rPr>
              <a:t> </a:t>
            </a:r>
            <a:r>
              <a:rPr lang="es-ES" sz="2000" dirty="0" err="1">
                <a:latin typeface="Comic Sans MS" pitchFamily="66" charset="0"/>
              </a:rPr>
              <a:t>zeharkatzen</a:t>
            </a:r>
            <a:r>
              <a:rPr lang="es-ES" sz="2000" dirty="0">
                <a:latin typeface="Comic Sans MS" pitchFamily="66" charset="0"/>
              </a:rPr>
              <a:t> </a:t>
            </a:r>
            <a:r>
              <a:rPr lang="es-ES" sz="2000" dirty="0" err="1">
                <a:latin typeface="Comic Sans MS" pitchFamily="66" charset="0"/>
              </a:rPr>
              <a:t>dute</a:t>
            </a:r>
            <a:r>
              <a:rPr lang="es-ES" sz="2000" dirty="0">
                <a:latin typeface="Comic Sans MS" pitchFamily="66" charset="0"/>
              </a:rPr>
              <a:t> </a:t>
            </a:r>
            <a:r>
              <a:rPr lang="es-ES" sz="2000" dirty="0" err="1">
                <a:latin typeface="Comic Sans MS" pitchFamily="66" charset="0"/>
              </a:rPr>
              <a:t>hariaren</a:t>
            </a:r>
            <a:r>
              <a:rPr lang="es-ES" sz="2000" dirty="0">
                <a:latin typeface="Comic Sans MS" pitchFamily="66" charset="0"/>
              </a:rPr>
              <a:t> </a:t>
            </a:r>
            <a:r>
              <a:rPr lang="es-ES" sz="2000" dirty="0" err="1">
                <a:latin typeface="Comic Sans MS" pitchFamily="66" charset="0"/>
              </a:rPr>
              <a:t>zeharkako</a:t>
            </a:r>
            <a:r>
              <a:rPr lang="es-ES" sz="2000" dirty="0">
                <a:latin typeface="Comic Sans MS" pitchFamily="66" charset="0"/>
              </a:rPr>
              <a:t> </a:t>
            </a:r>
            <a:r>
              <a:rPr lang="es-ES" sz="2000" dirty="0" err="1">
                <a:latin typeface="Comic Sans MS" pitchFamily="66" charset="0"/>
              </a:rPr>
              <a:t>gainazal</a:t>
            </a:r>
            <a:r>
              <a:rPr lang="es-ES" sz="2000" dirty="0">
                <a:latin typeface="Comic Sans MS" pitchFamily="66" charset="0"/>
              </a:rPr>
              <a:t> </a:t>
            </a:r>
            <a:r>
              <a:rPr lang="es-ES" sz="2000" dirty="0" err="1">
                <a:latin typeface="Comic Sans MS" pitchFamily="66" charset="0"/>
              </a:rPr>
              <a:t>bat</a:t>
            </a:r>
            <a:r>
              <a:rPr lang="es-ES" sz="2000" dirty="0">
                <a:latin typeface="Comic Sans MS" pitchFamily="66" charset="0"/>
              </a:rPr>
              <a:t> t=</a:t>
            </a:r>
            <a:r>
              <a:rPr lang="es-ES" sz="2000" dirty="0" err="1">
                <a:latin typeface="Comic Sans MS" pitchFamily="66" charset="0"/>
              </a:rPr>
              <a:t>1s</a:t>
            </a:r>
            <a:r>
              <a:rPr lang="es-ES" sz="2000" dirty="0">
                <a:latin typeface="Comic Sans MS" pitchFamily="66" charset="0"/>
              </a:rPr>
              <a:t> eta t=</a:t>
            </a:r>
            <a:r>
              <a:rPr lang="es-ES" sz="2000" dirty="0" err="1">
                <a:latin typeface="Comic Sans MS" pitchFamily="66" charset="0"/>
              </a:rPr>
              <a:t>5s</a:t>
            </a:r>
            <a:r>
              <a:rPr lang="es-ES" sz="2000" dirty="0">
                <a:latin typeface="Comic Sans MS" pitchFamily="66" charset="0"/>
              </a:rPr>
              <a:t> </a:t>
            </a:r>
            <a:r>
              <a:rPr lang="es-ES" sz="2000" dirty="0" err="1">
                <a:latin typeface="Comic Sans MS" pitchFamily="66" charset="0"/>
              </a:rPr>
              <a:t>balioen</a:t>
            </a:r>
            <a:r>
              <a:rPr lang="es-ES" sz="2000" dirty="0">
                <a:latin typeface="Comic Sans MS" pitchFamily="66" charset="0"/>
              </a:rPr>
              <a:t> </a:t>
            </a:r>
            <a:r>
              <a:rPr lang="es-ES" sz="2000" dirty="0" err="1">
                <a:latin typeface="Comic Sans MS" pitchFamily="66" charset="0"/>
              </a:rPr>
              <a:t>arteko</a:t>
            </a:r>
            <a:r>
              <a:rPr lang="es-ES" sz="2000" dirty="0">
                <a:latin typeface="Comic Sans MS" pitchFamily="66" charset="0"/>
              </a:rPr>
              <a:t> </a:t>
            </a:r>
            <a:r>
              <a:rPr lang="es-ES" sz="2000" dirty="0" err="1">
                <a:latin typeface="Comic Sans MS" pitchFamily="66" charset="0"/>
              </a:rPr>
              <a:t>denbora-tartean</a:t>
            </a:r>
            <a:r>
              <a:rPr lang="es-ES" sz="2000" dirty="0">
                <a:latin typeface="Comic Sans MS" pitchFamily="66" charset="0"/>
              </a:rPr>
              <a:t>? </a:t>
            </a:r>
            <a:r>
              <a:rPr lang="pt-PT" sz="2000" dirty="0">
                <a:latin typeface="Comic Sans MS" pitchFamily="66" charset="0"/>
              </a:rPr>
              <a:t>Zenbatekoa da batez-besteko intentsitatea denbora-tarte horretan</a:t>
            </a:r>
            <a:r>
              <a:rPr lang="pt-PT" sz="2000" dirty="0" smtClean="0">
                <a:latin typeface="Comic Sans MS" pitchFamily="66" charset="0"/>
              </a:rPr>
              <a:t>?</a:t>
            </a:r>
            <a:endParaRPr lang="es-ES" sz="2000"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013" name="Object 117"/>
          <p:cNvGraphicFramePr>
            <a:graphicFrameLocks noChangeAspect="1"/>
          </p:cNvGraphicFramePr>
          <p:nvPr/>
        </p:nvGraphicFramePr>
        <p:xfrm>
          <a:off x="1498600" y="177275"/>
          <a:ext cx="1284288" cy="942975"/>
        </p:xfrm>
        <a:graphic>
          <a:graphicData uri="http://schemas.openxmlformats.org/presentationml/2006/ole">
            <mc:AlternateContent xmlns:mc="http://schemas.openxmlformats.org/markup-compatibility/2006">
              <mc:Choice xmlns:v="urn:schemas-microsoft-com:vml" Requires="v">
                <p:oleObj spid="_x0000_s337692" name="Ecuación" r:id="rId4" imgW="571252" imgH="418918" progId="Equation.3">
                  <p:embed/>
                </p:oleObj>
              </mc:Choice>
              <mc:Fallback>
                <p:oleObj name="Ecuación" r:id="rId4" imgW="571252" imgH="418918" progId="Equation.3">
                  <p:embed/>
                  <p:pic>
                    <p:nvPicPr>
                      <p:cNvPr id="0" name="Picture 2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177275"/>
                        <a:ext cx="12842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 name="Object 117"/>
          <p:cNvGraphicFramePr>
            <a:graphicFrameLocks noChangeAspect="1"/>
          </p:cNvGraphicFramePr>
          <p:nvPr/>
        </p:nvGraphicFramePr>
        <p:xfrm>
          <a:off x="1404237" y="3523783"/>
          <a:ext cx="1712912" cy="885825"/>
        </p:xfrm>
        <a:graphic>
          <a:graphicData uri="http://schemas.openxmlformats.org/presentationml/2006/ole">
            <mc:AlternateContent xmlns:mc="http://schemas.openxmlformats.org/markup-compatibility/2006">
              <mc:Choice xmlns:v="urn:schemas-microsoft-com:vml" Requires="v">
                <p:oleObj spid="_x0000_s337693" name="Ecuación" r:id="rId6" imgW="761669" imgH="393529" progId="Equation.3">
                  <p:embed/>
                </p:oleObj>
              </mc:Choice>
              <mc:Fallback>
                <p:oleObj name="Ecuación" r:id="rId6" imgW="761669" imgH="393529" progId="Equation.3">
                  <p:embed/>
                  <p:pic>
                    <p:nvPicPr>
                      <p:cNvPr id="0" name="Picture 2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4237" y="3523783"/>
                        <a:ext cx="171291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 name="Object 117"/>
          <p:cNvGraphicFramePr>
            <a:graphicFrameLocks noChangeAspect="1"/>
          </p:cNvGraphicFramePr>
          <p:nvPr/>
        </p:nvGraphicFramePr>
        <p:xfrm>
          <a:off x="2724150" y="397938"/>
          <a:ext cx="2227263" cy="542925"/>
        </p:xfrm>
        <a:graphic>
          <a:graphicData uri="http://schemas.openxmlformats.org/presentationml/2006/ole">
            <mc:AlternateContent xmlns:mc="http://schemas.openxmlformats.org/markup-compatibility/2006">
              <mc:Choice xmlns:v="urn:schemas-microsoft-com:vml" Requires="v">
                <p:oleObj spid="_x0000_s337694" name="Ecuación" r:id="rId8" imgW="990170" imgH="241195" progId="Equation.3">
                  <p:embed/>
                </p:oleObj>
              </mc:Choice>
              <mc:Fallback>
                <p:oleObj name="Ecuación" r:id="rId8" imgW="990170" imgH="241195" progId="Equation.3">
                  <p:embed/>
                  <p:pic>
                    <p:nvPicPr>
                      <p:cNvPr id="0" name="Picture 2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150" y="397938"/>
                        <a:ext cx="22272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 name="Object 117"/>
          <p:cNvGraphicFramePr>
            <a:graphicFrameLocks noChangeAspect="1"/>
          </p:cNvGraphicFramePr>
          <p:nvPr/>
        </p:nvGraphicFramePr>
        <p:xfrm>
          <a:off x="5013325" y="50800"/>
          <a:ext cx="2913063" cy="1227138"/>
        </p:xfrm>
        <a:graphic>
          <a:graphicData uri="http://schemas.openxmlformats.org/presentationml/2006/ole">
            <mc:AlternateContent xmlns:mc="http://schemas.openxmlformats.org/markup-compatibility/2006">
              <mc:Choice xmlns:v="urn:schemas-microsoft-com:vml" Requires="v">
                <p:oleObj spid="_x0000_s337695" name="Ecuación" r:id="rId10" imgW="1295280" imgH="545760" progId="Equation.3">
                  <p:embed/>
                </p:oleObj>
              </mc:Choice>
              <mc:Fallback>
                <p:oleObj name="Ecuación" r:id="rId10" imgW="1295280" imgH="545760" progId="Equation.3">
                  <p:embed/>
                  <p:pic>
                    <p:nvPicPr>
                      <p:cNvPr id="0" name="Picture 2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3325" y="50800"/>
                        <a:ext cx="2913063"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 name="Object 117"/>
          <p:cNvGraphicFramePr>
            <a:graphicFrameLocks noChangeAspect="1"/>
          </p:cNvGraphicFramePr>
          <p:nvPr/>
        </p:nvGraphicFramePr>
        <p:xfrm>
          <a:off x="1473200" y="1150938"/>
          <a:ext cx="5341938" cy="1228725"/>
        </p:xfrm>
        <a:graphic>
          <a:graphicData uri="http://schemas.openxmlformats.org/presentationml/2006/ole">
            <mc:AlternateContent xmlns:mc="http://schemas.openxmlformats.org/markup-compatibility/2006">
              <mc:Choice xmlns:v="urn:schemas-microsoft-com:vml" Requires="v">
                <p:oleObj spid="_x0000_s337696" name="Ecuación" r:id="rId12" imgW="2374560" imgH="545760" progId="Equation.3">
                  <p:embed/>
                </p:oleObj>
              </mc:Choice>
              <mc:Fallback>
                <p:oleObj name="Ecuación" r:id="rId12" imgW="2374560" imgH="545760" progId="Equation.3">
                  <p:embed/>
                  <p:pic>
                    <p:nvPicPr>
                      <p:cNvPr id="0" name="Picture 2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3200" y="1150938"/>
                        <a:ext cx="5341938"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 name="Object 117"/>
          <p:cNvGraphicFramePr>
            <a:graphicFrameLocks noChangeAspect="1"/>
          </p:cNvGraphicFramePr>
          <p:nvPr/>
        </p:nvGraphicFramePr>
        <p:xfrm>
          <a:off x="6869076" y="1169587"/>
          <a:ext cx="2655888" cy="1143000"/>
        </p:xfrm>
        <a:graphic>
          <a:graphicData uri="http://schemas.openxmlformats.org/presentationml/2006/ole">
            <mc:AlternateContent xmlns:mc="http://schemas.openxmlformats.org/markup-compatibility/2006">
              <mc:Choice xmlns:v="urn:schemas-microsoft-com:vml" Requires="v">
                <p:oleObj spid="_x0000_s337697" name="Ecuación" r:id="rId14" imgW="1180800" imgH="507960" progId="Equation.3">
                  <p:embed/>
                </p:oleObj>
              </mc:Choice>
              <mc:Fallback>
                <p:oleObj name="Ecuación" r:id="rId14" imgW="1180800" imgH="507960" progId="Equation.3">
                  <p:embed/>
                  <p:pic>
                    <p:nvPicPr>
                      <p:cNvPr id="0" name="Picture 26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9076" y="1169587"/>
                        <a:ext cx="2655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 name="Object 117"/>
          <p:cNvGraphicFramePr>
            <a:graphicFrameLocks noChangeAspect="1"/>
          </p:cNvGraphicFramePr>
          <p:nvPr/>
        </p:nvGraphicFramePr>
        <p:xfrm>
          <a:off x="3039112" y="3506321"/>
          <a:ext cx="1057275" cy="912812"/>
        </p:xfrm>
        <a:graphic>
          <a:graphicData uri="http://schemas.openxmlformats.org/presentationml/2006/ole">
            <mc:AlternateContent xmlns:mc="http://schemas.openxmlformats.org/markup-compatibility/2006">
              <mc:Choice xmlns:v="urn:schemas-microsoft-com:vml" Requires="v">
                <p:oleObj spid="_x0000_s337698" name="Ecuación" r:id="rId16" imgW="469800" imgH="406080" progId="Equation.3">
                  <p:embed/>
                </p:oleObj>
              </mc:Choice>
              <mc:Fallback>
                <p:oleObj name="Ecuación" r:id="rId16" imgW="469800" imgH="406080" progId="Equation.3">
                  <p:embed/>
                  <p:pic>
                    <p:nvPicPr>
                      <p:cNvPr id="0" name="Picture 27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9112" y="3506321"/>
                        <a:ext cx="1057275"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 name="Object 117"/>
          <p:cNvGraphicFramePr>
            <a:graphicFrameLocks noChangeAspect="1"/>
          </p:cNvGraphicFramePr>
          <p:nvPr/>
        </p:nvGraphicFramePr>
        <p:xfrm>
          <a:off x="660400" y="412225"/>
          <a:ext cx="657225" cy="485775"/>
        </p:xfrm>
        <a:graphic>
          <a:graphicData uri="http://schemas.openxmlformats.org/presentationml/2006/ole">
            <mc:AlternateContent xmlns:mc="http://schemas.openxmlformats.org/markup-compatibility/2006">
              <mc:Choice xmlns:v="urn:schemas-microsoft-com:vml" Requires="v">
                <p:oleObj spid="_x0000_s337699" name="Ecuación" r:id="rId18" imgW="291847" imgH="215713" progId="Equation.3">
                  <p:embed/>
                </p:oleObj>
              </mc:Choice>
              <mc:Fallback>
                <p:oleObj name="Ecuación" r:id="rId18" imgW="291847" imgH="215713" progId="Equation.3">
                  <p:embed/>
                  <p:pic>
                    <p:nvPicPr>
                      <p:cNvPr id="0" name="Picture 27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0400" y="412225"/>
                        <a:ext cx="6572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 name="Object 117"/>
          <p:cNvGraphicFramePr>
            <a:graphicFrameLocks noChangeAspect="1"/>
          </p:cNvGraphicFramePr>
          <p:nvPr/>
        </p:nvGraphicFramePr>
        <p:xfrm>
          <a:off x="788287" y="3679358"/>
          <a:ext cx="598487" cy="485775"/>
        </p:xfrm>
        <a:graphic>
          <a:graphicData uri="http://schemas.openxmlformats.org/presentationml/2006/ole">
            <mc:AlternateContent xmlns:mc="http://schemas.openxmlformats.org/markup-compatibility/2006">
              <mc:Choice xmlns:v="urn:schemas-microsoft-com:vml" Requires="v">
                <p:oleObj spid="_x0000_s337700" name="Ecuación" r:id="rId20" imgW="266353" imgH="215619" progId="Equation.3">
                  <p:embed/>
                </p:oleObj>
              </mc:Choice>
              <mc:Fallback>
                <p:oleObj name="Ecuación" r:id="rId20" imgW="266353" imgH="215619" progId="Equation.3">
                  <p:embed/>
                  <p:pic>
                    <p:nvPicPr>
                      <p:cNvPr id="0" name="Picture 27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8287" y="3679358"/>
                        <a:ext cx="5984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17"/>
          <p:cNvGraphicFramePr>
            <a:graphicFrameLocks noChangeAspect="1"/>
          </p:cNvGraphicFramePr>
          <p:nvPr/>
        </p:nvGraphicFramePr>
        <p:xfrm>
          <a:off x="3573463" y="2647950"/>
          <a:ext cx="3570287" cy="571500"/>
        </p:xfrm>
        <a:graphic>
          <a:graphicData uri="http://schemas.openxmlformats.org/presentationml/2006/ole">
            <mc:AlternateContent xmlns:mc="http://schemas.openxmlformats.org/markup-compatibility/2006">
              <mc:Choice xmlns:v="urn:schemas-microsoft-com:vml" Requires="v">
                <p:oleObj spid="_x0000_s337701" name="Ecuación" r:id="rId22" imgW="1587240" imgH="253800" progId="Equation.3">
                  <p:embed/>
                </p:oleObj>
              </mc:Choice>
              <mc:Fallback>
                <p:oleObj name="Ecuación" r:id="rId22" imgW="1587240" imgH="253800" progId="Equation.3">
                  <p:embed/>
                  <p:pic>
                    <p:nvPicPr>
                      <p:cNvPr id="0" name="Object 26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73463" y="2647950"/>
                        <a:ext cx="3570287"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7"/>
          <p:cNvGraphicFramePr>
            <a:graphicFrameLocks noChangeAspect="1"/>
          </p:cNvGraphicFramePr>
          <p:nvPr/>
        </p:nvGraphicFramePr>
        <p:xfrm>
          <a:off x="4108774" y="3751496"/>
          <a:ext cx="1085850" cy="398462"/>
        </p:xfrm>
        <a:graphic>
          <a:graphicData uri="http://schemas.openxmlformats.org/presentationml/2006/ole">
            <mc:AlternateContent xmlns:mc="http://schemas.openxmlformats.org/markup-compatibility/2006">
              <mc:Choice xmlns:v="urn:schemas-microsoft-com:vml" Requires="v">
                <p:oleObj spid="_x0000_s337702" name="Ecuación" r:id="rId24" imgW="482400" imgH="177480" progId="Equation.3">
                  <p:embed/>
                </p:oleObj>
              </mc:Choice>
              <mc:Fallback>
                <p:oleObj name="Ecuación" r:id="rId24" imgW="482400" imgH="177480" progId="Equation.3">
                  <p:embed/>
                  <p:pic>
                    <p:nvPicPr>
                      <p:cNvPr id="0" name="Object 27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8774" y="3751496"/>
                        <a:ext cx="10858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17"/>
          <p:cNvGraphicFramePr>
            <a:graphicFrameLocks noChangeAspect="1"/>
          </p:cNvGraphicFramePr>
          <p:nvPr/>
        </p:nvGraphicFramePr>
        <p:xfrm>
          <a:off x="371474" y="4410242"/>
          <a:ext cx="9057533" cy="1008063"/>
        </p:xfrm>
        <a:graphic>
          <a:graphicData uri="http://schemas.openxmlformats.org/presentationml/2006/ole">
            <mc:AlternateContent xmlns:mc="http://schemas.openxmlformats.org/markup-compatibility/2006">
              <mc:Choice xmlns:v="urn:schemas-microsoft-com:vml" Requires="v">
                <p:oleObj spid="_x0000_s337703" name="Ecuación" r:id="rId26" imgW="4140000" imgH="457200" progId="Equation.3">
                  <p:embed/>
                </p:oleObj>
              </mc:Choice>
              <mc:Fallback>
                <p:oleObj name="Ecuación" r:id="rId26" imgW="4140000" imgH="457200" progId="Equation.3">
                  <p:embed/>
                  <p:pic>
                    <p:nvPicPr>
                      <p:cNvPr id="0" name="Picture 27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1474" y="4410242"/>
                        <a:ext cx="9057533"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17"/>
          <p:cNvGraphicFramePr>
            <a:graphicFrameLocks noChangeAspect="1"/>
          </p:cNvGraphicFramePr>
          <p:nvPr/>
        </p:nvGraphicFramePr>
        <p:xfrm>
          <a:off x="271463" y="5574455"/>
          <a:ext cx="9634537" cy="528637"/>
        </p:xfrm>
        <a:graphic>
          <a:graphicData uri="http://schemas.openxmlformats.org/presentationml/2006/ole">
            <mc:AlternateContent xmlns:mc="http://schemas.openxmlformats.org/markup-compatibility/2006">
              <mc:Choice xmlns:v="urn:schemas-microsoft-com:vml" Requires="v">
                <p:oleObj spid="_x0000_s337704" name="Ecuación" r:id="rId28" imgW="4381200" imgH="241200" progId="Equation.3">
                  <p:embed/>
                </p:oleObj>
              </mc:Choice>
              <mc:Fallback>
                <p:oleObj name="Ecuación" r:id="rId28" imgW="4381200" imgH="241200" progId="Equation.3">
                  <p:embed/>
                  <p:pic>
                    <p:nvPicPr>
                      <p:cNvPr id="0" name="Picture 27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1463" y="5574455"/>
                        <a:ext cx="9634537"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17"/>
          <p:cNvGraphicFramePr>
            <a:graphicFrameLocks noChangeAspect="1"/>
          </p:cNvGraphicFramePr>
          <p:nvPr/>
        </p:nvGraphicFramePr>
        <p:xfrm>
          <a:off x="378506" y="6073898"/>
          <a:ext cx="7372350" cy="473075"/>
        </p:xfrm>
        <a:graphic>
          <a:graphicData uri="http://schemas.openxmlformats.org/presentationml/2006/ole">
            <mc:AlternateContent xmlns:mc="http://schemas.openxmlformats.org/markup-compatibility/2006">
              <mc:Choice xmlns:v="urn:schemas-microsoft-com:vml" Requires="v">
                <p:oleObj spid="_x0000_s337705" name="Ecuación" r:id="rId30" imgW="3352680" imgH="215640" progId="Equation.3">
                  <p:embed/>
                </p:oleObj>
              </mc:Choice>
              <mc:Fallback>
                <p:oleObj name="Ecuación" r:id="rId30" imgW="3352680" imgH="215640" progId="Equation.3">
                  <p:embed/>
                  <p:pic>
                    <p:nvPicPr>
                      <p:cNvPr id="0" name="Picture 27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8506" y="6073898"/>
                        <a:ext cx="7372350" cy="4730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3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013"/>
                                        </p:tgtEl>
                                        <p:attrNameLst>
                                          <p:attrName>style.visibility</p:attrName>
                                        </p:attrNameLst>
                                      </p:cBhvr>
                                      <p:to>
                                        <p:strVal val="visible"/>
                                      </p:to>
                                    </p:set>
                                    <p:animEffect transition="in" filter="wipe(left)">
                                      <p:cBhvr>
                                        <p:cTn id="12" dur="3000"/>
                                        <p:tgtEl>
                                          <p:spTgt spid="337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wipe(left)">
                                      <p:cBhvr>
                                        <p:cTn id="17" dur="30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30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wipe(left)">
                                      <p:cBhvr>
                                        <p:cTn id="27" dur="30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wipe(left)">
                                      <p:cBhvr>
                                        <p:cTn id="32" dur="30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3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wipe(left)">
                                      <p:cBhvr>
                                        <p:cTn id="42" dur="30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wipe(left)">
                                      <p:cBhvr>
                                        <p:cTn id="47" dur="3000"/>
                                        <p:tgtEl>
                                          <p:spTgt spid="1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wipe(left)">
                                      <p:cBhvr>
                                        <p:cTn id="52" dur="3000"/>
                                        <p:tgtEl>
                                          <p:spTgt spid="1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3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to="" calcmode="lin" valueType="num">
                                      <p:cBhvr>
                                        <p:cTn id="62" dur="1" fill="hold"/>
                                        <p:tgtEl>
                                          <p:spTgt spid="13"/>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3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10"/>
          <p:cNvSpPr>
            <a:spLocks noGrp="1" noChangeArrowheads="1"/>
          </p:cNvSpPr>
          <p:nvPr>
            <p:ph type="title" idx="4294967295"/>
          </p:nvPr>
        </p:nvSpPr>
        <p:spPr bwMode="auto">
          <a:xfrm>
            <a:off x="901700" y="2100263"/>
            <a:ext cx="8102600" cy="1447800"/>
          </a:xfrm>
          <a:prstGeom prst="rect">
            <a:avLst/>
          </a:prstGeom>
          <a:solidFill>
            <a:srgbClr val="FFFF00"/>
          </a:solidFill>
          <a:ln w="38100">
            <a:solidFill>
              <a:schemeClr val="tx1"/>
            </a:solidFill>
            <a:miter lim="800000"/>
            <a:headEnd/>
            <a:tailEnd/>
          </a:ln>
        </p:spPr>
        <p:txBody>
          <a:bodyPr>
            <a:spAutoFit/>
          </a:bodyPr>
          <a:lstStyle/>
          <a:p>
            <a:r>
              <a:rPr lang="eu-ES" dirty="0" err="1" smtClean="0">
                <a:latin typeface="Lucida Handwriting" pitchFamily="66" charset="0"/>
              </a:rPr>
              <a:t>OHM-EN</a:t>
            </a:r>
            <a:r>
              <a:rPr lang="eu-ES" dirty="0" smtClean="0">
                <a:latin typeface="Lucida Handwriting" pitchFamily="66" charset="0"/>
              </a:rPr>
              <a:t> LEGEA</a:t>
            </a:r>
            <a:r>
              <a:rPr lang="eu-ES" dirty="0" smtClean="0"/>
              <a:t/>
            </a:r>
            <a:br>
              <a:rPr lang="eu-ES" dirty="0" smtClean="0"/>
            </a:br>
            <a:r>
              <a:rPr lang="eu-ES" dirty="0" err="1" smtClean="0"/>
              <a:t>George</a:t>
            </a:r>
            <a:r>
              <a:rPr lang="eu-ES" dirty="0" smtClean="0"/>
              <a:t> Simon</a:t>
            </a:r>
            <a:r>
              <a:rPr lang="eu-ES" dirty="0" err="1" smtClean="0"/>
              <a:t> Ohm </a:t>
            </a:r>
            <a:r>
              <a:rPr lang="eu-ES" dirty="0" smtClean="0"/>
              <a:t>(1787-1854) </a:t>
            </a:r>
          </a:p>
        </p:txBody>
      </p:sp>
      <p:sp>
        <p:nvSpPr>
          <p:cNvPr id="62476" name="Text Box 12"/>
          <p:cNvSpPr txBox="1">
            <a:spLocks noChangeArrowheads="1"/>
          </p:cNvSpPr>
          <p:nvPr/>
        </p:nvSpPr>
        <p:spPr bwMode="auto">
          <a:xfrm>
            <a:off x="1589733" y="5108575"/>
            <a:ext cx="6728124" cy="707886"/>
          </a:xfrm>
          <a:prstGeom prst="rect">
            <a:avLst/>
          </a:prstGeom>
          <a:noFill/>
          <a:ln w="9525">
            <a:noFill/>
            <a:miter lim="800000"/>
            <a:headEnd/>
            <a:tailEnd/>
          </a:ln>
        </p:spPr>
        <p:txBody>
          <a:bodyPr wrap="none">
            <a:spAutoFit/>
          </a:bodyPr>
          <a:lstStyle/>
          <a:p>
            <a:pPr algn="ctr" eaLnBrk="0" hangingPunct="0"/>
            <a:r>
              <a:rPr lang="eu-ES" sz="4000" b="1" dirty="0">
                <a:latin typeface="Symbol" pitchFamily="18" charset="2"/>
              </a:rPr>
              <a:t></a:t>
            </a:r>
            <a:r>
              <a:rPr lang="eu-ES" sz="3200" b="1" dirty="0" err="1">
                <a:latin typeface="Symbol" pitchFamily="18" charset="2"/>
              </a:rPr>
              <a:t>:</a:t>
            </a:r>
            <a:r>
              <a:rPr lang="eu-ES" sz="3200" b="1" dirty="0">
                <a:latin typeface="Symbol" pitchFamily="18" charset="2"/>
              </a:rPr>
              <a:t> </a:t>
            </a:r>
            <a:r>
              <a:rPr lang="eu-ES" sz="3200" b="1" dirty="0">
                <a:latin typeface="Lucida Handwriting" pitchFamily="66" charset="0"/>
              </a:rPr>
              <a:t>Eroankortasun elektrikoa</a:t>
            </a:r>
            <a:endParaRPr lang="eu-ES" sz="1800" dirty="0">
              <a:latin typeface="Lucida Handwriting" pitchFamily="66" charset="0"/>
            </a:endParaRPr>
          </a:p>
        </p:txBody>
      </p:sp>
      <p:sp>
        <p:nvSpPr>
          <p:cNvPr id="62477" name="Text Box 13"/>
          <p:cNvSpPr txBox="1">
            <a:spLocks noChangeArrowheads="1"/>
          </p:cNvSpPr>
          <p:nvPr/>
        </p:nvSpPr>
        <p:spPr bwMode="auto">
          <a:xfrm>
            <a:off x="1171357" y="5746750"/>
            <a:ext cx="7563289" cy="707886"/>
          </a:xfrm>
          <a:prstGeom prst="rect">
            <a:avLst/>
          </a:prstGeom>
          <a:noFill/>
          <a:ln w="9525">
            <a:noFill/>
            <a:miter lim="800000"/>
            <a:headEnd/>
            <a:tailEnd/>
          </a:ln>
        </p:spPr>
        <p:txBody>
          <a:bodyPr wrap="none">
            <a:spAutoFit/>
          </a:bodyPr>
          <a:lstStyle/>
          <a:p>
            <a:pPr algn="ctr" eaLnBrk="0" hangingPunct="0"/>
            <a:r>
              <a:rPr lang="eu-ES" sz="4000" b="1" dirty="0" err="1">
                <a:latin typeface="Symbol" pitchFamily="18" charset="2"/>
              </a:rPr>
              <a:t></a:t>
            </a:r>
            <a:r>
              <a:rPr lang="eu-ES" sz="3200" b="1" dirty="0"/>
              <a:t>: </a:t>
            </a:r>
            <a:r>
              <a:rPr lang="eu-ES" sz="3200" b="1" dirty="0" err="1">
                <a:latin typeface="Lucida Handwriting" pitchFamily="66" charset="0"/>
              </a:rPr>
              <a:t>Erresistibitate</a:t>
            </a:r>
            <a:r>
              <a:rPr lang="eu-ES" sz="3200" b="1" dirty="0">
                <a:latin typeface="Lucida Handwriting" pitchFamily="66" charset="0"/>
              </a:rPr>
              <a:t>  elektrikoa</a:t>
            </a:r>
            <a:endParaRPr lang="eu-ES" sz="1800" dirty="0">
              <a:latin typeface="Lucida Handwriting" pitchFamily="66" charset="0"/>
            </a:endParaRPr>
          </a:p>
        </p:txBody>
      </p:sp>
      <p:grpSp>
        <p:nvGrpSpPr>
          <p:cNvPr id="62491" name="Group 27"/>
          <p:cNvGrpSpPr>
            <a:grpSpLocks/>
          </p:cNvGrpSpPr>
          <p:nvPr/>
        </p:nvGrpSpPr>
        <p:grpSpPr bwMode="auto">
          <a:xfrm>
            <a:off x="696913" y="3754439"/>
            <a:ext cx="8512175" cy="1331913"/>
            <a:chOff x="440" y="2446"/>
            <a:chExt cx="5361" cy="839"/>
          </a:xfrm>
        </p:grpSpPr>
        <p:sp>
          <p:nvSpPr>
            <p:cNvPr id="2" name="Rectangle 18"/>
            <p:cNvSpPr>
              <a:spLocks noChangeArrowheads="1"/>
            </p:cNvSpPr>
            <p:nvPr/>
          </p:nvSpPr>
          <p:spPr bwMode="auto">
            <a:xfrm>
              <a:off x="440" y="2499"/>
              <a:ext cx="5361" cy="756"/>
            </a:xfrm>
            <a:prstGeom prst="rect">
              <a:avLst/>
            </a:prstGeom>
            <a:solidFill>
              <a:srgbClr val="FFFF00"/>
            </a:solidFill>
            <a:ln w="57150">
              <a:solidFill>
                <a:schemeClr val="tx1"/>
              </a:solidFill>
              <a:miter lim="800000"/>
              <a:headEnd/>
              <a:tailEnd/>
            </a:ln>
          </p:spPr>
          <p:txBody>
            <a:bodyPr wrap="none" anchor="ctr"/>
            <a:lstStyle/>
            <a:p>
              <a:pPr algn="ctr" eaLnBrk="0" hangingPunct="0"/>
              <a:endParaRPr lang="eu-ES"/>
            </a:p>
          </p:txBody>
        </p:sp>
        <p:graphicFrame>
          <p:nvGraphicFramePr>
            <p:cNvPr id="62466" name="Object 2"/>
            <p:cNvGraphicFramePr>
              <a:graphicFrameLocks noChangeAspect="1"/>
            </p:cNvGraphicFramePr>
            <p:nvPr/>
          </p:nvGraphicFramePr>
          <p:xfrm>
            <a:off x="560" y="2446"/>
            <a:ext cx="1814" cy="839"/>
          </p:xfrm>
          <a:graphic>
            <a:graphicData uri="http://schemas.openxmlformats.org/presentationml/2006/ole">
              <mc:AlternateContent xmlns:mc="http://schemas.openxmlformats.org/markup-compatibility/2006">
                <mc:Choice xmlns:v="urn:schemas-microsoft-com:vml" Requires="v">
                  <p:oleObj spid="_x0000_s62601" name="Ecuación" r:id="rId4" imgW="532937" imgH="266469" progId="Equation.3">
                    <p:embed/>
                  </p:oleObj>
                </mc:Choice>
                <mc:Fallback>
                  <p:oleObj name="Ecuación" r:id="rId4" imgW="532937" imgH="266469"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 y="2446"/>
                          <a:ext cx="1814" cy="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14"/>
            <p:cNvSpPr txBox="1">
              <a:spLocks noChangeArrowheads="1"/>
            </p:cNvSpPr>
            <p:nvPr/>
          </p:nvSpPr>
          <p:spPr bwMode="auto">
            <a:xfrm>
              <a:off x="2902" y="2715"/>
              <a:ext cx="2613" cy="294"/>
            </a:xfrm>
            <a:prstGeom prst="rect">
              <a:avLst/>
            </a:prstGeom>
            <a:noFill/>
            <a:ln w="9525">
              <a:solidFill>
                <a:schemeClr val="tx1"/>
              </a:solidFill>
              <a:miter lim="800000"/>
              <a:headEnd/>
              <a:tailEnd/>
            </a:ln>
          </p:spPr>
          <p:txBody>
            <a:bodyPr wrap="none">
              <a:spAutoFit/>
            </a:bodyPr>
            <a:lstStyle/>
            <a:p>
              <a:pPr algn="ctr" eaLnBrk="0" hangingPunct="0"/>
              <a:r>
                <a:rPr lang="eu-ES" sz="2400">
                  <a:solidFill>
                    <a:schemeClr val="tx2"/>
                  </a:solidFill>
                </a:rPr>
                <a:t>EMAITZA ESPERIMENTALA</a:t>
              </a:r>
            </a:p>
          </p:txBody>
        </p:sp>
      </p:grpSp>
      <p:graphicFrame>
        <p:nvGraphicFramePr>
          <p:cNvPr id="62479" name="Object 15"/>
          <p:cNvGraphicFramePr>
            <a:graphicFrameLocks noChangeAspect="1"/>
          </p:cNvGraphicFramePr>
          <p:nvPr/>
        </p:nvGraphicFramePr>
        <p:xfrm>
          <a:off x="2851150" y="728663"/>
          <a:ext cx="952500" cy="1322387"/>
        </p:xfrm>
        <a:graphic>
          <a:graphicData uri="http://schemas.openxmlformats.org/presentationml/2006/ole">
            <mc:AlternateContent xmlns:mc="http://schemas.openxmlformats.org/markup-compatibility/2006">
              <mc:Choice xmlns:v="urn:schemas-microsoft-com:vml" Requires="v">
                <p:oleObj spid="_x0000_s62602" name="Ecuación" r:id="rId6" imgW="152334" imgH="228501" progId="Equation.3">
                  <p:embed/>
                </p:oleObj>
              </mc:Choice>
              <mc:Fallback>
                <p:oleObj name="Ecuación" r:id="rId6" imgW="152334" imgH="228501"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1150" y="728663"/>
                        <a:ext cx="9525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80" name="Object 16"/>
          <p:cNvGraphicFramePr>
            <a:graphicFrameLocks noChangeAspect="1"/>
          </p:cNvGraphicFramePr>
          <p:nvPr/>
        </p:nvGraphicFramePr>
        <p:xfrm>
          <a:off x="6596063" y="619125"/>
          <a:ext cx="1031875" cy="1536700"/>
        </p:xfrm>
        <a:graphic>
          <a:graphicData uri="http://schemas.openxmlformats.org/presentationml/2006/ole">
            <mc:AlternateContent xmlns:mc="http://schemas.openxmlformats.org/markup-compatibility/2006">
              <mc:Choice xmlns:v="urn:schemas-microsoft-com:vml" Requires="v">
                <p:oleObj spid="_x0000_s62603" name="Ecuación" r:id="rId8" imgW="164885" imgH="266353" progId="Equation.3">
                  <p:embed/>
                </p:oleObj>
              </mc:Choice>
              <mc:Fallback>
                <p:oleObj name="Ecuación" r:id="rId8" imgW="164885" imgH="266353" progId="Equation.3">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6063" y="619125"/>
                        <a:ext cx="103187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86" name="Text Box 22"/>
          <p:cNvSpPr txBox="1">
            <a:spLocks noChangeArrowheads="1"/>
          </p:cNvSpPr>
          <p:nvPr/>
        </p:nvSpPr>
        <p:spPr bwMode="auto">
          <a:xfrm>
            <a:off x="2621462" y="234950"/>
            <a:ext cx="1505540" cy="523220"/>
          </a:xfrm>
          <a:prstGeom prst="rect">
            <a:avLst/>
          </a:prstGeom>
          <a:solidFill>
            <a:srgbClr val="FFFF00"/>
          </a:solidFill>
          <a:ln w="28575">
            <a:solidFill>
              <a:schemeClr val="tx1"/>
            </a:solidFill>
            <a:miter lim="800000"/>
            <a:headEnd/>
            <a:tailEnd/>
          </a:ln>
        </p:spPr>
        <p:txBody>
          <a:bodyPr wrap="none">
            <a:spAutoFit/>
          </a:bodyPr>
          <a:lstStyle/>
          <a:p>
            <a:pPr algn="ctr" eaLnBrk="0" hangingPunct="0"/>
            <a:r>
              <a:rPr lang="eu-ES" sz="2800" b="1" dirty="0">
                <a:latin typeface="Lucida Handwriting" pitchFamily="66" charset="0"/>
              </a:rPr>
              <a:t>KAUSA</a:t>
            </a:r>
            <a:endParaRPr lang="eu-ES" dirty="0">
              <a:latin typeface="Lucida Handwriting" pitchFamily="66" charset="0"/>
            </a:endParaRPr>
          </a:p>
        </p:txBody>
      </p:sp>
      <p:sp>
        <p:nvSpPr>
          <p:cNvPr id="62487" name="Text Box 23"/>
          <p:cNvSpPr txBox="1">
            <a:spLocks noChangeArrowheads="1"/>
          </p:cNvSpPr>
          <p:nvPr/>
        </p:nvSpPr>
        <p:spPr bwMode="auto">
          <a:xfrm>
            <a:off x="6145229" y="234950"/>
            <a:ext cx="1933543" cy="523220"/>
          </a:xfrm>
          <a:prstGeom prst="rect">
            <a:avLst/>
          </a:prstGeom>
          <a:solidFill>
            <a:srgbClr val="FFFF00"/>
          </a:solidFill>
          <a:ln w="28575">
            <a:solidFill>
              <a:schemeClr val="tx1"/>
            </a:solidFill>
            <a:miter lim="800000"/>
            <a:headEnd/>
            <a:tailEnd/>
          </a:ln>
        </p:spPr>
        <p:txBody>
          <a:bodyPr wrap="none">
            <a:spAutoFit/>
          </a:bodyPr>
          <a:lstStyle/>
          <a:p>
            <a:pPr algn="ctr" eaLnBrk="0" hangingPunct="0"/>
            <a:r>
              <a:rPr lang="eu-ES" sz="2800" b="1" dirty="0">
                <a:latin typeface="Lucida Handwriting" pitchFamily="66" charset="0"/>
              </a:rPr>
              <a:t>EFEKTUA</a:t>
            </a:r>
            <a:endParaRPr lang="eu-ES" dirty="0">
              <a:latin typeface="Lucida Handwriting" pitchFamily="66" charset="0"/>
            </a:endParaRPr>
          </a:p>
        </p:txBody>
      </p:sp>
      <p:sp>
        <p:nvSpPr>
          <p:cNvPr id="62489" name="AutoShape 25"/>
          <p:cNvSpPr>
            <a:spLocks noChangeArrowheads="1"/>
          </p:cNvSpPr>
          <p:nvPr/>
        </p:nvSpPr>
        <p:spPr bwMode="auto">
          <a:xfrm>
            <a:off x="4357688" y="177800"/>
            <a:ext cx="1614487" cy="661988"/>
          </a:xfrm>
          <a:prstGeom prst="rightArrow">
            <a:avLst>
              <a:gd name="adj1" fmla="val 50000"/>
              <a:gd name="adj2" fmla="val 60971"/>
            </a:avLst>
          </a:prstGeom>
          <a:solidFill>
            <a:schemeClr val="tx1"/>
          </a:solidFill>
          <a:ln w="9525">
            <a:solidFill>
              <a:schemeClr val="tx1"/>
            </a:solidFill>
            <a:miter lim="800000"/>
            <a:headEnd/>
            <a:tailEnd/>
          </a:ln>
        </p:spPr>
        <p:txBody>
          <a:bodyPr wrap="none" anchor="ctr"/>
          <a:lstStyle/>
          <a:p>
            <a:pPr algn="ctr" eaLnBrk="0" hangingPunct="0"/>
            <a:endParaRPr lang="eu-ES"/>
          </a:p>
        </p:txBody>
      </p:sp>
      <p:sp>
        <p:nvSpPr>
          <p:cNvPr id="62490" name="AutoShape 26"/>
          <p:cNvSpPr>
            <a:spLocks noChangeArrowheads="1"/>
          </p:cNvSpPr>
          <p:nvPr/>
        </p:nvSpPr>
        <p:spPr bwMode="auto">
          <a:xfrm>
            <a:off x="4357688" y="1250950"/>
            <a:ext cx="1614487" cy="661988"/>
          </a:xfrm>
          <a:prstGeom prst="rightArrow">
            <a:avLst>
              <a:gd name="adj1" fmla="val 50000"/>
              <a:gd name="adj2" fmla="val 60971"/>
            </a:avLst>
          </a:prstGeom>
          <a:solidFill>
            <a:schemeClr val="tx1"/>
          </a:solidFill>
          <a:ln w="9525">
            <a:solidFill>
              <a:schemeClr val="tx1"/>
            </a:solidFill>
            <a:miter lim="800000"/>
            <a:headEnd/>
            <a:tailEnd/>
          </a:ln>
        </p:spPr>
        <p:txBody>
          <a:bodyPr wrap="none" anchor="ctr"/>
          <a:lstStyle/>
          <a:p>
            <a:pPr algn="ctr" eaLnBrk="0" hangingPunct="0"/>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62480"/>
                                        </p:tgtEl>
                                        <p:attrNameLst>
                                          <p:attrName>style.visibility</p:attrName>
                                        </p:attrNameLst>
                                      </p:cBhvr>
                                      <p:to>
                                        <p:strVal val="visible"/>
                                      </p:to>
                                    </p:set>
                                    <p:anim to="" calcmode="lin" valueType="num">
                                      <p:cBhvr>
                                        <p:cTn id="11" dur="1" fill="hold"/>
                                        <p:tgtEl>
                                          <p:spTgt spid="62480"/>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2489"/>
                                        </p:tgtEl>
                                        <p:attrNameLst>
                                          <p:attrName>style.visibility</p:attrName>
                                        </p:attrNameLst>
                                      </p:cBhvr>
                                      <p:to>
                                        <p:strVal val="visible"/>
                                      </p:to>
                                    </p:set>
                                    <p:animEffect transition="in" filter="wipe(right)">
                                      <p:cBhvr>
                                        <p:cTn id="16" dur="500"/>
                                        <p:tgtEl>
                                          <p:spTgt spid="62489"/>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2486"/>
                                        </p:tgtEl>
                                        <p:attrNameLst>
                                          <p:attrName>style.visibility</p:attrName>
                                        </p:attrNameLst>
                                      </p:cBhvr>
                                      <p:to>
                                        <p:strVal val="visible"/>
                                      </p:to>
                                    </p:set>
                                    <p:anim to="" calcmode="lin" valueType="num">
                                      <p:cBhvr>
                                        <p:cTn id="21" dur="1" fill="hold"/>
                                        <p:tgtEl>
                                          <p:spTgt spid="62486"/>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2490"/>
                                        </p:tgtEl>
                                        <p:attrNameLst>
                                          <p:attrName>style.visibility</p:attrName>
                                        </p:attrNameLst>
                                      </p:cBhvr>
                                      <p:to>
                                        <p:strVal val="visible"/>
                                      </p:to>
                                    </p:set>
                                    <p:animEffect transition="in" filter="wipe(right)">
                                      <p:cBhvr>
                                        <p:cTn id="26" dur="500"/>
                                        <p:tgtEl>
                                          <p:spTgt spid="6249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4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2474"/>
                                        </p:tgtEl>
                                        <p:attrNameLst>
                                          <p:attrName>style.visibility</p:attrName>
                                        </p:attrNameLst>
                                      </p:cBhvr>
                                      <p:to>
                                        <p:strVal val="visible"/>
                                      </p:to>
                                    </p:set>
                                    <p:anim calcmode="discrete" valueType="clr">
                                      <p:cBhvr override="childStyle">
                                        <p:cTn id="35" dur="80"/>
                                        <p:tgtEl>
                                          <p:spTgt spid="6247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2474"/>
                                        </p:tgtEl>
                                        <p:attrNameLst>
                                          <p:attrName>fillcolor</p:attrName>
                                        </p:attrNameLst>
                                      </p:cBhvr>
                                      <p:tavLst>
                                        <p:tav tm="0">
                                          <p:val>
                                            <p:clrVal>
                                              <a:schemeClr val="accent2"/>
                                            </p:clrVal>
                                          </p:val>
                                        </p:tav>
                                        <p:tav tm="50000">
                                          <p:val>
                                            <p:clrVal>
                                              <a:schemeClr val="hlink"/>
                                            </p:clrVal>
                                          </p:val>
                                        </p:tav>
                                      </p:tavLst>
                                    </p:anim>
                                    <p:set>
                                      <p:cBhvr>
                                        <p:cTn id="37" dur="80"/>
                                        <p:tgtEl>
                                          <p:spTgt spid="6247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2491"/>
                                        </p:tgtEl>
                                        <p:attrNameLst>
                                          <p:attrName>style.visibility</p:attrName>
                                        </p:attrNameLst>
                                      </p:cBhvr>
                                      <p:to>
                                        <p:strVal val="visible"/>
                                      </p:to>
                                    </p:set>
                                    <p:animEffect transition="in" filter="fade">
                                      <p:cBhvr>
                                        <p:cTn id="42" dur="2000"/>
                                        <p:tgtEl>
                                          <p:spTgt spid="6249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476"/>
                                        </p:tgtEl>
                                        <p:attrNameLst>
                                          <p:attrName>style.visibility</p:attrName>
                                        </p:attrNameLst>
                                      </p:cBhvr>
                                      <p:to>
                                        <p:strVal val="visible"/>
                                      </p:to>
                                    </p:set>
                                    <p:animEffect transition="in" filter="wipe(left)">
                                      <p:cBhvr>
                                        <p:cTn id="47" dur="500"/>
                                        <p:tgtEl>
                                          <p:spTgt spid="624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2477"/>
                                        </p:tgtEl>
                                        <p:attrNameLst>
                                          <p:attrName>style.visibility</p:attrName>
                                        </p:attrNameLst>
                                      </p:cBhvr>
                                      <p:to>
                                        <p:strVal val="visible"/>
                                      </p:to>
                                    </p:set>
                                    <p:animEffect transition="in" filter="wipe(left)">
                                      <p:cBhvr>
                                        <p:cTn id="52" dur="500"/>
                                        <p:tgtEl>
                                          <p:spTgt spid="6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4" grpId="0" animBg="1"/>
      <p:bldP spid="62476" grpId="0"/>
      <p:bldP spid="62477" grpId="0"/>
      <p:bldP spid="62486" grpId="0" animBg="1"/>
      <p:bldP spid="62487" grpId="0" animBg="1"/>
      <p:bldP spid="62489" grpId="0" animBg="1"/>
      <p:bldP spid="624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bwMode="auto">
          <a:xfrm>
            <a:off x="362999" y="298450"/>
            <a:ext cx="4836581" cy="1446550"/>
          </a:xfrm>
          <a:prstGeom prst="rect">
            <a:avLst/>
          </a:prstGeom>
          <a:solidFill>
            <a:srgbClr val="FFFF00"/>
          </a:solidFill>
          <a:ln w="38100">
            <a:solidFill>
              <a:schemeClr val="tx1"/>
            </a:solidFill>
            <a:miter lim="800000"/>
            <a:headEnd/>
            <a:tailEnd/>
          </a:ln>
        </p:spPr>
        <p:txBody>
          <a:bodyPr wrap="none">
            <a:spAutoFit/>
          </a:bodyPr>
          <a:lstStyle/>
          <a:p>
            <a:r>
              <a:rPr lang="eu-ES" dirty="0" err="1" smtClean="0">
                <a:latin typeface="Lucida Handwriting" pitchFamily="66" charset="0"/>
              </a:rPr>
              <a:t>OHM-EN</a:t>
            </a:r>
            <a:r>
              <a:rPr lang="eu-ES" dirty="0" smtClean="0">
                <a:latin typeface="Lucida Handwriting" pitchFamily="66" charset="0"/>
              </a:rPr>
              <a:t> LEGEA</a:t>
            </a:r>
            <a:br>
              <a:rPr lang="eu-ES" dirty="0" smtClean="0">
                <a:latin typeface="Lucida Handwriting" pitchFamily="66" charset="0"/>
              </a:rPr>
            </a:br>
            <a:r>
              <a:rPr lang="eu-ES" dirty="0" smtClean="0">
                <a:latin typeface="Lucida Handwriting" pitchFamily="66" charset="0"/>
              </a:rPr>
              <a:t>OHARRAK</a:t>
            </a:r>
          </a:p>
        </p:txBody>
      </p:sp>
      <p:sp>
        <p:nvSpPr>
          <p:cNvPr id="98307" name="Rectangle 3"/>
          <p:cNvSpPr>
            <a:spLocks noGrp="1" noChangeArrowheads="1"/>
          </p:cNvSpPr>
          <p:nvPr>
            <p:ph type="body" idx="4294967295"/>
          </p:nvPr>
        </p:nvSpPr>
        <p:spPr bwMode="auto">
          <a:xfrm>
            <a:off x="495300" y="2895600"/>
            <a:ext cx="8915400" cy="2701925"/>
          </a:xfrm>
          <a:prstGeom prst="rect">
            <a:avLst/>
          </a:prstGeom>
          <a:noFill/>
          <a:ln>
            <a:miter lim="800000"/>
            <a:headEnd/>
            <a:tailEnd/>
          </a:ln>
        </p:spPr>
        <p:txBody>
          <a:bodyPr/>
          <a:lstStyle/>
          <a:p>
            <a:pPr marL="0" indent="363538">
              <a:lnSpc>
                <a:spcPct val="90000"/>
              </a:lnSpc>
              <a:buFontTx/>
              <a:buNone/>
            </a:pPr>
            <a:r>
              <a:rPr lang="eu-ES" i="1" dirty="0" err="1" smtClean="0">
                <a:solidFill>
                  <a:srgbClr val="FF3300"/>
                </a:solidFill>
              </a:rPr>
              <a:t>Ohm-en</a:t>
            </a:r>
            <a:r>
              <a:rPr lang="eu-ES" i="1" dirty="0" smtClean="0">
                <a:solidFill>
                  <a:srgbClr val="FF3300"/>
                </a:solidFill>
              </a:rPr>
              <a:t> legea</a:t>
            </a:r>
            <a:r>
              <a:rPr lang="eu-ES" i="1" dirty="0" err="1" smtClean="0">
                <a:solidFill>
                  <a:srgbClr val="FF3300"/>
                </a:solidFill>
              </a:rPr>
              <a:t> ez d</a:t>
            </a:r>
            <a:r>
              <a:rPr lang="eu-ES" i="1" dirty="0" smtClean="0">
                <a:solidFill>
                  <a:srgbClr val="FF3300"/>
                </a:solidFill>
              </a:rPr>
              <a:t>a</a:t>
            </a:r>
            <a:r>
              <a:rPr lang="eu-ES" i="1" dirty="0" err="1" smtClean="0">
                <a:solidFill>
                  <a:srgbClr val="FF3300"/>
                </a:solidFill>
              </a:rPr>
              <a:t> </a:t>
            </a:r>
            <a:r>
              <a:rPr lang="eu-ES" i="1" dirty="0" smtClean="0">
                <a:solidFill>
                  <a:srgbClr val="FF3300"/>
                </a:solidFill>
              </a:rPr>
              <a:t>lege</a:t>
            </a:r>
            <a:r>
              <a:rPr lang="eu-ES" i="1" dirty="0" err="1" smtClean="0">
                <a:solidFill>
                  <a:srgbClr val="FF3300"/>
                </a:solidFill>
              </a:rPr>
              <a:t> bat</a:t>
            </a:r>
            <a:r>
              <a:rPr lang="eu-ES" i="1" dirty="0" smtClean="0">
                <a:solidFill>
                  <a:srgbClr val="FF3300"/>
                </a:solidFill>
              </a:rPr>
              <a:t>.</a:t>
            </a:r>
          </a:p>
          <a:p>
            <a:pPr marL="0" indent="363538">
              <a:lnSpc>
                <a:spcPct val="90000"/>
              </a:lnSpc>
              <a:buFontTx/>
              <a:buNone/>
            </a:pPr>
            <a:endParaRPr lang="eu-ES" i="1" dirty="0" smtClean="0">
              <a:solidFill>
                <a:srgbClr val="FF3300"/>
              </a:solidFill>
            </a:endParaRPr>
          </a:p>
          <a:p>
            <a:pPr marL="0" indent="363538">
              <a:lnSpc>
                <a:spcPct val="90000"/>
              </a:lnSpc>
              <a:buFontTx/>
              <a:buNone/>
            </a:pPr>
            <a:r>
              <a:rPr lang="eu-ES" i="1" dirty="0" smtClean="0"/>
              <a:t> Material</a:t>
            </a:r>
            <a:r>
              <a:rPr lang="eu-ES" i="1" dirty="0" err="1" smtClean="0"/>
              <a:t> batzuen</a:t>
            </a:r>
            <a:r>
              <a:rPr lang="eu-ES" i="1" dirty="0" smtClean="0"/>
              <a:t> propietate</a:t>
            </a:r>
            <a:r>
              <a:rPr lang="eu-ES" i="1" dirty="0" err="1" smtClean="0"/>
              <a:t> baten deskribatzen</a:t>
            </a:r>
            <a:r>
              <a:rPr lang="eu-ES" i="1" dirty="0" smtClean="0"/>
              <a:t> duen</a:t>
            </a:r>
            <a:r>
              <a:rPr lang="eu-ES" i="1" dirty="0" err="1" smtClean="0"/>
              <a:t> eku</a:t>
            </a:r>
            <a:r>
              <a:rPr lang="eu-ES" i="1" dirty="0" smtClean="0"/>
              <a:t>azio</a:t>
            </a:r>
            <a:r>
              <a:rPr lang="eu-ES" i="1" dirty="0" err="1" smtClean="0"/>
              <a:t> matematikoa</a:t>
            </a:r>
            <a:r>
              <a:rPr lang="eu-ES" i="1" dirty="0" smtClean="0"/>
              <a:t> besterik ez da.</a:t>
            </a:r>
          </a:p>
          <a:p>
            <a:pPr marL="0" indent="363538">
              <a:lnSpc>
                <a:spcPct val="90000"/>
              </a:lnSpc>
              <a:buFontTx/>
              <a:buNone/>
            </a:pPr>
            <a:r>
              <a:rPr lang="eu-ES" i="1" dirty="0" smtClean="0"/>
              <a:t>Eroale</a:t>
            </a:r>
            <a:r>
              <a:rPr lang="eu-ES" i="1" dirty="0" err="1" smtClean="0"/>
              <a:t> linealak</a:t>
            </a:r>
            <a:r>
              <a:rPr lang="eu-ES" i="1" dirty="0" smtClean="0"/>
              <a:t> edo</a:t>
            </a:r>
            <a:r>
              <a:rPr lang="eu-ES" i="1" dirty="0" err="1" smtClean="0"/>
              <a:t> oh</a:t>
            </a:r>
            <a:r>
              <a:rPr lang="eu-ES" i="1" dirty="0" smtClean="0"/>
              <a:t>mikoak.</a:t>
            </a:r>
          </a:p>
        </p:txBody>
      </p:sp>
      <p:graphicFrame>
        <p:nvGraphicFramePr>
          <p:cNvPr id="98308" name="Object 4"/>
          <p:cNvGraphicFramePr>
            <a:graphicFrameLocks noChangeAspect="1"/>
          </p:cNvGraphicFramePr>
          <p:nvPr/>
        </p:nvGraphicFramePr>
        <p:xfrm>
          <a:off x="5818188" y="173038"/>
          <a:ext cx="3079750" cy="1539875"/>
        </p:xfrm>
        <a:graphic>
          <a:graphicData uri="http://schemas.openxmlformats.org/presentationml/2006/ole">
            <mc:AlternateContent xmlns:mc="http://schemas.openxmlformats.org/markup-compatibility/2006">
              <mc:Choice xmlns:v="urn:schemas-microsoft-com:vml" Requires="v">
                <p:oleObj spid="_x0000_s98349" name="Ecuación" r:id="rId4" imgW="532937" imgH="266469" progId="Equation.3">
                  <p:embed/>
                </p:oleObj>
              </mc:Choice>
              <mc:Fallback>
                <p:oleObj name="Ecuación" r:id="rId4" imgW="532937" imgH="266469"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88" y="173038"/>
                        <a:ext cx="307975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to="" calcmode="lin" valueType="num">
                                      <p:cBhvr>
                                        <p:cTn id="7" dur="1" fill="hold"/>
                                        <p:tgtEl>
                                          <p:spTgt spid="9830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 to="" calcmode="lin" valueType="num">
                                      <p:cBhvr>
                                        <p:cTn id="12" dur="1" fill="hold"/>
                                        <p:tgtEl>
                                          <p:spTgt spid="9830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98307">
                                            <p:txEl>
                                              <p:pRg st="0" end="0"/>
                                            </p:txEl>
                                          </p:spTgt>
                                        </p:tgtEl>
                                        <p:attrNameLst>
                                          <p:attrName>style.visibility</p:attrName>
                                        </p:attrNameLst>
                                      </p:cBhvr>
                                      <p:to>
                                        <p:strVal val="visible"/>
                                      </p:to>
                                    </p:set>
                                    <p:anim calcmode="discrete" valueType="clr">
                                      <p:cBhvr override="childStyle">
                                        <p:cTn id="17" dur="80"/>
                                        <p:tgtEl>
                                          <p:spTgt spid="983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8307">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98307">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98307">
                                            <p:txEl>
                                              <p:pRg st="2" end="2"/>
                                            </p:txEl>
                                          </p:spTgt>
                                        </p:tgtEl>
                                        <p:attrNameLst>
                                          <p:attrName>style.visibility</p:attrName>
                                        </p:attrNameLst>
                                      </p:cBhvr>
                                      <p:to>
                                        <p:strVal val="visible"/>
                                      </p:to>
                                    </p:set>
                                    <p:anim calcmode="discrete" valueType="clr">
                                      <p:cBhvr override="childStyle">
                                        <p:cTn id="24" dur="80"/>
                                        <p:tgtEl>
                                          <p:spTgt spid="983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8307">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98307">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98307">
                                            <p:txEl>
                                              <p:pRg st="3" end="3"/>
                                            </p:txEl>
                                          </p:spTgt>
                                        </p:tgtEl>
                                        <p:attrNameLst>
                                          <p:attrName>style.visibility</p:attrName>
                                        </p:attrNameLst>
                                      </p:cBhvr>
                                      <p:to>
                                        <p:strVal val="visible"/>
                                      </p:to>
                                    </p:set>
                                    <p:anim calcmode="discrete" valueType="clr">
                                      <p:cBhvr override="childStyle">
                                        <p:cTn id="31" dur="80"/>
                                        <p:tgtEl>
                                          <p:spTgt spid="983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8307">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9830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9" name="Rectangle 3"/>
          <p:cNvSpPr>
            <a:spLocks noGrp="1" noChangeArrowheads="1"/>
          </p:cNvSpPr>
          <p:nvPr>
            <p:ph type="body" idx="4294967295"/>
          </p:nvPr>
        </p:nvSpPr>
        <p:spPr bwMode="auto">
          <a:xfrm>
            <a:off x="0" y="2006600"/>
            <a:ext cx="9906001" cy="4119563"/>
          </a:xfrm>
          <a:prstGeom prst="rect">
            <a:avLst/>
          </a:prstGeom>
          <a:noFill/>
          <a:ln>
            <a:miter lim="800000"/>
            <a:headEnd/>
            <a:tailEnd/>
          </a:ln>
        </p:spPr>
        <p:txBody>
          <a:bodyPr/>
          <a:lstStyle/>
          <a:p>
            <a:pPr indent="644525">
              <a:lnSpc>
                <a:spcPct val="80000"/>
              </a:lnSpc>
              <a:buFont typeface="Symbol"/>
              <a:buChar char="s"/>
            </a:pPr>
            <a:r>
              <a:rPr lang="eu-ES" i="1" dirty="0" smtClean="0">
                <a:solidFill>
                  <a:srgbClr val="FF3300"/>
                </a:solidFill>
              </a:rPr>
              <a:t>ez</a:t>
            </a:r>
            <a:r>
              <a:rPr lang="eu-ES" i="1" dirty="0" err="1" smtClean="0">
                <a:solidFill>
                  <a:srgbClr val="FF3300"/>
                </a:solidFill>
              </a:rPr>
              <a:t> d</a:t>
            </a:r>
            <a:r>
              <a:rPr lang="eu-ES" i="1" dirty="0" smtClean="0">
                <a:solidFill>
                  <a:srgbClr val="FF3300"/>
                </a:solidFill>
              </a:rPr>
              <a:t>a</a:t>
            </a:r>
            <a:r>
              <a:rPr lang="eu-ES" i="1" dirty="0" err="1" smtClean="0">
                <a:solidFill>
                  <a:srgbClr val="FF3300"/>
                </a:solidFill>
              </a:rPr>
              <a:t> </a:t>
            </a:r>
            <a:r>
              <a:rPr lang="eu-ES" i="1" dirty="0" smtClean="0">
                <a:solidFill>
                  <a:srgbClr val="FF3300"/>
                </a:solidFill>
              </a:rPr>
              <a:t>konstantea</a:t>
            </a:r>
          </a:p>
          <a:p>
            <a:pPr indent="644525">
              <a:lnSpc>
                <a:spcPct val="80000"/>
              </a:lnSpc>
              <a:buFontTx/>
              <a:buNone/>
            </a:pPr>
            <a:endParaRPr lang="eu-ES" i="1" dirty="0" smtClean="0">
              <a:solidFill>
                <a:srgbClr val="FF3300"/>
              </a:solidFill>
            </a:endParaRPr>
          </a:p>
          <a:p>
            <a:pPr indent="15875">
              <a:lnSpc>
                <a:spcPct val="80000"/>
              </a:lnSpc>
              <a:buFontTx/>
              <a:buNone/>
            </a:pPr>
            <a:r>
              <a:rPr lang="eu-ES" i="1" dirty="0" smtClean="0"/>
              <a:t>Ezaugarri</a:t>
            </a:r>
            <a:r>
              <a:rPr lang="eu-ES" i="1" dirty="0" err="1" smtClean="0"/>
              <a:t> eta magnitude</a:t>
            </a:r>
            <a:r>
              <a:rPr lang="eu-ES" i="1" dirty="0" smtClean="0"/>
              <a:t> batzuen</a:t>
            </a:r>
            <a:r>
              <a:rPr lang="eu-ES" i="1" dirty="0" err="1" smtClean="0"/>
              <a:t> menpea</a:t>
            </a:r>
            <a:r>
              <a:rPr lang="eu-ES" i="1" dirty="0" smtClean="0"/>
              <a:t>n</a:t>
            </a:r>
            <a:r>
              <a:rPr lang="eu-ES" i="1" dirty="0" err="1" smtClean="0"/>
              <a:t> </a:t>
            </a:r>
            <a:r>
              <a:rPr lang="eu-ES" i="1" dirty="0" smtClean="0"/>
              <a:t>dago:</a:t>
            </a:r>
          </a:p>
          <a:p>
            <a:pPr indent="644525">
              <a:lnSpc>
                <a:spcPct val="80000"/>
              </a:lnSpc>
              <a:buFontTx/>
              <a:buNone/>
            </a:pPr>
            <a:endParaRPr lang="eu-ES" i="1" dirty="0" smtClean="0"/>
          </a:p>
          <a:p>
            <a:pPr indent="644525">
              <a:lnSpc>
                <a:spcPct val="80000"/>
              </a:lnSpc>
              <a:buFont typeface="Symbol" pitchFamily="18" charset="2"/>
              <a:buNone/>
            </a:pPr>
            <a:r>
              <a:rPr lang="eu-ES" i="1" dirty="0" smtClean="0"/>
              <a:t>*Materialaren</a:t>
            </a:r>
            <a:r>
              <a:rPr lang="eu-ES" i="1" dirty="0" err="1" smtClean="0"/>
              <a:t> egitura kristalinoa</a:t>
            </a:r>
            <a:r>
              <a:rPr lang="eu-ES" i="1" dirty="0" smtClean="0"/>
              <a:t>.</a:t>
            </a:r>
          </a:p>
          <a:p>
            <a:pPr indent="644525">
              <a:lnSpc>
                <a:spcPct val="80000"/>
              </a:lnSpc>
              <a:buFont typeface="Symbol" pitchFamily="18" charset="2"/>
              <a:buNone/>
            </a:pPr>
            <a:r>
              <a:rPr lang="eu-ES" i="1" dirty="0" smtClean="0"/>
              <a:t>*Materialean</a:t>
            </a:r>
            <a:r>
              <a:rPr lang="eu-ES" i="1" dirty="0" err="1" smtClean="0"/>
              <a:t> dauden ezpurutasunak</a:t>
            </a:r>
            <a:r>
              <a:rPr lang="eu-ES" i="1" dirty="0" smtClean="0"/>
              <a:t> eta</a:t>
            </a:r>
            <a:r>
              <a:rPr lang="eu-ES" i="1" dirty="0" err="1" smtClean="0"/>
              <a:t> defektuak</a:t>
            </a:r>
            <a:r>
              <a:rPr lang="eu-ES" i="1" dirty="0" smtClean="0"/>
              <a:t>.</a:t>
            </a:r>
          </a:p>
          <a:p>
            <a:pPr indent="644525">
              <a:lnSpc>
                <a:spcPct val="80000"/>
              </a:lnSpc>
              <a:buFontTx/>
              <a:buNone/>
            </a:pPr>
            <a:r>
              <a:rPr lang="eu-ES" i="1" dirty="0" smtClean="0"/>
              <a:t>*Tenperatura</a:t>
            </a:r>
          </a:p>
          <a:p>
            <a:pPr indent="644525">
              <a:lnSpc>
                <a:spcPct val="80000"/>
              </a:lnSpc>
              <a:buFontTx/>
              <a:buNone/>
            </a:pPr>
            <a:r>
              <a:rPr lang="eu-ES" i="1" dirty="0" smtClean="0"/>
              <a:t>*Presioa</a:t>
            </a:r>
          </a:p>
        </p:txBody>
      </p:sp>
      <p:graphicFrame>
        <p:nvGraphicFramePr>
          <p:cNvPr id="152584" name="Object 8"/>
          <p:cNvGraphicFramePr>
            <a:graphicFrameLocks noChangeAspect="1"/>
          </p:cNvGraphicFramePr>
          <p:nvPr/>
        </p:nvGraphicFramePr>
        <p:xfrm>
          <a:off x="5818188" y="173038"/>
          <a:ext cx="3079750" cy="1539875"/>
        </p:xfrm>
        <a:graphic>
          <a:graphicData uri="http://schemas.openxmlformats.org/presentationml/2006/ole">
            <mc:AlternateContent xmlns:mc="http://schemas.openxmlformats.org/markup-compatibility/2006">
              <mc:Choice xmlns:v="urn:schemas-microsoft-com:vml" Requires="v">
                <p:oleObj spid="_x0000_s152625" name="Ecuación" r:id="rId4" imgW="532937" imgH="266469" progId="Equation.3">
                  <p:embed/>
                </p:oleObj>
              </mc:Choice>
              <mc:Fallback>
                <p:oleObj name="Ecuación" r:id="rId4" imgW="532937" imgH="266469"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88" y="173038"/>
                        <a:ext cx="307975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txBox="1">
            <a:spLocks noChangeArrowheads="1"/>
          </p:cNvSpPr>
          <p:nvPr/>
        </p:nvSpPr>
        <p:spPr bwMode="auto">
          <a:xfrm>
            <a:off x="362999" y="384920"/>
            <a:ext cx="4836581" cy="1446550"/>
          </a:xfrm>
          <a:prstGeom prst="rect">
            <a:avLst/>
          </a:prstGeom>
          <a:solidFill>
            <a:srgbClr val="FFFF00"/>
          </a:solidFill>
          <a:ln w="38100">
            <a:solidFill>
              <a:schemeClr val="tx1"/>
            </a:solid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u-ES" sz="4400" b="0" i="0" u="none" strike="noStrike" kern="1200" cap="none" spc="0" normalizeH="0" baseline="0" noProof="0" smtClean="0">
                <a:ln>
                  <a:noFill/>
                </a:ln>
                <a:solidFill>
                  <a:schemeClr val="tx1"/>
                </a:solidFill>
                <a:effectLst/>
                <a:uLnTx/>
                <a:uFillTx/>
                <a:latin typeface="Lucida Handwriting" pitchFamily="66" charset="0"/>
                <a:ea typeface="+mj-ea"/>
                <a:cs typeface="+mj-cs"/>
              </a:rPr>
              <a:t>OHM-EN LEGEA</a:t>
            </a:r>
            <a:br>
              <a:rPr kumimoji="0" lang="eu-ES" sz="4400" b="0" i="0" u="none" strike="noStrike" kern="1200" cap="none" spc="0" normalizeH="0" baseline="0" noProof="0" smtClean="0">
                <a:ln>
                  <a:noFill/>
                </a:ln>
                <a:solidFill>
                  <a:schemeClr val="tx1"/>
                </a:solidFill>
                <a:effectLst/>
                <a:uLnTx/>
                <a:uFillTx/>
                <a:latin typeface="Lucida Handwriting" pitchFamily="66" charset="0"/>
                <a:ea typeface="+mj-ea"/>
                <a:cs typeface="+mj-cs"/>
              </a:rPr>
            </a:br>
            <a:r>
              <a:rPr kumimoji="0" lang="eu-ES" sz="4400" b="0" i="0" u="none" strike="noStrike" kern="1200" cap="none" spc="0" normalizeH="0" baseline="0" noProof="0" smtClean="0">
                <a:ln>
                  <a:noFill/>
                </a:ln>
                <a:solidFill>
                  <a:schemeClr val="tx1"/>
                </a:solidFill>
                <a:effectLst/>
                <a:uLnTx/>
                <a:uFillTx/>
                <a:latin typeface="Lucida Handwriting" pitchFamily="66" charset="0"/>
                <a:ea typeface="+mj-ea"/>
                <a:cs typeface="+mj-cs"/>
              </a:rPr>
              <a:t>OHARRAK</a:t>
            </a:r>
            <a:endParaRPr kumimoji="0" lang="eu-ES" sz="4400" b="0" i="0" u="none" strike="noStrike" kern="1200" cap="none" spc="0" normalizeH="0" baseline="0" noProof="0" dirty="0" smtClean="0">
              <a:ln>
                <a:noFill/>
              </a:ln>
              <a:solidFill>
                <a:schemeClr val="tx1"/>
              </a:solidFill>
              <a:effectLst/>
              <a:uLnTx/>
              <a:uFillTx/>
              <a:latin typeface="Lucida Handwriting"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2579">
                                            <p:txEl>
                                              <p:pRg st="0" end="0"/>
                                            </p:txEl>
                                          </p:spTgt>
                                        </p:tgtEl>
                                        <p:attrNameLst>
                                          <p:attrName>style.visibility</p:attrName>
                                        </p:attrNameLst>
                                      </p:cBhvr>
                                      <p:to>
                                        <p:strVal val="visible"/>
                                      </p:to>
                                    </p:set>
                                    <p:anim calcmode="discrete" valueType="clr">
                                      <p:cBhvr override="childStyle">
                                        <p:cTn id="7" dur="80"/>
                                        <p:tgtEl>
                                          <p:spTgt spid="152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25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257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52579">
                                            <p:txEl>
                                              <p:pRg st="2" end="2"/>
                                            </p:txEl>
                                          </p:spTgt>
                                        </p:tgtEl>
                                        <p:attrNameLst>
                                          <p:attrName>style.visibility</p:attrName>
                                        </p:attrNameLst>
                                      </p:cBhvr>
                                      <p:to>
                                        <p:strVal val="visible"/>
                                      </p:to>
                                    </p:set>
                                    <p:anim calcmode="discrete" valueType="clr">
                                      <p:cBhvr override="childStyle">
                                        <p:cTn id="14" dur="80"/>
                                        <p:tgtEl>
                                          <p:spTgt spid="1525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257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52579">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52579">
                                            <p:txEl>
                                              <p:pRg st="4" end="4"/>
                                            </p:txEl>
                                          </p:spTgt>
                                        </p:tgtEl>
                                        <p:attrNameLst>
                                          <p:attrName>style.visibility</p:attrName>
                                        </p:attrNameLst>
                                      </p:cBhvr>
                                      <p:to>
                                        <p:strVal val="visible"/>
                                      </p:to>
                                    </p:set>
                                    <p:anim calcmode="discrete" valueType="clr">
                                      <p:cBhvr override="childStyle">
                                        <p:cTn id="21" dur="80"/>
                                        <p:tgtEl>
                                          <p:spTgt spid="15257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2579">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152579">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52579">
                                            <p:txEl>
                                              <p:pRg st="5" end="5"/>
                                            </p:txEl>
                                          </p:spTgt>
                                        </p:tgtEl>
                                        <p:attrNameLst>
                                          <p:attrName>style.visibility</p:attrName>
                                        </p:attrNameLst>
                                      </p:cBhvr>
                                      <p:to>
                                        <p:strVal val="visible"/>
                                      </p:to>
                                    </p:set>
                                    <p:anim calcmode="discrete" valueType="clr">
                                      <p:cBhvr override="childStyle">
                                        <p:cTn id="28" dur="80"/>
                                        <p:tgtEl>
                                          <p:spTgt spid="15257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2579">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152579">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52579">
                                            <p:txEl>
                                              <p:pRg st="6" end="6"/>
                                            </p:txEl>
                                          </p:spTgt>
                                        </p:tgtEl>
                                        <p:attrNameLst>
                                          <p:attrName>style.visibility</p:attrName>
                                        </p:attrNameLst>
                                      </p:cBhvr>
                                      <p:to>
                                        <p:strVal val="visible"/>
                                      </p:to>
                                    </p:set>
                                    <p:anim calcmode="discrete" valueType="clr">
                                      <p:cBhvr override="childStyle">
                                        <p:cTn id="35" dur="80"/>
                                        <p:tgtEl>
                                          <p:spTgt spid="15257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2579">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152579">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52579">
                                            <p:txEl>
                                              <p:pRg st="7" end="7"/>
                                            </p:txEl>
                                          </p:spTgt>
                                        </p:tgtEl>
                                        <p:attrNameLst>
                                          <p:attrName>style.visibility</p:attrName>
                                        </p:attrNameLst>
                                      </p:cBhvr>
                                      <p:to>
                                        <p:strVal val="visible"/>
                                      </p:to>
                                    </p:set>
                                    <p:anim calcmode="discrete" valueType="clr">
                                      <p:cBhvr override="childStyle">
                                        <p:cTn id="42" dur="80"/>
                                        <p:tgtEl>
                                          <p:spTgt spid="15257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2579">
                                            <p:txEl>
                                              <p:pRg st="7" end="7"/>
                                            </p:txEl>
                                          </p:spTgt>
                                        </p:tgtEl>
                                        <p:attrNameLst>
                                          <p:attrName>fillcolor</p:attrName>
                                        </p:attrNameLst>
                                      </p:cBhvr>
                                      <p:tavLst>
                                        <p:tav tm="0">
                                          <p:val>
                                            <p:clrVal>
                                              <a:schemeClr val="accent2"/>
                                            </p:clrVal>
                                          </p:val>
                                        </p:tav>
                                        <p:tav tm="50000">
                                          <p:val>
                                            <p:clrVal>
                                              <a:schemeClr val="hlink"/>
                                            </p:clrVal>
                                          </p:val>
                                        </p:tav>
                                      </p:tavLst>
                                    </p:anim>
                                    <p:set>
                                      <p:cBhvr>
                                        <p:cTn id="44" dur="80"/>
                                        <p:tgtEl>
                                          <p:spTgt spid="152579">
                                            <p:txEl>
                                              <p:pRg st="7" end="7"/>
                                            </p:txEl>
                                          </p:spTgt>
                                        </p:tgtEl>
                                        <p:attrNameLst>
                                          <p:attrName>fill.type</p:attrName>
                                        </p:attrNameLst>
                                      </p:cBhvr>
                                      <p:to>
                                        <p:strVal val="solid"/>
                                      </p:to>
                                    </p:set>
                                  </p:childTnLst>
                                </p:cTn>
                              </p:par>
                            </p:childTnLst>
                          </p:cTn>
                        </p:par>
                        <p:par>
                          <p:cTn id="45" fill="hold">
                            <p:stCondLst>
                              <p:cond delay="360"/>
                            </p:stCondLst>
                            <p:childTnLst>
                              <p:par>
                                <p:cTn id="46" presetID="3" presetClass="emph" presetSubtype="2" fill="hold" nodeType="afterEffect">
                                  <p:stCondLst>
                                    <p:cond delay="0"/>
                                  </p:stCondLst>
                                  <p:iterate type="lt">
                                    <p:tmPct val="0"/>
                                  </p:iterate>
                                  <p:childTnLst>
                                    <p:animClr clrSpc="rgb" dir="cw">
                                      <p:cBhvr override="childStyle">
                                        <p:cTn id="47" dur="2000" fill="hold"/>
                                        <p:tgtEl>
                                          <p:spTgt spid="152579">
                                            <p:txEl>
                                              <p:pRg st="6" end="6"/>
                                            </p:txEl>
                                          </p:spTgt>
                                        </p:tgtEl>
                                        <p:attrNameLst>
                                          <p:attrName>style.color</p:attrName>
                                        </p:attrNameLst>
                                      </p:cBhvr>
                                      <p:to>
                                        <a:srgbClr val="FF0000"/>
                                      </p:to>
                                    </p:animClr>
                                  </p:childTnLst>
                                </p:cTn>
                              </p:par>
                            </p:childTnLst>
                          </p:cTn>
                        </p:par>
                      </p:childTnLst>
                    </p:cTn>
                  </p:par>
                  <p:par>
                    <p:cTn id="48" fill="hold">
                      <p:stCondLst>
                        <p:cond delay="indefinite"/>
                      </p:stCondLst>
                      <p:childTnLst>
                        <p:par>
                          <p:cTn id="49" fill="hold">
                            <p:stCondLst>
                              <p:cond delay="0"/>
                            </p:stCondLst>
                            <p:childTnLst>
                              <p:par>
                                <p:cTn id="50" presetID="35" presetClass="emph" presetSubtype="0" repeatCount="indefinite" fill="hold" nodeType="clickEffect">
                                  <p:stCondLst>
                                    <p:cond delay="0"/>
                                  </p:stCondLst>
                                  <p:iterate type="lt">
                                    <p:tmPct val="0"/>
                                  </p:iterate>
                                  <p:childTnLst>
                                    <p:anim calcmode="discrete" valueType="str">
                                      <p:cBhvr>
                                        <p:cTn id="51" dur="1000" fill="hold"/>
                                        <p:tgtEl>
                                          <p:spTgt spid="152579">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bwMode="auto">
          <a:xfrm>
            <a:off x="1157288" y="0"/>
            <a:ext cx="7591425" cy="769938"/>
          </a:xfrm>
          <a:prstGeom prst="rect">
            <a:avLst/>
          </a:prstGeom>
          <a:solidFill>
            <a:srgbClr val="FFFF00"/>
          </a:solidFill>
          <a:ln w="38100">
            <a:solidFill>
              <a:schemeClr val="tx1"/>
            </a:solidFill>
            <a:miter lim="800000"/>
            <a:headEnd/>
            <a:tailEnd/>
          </a:ln>
        </p:spPr>
        <p:txBody>
          <a:bodyPr>
            <a:spAutoFit/>
          </a:bodyPr>
          <a:lstStyle/>
          <a:p>
            <a:r>
              <a:rPr lang="eu-ES" i="1" smtClean="0">
                <a:latin typeface="Symbol" pitchFamily="18" charset="2"/>
              </a:rPr>
              <a:t>s</a:t>
            </a:r>
            <a:r>
              <a:rPr lang="eu-ES" i="1" smtClean="0"/>
              <a:t>-ren aldaketa tenperaturarekin</a:t>
            </a:r>
          </a:p>
        </p:txBody>
      </p:sp>
      <p:sp>
        <p:nvSpPr>
          <p:cNvPr id="153609" name="Line 9"/>
          <p:cNvSpPr>
            <a:spLocks noChangeAspect="1" noChangeShapeType="1"/>
          </p:cNvSpPr>
          <p:nvPr/>
        </p:nvSpPr>
        <p:spPr bwMode="auto">
          <a:xfrm>
            <a:off x="2419350" y="1484313"/>
            <a:ext cx="0" cy="4635500"/>
          </a:xfrm>
          <a:prstGeom prst="line">
            <a:avLst/>
          </a:prstGeom>
          <a:noFill/>
          <a:ln w="9525">
            <a:solidFill>
              <a:schemeClr val="tx1"/>
            </a:solidFill>
            <a:round/>
            <a:headEnd/>
            <a:tailEnd/>
          </a:ln>
        </p:spPr>
        <p:txBody>
          <a:bodyPr wrap="none" anchor="ctr"/>
          <a:lstStyle/>
          <a:p>
            <a:endParaRPr lang="es-ES"/>
          </a:p>
        </p:txBody>
      </p:sp>
      <p:sp>
        <p:nvSpPr>
          <p:cNvPr id="153610" name="Line 10"/>
          <p:cNvSpPr>
            <a:spLocks noChangeAspect="1" noChangeShapeType="1"/>
          </p:cNvSpPr>
          <p:nvPr/>
        </p:nvSpPr>
        <p:spPr bwMode="auto">
          <a:xfrm rot="16200000" flipV="1">
            <a:off x="5323682" y="2145506"/>
            <a:ext cx="23812" cy="6727825"/>
          </a:xfrm>
          <a:prstGeom prst="line">
            <a:avLst/>
          </a:prstGeom>
          <a:noFill/>
          <a:ln w="9525">
            <a:solidFill>
              <a:schemeClr val="tx1"/>
            </a:solidFill>
            <a:round/>
            <a:headEnd/>
            <a:tailEnd/>
          </a:ln>
        </p:spPr>
        <p:txBody>
          <a:bodyPr wrap="none" anchor="ctr"/>
          <a:lstStyle/>
          <a:p>
            <a:endParaRPr lang="es-ES"/>
          </a:p>
        </p:txBody>
      </p:sp>
      <p:sp>
        <p:nvSpPr>
          <p:cNvPr id="153611" name="Text Box 11"/>
          <p:cNvSpPr txBox="1">
            <a:spLocks noChangeAspect="1" noChangeArrowheads="1"/>
          </p:cNvSpPr>
          <p:nvPr/>
        </p:nvSpPr>
        <p:spPr bwMode="auto">
          <a:xfrm rot="5400000" flipV="1">
            <a:off x="32544" y="2453482"/>
            <a:ext cx="3798887" cy="641350"/>
          </a:xfrm>
          <a:prstGeom prst="rect">
            <a:avLst/>
          </a:prstGeom>
          <a:noFill/>
          <a:ln w="9525">
            <a:noFill/>
            <a:miter lim="800000"/>
            <a:headEnd/>
            <a:tailEnd/>
          </a:ln>
        </p:spPr>
        <p:txBody>
          <a:bodyPr>
            <a:spAutoFit/>
          </a:bodyPr>
          <a:lstStyle/>
          <a:p>
            <a:pPr algn="ctr" eaLnBrk="0" hangingPunct="0"/>
            <a:r>
              <a:rPr lang="eu-ES" sz="3600">
                <a:latin typeface="Symbol" pitchFamily="18" charset="2"/>
              </a:rPr>
              <a:t>s</a:t>
            </a:r>
            <a:r>
              <a:rPr lang="eu-ES" sz="3600"/>
              <a:t>(eroankortasuna)</a:t>
            </a:r>
          </a:p>
        </p:txBody>
      </p:sp>
      <p:sp>
        <p:nvSpPr>
          <p:cNvPr id="153612" name="Text Box 12"/>
          <p:cNvSpPr txBox="1">
            <a:spLocks noChangeAspect="1" noChangeArrowheads="1"/>
          </p:cNvSpPr>
          <p:nvPr/>
        </p:nvSpPr>
        <p:spPr bwMode="auto">
          <a:xfrm>
            <a:off x="6011863" y="5613400"/>
            <a:ext cx="2825750" cy="641350"/>
          </a:xfrm>
          <a:prstGeom prst="rect">
            <a:avLst/>
          </a:prstGeom>
          <a:noFill/>
          <a:ln w="9525">
            <a:noFill/>
            <a:miter lim="800000"/>
            <a:headEnd/>
            <a:tailEnd/>
          </a:ln>
        </p:spPr>
        <p:txBody>
          <a:bodyPr wrap="none">
            <a:spAutoFit/>
          </a:bodyPr>
          <a:lstStyle/>
          <a:p>
            <a:pPr algn="ctr" eaLnBrk="0" hangingPunct="0"/>
            <a:r>
              <a:rPr lang="eu-ES" sz="3600"/>
              <a:t>T(tenperatura)</a:t>
            </a:r>
          </a:p>
        </p:txBody>
      </p:sp>
      <p:sp>
        <p:nvSpPr>
          <p:cNvPr id="153614" name="Text Box 14"/>
          <p:cNvSpPr txBox="1">
            <a:spLocks noChangeAspect="1" noChangeArrowheads="1"/>
          </p:cNvSpPr>
          <p:nvPr/>
        </p:nvSpPr>
        <p:spPr bwMode="auto">
          <a:xfrm>
            <a:off x="3144838" y="4341813"/>
            <a:ext cx="4519612" cy="1006475"/>
          </a:xfrm>
          <a:prstGeom prst="rect">
            <a:avLst/>
          </a:prstGeom>
          <a:noFill/>
          <a:ln w="9525">
            <a:noFill/>
            <a:miter lim="800000"/>
            <a:headEnd/>
            <a:tailEnd/>
          </a:ln>
        </p:spPr>
        <p:txBody>
          <a:bodyPr wrap="none">
            <a:spAutoFit/>
          </a:bodyPr>
          <a:lstStyle/>
          <a:p>
            <a:pPr algn="ctr" eaLnBrk="0" hangingPunct="0"/>
            <a:r>
              <a:rPr lang="eu-ES" sz="6000">
                <a:solidFill>
                  <a:srgbClr val="FF9E35"/>
                </a:solidFill>
              </a:rPr>
              <a:t>Eroale arrunta</a:t>
            </a:r>
            <a:endParaRPr lang="eu-ES" sz="6000"/>
          </a:p>
        </p:txBody>
      </p:sp>
      <p:sp>
        <p:nvSpPr>
          <p:cNvPr id="153617" name="Arc 17"/>
          <p:cNvSpPr>
            <a:spLocks noChangeAspect="1"/>
          </p:cNvSpPr>
          <p:nvPr/>
        </p:nvSpPr>
        <p:spPr bwMode="auto">
          <a:xfrm>
            <a:off x="3336925" y="2119313"/>
            <a:ext cx="3857625" cy="2516187"/>
          </a:xfrm>
          <a:custGeom>
            <a:avLst/>
            <a:gdLst>
              <a:gd name="T0" fmla="*/ 0 w 20467"/>
              <a:gd name="T1" fmla="*/ 0 h 21600"/>
              <a:gd name="T2" fmla="*/ 2147483647 w 20467"/>
              <a:gd name="T3" fmla="*/ 2147483647 h 21600"/>
              <a:gd name="T4" fmla="*/ 0 w 20467"/>
              <a:gd name="T5" fmla="*/ 2147483647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76200">
            <a:solidFill>
              <a:srgbClr val="FF9900"/>
            </a:solidFill>
            <a:round/>
            <a:headEnd/>
            <a:tailEnd/>
          </a:ln>
        </p:spPr>
        <p:txBody>
          <a:bodyPr wrap="none" anchor="ctr"/>
          <a:lstStyle/>
          <a:p>
            <a:endParaRPr lang="es-ES"/>
          </a:p>
        </p:txBody>
      </p:sp>
      <p:graphicFrame>
        <p:nvGraphicFramePr>
          <p:cNvPr id="153643" name="Object 43"/>
          <p:cNvGraphicFramePr>
            <a:graphicFrameLocks noChangeAspect="1"/>
          </p:cNvGraphicFramePr>
          <p:nvPr/>
        </p:nvGraphicFramePr>
        <p:xfrm>
          <a:off x="5562600" y="1057275"/>
          <a:ext cx="4106863" cy="1541463"/>
        </p:xfrm>
        <a:graphic>
          <a:graphicData uri="http://schemas.openxmlformats.org/presentationml/2006/ole">
            <mc:AlternateContent xmlns:mc="http://schemas.openxmlformats.org/markup-compatibility/2006">
              <mc:Choice xmlns:v="urn:schemas-microsoft-com:vml" Requires="v">
                <p:oleObj spid="_x0000_s153684" name="Ecuación" r:id="rId4" imgW="1828800" imgH="685800" progId="Equation.3">
                  <p:embed/>
                </p:oleObj>
              </mc:Choice>
              <mc:Fallback>
                <p:oleObj name="Ecuación" r:id="rId4" imgW="1828800" imgH="685800" progId="Equation.3">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057275"/>
                        <a:ext cx="4106863"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02"/>
                                        </p:tgtEl>
                                        <p:attrNameLst>
                                          <p:attrName>style.visibility</p:attrName>
                                        </p:attrNameLst>
                                      </p:cBhvr>
                                      <p:to>
                                        <p:strVal val="visible"/>
                                      </p:to>
                                    </p:set>
                                    <p:anim calcmode="discrete" valueType="clr">
                                      <p:cBhvr override="childStyle">
                                        <p:cTn id="7" dur="80"/>
                                        <p:tgtEl>
                                          <p:spTgt spid="153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02"/>
                                        </p:tgtEl>
                                        <p:attrNameLst>
                                          <p:attrName>fillcolor</p:attrName>
                                        </p:attrNameLst>
                                      </p:cBhvr>
                                      <p:tavLst>
                                        <p:tav tm="0">
                                          <p:val>
                                            <p:clrVal>
                                              <a:schemeClr val="accent2"/>
                                            </p:clrVal>
                                          </p:val>
                                        </p:tav>
                                        <p:tav tm="50000">
                                          <p:val>
                                            <p:clrVal>
                                              <a:schemeClr val="hlink"/>
                                            </p:clrVal>
                                          </p:val>
                                        </p:tav>
                                      </p:tavLst>
                                    </p:anim>
                                    <p:set>
                                      <p:cBhvr>
                                        <p:cTn id="9" dur="80"/>
                                        <p:tgtEl>
                                          <p:spTgt spid="15360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3610"/>
                                        </p:tgtEl>
                                        <p:attrNameLst>
                                          <p:attrName>style.visibility</p:attrName>
                                        </p:attrNameLst>
                                      </p:cBhvr>
                                      <p:to>
                                        <p:strVal val="visible"/>
                                      </p:to>
                                    </p:set>
                                    <p:animEffect transition="in" filter="wipe(left)">
                                      <p:cBhvr>
                                        <p:cTn id="14" dur="2000"/>
                                        <p:tgtEl>
                                          <p:spTgt spid="153610"/>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3612"/>
                                        </p:tgtEl>
                                        <p:attrNameLst>
                                          <p:attrName>style.visibility</p:attrName>
                                        </p:attrNameLst>
                                      </p:cBhvr>
                                      <p:to>
                                        <p:strVal val="visible"/>
                                      </p:to>
                                    </p:set>
                                    <p:animEffect transition="in" filter="wipe(left)">
                                      <p:cBhvr>
                                        <p:cTn id="18" dur="500"/>
                                        <p:tgtEl>
                                          <p:spTgt spid="1536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3609"/>
                                        </p:tgtEl>
                                        <p:attrNameLst>
                                          <p:attrName>style.visibility</p:attrName>
                                        </p:attrNameLst>
                                      </p:cBhvr>
                                      <p:to>
                                        <p:strVal val="visible"/>
                                      </p:to>
                                    </p:set>
                                    <p:animEffect transition="in" filter="wipe(down)">
                                      <p:cBhvr>
                                        <p:cTn id="23" dur="2000"/>
                                        <p:tgtEl>
                                          <p:spTgt spid="15360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3611"/>
                                        </p:tgtEl>
                                        <p:attrNameLst>
                                          <p:attrName>style.visibility</p:attrName>
                                        </p:attrNameLst>
                                      </p:cBhvr>
                                      <p:to>
                                        <p:strVal val="visible"/>
                                      </p:to>
                                    </p:set>
                                    <p:animEffect transition="in" filter="wipe(down)">
                                      <p:cBhvr>
                                        <p:cTn id="27" dur="500"/>
                                        <p:tgtEl>
                                          <p:spTgt spid="1536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14"/>
                                        </p:tgtEl>
                                        <p:attrNameLst>
                                          <p:attrName>style.visibility</p:attrName>
                                        </p:attrNameLst>
                                      </p:cBhvr>
                                      <p:to>
                                        <p:strVal val="visible"/>
                                      </p:to>
                                    </p:set>
                                    <p:animEffect transition="in" filter="wipe(left)">
                                      <p:cBhvr>
                                        <p:cTn id="32" dur="5000"/>
                                        <p:tgtEl>
                                          <p:spTgt spid="1536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3617"/>
                                        </p:tgtEl>
                                        <p:attrNameLst>
                                          <p:attrName>style.visibility</p:attrName>
                                        </p:attrNameLst>
                                      </p:cBhvr>
                                      <p:to>
                                        <p:strVal val="visible"/>
                                      </p:to>
                                    </p:set>
                                    <p:animEffect transition="in" filter="wipe(left)">
                                      <p:cBhvr>
                                        <p:cTn id="35" dur="5000"/>
                                        <p:tgtEl>
                                          <p:spTgt spid="153617"/>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53643"/>
                                        </p:tgtEl>
                                        <p:attrNameLst>
                                          <p:attrName>style.visibility</p:attrName>
                                        </p:attrNameLst>
                                      </p:cBhvr>
                                      <p:to>
                                        <p:strVal val="visible"/>
                                      </p:to>
                                    </p:set>
                                    <p:anim to="" calcmode="lin" valueType="num">
                                      <p:cBhvr>
                                        <p:cTn id="40" dur="1" fill="hold"/>
                                        <p:tgtEl>
                                          <p:spTgt spid="1536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p:bldP spid="153609" grpId="0" animBg="1"/>
      <p:bldP spid="153610" grpId="0" animBg="1"/>
      <p:bldP spid="153611" grpId="0"/>
      <p:bldP spid="153612" grpId="0"/>
      <p:bldP spid="153614" grpId="0"/>
      <p:bldP spid="1536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40" name="Text Box 4"/>
          <p:cNvSpPr txBox="1">
            <a:spLocks noChangeArrowheads="1"/>
          </p:cNvSpPr>
          <p:nvPr/>
        </p:nvSpPr>
        <p:spPr bwMode="auto">
          <a:xfrm>
            <a:off x="87313" y="168275"/>
            <a:ext cx="9745662" cy="519113"/>
          </a:xfrm>
          <a:prstGeom prst="rect">
            <a:avLst/>
          </a:prstGeom>
          <a:noFill/>
          <a:ln w="57150">
            <a:noFill/>
            <a:miter lim="800000"/>
            <a:headEnd/>
            <a:tailEnd/>
          </a:ln>
        </p:spPr>
        <p:txBody>
          <a:bodyPr wrap="none">
            <a:spAutoFit/>
          </a:bodyPr>
          <a:lstStyle/>
          <a:p>
            <a:pPr algn="ctr" eaLnBrk="0" hangingPunct="0"/>
            <a:r>
              <a:rPr lang="en-GB" sz="2800" b="1" i="1" u="sng">
                <a:solidFill>
                  <a:srgbClr val="D49626"/>
                </a:solidFill>
              </a:rPr>
              <a:t>Eroale arrunt baten erresistibitatearen aldaketa tenperaturarekin</a:t>
            </a:r>
          </a:p>
        </p:txBody>
      </p:sp>
      <p:pic>
        <p:nvPicPr>
          <p:cNvPr id="201741" name="Picture 2"/>
          <p:cNvPicPr>
            <a:picLocks noChangeAspect="1" noChangeArrowheads="1"/>
          </p:cNvPicPr>
          <p:nvPr/>
        </p:nvPicPr>
        <p:blipFill>
          <a:blip r:embed="rId4" cstate="print"/>
          <a:srcRect l="4724" t="10799" r="3149" b="10799"/>
          <a:stretch>
            <a:fillRect/>
          </a:stretch>
        </p:blipFill>
        <p:spPr bwMode="auto">
          <a:xfrm>
            <a:off x="106363" y="1727200"/>
            <a:ext cx="6842125" cy="4183063"/>
          </a:xfrm>
          <a:prstGeom prst="rect">
            <a:avLst/>
          </a:prstGeom>
          <a:noFill/>
          <a:ln w="9525">
            <a:noFill/>
            <a:miter lim="800000"/>
            <a:headEnd/>
            <a:tailEnd/>
          </a:ln>
        </p:spPr>
      </p:pic>
      <p:sp>
        <p:nvSpPr>
          <p:cNvPr id="201742" name="Text Box 8"/>
          <p:cNvSpPr txBox="1">
            <a:spLocks noChangeArrowheads="1"/>
          </p:cNvSpPr>
          <p:nvPr/>
        </p:nvSpPr>
        <p:spPr bwMode="auto">
          <a:xfrm>
            <a:off x="3113088" y="1069975"/>
            <a:ext cx="982662" cy="519113"/>
          </a:xfrm>
          <a:prstGeom prst="rect">
            <a:avLst/>
          </a:prstGeom>
          <a:noFill/>
          <a:ln w="57150" algn="ctr">
            <a:noFill/>
            <a:miter lim="800000"/>
            <a:headEnd/>
            <a:tailEnd/>
          </a:ln>
        </p:spPr>
        <p:txBody>
          <a:bodyPr wrap="none">
            <a:spAutoFit/>
          </a:bodyPr>
          <a:lstStyle/>
          <a:p>
            <a:pPr algn="ctr" eaLnBrk="0" hangingPunct="0">
              <a:spcBef>
                <a:spcPct val="50000"/>
              </a:spcBef>
            </a:pPr>
            <a:r>
              <a:rPr lang="es-ES" sz="2800" b="1" i="1"/>
              <a:t>T(ºC)</a:t>
            </a:r>
          </a:p>
        </p:txBody>
      </p:sp>
      <p:sp>
        <p:nvSpPr>
          <p:cNvPr id="201743" name="Text Box 9"/>
          <p:cNvSpPr txBox="1">
            <a:spLocks noChangeArrowheads="1"/>
          </p:cNvSpPr>
          <p:nvPr/>
        </p:nvSpPr>
        <p:spPr bwMode="auto">
          <a:xfrm>
            <a:off x="3190875" y="5915025"/>
            <a:ext cx="876300" cy="519113"/>
          </a:xfrm>
          <a:prstGeom prst="rect">
            <a:avLst/>
          </a:prstGeom>
          <a:noFill/>
          <a:ln w="57150" algn="ctr">
            <a:noFill/>
            <a:miter lim="800000"/>
            <a:headEnd/>
            <a:tailEnd/>
          </a:ln>
        </p:spPr>
        <p:txBody>
          <a:bodyPr wrap="none">
            <a:spAutoFit/>
          </a:bodyPr>
          <a:lstStyle/>
          <a:p>
            <a:pPr algn="ctr" eaLnBrk="0" hangingPunct="0">
              <a:spcBef>
                <a:spcPct val="50000"/>
              </a:spcBef>
            </a:pPr>
            <a:r>
              <a:rPr lang="es-ES" sz="2800" b="1" i="1"/>
              <a:t>T(K)</a:t>
            </a:r>
          </a:p>
        </p:txBody>
      </p:sp>
      <p:sp>
        <p:nvSpPr>
          <p:cNvPr id="201733" name="Text Box 5"/>
          <p:cNvSpPr txBox="1">
            <a:spLocks noChangeArrowheads="1"/>
          </p:cNvSpPr>
          <p:nvPr/>
        </p:nvSpPr>
        <p:spPr bwMode="auto">
          <a:xfrm>
            <a:off x="2659063" y="3057525"/>
            <a:ext cx="681037" cy="579438"/>
          </a:xfrm>
          <a:prstGeom prst="rect">
            <a:avLst/>
          </a:prstGeom>
          <a:noFill/>
          <a:ln w="57150">
            <a:noFill/>
            <a:miter lim="800000"/>
            <a:headEnd/>
            <a:tailEnd/>
          </a:ln>
        </p:spPr>
        <p:txBody>
          <a:bodyPr wrap="none">
            <a:spAutoFit/>
          </a:bodyPr>
          <a:lstStyle/>
          <a:p>
            <a:pPr algn="ctr" eaLnBrk="0" hangingPunct="0"/>
            <a:r>
              <a:rPr lang="en-GB" sz="3200" b="1" i="1">
                <a:solidFill>
                  <a:srgbClr val="D49626"/>
                </a:solidFill>
              </a:rPr>
              <a:t>Cu</a:t>
            </a:r>
          </a:p>
        </p:txBody>
      </p:sp>
      <p:graphicFrame>
        <p:nvGraphicFramePr>
          <p:cNvPr id="201731" name="Object 3"/>
          <p:cNvGraphicFramePr>
            <a:graphicFrameLocks noChangeAspect="1"/>
          </p:cNvGraphicFramePr>
          <p:nvPr/>
        </p:nvGraphicFramePr>
        <p:xfrm>
          <a:off x="6810375" y="2727325"/>
          <a:ext cx="2886075" cy="514350"/>
        </p:xfrm>
        <a:graphic>
          <a:graphicData uri="http://schemas.openxmlformats.org/presentationml/2006/ole">
            <mc:AlternateContent xmlns:mc="http://schemas.openxmlformats.org/markup-compatibility/2006">
              <mc:Choice xmlns:v="urn:schemas-microsoft-com:vml" Requires="v">
                <p:oleObj spid="_x0000_s201820" name="Ecuación" r:id="rId5" imgW="1282700" imgH="228600" progId="Equation.3">
                  <p:embed/>
                </p:oleObj>
              </mc:Choice>
              <mc:Fallback>
                <p:oleObj name="Ecuación" r:id="rId5" imgW="1282700" imgH="228600"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75" y="2727325"/>
                        <a:ext cx="28860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9" name="Object 11"/>
          <p:cNvGraphicFramePr>
            <a:graphicFrameLocks noChangeAspect="1"/>
          </p:cNvGraphicFramePr>
          <p:nvPr/>
        </p:nvGraphicFramePr>
        <p:xfrm>
          <a:off x="7542213" y="3683000"/>
          <a:ext cx="1630362" cy="973138"/>
        </p:xfrm>
        <a:graphic>
          <a:graphicData uri="http://schemas.openxmlformats.org/presentationml/2006/ole">
            <mc:AlternateContent xmlns:mc="http://schemas.openxmlformats.org/markup-compatibility/2006">
              <mc:Choice xmlns:v="urn:schemas-microsoft-com:vml" Requires="v">
                <p:oleObj spid="_x0000_s201821" name="Ecuación" r:id="rId7" imgW="723586" imgH="431613" progId="Equation.3">
                  <p:embed/>
                </p:oleObj>
              </mc:Choice>
              <mc:Fallback>
                <p:oleObj name="Ecuación" r:id="rId7" imgW="723586" imgH="431613" progId="Equation.3">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2213" y="3683000"/>
                        <a:ext cx="1630362"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anim to="" calcmode="lin" valueType="num">
                                      <p:cBhvr>
                                        <p:cTn id="7" dur="1" fill="hold"/>
                                        <p:tgtEl>
                                          <p:spTgt spid="20173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 to="" calcmode="lin" valueType="num">
                                      <p:cBhvr>
                                        <p:cTn id="12" dur="1" fill="hold"/>
                                        <p:tgtEl>
                                          <p:spTgt spid="20173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1739"/>
                                        </p:tgtEl>
                                        <p:attrNameLst>
                                          <p:attrName>style.visibility</p:attrName>
                                        </p:attrNameLst>
                                      </p:cBhvr>
                                      <p:to>
                                        <p:strVal val="visible"/>
                                      </p:to>
                                    </p:set>
                                    <p:anim to="" calcmode="lin" valueType="num">
                                      <p:cBhvr>
                                        <p:cTn id="17" dur="1" fill="hold"/>
                                        <p:tgtEl>
                                          <p:spTgt spid="2017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ChangeArrowheads="1"/>
          </p:cNvSpPr>
          <p:nvPr/>
        </p:nvSpPr>
        <p:spPr bwMode="auto">
          <a:xfrm>
            <a:off x="6265863" y="34480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0.9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16" name="Rectangle 4"/>
          <p:cNvSpPr>
            <a:spLocks noChangeArrowheads="1"/>
          </p:cNvSpPr>
          <p:nvPr/>
        </p:nvSpPr>
        <p:spPr bwMode="auto">
          <a:xfrm>
            <a:off x="2586038" y="34480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9.5 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17" name="Rectangle 5"/>
          <p:cNvSpPr>
            <a:spLocks noChangeArrowheads="1"/>
          </p:cNvSpPr>
          <p:nvPr/>
        </p:nvSpPr>
        <p:spPr bwMode="auto">
          <a:xfrm>
            <a:off x="57150" y="34480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Merkurio</a:t>
            </a:r>
          </a:p>
        </p:txBody>
      </p:sp>
      <p:sp>
        <p:nvSpPr>
          <p:cNvPr id="346139" name="Rectangle 27"/>
          <p:cNvSpPr>
            <a:spLocks noChangeArrowheads="1"/>
          </p:cNvSpPr>
          <p:nvPr/>
        </p:nvSpPr>
        <p:spPr bwMode="auto">
          <a:xfrm>
            <a:off x="6265863" y="37528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0.4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0" name="Rectangle 28"/>
          <p:cNvSpPr>
            <a:spLocks noChangeArrowheads="1"/>
          </p:cNvSpPr>
          <p:nvPr/>
        </p:nvSpPr>
        <p:spPr bwMode="auto">
          <a:xfrm>
            <a:off x="2586038" y="37528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1.5 x10</a:t>
            </a:r>
            <a:r>
              <a:rPr lang="es-ES_tradnl" sz="2000" b="1" i="1" baseline="30000">
                <a:ea typeface="Times" pitchFamily="18" charset="0"/>
                <a:cs typeface="Times New Roman" pitchFamily="18" charset="0"/>
              </a:rPr>
              <a:t>-6</a:t>
            </a:r>
            <a:endParaRPr lang="es-ES_tradnl" sz="2000" b="1" i="1">
              <a:ea typeface="Times" pitchFamily="18" charset="0"/>
              <a:cs typeface="Times New Roman" pitchFamily="18" charset="0"/>
            </a:endParaRPr>
          </a:p>
        </p:txBody>
      </p:sp>
      <p:sp>
        <p:nvSpPr>
          <p:cNvPr id="346141" name="Rectangle 29"/>
          <p:cNvSpPr>
            <a:spLocks noChangeArrowheads="1"/>
          </p:cNvSpPr>
          <p:nvPr/>
        </p:nvSpPr>
        <p:spPr bwMode="auto">
          <a:xfrm>
            <a:off x="57150" y="37528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Nicrom</a:t>
            </a:r>
          </a:p>
        </p:txBody>
      </p:sp>
      <p:sp>
        <p:nvSpPr>
          <p:cNvPr id="346142" name="Rectangle 30"/>
          <p:cNvSpPr>
            <a:spLocks noChangeArrowheads="1"/>
          </p:cNvSpPr>
          <p:nvPr/>
        </p:nvSpPr>
        <p:spPr bwMode="auto">
          <a:xfrm>
            <a:off x="6265863" y="25336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6.9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3" name="Rectangle 31"/>
          <p:cNvSpPr>
            <a:spLocks noChangeArrowheads="1"/>
          </p:cNvSpPr>
          <p:nvPr/>
        </p:nvSpPr>
        <p:spPr bwMode="auto">
          <a:xfrm>
            <a:off x="2586038" y="25336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6.84 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44" name="Rectangle 32"/>
          <p:cNvSpPr>
            <a:spLocks noChangeArrowheads="1"/>
          </p:cNvSpPr>
          <p:nvPr/>
        </p:nvSpPr>
        <p:spPr bwMode="auto">
          <a:xfrm>
            <a:off x="57150" y="25336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Nikel</a:t>
            </a:r>
          </a:p>
        </p:txBody>
      </p:sp>
      <p:sp>
        <p:nvSpPr>
          <p:cNvPr id="346145" name="Rectangle 33"/>
          <p:cNvSpPr>
            <a:spLocks noChangeArrowheads="1"/>
          </p:cNvSpPr>
          <p:nvPr/>
        </p:nvSpPr>
        <p:spPr bwMode="auto">
          <a:xfrm>
            <a:off x="6265863" y="22288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3.92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6" name="Rectangle 34"/>
          <p:cNvSpPr>
            <a:spLocks noChangeArrowheads="1"/>
          </p:cNvSpPr>
          <p:nvPr/>
        </p:nvSpPr>
        <p:spPr bwMode="auto">
          <a:xfrm>
            <a:off x="2586038" y="22288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1.1x10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47" name="Rectangle 35"/>
          <p:cNvSpPr>
            <a:spLocks noChangeArrowheads="1"/>
          </p:cNvSpPr>
          <p:nvPr/>
        </p:nvSpPr>
        <p:spPr bwMode="auto">
          <a:xfrm>
            <a:off x="57150" y="22288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Platino</a:t>
            </a:r>
          </a:p>
        </p:txBody>
      </p:sp>
      <p:sp>
        <p:nvSpPr>
          <p:cNvPr id="346148" name="Rectangle 36"/>
          <p:cNvSpPr>
            <a:spLocks noChangeArrowheads="1"/>
          </p:cNvSpPr>
          <p:nvPr/>
        </p:nvSpPr>
        <p:spPr bwMode="auto">
          <a:xfrm>
            <a:off x="6265863" y="19240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5.0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9" name="Rectangle 37"/>
          <p:cNvSpPr>
            <a:spLocks noChangeArrowheads="1"/>
          </p:cNvSpPr>
          <p:nvPr/>
        </p:nvSpPr>
        <p:spPr bwMode="auto">
          <a:xfrm>
            <a:off x="2586038" y="19240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9.71x10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0" name="Rectangle 38"/>
          <p:cNvSpPr>
            <a:spLocks noChangeArrowheads="1"/>
          </p:cNvSpPr>
          <p:nvPr/>
        </p:nvSpPr>
        <p:spPr bwMode="auto">
          <a:xfrm>
            <a:off x="57150" y="19240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Burdin</a:t>
            </a:r>
          </a:p>
        </p:txBody>
      </p:sp>
      <p:sp>
        <p:nvSpPr>
          <p:cNvPr id="346151" name="Rectangle 39"/>
          <p:cNvSpPr>
            <a:spLocks noChangeArrowheads="1"/>
          </p:cNvSpPr>
          <p:nvPr/>
        </p:nvSpPr>
        <p:spPr bwMode="auto">
          <a:xfrm>
            <a:off x="6265863" y="16192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4.5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52" name="Rectangle 40"/>
          <p:cNvSpPr>
            <a:spLocks noChangeArrowheads="1"/>
          </p:cNvSpPr>
          <p:nvPr/>
        </p:nvSpPr>
        <p:spPr bwMode="auto">
          <a:xfrm>
            <a:off x="2586038" y="16192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5.51x10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3" name="Rectangle 41"/>
          <p:cNvSpPr>
            <a:spLocks noChangeArrowheads="1"/>
          </p:cNvSpPr>
          <p:nvPr/>
        </p:nvSpPr>
        <p:spPr bwMode="auto">
          <a:xfrm>
            <a:off x="57150" y="16192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Wolframio (Tungsteno)</a:t>
            </a:r>
          </a:p>
        </p:txBody>
      </p:sp>
      <p:sp>
        <p:nvSpPr>
          <p:cNvPr id="346154" name="Rectangle 42"/>
          <p:cNvSpPr>
            <a:spLocks noChangeArrowheads="1"/>
          </p:cNvSpPr>
          <p:nvPr/>
        </p:nvSpPr>
        <p:spPr bwMode="auto">
          <a:xfrm>
            <a:off x="6265863" y="13144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55" name="Rectangle 43"/>
          <p:cNvSpPr>
            <a:spLocks noChangeArrowheads="1"/>
          </p:cNvSpPr>
          <p:nvPr/>
        </p:nvSpPr>
        <p:spPr bwMode="auto">
          <a:xfrm>
            <a:off x="2586038" y="13144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2.82x10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6" name="Rectangle 44"/>
          <p:cNvSpPr>
            <a:spLocks noChangeArrowheads="1"/>
          </p:cNvSpPr>
          <p:nvPr/>
        </p:nvSpPr>
        <p:spPr bwMode="auto">
          <a:xfrm>
            <a:off x="57150" y="13144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Aluminio</a:t>
            </a:r>
          </a:p>
        </p:txBody>
      </p:sp>
      <p:sp>
        <p:nvSpPr>
          <p:cNvPr id="346157" name="Rectangle 45"/>
          <p:cNvSpPr>
            <a:spLocks noChangeArrowheads="1"/>
          </p:cNvSpPr>
          <p:nvPr/>
        </p:nvSpPr>
        <p:spPr bwMode="auto">
          <a:xfrm>
            <a:off x="6265863" y="10096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3.4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58" name="Rectangle 46"/>
          <p:cNvSpPr>
            <a:spLocks noChangeArrowheads="1"/>
          </p:cNvSpPr>
          <p:nvPr/>
        </p:nvSpPr>
        <p:spPr bwMode="auto">
          <a:xfrm>
            <a:off x="2586038" y="10096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2.44x10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9" name="Rectangle 47"/>
          <p:cNvSpPr>
            <a:spLocks noChangeArrowheads="1"/>
          </p:cNvSpPr>
          <p:nvPr/>
        </p:nvSpPr>
        <p:spPr bwMode="auto">
          <a:xfrm>
            <a:off x="57150" y="10096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Urre</a:t>
            </a:r>
          </a:p>
        </p:txBody>
      </p:sp>
      <p:sp>
        <p:nvSpPr>
          <p:cNvPr id="346166" name="Rectangle 54"/>
          <p:cNvSpPr>
            <a:spLocks noChangeArrowheads="1"/>
          </p:cNvSpPr>
          <p:nvPr/>
        </p:nvSpPr>
        <p:spPr bwMode="auto">
          <a:xfrm>
            <a:off x="6265863" y="31432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2.0 x10</a:t>
            </a:r>
            <a:r>
              <a:rPr lang="es-ES_tradnl" sz="2000" b="1" i="1" baseline="30000">
                <a:ea typeface="Times" pitchFamily="18" charset="0"/>
                <a:cs typeface="Times New Roman" pitchFamily="18" charset="0"/>
              </a:rPr>
              <a:t>-5</a:t>
            </a:r>
            <a:endParaRPr lang="es-ES_tradnl" sz="2000" b="1" i="1">
              <a:ea typeface="Times" pitchFamily="18" charset="0"/>
              <a:cs typeface="Times New Roman" pitchFamily="18" charset="0"/>
            </a:endParaRPr>
          </a:p>
        </p:txBody>
      </p:sp>
      <p:sp>
        <p:nvSpPr>
          <p:cNvPr id="346167" name="Rectangle 55"/>
          <p:cNvSpPr>
            <a:spLocks noChangeArrowheads="1"/>
          </p:cNvSpPr>
          <p:nvPr/>
        </p:nvSpPr>
        <p:spPr bwMode="auto">
          <a:xfrm>
            <a:off x="2586038" y="31432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4.9x10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68" name="Rectangle 56"/>
          <p:cNvSpPr>
            <a:spLocks noChangeArrowheads="1"/>
          </p:cNvSpPr>
          <p:nvPr/>
        </p:nvSpPr>
        <p:spPr bwMode="auto">
          <a:xfrm>
            <a:off x="57150" y="31432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Constantán(Cu60,Ni40)</a:t>
            </a:r>
          </a:p>
        </p:txBody>
      </p:sp>
      <p:sp>
        <p:nvSpPr>
          <p:cNvPr id="346169" name="Rectangle 57"/>
          <p:cNvSpPr>
            <a:spLocks noChangeArrowheads="1"/>
          </p:cNvSpPr>
          <p:nvPr/>
        </p:nvSpPr>
        <p:spPr bwMode="auto">
          <a:xfrm>
            <a:off x="6265863" y="28384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4.3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70" name="Rectangle 58"/>
          <p:cNvSpPr>
            <a:spLocks noChangeArrowheads="1"/>
          </p:cNvSpPr>
          <p:nvPr/>
        </p:nvSpPr>
        <p:spPr bwMode="auto">
          <a:xfrm>
            <a:off x="2586038" y="28384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2.2 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71" name="Rectangle 59"/>
          <p:cNvSpPr>
            <a:spLocks noChangeArrowheads="1"/>
          </p:cNvSpPr>
          <p:nvPr/>
        </p:nvSpPr>
        <p:spPr bwMode="auto">
          <a:xfrm>
            <a:off x="57150" y="28384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Berun</a:t>
            </a:r>
          </a:p>
        </p:txBody>
      </p:sp>
      <p:sp>
        <p:nvSpPr>
          <p:cNvPr id="346172" name="Rectangle 60"/>
          <p:cNvSpPr>
            <a:spLocks noChangeArrowheads="1"/>
          </p:cNvSpPr>
          <p:nvPr/>
        </p:nvSpPr>
        <p:spPr bwMode="auto">
          <a:xfrm>
            <a:off x="6265863" y="7048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73" name="Rectangle 61"/>
          <p:cNvSpPr>
            <a:spLocks noChangeArrowheads="1"/>
          </p:cNvSpPr>
          <p:nvPr/>
        </p:nvSpPr>
        <p:spPr bwMode="auto">
          <a:xfrm>
            <a:off x="2586038" y="7048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1.67x10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74" name="Rectangle 62"/>
          <p:cNvSpPr>
            <a:spLocks noChangeArrowheads="1"/>
          </p:cNvSpPr>
          <p:nvPr/>
        </p:nvSpPr>
        <p:spPr bwMode="auto">
          <a:xfrm>
            <a:off x="57150" y="7048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Kobre </a:t>
            </a:r>
          </a:p>
        </p:txBody>
      </p:sp>
      <p:sp>
        <p:nvSpPr>
          <p:cNvPr id="346175" name="Rectangle 63"/>
          <p:cNvSpPr>
            <a:spLocks noChangeArrowheads="1"/>
          </p:cNvSpPr>
          <p:nvPr/>
        </p:nvSpPr>
        <p:spPr bwMode="auto">
          <a:xfrm>
            <a:off x="6265863" y="400050"/>
            <a:ext cx="3570287"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3.8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76" name="Rectangle 64"/>
          <p:cNvSpPr>
            <a:spLocks noChangeArrowheads="1"/>
          </p:cNvSpPr>
          <p:nvPr/>
        </p:nvSpPr>
        <p:spPr bwMode="auto">
          <a:xfrm>
            <a:off x="2586038" y="400050"/>
            <a:ext cx="3679825" cy="304800"/>
          </a:xfrm>
          <a:prstGeom prst="rect">
            <a:avLst/>
          </a:prstGeom>
          <a:solidFill>
            <a:srgbClr val="C5AF2D"/>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1.59x10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77" name="Rectangle 65"/>
          <p:cNvSpPr>
            <a:spLocks noChangeArrowheads="1"/>
          </p:cNvSpPr>
          <p:nvPr/>
        </p:nvSpPr>
        <p:spPr bwMode="auto">
          <a:xfrm>
            <a:off x="57150" y="400050"/>
            <a:ext cx="2528888" cy="304800"/>
          </a:xfrm>
          <a:prstGeom prst="rect">
            <a:avLst/>
          </a:prstGeom>
          <a:solidFill>
            <a:srgbClr val="C5AF2D"/>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Zilar</a:t>
            </a:r>
          </a:p>
        </p:txBody>
      </p:sp>
      <p:sp>
        <p:nvSpPr>
          <p:cNvPr id="618560" name="Rectangle 66"/>
          <p:cNvSpPr>
            <a:spLocks noChangeArrowheads="1"/>
          </p:cNvSpPr>
          <p:nvPr/>
        </p:nvSpPr>
        <p:spPr bwMode="auto">
          <a:xfrm>
            <a:off x="6265863" y="95250"/>
            <a:ext cx="3570287" cy="304800"/>
          </a:xfrm>
          <a:prstGeom prst="rect">
            <a:avLst/>
          </a:prstGeom>
          <a:no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Tenperatura koefizientea </a:t>
            </a:r>
            <a:r>
              <a:rPr lang="es-ES_tradnl" sz="2000" b="1" i="1">
                <a:latin typeface="Symbol" pitchFamily="18" charset="2"/>
                <a:ea typeface="Times" pitchFamily="18" charset="0"/>
                <a:cs typeface="Times New Roman" pitchFamily="18" charset="0"/>
              </a:rPr>
              <a:t>a</a:t>
            </a:r>
            <a:r>
              <a:rPr lang="es-ES_tradnl" sz="2000" b="1" i="1">
                <a:ea typeface="Times" pitchFamily="18" charset="0"/>
                <a:cs typeface="Times New Roman" pitchFamily="18" charset="0"/>
              </a:rPr>
              <a:t>(</a:t>
            </a:r>
            <a:r>
              <a:rPr lang="es-ES_tradnl" sz="2000" b="1" i="1" baseline="30000">
                <a:ea typeface="Times" pitchFamily="18" charset="0"/>
                <a:cs typeface="Times New Roman" pitchFamily="18" charset="0"/>
              </a:rPr>
              <a:t>0</a:t>
            </a:r>
            <a:r>
              <a:rPr lang="es-ES_tradnl" sz="2000" b="1" i="1">
                <a:ea typeface="Times" pitchFamily="18" charset="0"/>
                <a:cs typeface="Times New Roman" pitchFamily="18" charset="0"/>
              </a:rPr>
              <a:t>C</a:t>
            </a:r>
            <a:r>
              <a:rPr lang="es-ES_tradnl" sz="2000" b="1" i="1" baseline="30000">
                <a:ea typeface="Times" pitchFamily="18" charset="0"/>
                <a:cs typeface="Times New Roman" pitchFamily="18" charset="0"/>
              </a:rPr>
              <a:t>-1</a:t>
            </a:r>
            <a:r>
              <a:rPr lang="es-ES_tradnl" sz="2000" b="1" i="1">
                <a:ea typeface="Times" pitchFamily="18" charset="0"/>
                <a:cs typeface="Times New Roman" pitchFamily="18" charset="0"/>
              </a:rPr>
              <a:t>)</a:t>
            </a:r>
          </a:p>
        </p:txBody>
      </p:sp>
      <p:sp>
        <p:nvSpPr>
          <p:cNvPr id="618561" name="Rectangle 67"/>
          <p:cNvSpPr>
            <a:spLocks noChangeArrowheads="1"/>
          </p:cNvSpPr>
          <p:nvPr/>
        </p:nvSpPr>
        <p:spPr bwMode="auto">
          <a:xfrm>
            <a:off x="2586038" y="95250"/>
            <a:ext cx="3679825" cy="304800"/>
          </a:xfrm>
          <a:prstGeom prst="rect">
            <a:avLst/>
          </a:prstGeom>
          <a:no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Erresistibitate elektrikoa </a:t>
            </a:r>
            <a:r>
              <a:rPr lang="es-ES_tradnl" sz="2000" b="1" i="1">
                <a:latin typeface="Symbol" pitchFamily="18" charset="2"/>
                <a:ea typeface="Times" pitchFamily="18" charset="0"/>
                <a:cs typeface="Times New Roman" pitchFamily="18" charset="0"/>
              </a:rPr>
              <a:t>r</a:t>
            </a:r>
            <a:r>
              <a:rPr lang="es-ES_tradnl" sz="2000" b="1" i="1">
                <a:ea typeface="Times" pitchFamily="18" charset="0"/>
                <a:cs typeface="Times New Roman" pitchFamily="18" charset="0"/>
              </a:rPr>
              <a:t>(Ωm)      </a:t>
            </a:r>
          </a:p>
        </p:txBody>
      </p:sp>
      <p:sp>
        <p:nvSpPr>
          <p:cNvPr id="618562" name="Rectangle 68"/>
          <p:cNvSpPr>
            <a:spLocks noChangeArrowheads="1"/>
          </p:cNvSpPr>
          <p:nvPr/>
        </p:nvSpPr>
        <p:spPr bwMode="auto">
          <a:xfrm>
            <a:off x="57150" y="95250"/>
            <a:ext cx="2528888" cy="304800"/>
          </a:xfrm>
          <a:prstGeom prst="rect">
            <a:avLst/>
          </a:prstGeom>
          <a:no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Materiala  (20</a:t>
            </a:r>
            <a:r>
              <a:rPr lang="es-ES_tradnl" sz="2000" b="1" i="1" baseline="30000">
                <a:ea typeface="Times" pitchFamily="18" charset="0"/>
                <a:cs typeface="Times New Roman" pitchFamily="18" charset="0"/>
              </a:rPr>
              <a:t>0</a:t>
            </a:r>
            <a:r>
              <a:rPr lang="es-ES_tradnl" sz="2000" b="1" i="1">
                <a:ea typeface="Times" pitchFamily="18" charset="0"/>
                <a:cs typeface="Times New Roman" pitchFamily="18" charset="0"/>
              </a:rPr>
              <a:t>C)</a:t>
            </a:r>
          </a:p>
        </p:txBody>
      </p:sp>
      <p:sp>
        <p:nvSpPr>
          <p:cNvPr id="618563" name="Line 69"/>
          <p:cNvSpPr>
            <a:spLocks noChangeShapeType="1"/>
          </p:cNvSpPr>
          <p:nvPr/>
        </p:nvSpPr>
        <p:spPr bwMode="auto">
          <a:xfrm>
            <a:off x="57150" y="95250"/>
            <a:ext cx="9779000" cy="0"/>
          </a:xfrm>
          <a:prstGeom prst="line">
            <a:avLst/>
          </a:prstGeom>
          <a:noFill/>
          <a:ln w="12700">
            <a:solidFill>
              <a:srgbClr val="000000"/>
            </a:solidFill>
            <a:round/>
            <a:headEnd/>
            <a:tailEnd/>
          </a:ln>
        </p:spPr>
        <p:txBody>
          <a:bodyPr/>
          <a:lstStyle/>
          <a:p>
            <a:endParaRPr lang="es-ES"/>
          </a:p>
        </p:txBody>
      </p:sp>
      <p:sp>
        <p:nvSpPr>
          <p:cNvPr id="618564" name="Line 70"/>
          <p:cNvSpPr>
            <a:spLocks noChangeShapeType="1"/>
          </p:cNvSpPr>
          <p:nvPr/>
        </p:nvSpPr>
        <p:spPr bwMode="auto">
          <a:xfrm>
            <a:off x="57150" y="6800850"/>
            <a:ext cx="9779000" cy="0"/>
          </a:xfrm>
          <a:prstGeom prst="line">
            <a:avLst/>
          </a:prstGeom>
          <a:noFill/>
          <a:ln w="12700">
            <a:solidFill>
              <a:schemeClr val="tx1"/>
            </a:solidFill>
            <a:round/>
            <a:headEnd/>
            <a:tailEnd/>
          </a:ln>
        </p:spPr>
        <p:txBody>
          <a:bodyPr/>
          <a:lstStyle/>
          <a:p>
            <a:endParaRPr lang="es-ES"/>
          </a:p>
        </p:txBody>
      </p:sp>
      <p:sp>
        <p:nvSpPr>
          <p:cNvPr id="618565" name="Line 71"/>
          <p:cNvSpPr>
            <a:spLocks noChangeShapeType="1"/>
          </p:cNvSpPr>
          <p:nvPr/>
        </p:nvSpPr>
        <p:spPr bwMode="auto">
          <a:xfrm>
            <a:off x="57150" y="95250"/>
            <a:ext cx="0" cy="6705600"/>
          </a:xfrm>
          <a:prstGeom prst="line">
            <a:avLst/>
          </a:prstGeom>
          <a:noFill/>
          <a:ln w="12700">
            <a:solidFill>
              <a:schemeClr val="tx1"/>
            </a:solidFill>
            <a:round/>
            <a:headEnd/>
            <a:tailEnd/>
          </a:ln>
        </p:spPr>
        <p:txBody>
          <a:bodyPr/>
          <a:lstStyle/>
          <a:p>
            <a:endParaRPr lang="es-ES"/>
          </a:p>
        </p:txBody>
      </p:sp>
      <p:sp>
        <p:nvSpPr>
          <p:cNvPr id="618566" name="Line 72"/>
          <p:cNvSpPr>
            <a:spLocks noChangeShapeType="1"/>
          </p:cNvSpPr>
          <p:nvPr/>
        </p:nvSpPr>
        <p:spPr bwMode="auto">
          <a:xfrm>
            <a:off x="9836150" y="95250"/>
            <a:ext cx="0" cy="6705600"/>
          </a:xfrm>
          <a:prstGeom prst="line">
            <a:avLst/>
          </a:prstGeom>
          <a:noFill/>
          <a:ln w="12700">
            <a:solidFill>
              <a:srgbClr val="000000"/>
            </a:solidFill>
            <a:round/>
            <a:headEnd/>
            <a:tailEnd/>
          </a:ln>
        </p:spPr>
        <p:txBody>
          <a:bodyPr/>
          <a:lstStyle/>
          <a:p>
            <a:endParaRPr lang="es-ES"/>
          </a:p>
        </p:txBody>
      </p:sp>
      <p:sp>
        <p:nvSpPr>
          <p:cNvPr id="618567" name="Line 73"/>
          <p:cNvSpPr>
            <a:spLocks noChangeShapeType="1"/>
          </p:cNvSpPr>
          <p:nvPr/>
        </p:nvSpPr>
        <p:spPr bwMode="auto">
          <a:xfrm>
            <a:off x="57150" y="400050"/>
            <a:ext cx="9779000" cy="0"/>
          </a:xfrm>
          <a:prstGeom prst="line">
            <a:avLst/>
          </a:prstGeom>
          <a:noFill/>
          <a:ln w="12700">
            <a:solidFill>
              <a:schemeClr val="tx1"/>
            </a:solidFill>
            <a:round/>
            <a:headEnd/>
            <a:tailEnd/>
          </a:ln>
        </p:spPr>
        <p:txBody>
          <a:bodyPr/>
          <a:lstStyle/>
          <a:p>
            <a:endParaRPr lang="es-ES"/>
          </a:p>
        </p:txBody>
      </p:sp>
      <p:sp>
        <p:nvSpPr>
          <p:cNvPr id="618568" name="Line 74"/>
          <p:cNvSpPr>
            <a:spLocks noChangeShapeType="1"/>
          </p:cNvSpPr>
          <p:nvPr/>
        </p:nvSpPr>
        <p:spPr bwMode="auto">
          <a:xfrm>
            <a:off x="2586038" y="95250"/>
            <a:ext cx="0" cy="6705600"/>
          </a:xfrm>
          <a:prstGeom prst="line">
            <a:avLst/>
          </a:prstGeom>
          <a:noFill/>
          <a:ln w="12700">
            <a:solidFill>
              <a:srgbClr val="000000"/>
            </a:solidFill>
            <a:round/>
            <a:headEnd/>
            <a:tailEnd/>
          </a:ln>
        </p:spPr>
        <p:txBody>
          <a:bodyPr/>
          <a:lstStyle/>
          <a:p>
            <a:endParaRPr lang="es-ES"/>
          </a:p>
        </p:txBody>
      </p:sp>
      <p:sp>
        <p:nvSpPr>
          <p:cNvPr id="618569" name="Line 75"/>
          <p:cNvSpPr>
            <a:spLocks noChangeShapeType="1"/>
          </p:cNvSpPr>
          <p:nvPr/>
        </p:nvSpPr>
        <p:spPr bwMode="auto">
          <a:xfrm>
            <a:off x="6265863" y="95250"/>
            <a:ext cx="0" cy="6705600"/>
          </a:xfrm>
          <a:prstGeom prst="line">
            <a:avLst/>
          </a:prstGeom>
          <a:noFill/>
          <a:ln w="12700">
            <a:solidFill>
              <a:srgbClr val="000000"/>
            </a:solidFill>
            <a:round/>
            <a:headEnd/>
            <a:tailEnd/>
          </a:ln>
        </p:spPr>
        <p:txBody>
          <a:bodyPr/>
          <a:lstStyle/>
          <a:p>
            <a:endParaRPr lang="es-ES"/>
          </a:p>
        </p:txBody>
      </p:sp>
      <p:sp>
        <p:nvSpPr>
          <p:cNvPr id="618570" name="Line 76"/>
          <p:cNvSpPr>
            <a:spLocks noChangeShapeType="1"/>
          </p:cNvSpPr>
          <p:nvPr/>
        </p:nvSpPr>
        <p:spPr bwMode="auto">
          <a:xfrm>
            <a:off x="57150" y="704850"/>
            <a:ext cx="9779000" cy="0"/>
          </a:xfrm>
          <a:prstGeom prst="line">
            <a:avLst/>
          </a:prstGeom>
          <a:noFill/>
          <a:ln w="12700">
            <a:solidFill>
              <a:schemeClr val="tx1"/>
            </a:solidFill>
            <a:round/>
            <a:headEnd/>
            <a:tailEnd/>
          </a:ln>
        </p:spPr>
        <p:txBody>
          <a:bodyPr/>
          <a:lstStyle/>
          <a:p>
            <a:endParaRPr lang="es-ES"/>
          </a:p>
        </p:txBody>
      </p:sp>
      <p:sp>
        <p:nvSpPr>
          <p:cNvPr id="618571" name="Line 77"/>
          <p:cNvSpPr>
            <a:spLocks noChangeShapeType="1"/>
          </p:cNvSpPr>
          <p:nvPr/>
        </p:nvSpPr>
        <p:spPr bwMode="auto">
          <a:xfrm>
            <a:off x="57150" y="1009650"/>
            <a:ext cx="9779000" cy="0"/>
          </a:xfrm>
          <a:prstGeom prst="line">
            <a:avLst/>
          </a:prstGeom>
          <a:noFill/>
          <a:ln w="12700">
            <a:solidFill>
              <a:schemeClr val="tx1"/>
            </a:solidFill>
            <a:round/>
            <a:headEnd/>
            <a:tailEnd/>
          </a:ln>
        </p:spPr>
        <p:txBody>
          <a:bodyPr/>
          <a:lstStyle/>
          <a:p>
            <a:endParaRPr lang="es-ES"/>
          </a:p>
        </p:txBody>
      </p:sp>
      <p:sp>
        <p:nvSpPr>
          <p:cNvPr id="618572" name="Line 78"/>
          <p:cNvSpPr>
            <a:spLocks noChangeShapeType="1"/>
          </p:cNvSpPr>
          <p:nvPr/>
        </p:nvSpPr>
        <p:spPr bwMode="auto">
          <a:xfrm>
            <a:off x="57150" y="3143250"/>
            <a:ext cx="9779000" cy="0"/>
          </a:xfrm>
          <a:prstGeom prst="line">
            <a:avLst/>
          </a:prstGeom>
          <a:noFill/>
          <a:ln w="12700">
            <a:solidFill>
              <a:schemeClr val="tx1"/>
            </a:solidFill>
            <a:round/>
            <a:headEnd/>
            <a:tailEnd/>
          </a:ln>
        </p:spPr>
        <p:txBody>
          <a:bodyPr/>
          <a:lstStyle/>
          <a:p>
            <a:endParaRPr lang="es-ES"/>
          </a:p>
        </p:txBody>
      </p:sp>
      <p:sp>
        <p:nvSpPr>
          <p:cNvPr id="618573" name="Line 79"/>
          <p:cNvSpPr>
            <a:spLocks noChangeShapeType="1"/>
          </p:cNvSpPr>
          <p:nvPr/>
        </p:nvSpPr>
        <p:spPr bwMode="auto">
          <a:xfrm>
            <a:off x="57150" y="4667250"/>
            <a:ext cx="2528888" cy="0"/>
          </a:xfrm>
          <a:prstGeom prst="line">
            <a:avLst/>
          </a:prstGeom>
          <a:noFill/>
          <a:ln w="12700" cap="rnd">
            <a:solidFill>
              <a:srgbClr val="000000"/>
            </a:solidFill>
            <a:round/>
            <a:headEnd/>
            <a:tailEnd/>
          </a:ln>
        </p:spPr>
        <p:txBody>
          <a:bodyPr/>
          <a:lstStyle/>
          <a:p>
            <a:endParaRPr lang="es-ES"/>
          </a:p>
        </p:txBody>
      </p:sp>
      <p:sp>
        <p:nvSpPr>
          <p:cNvPr id="618574" name="Line 80"/>
          <p:cNvSpPr>
            <a:spLocks noChangeShapeType="1"/>
          </p:cNvSpPr>
          <p:nvPr/>
        </p:nvSpPr>
        <p:spPr bwMode="auto">
          <a:xfrm>
            <a:off x="2586038" y="4667250"/>
            <a:ext cx="7250112" cy="0"/>
          </a:xfrm>
          <a:prstGeom prst="line">
            <a:avLst/>
          </a:prstGeom>
          <a:noFill/>
          <a:ln w="12700">
            <a:solidFill>
              <a:schemeClr val="tx1"/>
            </a:solidFill>
            <a:round/>
            <a:headEnd/>
            <a:tailEnd/>
          </a:ln>
        </p:spPr>
        <p:txBody>
          <a:bodyPr/>
          <a:lstStyle/>
          <a:p>
            <a:endParaRPr lang="es-ES"/>
          </a:p>
        </p:txBody>
      </p:sp>
      <p:sp>
        <p:nvSpPr>
          <p:cNvPr id="618575" name="Line 81"/>
          <p:cNvSpPr>
            <a:spLocks noChangeShapeType="1"/>
          </p:cNvSpPr>
          <p:nvPr/>
        </p:nvSpPr>
        <p:spPr bwMode="auto">
          <a:xfrm>
            <a:off x="57150" y="1314450"/>
            <a:ext cx="9779000" cy="0"/>
          </a:xfrm>
          <a:prstGeom prst="line">
            <a:avLst/>
          </a:prstGeom>
          <a:noFill/>
          <a:ln w="12700">
            <a:solidFill>
              <a:schemeClr val="tx1"/>
            </a:solidFill>
            <a:round/>
            <a:headEnd/>
            <a:tailEnd/>
          </a:ln>
        </p:spPr>
        <p:txBody>
          <a:bodyPr/>
          <a:lstStyle/>
          <a:p>
            <a:endParaRPr lang="es-ES"/>
          </a:p>
        </p:txBody>
      </p:sp>
      <p:sp>
        <p:nvSpPr>
          <p:cNvPr id="618576" name="Line 82"/>
          <p:cNvSpPr>
            <a:spLocks noChangeShapeType="1"/>
          </p:cNvSpPr>
          <p:nvPr/>
        </p:nvSpPr>
        <p:spPr bwMode="auto">
          <a:xfrm>
            <a:off x="57150" y="1619250"/>
            <a:ext cx="9779000" cy="0"/>
          </a:xfrm>
          <a:prstGeom prst="line">
            <a:avLst/>
          </a:prstGeom>
          <a:noFill/>
          <a:ln w="12700">
            <a:solidFill>
              <a:schemeClr val="tx1"/>
            </a:solidFill>
            <a:round/>
            <a:headEnd/>
            <a:tailEnd/>
          </a:ln>
        </p:spPr>
        <p:txBody>
          <a:bodyPr/>
          <a:lstStyle/>
          <a:p>
            <a:endParaRPr lang="es-ES"/>
          </a:p>
        </p:txBody>
      </p:sp>
      <p:sp>
        <p:nvSpPr>
          <p:cNvPr id="618577" name="Line 83"/>
          <p:cNvSpPr>
            <a:spLocks noChangeShapeType="1"/>
          </p:cNvSpPr>
          <p:nvPr/>
        </p:nvSpPr>
        <p:spPr bwMode="auto">
          <a:xfrm>
            <a:off x="57150" y="1924050"/>
            <a:ext cx="9779000" cy="0"/>
          </a:xfrm>
          <a:prstGeom prst="line">
            <a:avLst/>
          </a:prstGeom>
          <a:noFill/>
          <a:ln w="12700">
            <a:solidFill>
              <a:schemeClr val="tx1"/>
            </a:solidFill>
            <a:round/>
            <a:headEnd/>
            <a:tailEnd/>
          </a:ln>
        </p:spPr>
        <p:txBody>
          <a:bodyPr/>
          <a:lstStyle/>
          <a:p>
            <a:endParaRPr lang="es-ES"/>
          </a:p>
        </p:txBody>
      </p:sp>
      <p:sp>
        <p:nvSpPr>
          <p:cNvPr id="618578" name="Line 84"/>
          <p:cNvSpPr>
            <a:spLocks noChangeShapeType="1"/>
          </p:cNvSpPr>
          <p:nvPr/>
        </p:nvSpPr>
        <p:spPr bwMode="auto">
          <a:xfrm>
            <a:off x="57150" y="2228850"/>
            <a:ext cx="9779000" cy="0"/>
          </a:xfrm>
          <a:prstGeom prst="line">
            <a:avLst/>
          </a:prstGeom>
          <a:noFill/>
          <a:ln w="12700">
            <a:solidFill>
              <a:schemeClr val="tx1"/>
            </a:solidFill>
            <a:round/>
            <a:headEnd/>
            <a:tailEnd/>
          </a:ln>
        </p:spPr>
        <p:txBody>
          <a:bodyPr/>
          <a:lstStyle/>
          <a:p>
            <a:endParaRPr lang="es-ES"/>
          </a:p>
        </p:txBody>
      </p:sp>
      <p:sp>
        <p:nvSpPr>
          <p:cNvPr id="618579" name="Line 85"/>
          <p:cNvSpPr>
            <a:spLocks noChangeShapeType="1"/>
          </p:cNvSpPr>
          <p:nvPr/>
        </p:nvSpPr>
        <p:spPr bwMode="auto">
          <a:xfrm>
            <a:off x="57150" y="2533650"/>
            <a:ext cx="9779000" cy="0"/>
          </a:xfrm>
          <a:prstGeom prst="line">
            <a:avLst/>
          </a:prstGeom>
          <a:noFill/>
          <a:ln w="12700">
            <a:solidFill>
              <a:schemeClr val="tx1"/>
            </a:solidFill>
            <a:round/>
            <a:headEnd/>
            <a:tailEnd/>
          </a:ln>
        </p:spPr>
        <p:txBody>
          <a:bodyPr/>
          <a:lstStyle/>
          <a:p>
            <a:endParaRPr lang="es-ES"/>
          </a:p>
        </p:txBody>
      </p:sp>
      <p:sp>
        <p:nvSpPr>
          <p:cNvPr id="618580" name="Line 86"/>
          <p:cNvSpPr>
            <a:spLocks noChangeShapeType="1"/>
          </p:cNvSpPr>
          <p:nvPr/>
        </p:nvSpPr>
        <p:spPr bwMode="auto">
          <a:xfrm>
            <a:off x="57150" y="2838450"/>
            <a:ext cx="9779000" cy="0"/>
          </a:xfrm>
          <a:prstGeom prst="line">
            <a:avLst/>
          </a:prstGeom>
          <a:noFill/>
          <a:ln w="12700">
            <a:solidFill>
              <a:schemeClr val="tx1"/>
            </a:solidFill>
            <a:round/>
            <a:headEnd/>
            <a:tailEnd/>
          </a:ln>
        </p:spPr>
        <p:txBody>
          <a:bodyPr/>
          <a:lstStyle/>
          <a:p>
            <a:endParaRPr lang="es-ES"/>
          </a:p>
        </p:txBody>
      </p:sp>
      <p:sp>
        <p:nvSpPr>
          <p:cNvPr id="618581" name="Line 87"/>
          <p:cNvSpPr>
            <a:spLocks noChangeShapeType="1"/>
          </p:cNvSpPr>
          <p:nvPr/>
        </p:nvSpPr>
        <p:spPr bwMode="auto">
          <a:xfrm>
            <a:off x="47625" y="4076700"/>
            <a:ext cx="9779000" cy="0"/>
          </a:xfrm>
          <a:prstGeom prst="line">
            <a:avLst/>
          </a:prstGeom>
          <a:noFill/>
          <a:ln w="12700">
            <a:solidFill>
              <a:schemeClr val="tx1"/>
            </a:solidFill>
            <a:round/>
            <a:headEnd/>
            <a:tailEnd/>
          </a:ln>
        </p:spPr>
        <p:txBody>
          <a:bodyPr/>
          <a:lstStyle/>
          <a:p>
            <a:endParaRPr lang="es-ES"/>
          </a:p>
        </p:txBody>
      </p:sp>
      <p:sp>
        <p:nvSpPr>
          <p:cNvPr id="618582" name="Line 88"/>
          <p:cNvSpPr>
            <a:spLocks noChangeShapeType="1"/>
          </p:cNvSpPr>
          <p:nvPr/>
        </p:nvSpPr>
        <p:spPr bwMode="auto">
          <a:xfrm>
            <a:off x="57150" y="4362450"/>
            <a:ext cx="2528888" cy="0"/>
          </a:xfrm>
          <a:prstGeom prst="line">
            <a:avLst/>
          </a:prstGeom>
          <a:noFill/>
          <a:ln w="12700">
            <a:solidFill>
              <a:srgbClr val="000000"/>
            </a:solidFill>
            <a:round/>
            <a:headEnd/>
            <a:tailEnd/>
          </a:ln>
        </p:spPr>
        <p:txBody>
          <a:bodyPr/>
          <a:lstStyle/>
          <a:p>
            <a:endParaRPr lang="es-ES"/>
          </a:p>
        </p:txBody>
      </p:sp>
      <p:sp>
        <p:nvSpPr>
          <p:cNvPr id="618583" name="Line 89"/>
          <p:cNvSpPr>
            <a:spLocks noChangeShapeType="1"/>
          </p:cNvSpPr>
          <p:nvPr/>
        </p:nvSpPr>
        <p:spPr bwMode="auto">
          <a:xfrm>
            <a:off x="2586038" y="4362450"/>
            <a:ext cx="7250112" cy="0"/>
          </a:xfrm>
          <a:prstGeom prst="line">
            <a:avLst/>
          </a:prstGeom>
          <a:noFill/>
          <a:ln w="12700">
            <a:solidFill>
              <a:schemeClr val="tx1"/>
            </a:solidFill>
            <a:round/>
            <a:headEnd/>
            <a:tailEnd/>
          </a:ln>
        </p:spPr>
        <p:txBody>
          <a:bodyPr/>
          <a:lstStyle/>
          <a:p>
            <a:endParaRPr lang="es-ES"/>
          </a:p>
        </p:txBody>
      </p:sp>
      <p:sp>
        <p:nvSpPr>
          <p:cNvPr id="618584" name="Line 90"/>
          <p:cNvSpPr>
            <a:spLocks noChangeShapeType="1"/>
          </p:cNvSpPr>
          <p:nvPr/>
        </p:nvSpPr>
        <p:spPr bwMode="auto">
          <a:xfrm>
            <a:off x="57150" y="4972050"/>
            <a:ext cx="2528888" cy="0"/>
          </a:xfrm>
          <a:prstGeom prst="line">
            <a:avLst/>
          </a:prstGeom>
          <a:noFill/>
          <a:ln w="12700">
            <a:solidFill>
              <a:srgbClr val="000000"/>
            </a:solidFill>
            <a:round/>
            <a:headEnd/>
            <a:tailEnd/>
          </a:ln>
        </p:spPr>
        <p:txBody>
          <a:bodyPr/>
          <a:lstStyle/>
          <a:p>
            <a:endParaRPr lang="es-ES"/>
          </a:p>
        </p:txBody>
      </p:sp>
      <p:sp>
        <p:nvSpPr>
          <p:cNvPr id="618585" name="Line 91"/>
          <p:cNvSpPr>
            <a:spLocks noChangeShapeType="1"/>
          </p:cNvSpPr>
          <p:nvPr/>
        </p:nvSpPr>
        <p:spPr bwMode="auto">
          <a:xfrm>
            <a:off x="2586038" y="4972050"/>
            <a:ext cx="7250112" cy="0"/>
          </a:xfrm>
          <a:prstGeom prst="line">
            <a:avLst/>
          </a:prstGeom>
          <a:noFill/>
          <a:ln w="12700">
            <a:solidFill>
              <a:schemeClr val="tx1"/>
            </a:solidFill>
            <a:round/>
            <a:headEnd/>
            <a:tailEnd/>
          </a:ln>
        </p:spPr>
        <p:txBody>
          <a:bodyPr/>
          <a:lstStyle/>
          <a:p>
            <a:endParaRPr lang="es-ES"/>
          </a:p>
        </p:txBody>
      </p:sp>
      <p:sp>
        <p:nvSpPr>
          <p:cNvPr id="618586" name="Line 92"/>
          <p:cNvSpPr>
            <a:spLocks noChangeShapeType="1"/>
          </p:cNvSpPr>
          <p:nvPr/>
        </p:nvSpPr>
        <p:spPr bwMode="auto">
          <a:xfrm>
            <a:off x="57150" y="5276850"/>
            <a:ext cx="2528888" cy="0"/>
          </a:xfrm>
          <a:prstGeom prst="line">
            <a:avLst/>
          </a:prstGeom>
          <a:noFill/>
          <a:ln w="12700">
            <a:solidFill>
              <a:srgbClr val="000000"/>
            </a:solidFill>
            <a:round/>
            <a:headEnd/>
            <a:tailEnd/>
          </a:ln>
        </p:spPr>
        <p:txBody>
          <a:bodyPr/>
          <a:lstStyle/>
          <a:p>
            <a:endParaRPr lang="es-ES"/>
          </a:p>
        </p:txBody>
      </p:sp>
      <p:sp>
        <p:nvSpPr>
          <p:cNvPr id="618587" name="Line 93"/>
          <p:cNvSpPr>
            <a:spLocks noChangeShapeType="1"/>
          </p:cNvSpPr>
          <p:nvPr/>
        </p:nvSpPr>
        <p:spPr bwMode="auto">
          <a:xfrm>
            <a:off x="2586038" y="5276850"/>
            <a:ext cx="7250112" cy="0"/>
          </a:xfrm>
          <a:prstGeom prst="line">
            <a:avLst/>
          </a:prstGeom>
          <a:noFill/>
          <a:ln w="12700">
            <a:solidFill>
              <a:schemeClr val="tx1"/>
            </a:solidFill>
            <a:round/>
            <a:headEnd/>
            <a:tailEnd/>
          </a:ln>
        </p:spPr>
        <p:txBody>
          <a:bodyPr/>
          <a:lstStyle/>
          <a:p>
            <a:endParaRPr lang="es-ES"/>
          </a:p>
        </p:txBody>
      </p:sp>
      <p:sp>
        <p:nvSpPr>
          <p:cNvPr id="618588" name="Line 94"/>
          <p:cNvSpPr>
            <a:spLocks noChangeShapeType="1"/>
          </p:cNvSpPr>
          <p:nvPr/>
        </p:nvSpPr>
        <p:spPr bwMode="auto">
          <a:xfrm>
            <a:off x="57150" y="5581650"/>
            <a:ext cx="2528888" cy="0"/>
          </a:xfrm>
          <a:prstGeom prst="line">
            <a:avLst/>
          </a:prstGeom>
          <a:noFill/>
          <a:ln w="12700">
            <a:solidFill>
              <a:srgbClr val="000000"/>
            </a:solidFill>
            <a:round/>
            <a:headEnd/>
            <a:tailEnd/>
          </a:ln>
        </p:spPr>
        <p:txBody>
          <a:bodyPr/>
          <a:lstStyle/>
          <a:p>
            <a:endParaRPr lang="es-ES"/>
          </a:p>
        </p:txBody>
      </p:sp>
      <p:sp>
        <p:nvSpPr>
          <p:cNvPr id="618589" name="Line 95"/>
          <p:cNvSpPr>
            <a:spLocks noChangeShapeType="1"/>
          </p:cNvSpPr>
          <p:nvPr/>
        </p:nvSpPr>
        <p:spPr bwMode="auto">
          <a:xfrm>
            <a:off x="2586038" y="5581650"/>
            <a:ext cx="7250112" cy="0"/>
          </a:xfrm>
          <a:prstGeom prst="line">
            <a:avLst/>
          </a:prstGeom>
          <a:noFill/>
          <a:ln w="12700">
            <a:solidFill>
              <a:schemeClr val="tx1"/>
            </a:solidFill>
            <a:round/>
            <a:headEnd/>
            <a:tailEnd/>
          </a:ln>
        </p:spPr>
        <p:txBody>
          <a:bodyPr/>
          <a:lstStyle/>
          <a:p>
            <a:endParaRPr lang="es-ES"/>
          </a:p>
        </p:txBody>
      </p:sp>
      <p:sp>
        <p:nvSpPr>
          <p:cNvPr id="618590" name="Line 96"/>
          <p:cNvSpPr>
            <a:spLocks noChangeShapeType="1"/>
          </p:cNvSpPr>
          <p:nvPr/>
        </p:nvSpPr>
        <p:spPr bwMode="auto">
          <a:xfrm>
            <a:off x="57150" y="5886450"/>
            <a:ext cx="2528888" cy="0"/>
          </a:xfrm>
          <a:prstGeom prst="line">
            <a:avLst/>
          </a:prstGeom>
          <a:noFill/>
          <a:ln w="12700">
            <a:solidFill>
              <a:srgbClr val="000000"/>
            </a:solidFill>
            <a:round/>
            <a:headEnd/>
            <a:tailEnd/>
          </a:ln>
        </p:spPr>
        <p:txBody>
          <a:bodyPr/>
          <a:lstStyle/>
          <a:p>
            <a:endParaRPr lang="es-ES"/>
          </a:p>
        </p:txBody>
      </p:sp>
      <p:sp>
        <p:nvSpPr>
          <p:cNvPr id="618591" name="Line 97"/>
          <p:cNvSpPr>
            <a:spLocks noChangeShapeType="1"/>
          </p:cNvSpPr>
          <p:nvPr/>
        </p:nvSpPr>
        <p:spPr bwMode="auto">
          <a:xfrm>
            <a:off x="2586038" y="5886450"/>
            <a:ext cx="7250112" cy="0"/>
          </a:xfrm>
          <a:prstGeom prst="line">
            <a:avLst/>
          </a:prstGeom>
          <a:noFill/>
          <a:ln w="12700">
            <a:solidFill>
              <a:schemeClr val="tx1"/>
            </a:solidFill>
            <a:round/>
            <a:headEnd/>
            <a:tailEnd/>
          </a:ln>
        </p:spPr>
        <p:txBody>
          <a:bodyPr/>
          <a:lstStyle/>
          <a:p>
            <a:endParaRPr lang="es-ES"/>
          </a:p>
        </p:txBody>
      </p:sp>
      <p:sp>
        <p:nvSpPr>
          <p:cNvPr id="618592" name="Line 98"/>
          <p:cNvSpPr>
            <a:spLocks noChangeShapeType="1"/>
          </p:cNvSpPr>
          <p:nvPr/>
        </p:nvSpPr>
        <p:spPr bwMode="auto">
          <a:xfrm>
            <a:off x="57150" y="6191250"/>
            <a:ext cx="2528888" cy="0"/>
          </a:xfrm>
          <a:prstGeom prst="line">
            <a:avLst/>
          </a:prstGeom>
          <a:noFill/>
          <a:ln w="12700">
            <a:solidFill>
              <a:srgbClr val="000000"/>
            </a:solidFill>
            <a:round/>
            <a:headEnd/>
            <a:tailEnd/>
          </a:ln>
        </p:spPr>
        <p:txBody>
          <a:bodyPr/>
          <a:lstStyle/>
          <a:p>
            <a:endParaRPr lang="es-ES"/>
          </a:p>
        </p:txBody>
      </p:sp>
      <p:sp>
        <p:nvSpPr>
          <p:cNvPr id="618593" name="Line 99"/>
          <p:cNvSpPr>
            <a:spLocks noChangeShapeType="1"/>
          </p:cNvSpPr>
          <p:nvPr/>
        </p:nvSpPr>
        <p:spPr bwMode="auto">
          <a:xfrm>
            <a:off x="2586038" y="6191250"/>
            <a:ext cx="7250112" cy="0"/>
          </a:xfrm>
          <a:prstGeom prst="line">
            <a:avLst/>
          </a:prstGeom>
          <a:noFill/>
          <a:ln w="12700">
            <a:solidFill>
              <a:schemeClr val="tx1"/>
            </a:solidFill>
            <a:round/>
            <a:headEnd/>
            <a:tailEnd/>
          </a:ln>
        </p:spPr>
        <p:txBody>
          <a:bodyPr/>
          <a:lstStyle/>
          <a:p>
            <a:endParaRPr lang="es-ES"/>
          </a:p>
        </p:txBody>
      </p:sp>
      <p:sp>
        <p:nvSpPr>
          <p:cNvPr id="618594" name="Line 100"/>
          <p:cNvSpPr>
            <a:spLocks noChangeShapeType="1"/>
          </p:cNvSpPr>
          <p:nvPr/>
        </p:nvSpPr>
        <p:spPr bwMode="auto">
          <a:xfrm>
            <a:off x="57150" y="6496050"/>
            <a:ext cx="2528888" cy="0"/>
          </a:xfrm>
          <a:prstGeom prst="line">
            <a:avLst/>
          </a:prstGeom>
          <a:noFill/>
          <a:ln w="12700">
            <a:solidFill>
              <a:srgbClr val="000000"/>
            </a:solidFill>
            <a:round/>
            <a:headEnd/>
            <a:tailEnd/>
          </a:ln>
        </p:spPr>
        <p:txBody>
          <a:bodyPr/>
          <a:lstStyle/>
          <a:p>
            <a:endParaRPr lang="es-ES"/>
          </a:p>
        </p:txBody>
      </p:sp>
      <p:sp>
        <p:nvSpPr>
          <p:cNvPr id="618595" name="Line 101"/>
          <p:cNvSpPr>
            <a:spLocks noChangeShapeType="1"/>
          </p:cNvSpPr>
          <p:nvPr/>
        </p:nvSpPr>
        <p:spPr bwMode="auto">
          <a:xfrm>
            <a:off x="2586038" y="6496050"/>
            <a:ext cx="7250112" cy="0"/>
          </a:xfrm>
          <a:prstGeom prst="line">
            <a:avLst/>
          </a:prstGeom>
          <a:noFill/>
          <a:ln w="12700">
            <a:solidFill>
              <a:schemeClr val="tx1"/>
            </a:solidFill>
            <a:round/>
            <a:headEnd/>
            <a:tailEnd/>
          </a:ln>
        </p:spPr>
        <p:txBody>
          <a:bodyPr/>
          <a:lstStyle/>
          <a:p>
            <a:endParaRPr lang="es-ES"/>
          </a:p>
        </p:txBody>
      </p:sp>
      <p:sp>
        <p:nvSpPr>
          <p:cNvPr id="618596" name="Line 102"/>
          <p:cNvSpPr>
            <a:spLocks noChangeShapeType="1"/>
          </p:cNvSpPr>
          <p:nvPr/>
        </p:nvSpPr>
        <p:spPr bwMode="auto">
          <a:xfrm>
            <a:off x="57150" y="3448050"/>
            <a:ext cx="9779000" cy="0"/>
          </a:xfrm>
          <a:prstGeom prst="line">
            <a:avLst/>
          </a:prstGeom>
          <a:noFill/>
          <a:ln w="12700">
            <a:solidFill>
              <a:schemeClr val="tx1"/>
            </a:solidFill>
            <a:round/>
            <a:headEnd/>
            <a:tailEnd/>
          </a:ln>
        </p:spPr>
        <p:txBody>
          <a:bodyPr/>
          <a:lstStyle/>
          <a:p>
            <a:endParaRPr lang="es-ES"/>
          </a:p>
        </p:txBody>
      </p:sp>
      <p:sp>
        <p:nvSpPr>
          <p:cNvPr id="618597" name="Line 103"/>
          <p:cNvSpPr>
            <a:spLocks noChangeShapeType="1"/>
          </p:cNvSpPr>
          <p:nvPr/>
        </p:nvSpPr>
        <p:spPr bwMode="auto">
          <a:xfrm>
            <a:off x="57150" y="3752850"/>
            <a:ext cx="9779000" cy="0"/>
          </a:xfrm>
          <a:prstGeom prst="line">
            <a:avLst/>
          </a:prstGeom>
          <a:noFill/>
          <a:ln w="12700">
            <a:solidFill>
              <a:schemeClr val="tx1"/>
            </a:solidFill>
            <a:round/>
            <a:headEnd/>
            <a:tailEnd/>
          </a:ln>
        </p:spPr>
        <p:txBody>
          <a:bodyP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74"/>
                                        </p:tgtEl>
                                        <p:attrNameLst>
                                          <p:attrName>style.visibility</p:attrName>
                                        </p:attrNameLst>
                                      </p:cBhvr>
                                      <p:to>
                                        <p:strVal val="visible"/>
                                      </p:to>
                                    </p:set>
                                    <p:animEffect transition="in" filter="wipe(left)">
                                      <p:cBhvr>
                                        <p:cTn id="7" dur="500"/>
                                        <p:tgtEl>
                                          <p:spTgt spid="3461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6173"/>
                                        </p:tgtEl>
                                        <p:attrNameLst>
                                          <p:attrName>style.visibility</p:attrName>
                                        </p:attrNameLst>
                                      </p:cBhvr>
                                      <p:to>
                                        <p:strVal val="visible"/>
                                      </p:to>
                                    </p:set>
                                    <p:animEffect transition="in" filter="wipe(left)">
                                      <p:cBhvr>
                                        <p:cTn id="11" dur="500"/>
                                        <p:tgtEl>
                                          <p:spTgt spid="34617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6172"/>
                                        </p:tgtEl>
                                        <p:attrNameLst>
                                          <p:attrName>style.visibility</p:attrName>
                                        </p:attrNameLst>
                                      </p:cBhvr>
                                      <p:to>
                                        <p:strVal val="visible"/>
                                      </p:to>
                                    </p:set>
                                    <p:animEffect transition="in" filter="wipe(left)">
                                      <p:cBhvr>
                                        <p:cTn id="15" dur="500"/>
                                        <p:tgtEl>
                                          <p:spTgt spid="34617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6177"/>
                                        </p:tgtEl>
                                        <p:attrNameLst>
                                          <p:attrName>style.visibility</p:attrName>
                                        </p:attrNameLst>
                                      </p:cBhvr>
                                      <p:to>
                                        <p:strVal val="visible"/>
                                      </p:to>
                                    </p:set>
                                    <p:animEffect transition="in" filter="wipe(left)">
                                      <p:cBhvr>
                                        <p:cTn id="20" dur="500"/>
                                        <p:tgtEl>
                                          <p:spTgt spid="34617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46176"/>
                                        </p:tgtEl>
                                        <p:attrNameLst>
                                          <p:attrName>style.visibility</p:attrName>
                                        </p:attrNameLst>
                                      </p:cBhvr>
                                      <p:to>
                                        <p:strVal val="visible"/>
                                      </p:to>
                                    </p:set>
                                    <p:animEffect transition="in" filter="wipe(left)">
                                      <p:cBhvr>
                                        <p:cTn id="24" dur="500"/>
                                        <p:tgtEl>
                                          <p:spTgt spid="34617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46175"/>
                                        </p:tgtEl>
                                        <p:attrNameLst>
                                          <p:attrName>style.visibility</p:attrName>
                                        </p:attrNameLst>
                                      </p:cBhvr>
                                      <p:to>
                                        <p:strVal val="visible"/>
                                      </p:to>
                                    </p:set>
                                    <p:animEffect transition="in" filter="wipe(left)">
                                      <p:cBhvr>
                                        <p:cTn id="28" dur="500"/>
                                        <p:tgtEl>
                                          <p:spTgt spid="3461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6159"/>
                                        </p:tgtEl>
                                        <p:attrNameLst>
                                          <p:attrName>style.visibility</p:attrName>
                                        </p:attrNameLst>
                                      </p:cBhvr>
                                      <p:to>
                                        <p:strVal val="visible"/>
                                      </p:to>
                                    </p:set>
                                    <p:animEffect transition="in" filter="wipe(left)">
                                      <p:cBhvr>
                                        <p:cTn id="33" dur="500"/>
                                        <p:tgtEl>
                                          <p:spTgt spid="34615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46158"/>
                                        </p:tgtEl>
                                        <p:attrNameLst>
                                          <p:attrName>style.visibility</p:attrName>
                                        </p:attrNameLst>
                                      </p:cBhvr>
                                      <p:to>
                                        <p:strVal val="visible"/>
                                      </p:to>
                                    </p:set>
                                    <p:animEffect transition="in" filter="wipe(left)">
                                      <p:cBhvr>
                                        <p:cTn id="37" dur="500"/>
                                        <p:tgtEl>
                                          <p:spTgt spid="34615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46157"/>
                                        </p:tgtEl>
                                        <p:attrNameLst>
                                          <p:attrName>style.visibility</p:attrName>
                                        </p:attrNameLst>
                                      </p:cBhvr>
                                      <p:to>
                                        <p:strVal val="visible"/>
                                      </p:to>
                                    </p:set>
                                    <p:animEffect transition="in" filter="wipe(left)">
                                      <p:cBhvr>
                                        <p:cTn id="41" dur="500"/>
                                        <p:tgtEl>
                                          <p:spTgt spid="34615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46156"/>
                                        </p:tgtEl>
                                        <p:attrNameLst>
                                          <p:attrName>style.visibility</p:attrName>
                                        </p:attrNameLst>
                                      </p:cBhvr>
                                      <p:to>
                                        <p:strVal val="visible"/>
                                      </p:to>
                                    </p:set>
                                    <p:animEffect transition="in" filter="wipe(left)">
                                      <p:cBhvr>
                                        <p:cTn id="46" dur="500"/>
                                        <p:tgtEl>
                                          <p:spTgt spid="34615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46155"/>
                                        </p:tgtEl>
                                        <p:attrNameLst>
                                          <p:attrName>style.visibility</p:attrName>
                                        </p:attrNameLst>
                                      </p:cBhvr>
                                      <p:to>
                                        <p:strVal val="visible"/>
                                      </p:to>
                                    </p:set>
                                    <p:animEffect transition="in" filter="wipe(left)">
                                      <p:cBhvr>
                                        <p:cTn id="50" dur="500"/>
                                        <p:tgtEl>
                                          <p:spTgt spid="346155"/>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346154"/>
                                        </p:tgtEl>
                                        <p:attrNameLst>
                                          <p:attrName>style.visibility</p:attrName>
                                        </p:attrNameLst>
                                      </p:cBhvr>
                                      <p:to>
                                        <p:strVal val="visible"/>
                                      </p:to>
                                    </p:set>
                                    <p:animEffect transition="in" filter="wipe(left)">
                                      <p:cBhvr>
                                        <p:cTn id="54" dur="500"/>
                                        <p:tgtEl>
                                          <p:spTgt spid="34615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6153"/>
                                        </p:tgtEl>
                                        <p:attrNameLst>
                                          <p:attrName>style.visibility</p:attrName>
                                        </p:attrNameLst>
                                      </p:cBhvr>
                                      <p:to>
                                        <p:strVal val="visible"/>
                                      </p:to>
                                    </p:set>
                                    <p:animEffect transition="in" filter="wipe(left)">
                                      <p:cBhvr>
                                        <p:cTn id="59" dur="500"/>
                                        <p:tgtEl>
                                          <p:spTgt spid="346153"/>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346152"/>
                                        </p:tgtEl>
                                        <p:attrNameLst>
                                          <p:attrName>style.visibility</p:attrName>
                                        </p:attrNameLst>
                                      </p:cBhvr>
                                      <p:to>
                                        <p:strVal val="visible"/>
                                      </p:to>
                                    </p:set>
                                    <p:animEffect transition="in" filter="wipe(left)">
                                      <p:cBhvr>
                                        <p:cTn id="63" dur="500"/>
                                        <p:tgtEl>
                                          <p:spTgt spid="346152"/>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346151"/>
                                        </p:tgtEl>
                                        <p:attrNameLst>
                                          <p:attrName>style.visibility</p:attrName>
                                        </p:attrNameLst>
                                      </p:cBhvr>
                                      <p:to>
                                        <p:strVal val="visible"/>
                                      </p:to>
                                    </p:set>
                                    <p:animEffect transition="in" filter="wipe(left)">
                                      <p:cBhvr>
                                        <p:cTn id="67" dur="500"/>
                                        <p:tgtEl>
                                          <p:spTgt spid="34615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6150"/>
                                        </p:tgtEl>
                                        <p:attrNameLst>
                                          <p:attrName>style.visibility</p:attrName>
                                        </p:attrNameLst>
                                      </p:cBhvr>
                                      <p:to>
                                        <p:strVal val="visible"/>
                                      </p:to>
                                    </p:set>
                                    <p:animEffect transition="in" filter="wipe(left)">
                                      <p:cBhvr>
                                        <p:cTn id="72" dur="500"/>
                                        <p:tgtEl>
                                          <p:spTgt spid="346150"/>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346149"/>
                                        </p:tgtEl>
                                        <p:attrNameLst>
                                          <p:attrName>style.visibility</p:attrName>
                                        </p:attrNameLst>
                                      </p:cBhvr>
                                      <p:to>
                                        <p:strVal val="visible"/>
                                      </p:to>
                                    </p:set>
                                    <p:animEffect transition="in" filter="wipe(left)">
                                      <p:cBhvr>
                                        <p:cTn id="76" dur="500"/>
                                        <p:tgtEl>
                                          <p:spTgt spid="34614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46148"/>
                                        </p:tgtEl>
                                        <p:attrNameLst>
                                          <p:attrName>style.visibility</p:attrName>
                                        </p:attrNameLst>
                                      </p:cBhvr>
                                      <p:to>
                                        <p:strVal val="visible"/>
                                      </p:to>
                                    </p:set>
                                    <p:animEffect transition="in" filter="wipe(left)">
                                      <p:cBhvr>
                                        <p:cTn id="79" dur="500"/>
                                        <p:tgtEl>
                                          <p:spTgt spid="346148"/>
                                        </p:tgtEl>
                                      </p:cBhvr>
                                    </p:animEffect>
                                  </p:childTnLst>
                                </p:cTn>
                              </p:par>
                            </p:childTnLst>
                          </p:cTn>
                        </p:par>
                        <p:par>
                          <p:cTn id="80" fill="hold">
                            <p:stCondLst>
                              <p:cond delay="1000"/>
                            </p:stCondLst>
                            <p:childTnLst>
                              <p:par>
                                <p:cTn id="81" presetID="22" presetClass="entr" presetSubtype="8" fill="hold" grpId="0" nodeType="afterEffect">
                                  <p:stCondLst>
                                    <p:cond delay="5000"/>
                                  </p:stCondLst>
                                  <p:childTnLst>
                                    <p:set>
                                      <p:cBhvr>
                                        <p:cTn id="82" dur="1" fill="hold">
                                          <p:stCondLst>
                                            <p:cond delay="0"/>
                                          </p:stCondLst>
                                        </p:cTn>
                                        <p:tgtEl>
                                          <p:spTgt spid="346147"/>
                                        </p:tgtEl>
                                        <p:attrNameLst>
                                          <p:attrName>style.visibility</p:attrName>
                                        </p:attrNameLst>
                                      </p:cBhvr>
                                      <p:to>
                                        <p:strVal val="visible"/>
                                      </p:to>
                                    </p:set>
                                    <p:animEffect transition="in" filter="wipe(left)">
                                      <p:cBhvr>
                                        <p:cTn id="83" dur="500"/>
                                        <p:tgtEl>
                                          <p:spTgt spid="346147"/>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346146"/>
                                        </p:tgtEl>
                                        <p:attrNameLst>
                                          <p:attrName>style.visibility</p:attrName>
                                        </p:attrNameLst>
                                      </p:cBhvr>
                                      <p:to>
                                        <p:strVal val="visible"/>
                                      </p:to>
                                    </p:set>
                                    <p:animEffect transition="in" filter="wipe(left)">
                                      <p:cBhvr>
                                        <p:cTn id="87" dur="500"/>
                                        <p:tgtEl>
                                          <p:spTgt spid="346146"/>
                                        </p:tgtEl>
                                      </p:cBhvr>
                                    </p:animEffect>
                                  </p:childTnLst>
                                </p:cTn>
                              </p:par>
                            </p:childTnLst>
                          </p:cTn>
                        </p:par>
                        <p:par>
                          <p:cTn id="88" fill="hold">
                            <p:stCondLst>
                              <p:cond delay="7000"/>
                            </p:stCondLst>
                            <p:childTnLst>
                              <p:par>
                                <p:cTn id="89" presetID="22" presetClass="entr" presetSubtype="8" fill="hold" grpId="0" nodeType="afterEffect">
                                  <p:stCondLst>
                                    <p:cond delay="0"/>
                                  </p:stCondLst>
                                  <p:childTnLst>
                                    <p:set>
                                      <p:cBhvr>
                                        <p:cTn id="90" dur="1" fill="hold">
                                          <p:stCondLst>
                                            <p:cond delay="0"/>
                                          </p:stCondLst>
                                        </p:cTn>
                                        <p:tgtEl>
                                          <p:spTgt spid="346145"/>
                                        </p:tgtEl>
                                        <p:attrNameLst>
                                          <p:attrName>style.visibility</p:attrName>
                                        </p:attrNameLst>
                                      </p:cBhvr>
                                      <p:to>
                                        <p:strVal val="visible"/>
                                      </p:to>
                                    </p:set>
                                    <p:animEffect transition="in" filter="wipe(left)">
                                      <p:cBhvr>
                                        <p:cTn id="91" dur="500"/>
                                        <p:tgtEl>
                                          <p:spTgt spid="346145"/>
                                        </p:tgtEl>
                                      </p:cBhvr>
                                    </p:animEffect>
                                  </p:childTnLst>
                                </p:cTn>
                              </p:par>
                            </p:childTnLst>
                          </p:cTn>
                        </p:par>
                        <p:par>
                          <p:cTn id="92" fill="hold">
                            <p:stCondLst>
                              <p:cond delay="7500"/>
                            </p:stCondLst>
                            <p:childTnLst>
                              <p:par>
                                <p:cTn id="93" presetID="22" presetClass="entr" presetSubtype="8" fill="hold" grpId="0" nodeType="afterEffect">
                                  <p:stCondLst>
                                    <p:cond delay="4000"/>
                                  </p:stCondLst>
                                  <p:childTnLst>
                                    <p:set>
                                      <p:cBhvr>
                                        <p:cTn id="94" dur="1" fill="hold">
                                          <p:stCondLst>
                                            <p:cond delay="0"/>
                                          </p:stCondLst>
                                        </p:cTn>
                                        <p:tgtEl>
                                          <p:spTgt spid="346144"/>
                                        </p:tgtEl>
                                        <p:attrNameLst>
                                          <p:attrName>style.visibility</p:attrName>
                                        </p:attrNameLst>
                                      </p:cBhvr>
                                      <p:to>
                                        <p:strVal val="visible"/>
                                      </p:to>
                                    </p:set>
                                    <p:animEffect transition="in" filter="wipe(left)">
                                      <p:cBhvr>
                                        <p:cTn id="95" dur="500"/>
                                        <p:tgtEl>
                                          <p:spTgt spid="346144"/>
                                        </p:tgtEl>
                                      </p:cBhvr>
                                    </p:animEffect>
                                  </p:childTnLst>
                                </p:cTn>
                              </p:par>
                            </p:childTnLst>
                          </p:cTn>
                        </p:par>
                        <p:par>
                          <p:cTn id="96" fill="hold">
                            <p:stCondLst>
                              <p:cond delay="12000"/>
                            </p:stCondLst>
                            <p:childTnLst>
                              <p:par>
                                <p:cTn id="97" presetID="22" presetClass="entr" presetSubtype="8" fill="hold" grpId="0" nodeType="afterEffect">
                                  <p:stCondLst>
                                    <p:cond delay="0"/>
                                  </p:stCondLst>
                                  <p:childTnLst>
                                    <p:set>
                                      <p:cBhvr>
                                        <p:cTn id="98" dur="1" fill="hold">
                                          <p:stCondLst>
                                            <p:cond delay="0"/>
                                          </p:stCondLst>
                                        </p:cTn>
                                        <p:tgtEl>
                                          <p:spTgt spid="346143"/>
                                        </p:tgtEl>
                                        <p:attrNameLst>
                                          <p:attrName>style.visibility</p:attrName>
                                        </p:attrNameLst>
                                      </p:cBhvr>
                                      <p:to>
                                        <p:strVal val="visible"/>
                                      </p:to>
                                    </p:set>
                                    <p:animEffect transition="in" filter="wipe(left)">
                                      <p:cBhvr>
                                        <p:cTn id="99" dur="500"/>
                                        <p:tgtEl>
                                          <p:spTgt spid="346143"/>
                                        </p:tgtEl>
                                      </p:cBhvr>
                                    </p:animEffect>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346142"/>
                                        </p:tgtEl>
                                        <p:attrNameLst>
                                          <p:attrName>style.visibility</p:attrName>
                                        </p:attrNameLst>
                                      </p:cBhvr>
                                      <p:to>
                                        <p:strVal val="visible"/>
                                      </p:to>
                                    </p:set>
                                    <p:animEffect transition="in" filter="wipe(left)">
                                      <p:cBhvr>
                                        <p:cTn id="103" dur="500"/>
                                        <p:tgtEl>
                                          <p:spTgt spid="34614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46171"/>
                                        </p:tgtEl>
                                        <p:attrNameLst>
                                          <p:attrName>style.visibility</p:attrName>
                                        </p:attrNameLst>
                                      </p:cBhvr>
                                      <p:to>
                                        <p:strVal val="visible"/>
                                      </p:to>
                                    </p:set>
                                    <p:animEffect transition="in" filter="wipe(left)">
                                      <p:cBhvr>
                                        <p:cTn id="108" dur="500"/>
                                        <p:tgtEl>
                                          <p:spTgt spid="346171"/>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346170"/>
                                        </p:tgtEl>
                                        <p:attrNameLst>
                                          <p:attrName>style.visibility</p:attrName>
                                        </p:attrNameLst>
                                      </p:cBhvr>
                                      <p:to>
                                        <p:strVal val="visible"/>
                                      </p:to>
                                    </p:set>
                                    <p:animEffect transition="in" filter="wipe(left)">
                                      <p:cBhvr>
                                        <p:cTn id="112" dur="500"/>
                                        <p:tgtEl>
                                          <p:spTgt spid="346170"/>
                                        </p:tgtEl>
                                      </p:cBhvr>
                                    </p:animEffect>
                                  </p:childTnLst>
                                </p:cTn>
                              </p:par>
                            </p:childTnLst>
                          </p:cTn>
                        </p:par>
                        <p:par>
                          <p:cTn id="113" fill="hold">
                            <p:stCondLst>
                              <p:cond delay="1000"/>
                            </p:stCondLst>
                            <p:childTnLst>
                              <p:par>
                                <p:cTn id="114" presetID="22" presetClass="entr" presetSubtype="8" fill="hold" grpId="0" nodeType="afterEffect">
                                  <p:stCondLst>
                                    <p:cond delay="0"/>
                                  </p:stCondLst>
                                  <p:childTnLst>
                                    <p:set>
                                      <p:cBhvr>
                                        <p:cTn id="115" dur="1" fill="hold">
                                          <p:stCondLst>
                                            <p:cond delay="0"/>
                                          </p:stCondLst>
                                        </p:cTn>
                                        <p:tgtEl>
                                          <p:spTgt spid="346169"/>
                                        </p:tgtEl>
                                        <p:attrNameLst>
                                          <p:attrName>style.visibility</p:attrName>
                                        </p:attrNameLst>
                                      </p:cBhvr>
                                      <p:to>
                                        <p:strVal val="visible"/>
                                      </p:to>
                                    </p:set>
                                    <p:animEffect transition="in" filter="wipe(left)">
                                      <p:cBhvr>
                                        <p:cTn id="116" dur="500"/>
                                        <p:tgtEl>
                                          <p:spTgt spid="34616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46168"/>
                                        </p:tgtEl>
                                        <p:attrNameLst>
                                          <p:attrName>style.visibility</p:attrName>
                                        </p:attrNameLst>
                                      </p:cBhvr>
                                      <p:to>
                                        <p:strVal val="visible"/>
                                      </p:to>
                                    </p:set>
                                    <p:animEffect transition="in" filter="wipe(left)">
                                      <p:cBhvr>
                                        <p:cTn id="121" dur="500"/>
                                        <p:tgtEl>
                                          <p:spTgt spid="346168"/>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346167"/>
                                        </p:tgtEl>
                                        <p:attrNameLst>
                                          <p:attrName>style.visibility</p:attrName>
                                        </p:attrNameLst>
                                      </p:cBhvr>
                                      <p:to>
                                        <p:strVal val="visible"/>
                                      </p:to>
                                    </p:set>
                                    <p:animEffect transition="in" filter="wipe(left)">
                                      <p:cBhvr>
                                        <p:cTn id="125" dur="500"/>
                                        <p:tgtEl>
                                          <p:spTgt spid="346167"/>
                                        </p:tgtEl>
                                      </p:cBhvr>
                                    </p:animEffect>
                                  </p:childTnLst>
                                </p:cTn>
                              </p:par>
                            </p:childTnLst>
                          </p:cTn>
                        </p:par>
                        <p:par>
                          <p:cTn id="126" fill="hold">
                            <p:stCondLst>
                              <p:cond delay="1000"/>
                            </p:stCondLst>
                            <p:childTnLst>
                              <p:par>
                                <p:cTn id="127" presetID="22" presetClass="entr" presetSubtype="8" fill="hold" grpId="0" nodeType="afterEffect">
                                  <p:stCondLst>
                                    <p:cond delay="0"/>
                                  </p:stCondLst>
                                  <p:childTnLst>
                                    <p:set>
                                      <p:cBhvr>
                                        <p:cTn id="128" dur="1" fill="hold">
                                          <p:stCondLst>
                                            <p:cond delay="0"/>
                                          </p:stCondLst>
                                        </p:cTn>
                                        <p:tgtEl>
                                          <p:spTgt spid="346166"/>
                                        </p:tgtEl>
                                        <p:attrNameLst>
                                          <p:attrName>style.visibility</p:attrName>
                                        </p:attrNameLst>
                                      </p:cBhvr>
                                      <p:to>
                                        <p:strVal val="visible"/>
                                      </p:to>
                                    </p:set>
                                    <p:animEffect transition="in" filter="wipe(left)">
                                      <p:cBhvr>
                                        <p:cTn id="129" dur="500"/>
                                        <p:tgtEl>
                                          <p:spTgt spid="34616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346117"/>
                                        </p:tgtEl>
                                        <p:attrNameLst>
                                          <p:attrName>style.visibility</p:attrName>
                                        </p:attrNameLst>
                                      </p:cBhvr>
                                      <p:to>
                                        <p:strVal val="visible"/>
                                      </p:to>
                                    </p:set>
                                    <p:animEffect transition="in" filter="wipe(left)">
                                      <p:cBhvr>
                                        <p:cTn id="134" dur="500"/>
                                        <p:tgtEl>
                                          <p:spTgt spid="346117"/>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346116"/>
                                        </p:tgtEl>
                                        <p:attrNameLst>
                                          <p:attrName>style.visibility</p:attrName>
                                        </p:attrNameLst>
                                      </p:cBhvr>
                                      <p:to>
                                        <p:strVal val="visible"/>
                                      </p:to>
                                    </p:set>
                                    <p:animEffect transition="in" filter="wipe(left)">
                                      <p:cBhvr>
                                        <p:cTn id="138" dur="500"/>
                                        <p:tgtEl>
                                          <p:spTgt spid="346116"/>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346115"/>
                                        </p:tgtEl>
                                        <p:attrNameLst>
                                          <p:attrName>style.visibility</p:attrName>
                                        </p:attrNameLst>
                                      </p:cBhvr>
                                      <p:to>
                                        <p:strVal val="visible"/>
                                      </p:to>
                                    </p:set>
                                    <p:animEffect transition="in" filter="wipe(left)">
                                      <p:cBhvr>
                                        <p:cTn id="142" dur="500"/>
                                        <p:tgtEl>
                                          <p:spTgt spid="34611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46141"/>
                                        </p:tgtEl>
                                        <p:attrNameLst>
                                          <p:attrName>style.visibility</p:attrName>
                                        </p:attrNameLst>
                                      </p:cBhvr>
                                      <p:to>
                                        <p:strVal val="visible"/>
                                      </p:to>
                                    </p:set>
                                    <p:animEffect transition="in" filter="wipe(left)">
                                      <p:cBhvr>
                                        <p:cTn id="147" dur="500"/>
                                        <p:tgtEl>
                                          <p:spTgt spid="346141"/>
                                        </p:tgtEl>
                                      </p:cBhvr>
                                    </p:animEffect>
                                  </p:childTnLst>
                                </p:cTn>
                              </p:par>
                            </p:childTnLst>
                          </p:cTn>
                        </p:par>
                        <p:par>
                          <p:cTn id="148" fill="hold">
                            <p:stCondLst>
                              <p:cond delay="500"/>
                            </p:stCondLst>
                            <p:childTnLst>
                              <p:par>
                                <p:cTn id="149" presetID="22" presetClass="entr" presetSubtype="8" fill="hold" grpId="0" nodeType="afterEffect">
                                  <p:stCondLst>
                                    <p:cond delay="0"/>
                                  </p:stCondLst>
                                  <p:childTnLst>
                                    <p:set>
                                      <p:cBhvr>
                                        <p:cTn id="150" dur="1" fill="hold">
                                          <p:stCondLst>
                                            <p:cond delay="0"/>
                                          </p:stCondLst>
                                        </p:cTn>
                                        <p:tgtEl>
                                          <p:spTgt spid="346140"/>
                                        </p:tgtEl>
                                        <p:attrNameLst>
                                          <p:attrName>style.visibility</p:attrName>
                                        </p:attrNameLst>
                                      </p:cBhvr>
                                      <p:to>
                                        <p:strVal val="visible"/>
                                      </p:to>
                                    </p:set>
                                    <p:animEffect transition="in" filter="wipe(left)">
                                      <p:cBhvr>
                                        <p:cTn id="151" dur="500"/>
                                        <p:tgtEl>
                                          <p:spTgt spid="346140"/>
                                        </p:tgtEl>
                                      </p:cBhvr>
                                    </p:animEffect>
                                  </p:childTnLst>
                                </p:cTn>
                              </p:par>
                            </p:childTnLst>
                          </p:cTn>
                        </p:par>
                        <p:par>
                          <p:cTn id="152" fill="hold">
                            <p:stCondLst>
                              <p:cond delay="1000"/>
                            </p:stCondLst>
                            <p:childTnLst>
                              <p:par>
                                <p:cTn id="153" presetID="22" presetClass="entr" presetSubtype="8" fill="hold" grpId="0" nodeType="afterEffect">
                                  <p:stCondLst>
                                    <p:cond delay="0"/>
                                  </p:stCondLst>
                                  <p:childTnLst>
                                    <p:set>
                                      <p:cBhvr>
                                        <p:cTn id="154" dur="1" fill="hold">
                                          <p:stCondLst>
                                            <p:cond delay="0"/>
                                          </p:stCondLst>
                                        </p:cTn>
                                        <p:tgtEl>
                                          <p:spTgt spid="346139"/>
                                        </p:tgtEl>
                                        <p:attrNameLst>
                                          <p:attrName>style.visibility</p:attrName>
                                        </p:attrNameLst>
                                      </p:cBhvr>
                                      <p:to>
                                        <p:strVal val="visible"/>
                                      </p:to>
                                    </p:set>
                                    <p:animEffect transition="in" filter="wipe(left)">
                                      <p:cBhvr>
                                        <p:cTn id="155" dur="500"/>
                                        <p:tgtEl>
                                          <p:spTgt spid="346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animBg="1"/>
      <p:bldP spid="346116" grpId="0" animBg="1"/>
      <p:bldP spid="346117"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46125" y="1876425"/>
            <a:ext cx="2930525" cy="2149475"/>
            <a:chOff x="819" y="1061"/>
            <a:chExt cx="1846" cy="1354"/>
          </a:xfrm>
        </p:grpSpPr>
        <p:sp>
          <p:nvSpPr>
            <p:cNvPr id="291892" name="Line 4"/>
            <p:cNvSpPr>
              <a:spLocks noChangeShapeType="1"/>
            </p:cNvSpPr>
            <p:nvPr/>
          </p:nvSpPr>
          <p:spPr bwMode="auto">
            <a:xfrm>
              <a:off x="1023" y="1210"/>
              <a:ext cx="0" cy="1168"/>
            </a:xfrm>
            <a:prstGeom prst="line">
              <a:avLst/>
            </a:prstGeom>
            <a:noFill/>
            <a:ln w="9525">
              <a:solidFill>
                <a:schemeClr val="tx1"/>
              </a:solidFill>
              <a:round/>
              <a:headEnd/>
              <a:tailEnd/>
            </a:ln>
          </p:spPr>
          <p:txBody>
            <a:bodyPr wrap="none" anchor="ctr"/>
            <a:lstStyle/>
            <a:p>
              <a:endParaRPr lang="es-ES"/>
            </a:p>
          </p:txBody>
        </p:sp>
        <p:sp>
          <p:nvSpPr>
            <p:cNvPr id="291893" name="Line 5"/>
            <p:cNvSpPr>
              <a:spLocks noChangeShapeType="1"/>
            </p:cNvSpPr>
            <p:nvPr/>
          </p:nvSpPr>
          <p:spPr bwMode="auto">
            <a:xfrm rot="16200000" flipV="1">
              <a:off x="1755" y="1381"/>
              <a:ext cx="6" cy="1695"/>
            </a:xfrm>
            <a:prstGeom prst="line">
              <a:avLst/>
            </a:prstGeom>
            <a:noFill/>
            <a:ln w="9525">
              <a:solidFill>
                <a:schemeClr val="tx1"/>
              </a:solidFill>
              <a:round/>
              <a:headEnd/>
              <a:tailEnd/>
            </a:ln>
          </p:spPr>
          <p:txBody>
            <a:bodyPr wrap="none" anchor="ctr"/>
            <a:lstStyle/>
            <a:p>
              <a:endParaRPr lang="es-ES"/>
            </a:p>
          </p:txBody>
        </p:sp>
        <p:sp>
          <p:nvSpPr>
            <p:cNvPr id="291894" name="Text Box 6"/>
            <p:cNvSpPr txBox="1">
              <a:spLocks noChangeArrowheads="1"/>
            </p:cNvSpPr>
            <p:nvPr/>
          </p:nvSpPr>
          <p:spPr bwMode="auto">
            <a:xfrm rot="5400000" flipV="1">
              <a:off x="436" y="1444"/>
              <a:ext cx="957" cy="192"/>
            </a:xfrm>
            <a:prstGeom prst="rect">
              <a:avLst/>
            </a:prstGeom>
            <a:noFill/>
            <a:ln w="9525">
              <a:noFill/>
              <a:miter lim="800000"/>
              <a:headEnd/>
              <a:tailEnd/>
            </a:ln>
          </p:spPr>
          <p:txBody>
            <a:bodyPr>
              <a:spAutoFit/>
            </a:bodyPr>
            <a:lstStyle/>
            <a:p>
              <a:pPr algn="ctr" eaLnBrk="0" hangingPunct="0"/>
              <a:r>
                <a:rPr lang="eu-ES" sz="1400">
                  <a:latin typeface="Symbol" pitchFamily="18" charset="2"/>
                </a:rPr>
                <a:t>s</a:t>
              </a:r>
              <a:r>
                <a:rPr lang="eu-ES" sz="1400"/>
                <a:t>(eroankortasuna)</a:t>
              </a:r>
              <a:endParaRPr lang="eu-ES" sz="1800"/>
            </a:p>
          </p:txBody>
        </p:sp>
        <p:sp>
          <p:nvSpPr>
            <p:cNvPr id="291895" name="Text Box 7"/>
            <p:cNvSpPr txBox="1">
              <a:spLocks noChangeArrowheads="1"/>
            </p:cNvSpPr>
            <p:nvPr/>
          </p:nvSpPr>
          <p:spPr bwMode="auto">
            <a:xfrm>
              <a:off x="1903" y="2223"/>
              <a:ext cx="762" cy="192"/>
            </a:xfrm>
            <a:prstGeom prst="rect">
              <a:avLst/>
            </a:prstGeom>
            <a:noFill/>
            <a:ln w="9525">
              <a:noFill/>
              <a:miter lim="800000"/>
              <a:headEnd/>
              <a:tailEnd/>
            </a:ln>
          </p:spPr>
          <p:txBody>
            <a:bodyPr wrap="none">
              <a:spAutoFit/>
            </a:bodyPr>
            <a:lstStyle/>
            <a:p>
              <a:pPr algn="ctr" eaLnBrk="0" hangingPunct="0"/>
              <a:r>
                <a:rPr lang="eu-ES" sz="1400"/>
                <a:t>T(tenperatura)</a:t>
              </a:r>
              <a:endParaRPr lang="eu-ES" sz="1800"/>
            </a:p>
          </p:txBody>
        </p:sp>
        <p:sp>
          <p:nvSpPr>
            <p:cNvPr id="291896" name="Text Box 8"/>
            <p:cNvSpPr txBox="1">
              <a:spLocks noChangeArrowheads="1"/>
            </p:cNvSpPr>
            <p:nvPr/>
          </p:nvSpPr>
          <p:spPr bwMode="auto">
            <a:xfrm>
              <a:off x="1177" y="1906"/>
              <a:ext cx="936" cy="231"/>
            </a:xfrm>
            <a:prstGeom prst="rect">
              <a:avLst/>
            </a:prstGeom>
            <a:noFill/>
            <a:ln w="9525">
              <a:noFill/>
              <a:miter lim="800000"/>
              <a:headEnd/>
              <a:tailEnd/>
            </a:ln>
          </p:spPr>
          <p:txBody>
            <a:bodyPr wrap="none">
              <a:spAutoFit/>
            </a:bodyPr>
            <a:lstStyle/>
            <a:p>
              <a:pPr algn="ctr" eaLnBrk="0" hangingPunct="0"/>
              <a:r>
                <a:rPr lang="eu-ES" sz="1800">
                  <a:solidFill>
                    <a:srgbClr val="FF9E35"/>
                  </a:solidFill>
                </a:rPr>
                <a:t>Eroale arrunta</a:t>
              </a:r>
              <a:endParaRPr lang="eu-ES" sz="1800"/>
            </a:p>
          </p:txBody>
        </p:sp>
        <p:sp>
          <p:nvSpPr>
            <p:cNvPr id="291897" name="Arc 9"/>
            <p:cNvSpPr>
              <a:spLocks/>
            </p:cNvSpPr>
            <p:nvPr/>
          </p:nvSpPr>
          <p:spPr bwMode="auto">
            <a:xfrm>
              <a:off x="1254" y="1375"/>
              <a:ext cx="972" cy="634"/>
            </a:xfrm>
            <a:custGeom>
              <a:avLst/>
              <a:gdLst>
                <a:gd name="T0" fmla="*/ 0 w 20467"/>
                <a:gd name="T1" fmla="*/ 0 h 21600"/>
                <a:gd name="T2" fmla="*/ 2 w 20467"/>
                <a:gd name="T3" fmla="*/ 0 h 21600"/>
                <a:gd name="T4" fmla="*/ 0 w 20467"/>
                <a:gd name="T5" fmla="*/ 1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28575">
              <a:solidFill>
                <a:srgbClr val="FF9900"/>
              </a:solidFill>
              <a:round/>
              <a:headEnd/>
              <a:tailEnd/>
            </a:ln>
          </p:spPr>
          <p:txBody>
            <a:bodyPr wrap="none" anchor="ctr"/>
            <a:lstStyle/>
            <a:p>
              <a:endParaRPr lang="es-ES"/>
            </a:p>
          </p:txBody>
        </p:sp>
      </p:grpSp>
      <p:graphicFrame>
        <p:nvGraphicFramePr>
          <p:cNvPr id="291870" name="Object 30"/>
          <p:cNvGraphicFramePr>
            <a:graphicFrameLocks noChangeAspect="1"/>
          </p:cNvGraphicFramePr>
          <p:nvPr/>
        </p:nvGraphicFramePr>
        <p:xfrm>
          <a:off x="895350" y="974725"/>
          <a:ext cx="2876550" cy="1079500"/>
        </p:xfrm>
        <a:graphic>
          <a:graphicData uri="http://schemas.openxmlformats.org/presentationml/2006/ole">
            <mc:AlternateContent xmlns:mc="http://schemas.openxmlformats.org/markup-compatibility/2006">
              <mc:Choice xmlns:v="urn:schemas-microsoft-com:vml" Requires="v">
                <p:oleObj spid="_x0000_s1301548" name="Ecuación" r:id="rId4" imgW="1828800" imgH="685800" progId="Equation.3">
                  <p:embed/>
                </p:oleObj>
              </mc:Choice>
              <mc:Fallback>
                <p:oleObj name="Ecuación" r:id="rId4" imgW="1828800" imgH="6858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974725"/>
                        <a:ext cx="28765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Rectangle 2"/>
          <p:cNvSpPr txBox="1">
            <a:spLocks noChangeArrowheads="1"/>
          </p:cNvSpPr>
          <p:nvPr/>
        </p:nvSpPr>
        <p:spPr>
          <a:xfrm>
            <a:off x="1157288" y="0"/>
            <a:ext cx="7591425" cy="769938"/>
          </a:xfrm>
          <a:prstGeom prst="rect">
            <a:avLst/>
          </a:prstGeom>
          <a:solidFill>
            <a:srgbClr val="FFFF00"/>
          </a:solidFill>
          <a:ln w="38100">
            <a:solidFill>
              <a:schemeClr val="tx1"/>
            </a:solidFill>
          </a:ln>
        </p:spPr>
        <p:txBody>
          <a:bodyPr>
            <a:spAutoFit/>
          </a:bodyPr>
          <a:lstStyle/>
          <a:p>
            <a:pPr algn="ctr" eaLnBrk="0" hangingPunct="0">
              <a:defRPr/>
            </a:pPr>
            <a:r>
              <a:rPr lang="eu-ES" sz="4400" i="1">
                <a:latin typeface="Symbol" pitchFamily="18" charset="2"/>
                <a:ea typeface="+mj-ea"/>
                <a:cs typeface="+mj-cs"/>
              </a:rPr>
              <a:t>s</a:t>
            </a:r>
            <a:r>
              <a:rPr lang="eu-ES" sz="4400" i="1">
                <a:latin typeface="+mj-lt"/>
                <a:ea typeface="+mj-ea"/>
                <a:cs typeface="+mj-cs"/>
              </a:rPr>
              <a:t>-ren aldaketa tenperaturarekin</a:t>
            </a:r>
            <a:endParaRPr lang="eu-ES" sz="4400" i="1"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
                                        </p:tgtEl>
                                        <p:attrNameLst>
                                          <p:attrName>style.visibility</p:attrName>
                                        </p:attrNameLst>
                                      </p:cBhvr>
                                      <p:to>
                                        <p:strVal val="visible"/>
                                      </p:to>
                                    </p:set>
                                    <p:anim calcmode="discrete" valueType="clr">
                                      <p:cBhvr override="childStyle">
                                        <p:cTn id="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
                                        </p:tgtEl>
                                        <p:attrNameLst>
                                          <p:attrName>fillcolor</p:attrName>
                                        </p:attrNameLst>
                                      </p:cBhvr>
                                      <p:tavLst>
                                        <p:tav tm="0">
                                          <p:val>
                                            <p:clrVal>
                                              <a:schemeClr val="accent2"/>
                                            </p:clrVal>
                                          </p:val>
                                        </p:tav>
                                        <p:tav tm="50000">
                                          <p:val>
                                            <p:clrVal>
                                              <a:schemeClr val="hlink"/>
                                            </p:clrVal>
                                          </p:val>
                                        </p:tav>
                                      </p:tavLst>
                                    </p:anim>
                                    <p:set>
                                      <p:cBhvr>
                                        <p:cTn id="9" dur="80"/>
                                        <p:tgtEl>
                                          <p:spTgt spid="3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291870"/>
                                        </p:tgtEl>
                                        <p:attrNameLst>
                                          <p:attrName>style.visibility</p:attrName>
                                        </p:attrNameLst>
                                      </p:cBhvr>
                                      <p:to>
                                        <p:strVal val="visible"/>
                                      </p:to>
                                    </p:set>
                                    <p:animEffect transition="in" filter="fade">
                                      <p:cBhvr>
                                        <p:cTn id="17" dur="2000"/>
                                        <p:tgtEl>
                                          <p:spTgt spid="29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6115" name="Rectangle 3"/>
          <p:cNvSpPr>
            <a:spLocks noChangeArrowheads="1"/>
          </p:cNvSpPr>
          <p:nvPr/>
        </p:nvSpPr>
        <p:spPr bwMode="auto">
          <a:xfrm>
            <a:off x="6265863" y="34480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0.9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16" name="Rectangle 4"/>
          <p:cNvSpPr>
            <a:spLocks noChangeArrowheads="1"/>
          </p:cNvSpPr>
          <p:nvPr/>
        </p:nvSpPr>
        <p:spPr bwMode="auto">
          <a:xfrm>
            <a:off x="2586038" y="34480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9.5 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17" name="Rectangle 5"/>
          <p:cNvSpPr>
            <a:spLocks noChangeArrowheads="1"/>
          </p:cNvSpPr>
          <p:nvPr/>
        </p:nvSpPr>
        <p:spPr bwMode="auto">
          <a:xfrm>
            <a:off x="57150" y="34480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Merkurio</a:t>
            </a:r>
          </a:p>
        </p:txBody>
      </p:sp>
      <p:sp>
        <p:nvSpPr>
          <p:cNvPr id="346118" name="Rectangle 6"/>
          <p:cNvSpPr>
            <a:spLocks noChangeArrowheads="1"/>
          </p:cNvSpPr>
          <p:nvPr/>
        </p:nvSpPr>
        <p:spPr bwMode="auto">
          <a:xfrm>
            <a:off x="6265863" y="6191250"/>
            <a:ext cx="3570287"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eaLnBrk="0" hangingPunct="0"/>
            <a:endParaRPr lang="es-ES_tradnl" sz="2000" b="1" i="1"/>
          </a:p>
        </p:txBody>
      </p:sp>
      <p:sp>
        <p:nvSpPr>
          <p:cNvPr id="346119" name="Rectangle 7"/>
          <p:cNvSpPr>
            <a:spLocks noChangeArrowheads="1"/>
          </p:cNvSpPr>
          <p:nvPr/>
        </p:nvSpPr>
        <p:spPr bwMode="auto">
          <a:xfrm>
            <a:off x="2586038" y="6191250"/>
            <a:ext cx="3679825"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1.0x10</a:t>
            </a:r>
            <a:r>
              <a:rPr lang="es-ES_tradnl" sz="2000" b="1" i="1" baseline="30000">
                <a:ea typeface="Times" pitchFamily="18" charset="0"/>
                <a:cs typeface="Times New Roman" pitchFamily="18" charset="0"/>
              </a:rPr>
              <a:t>15</a:t>
            </a:r>
          </a:p>
        </p:txBody>
      </p:sp>
      <p:sp>
        <p:nvSpPr>
          <p:cNvPr id="346120" name="Rectangle 8"/>
          <p:cNvSpPr>
            <a:spLocks noChangeArrowheads="1"/>
          </p:cNvSpPr>
          <p:nvPr/>
        </p:nvSpPr>
        <p:spPr bwMode="auto">
          <a:xfrm>
            <a:off x="57150" y="6191250"/>
            <a:ext cx="2528888" cy="304800"/>
          </a:xfrm>
          <a:prstGeom prst="rect">
            <a:avLst/>
          </a:prstGeom>
          <a:solidFill>
            <a:srgbClr val="3399FF">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Sufrea</a:t>
            </a:r>
          </a:p>
        </p:txBody>
      </p:sp>
      <p:sp>
        <p:nvSpPr>
          <p:cNvPr id="346121" name="Rectangle 9"/>
          <p:cNvSpPr>
            <a:spLocks noChangeArrowheads="1"/>
          </p:cNvSpPr>
          <p:nvPr/>
        </p:nvSpPr>
        <p:spPr bwMode="auto">
          <a:xfrm>
            <a:off x="6265863" y="6496050"/>
            <a:ext cx="3570287"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eaLnBrk="0" hangingPunct="0"/>
            <a:endParaRPr lang="es-ES_tradnl" sz="2000" b="1" i="1"/>
          </a:p>
        </p:txBody>
      </p:sp>
      <p:sp>
        <p:nvSpPr>
          <p:cNvPr id="346122" name="Rectangle 10"/>
          <p:cNvSpPr>
            <a:spLocks noChangeArrowheads="1"/>
          </p:cNvSpPr>
          <p:nvPr/>
        </p:nvSpPr>
        <p:spPr bwMode="auto">
          <a:xfrm>
            <a:off x="2586038" y="6496050"/>
            <a:ext cx="3679825"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75x10</a:t>
            </a:r>
            <a:r>
              <a:rPr lang="es-ES_tradnl" sz="2000" b="1" i="1" baseline="30000">
                <a:ea typeface="Times" pitchFamily="18" charset="0"/>
                <a:cs typeface="Times New Roman" pitchFamily="18" charset="0"/>
              </a:rPr>
              <a:t>16</a:t>
            </a:r>
          </a:p>
        </p:txBody>
      </p:sp>
      <p:sp>
        <p:nvSpPr>
          <p:cNvPr id="346123" name="Rectangle 11"/>
          <p:cNvSpPr>
            <a:spLocks noChangeArrowheads="1"/>
          </p:cNvSpPr>
          <p:nvPr/>
        </p:nvSpPr>
        <p:spPr bwMode="auto">
          <a:xfrm>
            <a:off x="57150" y="6496050"/>
            <a:ext cx="2528888" cy="304800"/>
          </a:xfrm>
          <a:prstGeom prst="rect">
            <a:avLst/>
          </a:prstGeom>
          <a:solidFill>
            <a:srgbClr val="3399FF">
              <a:alpha val="25000"/>
            </a:srgbClr>
          </a:solidFill>
          <a:ln w="57150" algn="ctr">
            <a:noFill/>
            <a:miter lim="800000"/>
            <a:headEnd/>
            <a:tailEnd/>
          </a:ln>
        </p:spPr>
        <p:txBody>
          <a:bodyPr lIns="0" tIns="0" rIns="0" bIns="0" anchor="ctr"/>
          <a:lstStyle/>
          <a:p>
            <a:pPr marL="342900" indent="-342900" eaLnBrk="0" hangingPunct="0"/>
            <a:r>
              <a:rPr lang="es-ES_tradnl" sz="2000" b="1" i="1"/>
              <a:t>Kuartzo</a:t>
            </a:r>
          </a:p>
        </p:txBody>
      </p:sp>
      <p:sp>
        <p:nvSpPr>
          <p:cNvPr id="346124" name="Rectangle 12"/>
          <p:cNvSpPr>
            <a:spLocks noChangeArrowheads="1"/>
          </p:cNvSpPr>
          <p:nvPr/>
        </p:nvSpPr>
        <p:spPr bwMode="auto">
          <a:xfrm>
            <a:off x="6265863" y="5581650"/>
            <a:ext cx="3570287"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endParaRPr lang="es-ES_tradnl" sz="2000" b="1" i="1"/>
          </a:p>
        </p:txBody>
      </p:sp>
      <p:sp>
        <p:nvSpPr>
          <p:cNvPr id="346125" name="Rectangle 13"/>
          <p:cNvSpPr>
            <a:spLocks noChangeArrowheads="1"/>
          </p:cNvSpPr>
          <p:nvPr/>
        </p:nvSpPr>
        <p:spPr bwMode="auto">
          <a:xfrm>
            <a:off x="2586038" y="5581650"/>
            <a:ext cx="3679825"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10</a:t>
            </a:r>
            <a:r>
              <a:rPr lang="es-ES_tradnl" sz="2000" b="1" i="1" baseline="30000">
                <a:ea typeface="Times" pitchFamily="18" charset="0"/>
                <a:cs typeface="Times New Roman" pitchFamily="18" charset="0"/>
              </a:rPr>
              <a:t>13 </a:t>
            </a:r>
            <a:r>
              <a:rPr lang="es-ES_tradnl" sz="2000" b="1" i="1">
                <a:ea typeface="Times" pitchFamily="18" charset="0"/>
                <a:cs typeface="Times New Roman" pitchFamily="18" charset="0"/>
              </a:rPr>
              <a:t>- 10</a:t>
            </a:r>
            <a:r>
              <a:rPr lang="es-ES_tradnl" sz="2000" b="1" i="1" baseline="30000">
                <a:ea typeface="Times" pitchFamily="18" charset="0"/>
                <a:cs typeface="Times New Roman" pitchFamily="18" charset="0"/>
              </a:rPr>
              <a:t>16</a:t>
            </a:r>
          </a:p>
        </p:txBody>
      </p:sp>
      <p:sp>
        <p:nvSpPr>
          <p:cNvPr id="346126" name="Rectangle 14"/>
          <p:cNvSpPr>
            <a:spLocks noChangeArrowheads="1"/>
          </p:cNvSpPr>
          <p:nvPr/>
        </p:nvSpPr>
        <p:spPr bwMode="auto">
          <a:xfrm>
            <a:off x="57150" y="5581650"/>
            <a:ext cx="2528888" cy="304800"/>
          </a:xfrm>
          <a:prstGeom prst="rect">
            <a:avLst/>
          </a:prstGeom>
          <a:solidFill>
            <a:srgbClr val="3399FF">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Kautxu</a:t>
            </a:r>
          </a:p>
        </p:txBody>
      </p:sp>
      <p:sp>
        <p:nvSpPr>
          <p:cNvPr id="346127" name="Rectangle 15"/>
          <p:cNvSpPr>
            <a:spLocks noChangeArrowheads="1"/>
          </p:cNvSpPr>
          <p:nvPr/>
        </p:nvSpPr>
        <p:spPr bwMode="auto">
          <a:xfrm>
            <a:off x="6265863" y="5276850"/>
            <a:ext cx="3570287"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endParaRPr lang="es-ES_tradnl" sz="2000" b="1" i="1"/>
          </a:p>
        </p:txBody>
      </p:sp>
      <p:sp>
        <p:nvSpPr>
          <p:cNvPr id="346128" name="Rectangle 16"/>
          <p:cNvSpPr>
            <a:spLocks noChangeArrowheads="1"/>
          </p:cNvSpPr>
          <p:nvPr/>
        </p:nvSpPr>
        <p:spPr bwMode="auto">
          <a:xfrm>
            <a:off x="2586038" y="5276850"/>
            <a:ext cx="3679825"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10</a:t>
            </a:r>
            <a:r>
              <a:rPr lang="es-ES_tradnl" sz="2000" b="1" i="1" baseline="30000">
                <a:ea typeface="Times" pitchFamily="18" charset="0"/>
                <a:cs typeface="Times New Roman" pitchFamily="18" charset="0"/>
              </a:rPr>
              <a:t>10 </a:t>
            </a:r>
            <a:r>
              <a:rPr lang="es-ES_tradnl" sz="2000" b="1" i="1">
                <a:ea typeface="Times" pitchFamily="18" charset="0"/>
                <a:cs typeface="Times New Roman" pitchFamily="18" charset="0"/>
              </a:rPr>
              <a:t>- 10</a:t>
            </a:r>
            <a:r>
              <a:rPr lang="es-ES_tradnl" sz="2000" b="1" i="1" baseline="30000">
                <a:ea typeface="Times" pitchFamily="18" charset="0"/>
                <a:cs typeface="Times New Roman" pitchFamily="18" charset="0"/>
              </a:rPr>
              <a:t>14</a:t>
            </a:r>
          </a:p>
        </p:txBody>
      </p:sp>
      <p:sp>
        <p:nvSpPr>
          <p:cNvPr id="346129" name="Rectangle 17"/>
          <p:cNvSpPr>
            <a:spLocks noChangeArrowheads="1"/>
          </p:cNvSpPr>
          <p:nvPr/>
        </p:nvSpPr>
        <p:spPr bwMode="auto">
          <a:xfrm>
            <a:off x="57150" y="5276850"/>
            <a:ext cx="2528888" cy="304800"/>
          </a:xfrm>
          <a:prstGeom prst="rect">
            <a:avLst/>
          </a:prstGeom>
          <a:solidFill>
            <a:srgbClr val="3399FF">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Beira</a:t>
            </a:r>
          </a:p>
        </p:txBody>
      </p:sp>
      <p:sp>
        <p:nvSpPr>
          <p:cNvPr id="346130" name="Rectangle 18"/>
          <p:cNvSpPr>
            <a:spLocks noChangeArrowheads="1"/>
          </p:cNvSpPr>
          <p:nvPr/>
        </p:nvSpPr>
        <p:spPr bwMode="auto">
          <a:xfrm>
            <a:off x="6265863" y="5886450"/>
            <a:ext cx="3570287"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eaLnBrk="0" hangingPunct="0"/>
            <a:endParaRPr lang="es-ES_tradnl" sz="2000" b="1" i="1"/>
          </a:p>
        </p:txBody>
      </p:sp>
      <p:sp>
        <p:nvSpPr>
          <p:cNvPr id="346131" name="Rectangle 19"/>
          <p:cNvSpPr>
            <a:spLocks noChangeArrowheads="1"/>
          </p:cNvSpPr>
          <p:nvPr/>
        </p:nvSpPr>
        <p:spPr bwMode="auto">
          <a:xfrm>
            <a:off x="2586038" y="5886450"/>
            <a:ext cx="3679825"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5.0x10</a:t>
            </a:r>
            <a:r>
              <a:rPr lang="es-ES_tradnl" sz="2000" b="1" i="1" baseline="30000">
                <a:ea typeface="Times" pitchFamily="18" charset="0"/>
                <a:cs typeface="Times New Roman" pitchFamily="18" charset="0"/>
              </a:rPr>
              <a:t>14</a:t>
            </a:r>
          </a:p>
        </p:txBody>
      </p:sp>
      <p:sp>
        <p:nvSpPr>
          <p:cNvPr id="346132" name="Rectangle 20"/>
          <p:cNvSpPr>
            <a:spLocks noChangeArrowheads="1"/>
          </p:cNvSpPr>
          <p:nvPr/>
        </p:nvSpPr>
        <p:spPr bwMode="auto">
          <a:xfrm>
            <a:off x="57150" y="5886450"/>
            <a:ext cx="2528888" cy="304800"/>
          </a:xfrm>
          <a:prstGeom prst="rect">
            <a:avLst/>
          </a:prstGeom>
          <a:solidFill>
            <a:srgbClr val="3399FF">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Anbare</a:t>
            </a:r>
          </a:p>
        </p:txBody>
      </p:sp>
      <p:sp>
        <p:nvSpPr>
          <p:cNvPr id="346133" name="Rectangle 21"/>
          <p:cNvSpPr>
            <a:spLocks noChangeArrowheads="1"/>
          </p:cNvSpPr>
          <p:nvPr/>
        </p:nvSpPr>
        <p:spPr bwMode="auto">
          <a:xfrm>
            <a:off x="6265863" y="4972050"/>
            <a:ext cx="3570287"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endParaRPr lang="es-ES_tradnl" sz="2000" b="1" i="1"/>
          </a:p>
        </p:txBody>
      </p:sp>
      <p:sp>
        <p:nvSpPr>
          <p:cNvPr id="346134" name="Rectangle 22"/>
          <p:cNvSpPr>
            <a:spLocks noChangeArrowheads="1"/>
          </p:cNvSpPr>
          <p:nvPr/>
        </p:nvSpPr>
        <p:spPr bwMode="auto">
          <a:xfrm>
            <a:off x="2586038" y="4972050"/>
            <a:ext cx="3679825" cy="304800"/>
          </a:xfrm>
          <a:prstGeom prst="rect">
            <a:avLst/>
          </a:prstGeom>
          <a:solidFill>
            <a:srgbClr val="3399FF">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10</a:t>
            </a:r>
            <a:r>
              <a:rPr lang="es-ES_tradnl" sz="2000" b="1" i="1" baseline="30000">
                <a:ea typeface="Times" pitchFamily="18" charset="0"/>
                <a:cs typeface="Times New Roman" pitchFamily="18" charset="0"/>
              </a:rPr>
              <a:t>8 </a:t>
            </a:r>
            <a:r>
              <a:rPr lang="es-ES_tradnl" sz="2000" b="1" i="1">
                <a:ea typeface="Times" pitchFamily="18" charset="0"/>
                <a:cs typeface="Times New Roman" pitchFamily="18" charset="0"/>
              </a:rPr>
              <a:t>- 10</a:t>
            </a:r>
            <a:r>
              <a:rPr lang="es-ES_tradnl" sz="2000" b="1" i="1" baseline="30000">
                <a:ea typeface="Times" pitchFamily="18" charset="0"/>
                <a:cs typeface="Times New Roman" pitchFamily="18" charset="0"/>
              </a:rPr>
              <a:t>14</a:t>
            </a:r>
          </a:p>
        </p:txBody>
      </p:sp>
      <p:sp>
        <p:nvSpPr>
          <p:cNvPr id="346135" name="Rectangle 23"/>
          <p:cNvSpPr>
            <a:spLocks noChangeArrowheads="1"/>
          </p:cNvSpPr>
          <p:nvPr/>
        </p:nvSpPr>
        <p:spPr bwMode="auto">
          <a:xfrm>
            <a:off x="57150" y="4972050"/>
            <a:ext cx="2528888" cy="304800"/>
          </a:xfrm>
          <a:prstGeom prst="rect">
            <a:avLst/>
          </a:prstGeom>
          <a:solidFill>
            <a:srgbClr val="3399FF">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Egur</a:t>
            </a:r>
          </a:p>
        </p:txBody>
      </p:sp>
      <p:sp>
        <p:nvSpPr>
          <p:cNvPr id="346136" name="Rectangle 24"/>
          <p:cNvSpPr>
            <a:spLocks noChangeArrowheads="1"/>
          </p:cNvSpPr>
          <p:nvPr/>
        </p:nvSpPr>
        <p:spPr bwMode="auto">
          <a:xfrm>
            <a:off x="6265863" y="4057650"/>
            <a:ext cx="3570287" cy="304800"/>
          </a:xfrm>
          <a:prstGeom prst="rect">
            <a:avLst/>
          </a:prstGeom>
          <a:solidFill>
            <a:srgbClr val="FF9E35">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-0.5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37" name="Rectangle 25"/>
          <p:cNvSpPr>
            <a:spLocks noChangeArrowheads="1"/>
          </p:cNvSpPr>
          <p:nvPr/>
        </p:nvSpPr>
        <p:spPr bwMode="auto">
          <a:xfrm>
            <a:off x="2586038" y="4057650"/>
            <a:ext cx="3679825" cy="304800"/>
          </a:xfrm>
          <a:prstGeom prst="rect">
            <a:avLst/>
          </a:prstGeom>
          <a:solidFill>
            <a:srgbClr val="FF9E35">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3.5 x10</a:t>
            </a:r>
            <a:r>
              <a:rPr lang="es-ES_tradnl" sz="2000" b="1" i="1" baseline="30000">
                <a:ea typeface="Times" pitchFamily="18" charset="0"/>
                <a:cs typeface="Times New Roman" pitchFamily="18" charset="0"/>
              </a:rPr>
              <a:t>-5</a:t>
            </a:r>
          </a:p>
        </p:txBody>
      </p:sp>
      <p:sp>
        <p:nvSpPr>
          <p:cNvPr id="346138" name="Rectangle 26"/>
          <p:cNvSpPr>
            <a:spLocks noChangeArrowheads="1"/>
          </p:cNvSpPr>
          <p:nvPr/>
        </p:nvSpPr>
        <p:spPr bwMode="auto">
          <a:xfrm>
            <a:off x="57150" y="4057650"/>
            <a:ext cx="2528888" cy="304800"/>
          </a:xfrm>
          <a:prstGeom prst="rect">
            <a:avLst/>
          </a:prstGeom>
          <a:solidFill>
            <a:srgbClr val="FF9E35">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Karbono</a:t>
            </a:r>
          </a:p>
        </p:txBody>
      </p:sp>
      <p:sp>
        <p:nvSpPr>
          <p:cNvPr id="346139" name="Rectangle 27"/>
          <p:cNvSpPr>
            <a:spLocks noChangeArrowheads="1"/>
          </p:cNvSpPr>
          <p:nvPr/>
        </p:nvSpPr>
        <p:spPr bwMode="auto">
          <a:xfrm>
            <a:off x="6265863" y="37528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0.4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0" name="Rectangle 28"/>
          <p:cNvSpPr>
            <a:spLocks noChangeArrowheads="1"/>
          </p:cNvSpPr>
          <p:nvPr/>
        </p:nvSpPr>
        <p:spPr bwMode="auto">
          <a:xfrm>
            <a:off x="2586038" y="37528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1.5 x10</a:t>
            </a:r>
            <a:r>
              <a:rPr lang="es-ES_tradnl" sz="2000" b="1" i="1" baseline="30000">
                <a:ea typeface="Times" pitchFamily="18" charset="0"/>
                <a:cs typeface="Times New Roman" pitchFamily="18" charset="0"/>
              </a:rPr>
              <a:t>-6</a:t>
            </a:r>
            <a:endParaRPr lang="es-ES_tradnl" sz="2000" b="1" i="1">
              <a:ea typeface="Times" pitchFamily="18" charset="0"/>
              <a:cs typeface="Times New Roman" pitchFamily="18" charset="0"/>
            </a:endParaRPr>
          </a:p>
        </p:txBody>
      </p:sp>
      <p:sp>
        <p:nvSpPr>
          <p:cNvPr id="346141" name="Rectangle 29"/>
          <p:cNvSpPr>
            <a:spLocks noChangeArrowheads="1"/>
          </p:cNvSpPr>
          <p:nvPr/>
        </p:nvSpPr>
        <p:spPr bwMode="auto">
          <a:xfrm>
            <a:off x="57150" y="37528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dirty="0" err="1">
                <a:ea typeface="Times" pitchFamily="18" charset="0"/>
                <a:cs typeface="Times New Roman" pitchFamily="18" charset="0"/>
              </a:rPr>
              <a:t>Nicrom</a:t>
            </a:r>
            <a:endParaRPr lang="es-ES_tradnl" sz="2000" b="1" i="1" dirty="0">
              <a:ea typeface="Times" pitchFamily="18" charset="0"/>
              <a:cs typeface="Times New Roman" pitchFamily="18" charset="0"/>
            </a:endParaRPr>
          </a:p>
        </p:txBody>
      </p:sp>
      <p:sp>
        <p:nvSpPr>
          <p:cNvPr id="346142" name="Rectangle 30"/>
          <p:cNvSpPr>
            <a:spLocks noChangeArrowheads="1"/>
          </p:cNvSpPr>
          <p:nvPr/>
        </p:nvSpPr>
        <p:spPr bwMode="auto">
          <a:xfrm>
            <a:off x="6265863" y="25336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6.9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3" name="Rectangle 31"/>
          <p:cNvSpPr>
            <a:spLocks noChangeArrowheads="1"/>
          </p:cNvSpPr>
          <p:nvPr/>
        </p:nvSpPr>
        <p:spPr bwMode="auto">
          <a:xfrm>
            <a:off x="2586038" y="25336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6.84 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44" name="Rectangle 32"/>
          <p:cNvSpPr>
            <a:spLocks noChangeArrowheads="1"/>
          </p:cNvSpPr>
          <p:nvPr/>
        </p:nvSpPr>
        <p:spPr bwMode="auto">
          <a:xfrm>
            <a:off x="57150" y="25336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Nikel</a:t>
            </a:r>
          </a:p>
        </p:txBody>
      </p:sp>
      <p:sp>
        <p:nvSpPr>
          <p:cNvPr id="346145" name="Rectangle 33"/>
          <p:cNvSpPr>
            <a:spLocks noChangeArrowheads="1"/>
          </p:cNvSpPr>
          <p:nvPr/>
        </p:nvSpPr>
        <p:spPr bwMode="auto">
          <a:xfrm>
            <a:off x="6265863" y="22288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3.92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6" name="Rectangle 34"/>
          <p:cNvSpPr>
            <a:spLocks noChangeArrowheads="1"/>
          </p:cNvSpPr>
          <p:nvPr/>
        </p:nvSpPr>
        <p:spPr bwMode="auto">
          <a:xfrm>
            <a:off x="2586038" y="22288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1.1x10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47" name="Rectangle 35"/>
          <p:cNvSpPr>
            <a:spLocks noChangeArrowheads="1"/>
          </p:cNvSpPr>
          <p:nvPr/>
        </p:nvSpPr>
        <p:spPr bwMode="auto">
          <a:xfrm>
            <a:off x="57150" y="22288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Platino</a:t>
            </a:r>
          </a:p>
        </p:txBody>
      </p:sp>
      <p:sp>
        <p:nvSpPr>
          <p:cNvPr id="346148" name="Rectangle 36"/>
          <p:cNvSpPr>
            <a:spLocks noChangeArrowheads="1"/>
          </p:cNvSpPr>
          <p:nvPr/>
        </p:nvSpPr>
        <p:spPr bwMode="auto">
          <a:xfrm>
            <a:off x="6265863" y="19240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5.0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49" name="Rectangle 37"/>
          <p:cNvSpPr>
            <a:spLocks noChangeArrowheads="1"/>
          </p:cNvSpPr>
          <p:nvPr/>
        </p:nvSpPr>
        <p:spPr bwMode="auto">
          <a:xfrm>
            <a:off x="2586038" y="19240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9.71x10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0" name="Rectangle 38"/>
          <p:cNvSpPr>
            <a:spLocks noChangeArrowheads="1"/>
          </p:cNvSpPr>
          <p:nvPr/>
        </p:nvSpPr>
        <p:spPr bwMode="auto">
          <a:xfrm>
            <a:off x="57150" y="19240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Burdin</a:t>
            </a:r>
          </a:p>
        </p:txBody>
      </p:sp>
      <p:sp>
        <p:nvSpPr>
          <p:cNvPr id="346151" name="Rectangle 39"/>
          <p:cNvSpPr>
            <a:spLocks noChangeArrowheads="1"/>
          </p:cNvSpPr>
          <p:nvPr/>
        </p:nvSpPr>
        <p:spPr bwMode="auto">
          <a:xfrm>
            <a:off x="6265863" y="16192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4.5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52" name="Rectangle 40"/>
          <p:cNvSpPr>
            <a:spLocks noChangeArrowheads="1"/>
          </p:cNvSpPr>
          <p:nvPr/>
        </p:nvSpPr>
        <p:spPr bwMode="auto">
          <a:xfrm>
            <a:off x="2586038" y="16192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5.51x10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3" name="Rectangle 41"/>
          <p:cNvSpPr>
            <a:spLocks noChangeArrowheads="1"/>
          </p:cNvSpPr>
          <p:nvPr/>
        </p:nvSpPr>
        <p:spPr bwMode="auto">
          <a:xfrm>
            <a:off x="57150" y="16192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Wolframio (Tungsteno)</a:t>
            </a:r>
          </a:p>
        </p:txBody>
      </p:sp>
      <p:sp>
        <p:nvSpPr>
          <p:cNvPr id="346154" name="Rectangle 42"/>
          <p:cNvSpPr>
            <a:spLocks noChangeArrowheads="1"/>
          </p:cNvSpPr>
          <p:nvPr/>
        </p:nvSpPr>
        <p:spPr bwMode="auto">
          <a:xfrm>
            <a:off x="6265863" y="13144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55" name="Rectangle 43"/>
          <p:cNvSpPr>
            <a:spLocks noChangeArrowheads="1"/>
          </p:cNvSpPr>
          <p:nvPr/>
        </p:nvSpPr>
        <p:spPr bwMode="auto">
          <a:xfrm>
            <a:off x="2586038" y="13144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2.82x10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6" name="Rectangle 44"/>
          <p:cNvSpPr>
            <a:spLocks noChangeArrowheads="1"/>
          </p:cNvSpPr>
          <p:nvPr/>
        </p:nvSpPr>
        <p:spPr bwMode="auto">
          <a:xfrm>
            <a:off x="57150" y="13144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Aluminio</a:t>
            </a:r>
          </a:p>
        </p:txBody>
      </p:sp>
      <p:sp>
        <p:nvSpPr>
          <p:cNvPr id="346157" name="Rectangle 45"/>
          <p:cNvSpPr>
            <a:spLocks noChangeArrowheads="1"/>
          </p:cNvSpPr>
          <p:nvPr/>
        </p:nvSpPr>
        <p:spPr bwMode="auto">
          <a:xfrm>
            <a:off x="6265863" y="10096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3.4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58" name="Rectangle 46"/>
          <p:cNvSpPr>
            <a:spLocks noChangeArrowheads="1"/>
          </p:cNvSpPr>
          <p:nvPr/>
        </p:nvSpPr>
        <p:spPr bwMode="auto">
          <a:xfrm>
            <a:off x="2586038" y="10096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2.44x10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59" name="Rectangle 47"/>
          <p:cNvSpPr>
            <a:spLocks noChangeArrowheads="1"/>
          </p:cNvSpPr>
          <p:nvPr/>
        </p:nvSpPr>
        <p:spPr bwMode="auto">
          <a:xfrm>
            <a:off x="57150" y="10096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Urre</a:t>
            </a:r>
          </a:p>
        </p:txBody>
      </p:sp>
      <p:sp>
        <p:nvSpPr>
          <p:cNvPr id="346160" name="Rectangle 48"/>
          <p:cNvSpPr>
            <a:spLocks noChangeArrowheads="1"/>
          </p:cNvSpPr>
          <p:nvPr/>
        </p:nvSpPr>
        <p:spPr bwMode="auto">
          <a:xfrm>
            <a:off x="6265863" y="4667250"/>
            <a:ext cx="3570287" cy="304800"/>
          </a:xfrm>
          <a:prstGeom prst="rect">
            <a:avLst/>
          </a:prstGeom>
          <a:solidFill>
            <a:srgbClr val="FF3300">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-7.5 x10</a:t>
            </a:r>
            <a:r>
              <a:rPr lang="es-ES_tradnl" sz="2000" b="1" i="1" baseline="30000">
                <a:ea typeface="Times" pitchFamily="18" charset="0"/>
                <a:cs typeface="Times New Roman" pitchFamily="18" charset="0"/>
              </a:rPr>
              <a:t>-2</a:t>
            </a:r>
            <a:endParaRPr lang="es-ES_tradnl" sz="2000" b="1" i="1">
              <a:ea typeface="Times" pitchFamily="18" charset="0"/>
              <a:cs typeface="Times New Roman" pitchFamily="18" charset="0"/>
            </a:endParaRPr>
          </a:p>
        </p:txBody>
      </p:sp>
      <p:sp>
        <p:nvSpPr>
          <p:cNvPr id="346161" name="Rectangle 49"/>
          <p:cNvSpPr>
            <a:spLocks noChangeArrowheads="1"/>
          </p:cNvSpPr>
          <p:nvPr/>
        </p:nvSpPr>
        <p:spPr bwMode="auto">
          <a:xfrm>
            <a:off x="2586038" y="4667250"/>
            <a:ext cx="3679825" cy="304800"/>
          </a:xfrm>
          <a:prstGeom prst="rect">
            <a:avLst/>
          </a:prstGeom>
          <a:solidFill>
            <a:srgbClr val="FF3300">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640</a:t>
            </a:r>
          </a:p>
        </p:txBody>
      </p:sp>
      <p:sp>
        <p:nvSpPr>
          <p:cNvPr id="346162" name="Rectangle 50"/>
          <p:cNvSpPr>
            <a:spLocks noChangeArrowheads="1"/>
          </p:cNvSpPr>
          <p:nvPr/>
        </p:nvSpPr>
        <p:spPr bwMode="auto">
          <a:xfrm>
            <a:off x="57150" y="4667250"/>
            <a:ext cx="2528888" cy="304800"/>
          </a:xfrm>
          <a:prstGeom prst="rect">
            <a:avLst/>
          </a:prstGeom>
          <a:solidFill>
            <a:srgbClr val="FF3300">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Silizio</a:t>
            </a:r>
          </a:p>
        </p:txBody>
      </p:sp>
      <p:sp>
        <p:nvSpPr>
          <p:cNvPr id="346163" name="Rectangle 51"/>
          <p:cNvSpPr>
            <a:spLocks noChangeArrowheads="1"/>
          </p:cNvSpPr>
          <p:nvPr/>
        </p:nvSpPr>
        <p:spPr bwMode="auto">
          <a:xfrm>
            <a:off x="6265863" y="4362450"/>
            <a:ext cx="3570287" cy="304800"/>
          </a:xfrm>
          <a:prstGeom prst="rect">
            <a:avLst/>
          </a:prstGeom>
          <a:solidFill>
            <a:srgbClr val="FF3300">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-4.8 x10</a:t>
            </a:r>
            <a:r>
              <a:rPr lang="es-ES_tradnl" sz="2000" b="1" i="1" baseline="30000">
                <a:ea typeface="Times" pitchFamily="18" charset="0"/>
                <a:cs typeface="Times New Roman" pitchFamily="18" charset="0"/>
              </a:rPr>
              <a:t>-2</a:t>
            </a:r>
            <a:endParaRPr lang="es-ES_tradnl" sz="2000" b="1" i="1">
              <a:ea typeface="Times" pitchFamily="18" charset="0"/>
              <a:cs typeface="Times New Roman" pitchFamily="18" charset="0"/>
            </a:endParaRPr>
          </a:p>
        </p:txBody>
      </p:sp>
      <p:sp>
        <p:nvSpPr>
          <p:cNvPr id="346164" name="Rectangle 52"/>
          <p:cNvSpPr>
            <a:spLocks noChangeArrowheads="1"/>
          </p:cNvSpPr>
          <p:nvPr/>
        </p:nvSpPr>
        <p:spPr bwMode="auto">
          <a:xfrm>
            <a:off x="2586038" y="4362450"/>
            <a:ext cx="3679825" cy="304800"/>
          </a:xfrm>
          <a:prstGeom prst="rect">
            <a:avLst/>
          </a:prstGeom>
          <a:solidFill>
            <a:srgbClr val="FF3300">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0.45</a:t>
            </a:r>
          </a:p>
        </p:txBody>
      </p:sp>
      <p:sp>
        <p:nvSpPr>
          <p:cNvPr id="346165" name="Rectangle 53"/>
          <p:cNvSpPr>
            <a:spLocks noChangeArrowheads="1"/>
          </p:cNvSpPr>
          <p:nvPr/>
        </p:nvSpPr>
        <p:spPr bwMode="auto">
          <a:xfrm>
            <a:off x="57150" y="4362450"/>
            <a:ext cx="2528888" cy="304800"/>
          </a:xfrm>
          <a:prstGeom prst="rect">
            <a:avLst/>
          </a:prstGeom>
          <a:solidFill>
            <a:srgbClr val="FF3300">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Germanio</a:t>
            </a:r>
          </a:p>
        </p:txBody>
      </p:sp>
      <p:sp>
        <p:nvSpPr>
          <p:cNvPr id="346166" name="Rectangle 54"/>
          <p:cNvSpPr>
            <a:spLocks noChangeArrowheads="1"/>
          </p:cNvSpPr>
          <p:nvPr/>
        </p:nvSpPr>
        <p:spPr bwMode="auto">
          <a:xfrm>
            <a:off x="6265863" y="31432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2.0 x10</a:t>
            </a:r>
            <a:r>
              <a:rPr lang="es-ES_tradnl" sz="2000" b="1" i="1" baseline="30000">
                <a:ea typeface="Times" pitchFamily="18" charset="0"/>
                <a:cs typeface="Times New Roman" pitchFamily="18" charset="0"/>
              </a:rPr>
              <a:t>-5</a:t>
            </a:r>
            <a:endParaRPr lang="es-ES_tradnl" sz="2000" b="1" i="1">
              <a:ea typeface="Times" pitchFamily="18" charset="0"/>
              <a:cs typeface="Times New Roman" pitchFamily="18" charset="0"/>
            </a:endParaRPr>
          </a:p>
        </p:txBody>
      </p:sp>
      <p:sp>
        <p:nvSpPr>
          <p:cNvPr id="346167" name="Rectangle 55"/>
          <p:cNvSpPr>
            <a:spLocks noChangeArrowheads="1"/>
          </p:cNvSpPr>
          <p:nvPr/>
        </p:nvSpPr>
        <p:spPr bwMode="auto">
          <a:xfrm>
            <a:off x="2586038" y="31432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4.9x10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68" name="Rectangle 56"/>
          <p:cNvSpPr>
            <a:spLocks noChangeArrowheads="1"/>
          </p:cNvSpPr>
          <p:nvPr/>
        </p:nvSpPr>
        <p:spPr bwMode="auto">
          <a:xfrm>
            <a:off x="57150" y="31432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Constantán(Cu60,Ni40)</a:t>
            </a:r>
          </a:p>
        </p:txBody>
      </p:sp>
      <p:sp>
        <p:nvSpPr>
          <p:cNvPr id="346169" name="Rectangle 57"/>
          <p:cNvSpPr>
            <a:spLocks noChangeArrowheads="1"/>
          </p:cNvSpPr>
          <p:nvPr/>
        </p:nvSpPr>
        <p:spPr bwMode="auto">
          <a:xfrm>
            <a:off x="6265863" y="28384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4.3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70" name="Rectangle 58"/>
          <p:cNvSpPr>
            <a:spLocks noChangeArrowheads="1"/>
          </p:cNvSpPr>
          <p:nvPr/>
        </p:nvSpPr>
        <p:spPr bwMode="auto">
          <a:xfrm>
            <a:off x="2586038" y="28384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2.2 x10</a:t>
            </a:r>
            <a:r>
              <a:rPr lang="es-ES_tradnl" sz="2000" b="1" i="1" baseline="30000">
                <a:ea typeface="Times" pitchFamily="18" charset="0"/>
                <a:cs typeface="Times New Roman" pitchFamily="18" charset="0"/>
              </a:rPr>
              <a:t>-7</a:t>
            </a:r>
            <a:endParaRPr lang="es-ES_tradnl" sz="2000" b="1" i="1">
              <a:ea typeface="Times" pitchFamily="18" charset="0"/>
              <a:cs typeface="Times New Roman" pitchFamily="18" charset="0"/>
            </a:endParaRPr>
          </a:p>
        </p:txBody>
      </p:sp>
      <p:sp>
        <p:nvSpPr>
          <p:cNvPr id="346171" name="Rectangle 59"/>
          <p:cNvSpPr>
            <a:spLocks noChangeArrowheads="1"/>
          </p:cNvSpPr>
          <p:nvPr/>
        </p:nvSpPr>
        <p:spPr bwMode="auto">
          <a:xfrm>
            <a:off x="57150" y="28384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Berun</a:t>
            </a:r>
          </a:p>
        </p:txBody>
      </p:sp>
      <p:sp>
        <p:nvSpPr>
          <p:cNvPr id="346172" name="Rectangle 60"/>
          <p:cNvSpPr>
            <a:spLocks noChangeArrowheads="1"/>
          </p:cNvSpPr>
          <p:nvPr/>
        </p:nvSpPr>
        <p:spPr bwMode="auto">
          <a:xfrm>
            <a:off x="6265863" y="7048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3.9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73" name="Rectangle 61"/>
          <p:cNvSpPr>
            <a:spLocks noChangeArrowheads="1"/>
          </p:cNvSpPr>
          <p:nvPr/>
        </p:nvSpPr>
        <p:spPr bwMode="auto">
          <a:xfrm>
            <a:off x="2586038" y="7048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1.67x10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74" name="Rectangle 62"/>
          <p:cNvSpPr>
            <a:spLocks noChangeArrowheads="1"/>
          </p:cNvSpPr>
          <p:nvPr/>
        </p:nvSpPr>
        <p:spPr bwMode="auto">
          <a:xfrm>
            <a:off x="57150" y="7048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Kobre </a:t>
            </a:r>
          </a:p>
        </p:txBody>
      </p:sp>
      <p:sp>
        <p:nvSpPr>
          <p:cNvPr id="346175" name="Rectangle 63"/>
          <p:cNvSpPr>
            <a:spLocks noChangeArrowheads="1"/>
          </p:cNvSpPr>
          <p:nvPr/>
        </p:nvSpPr>
        <p:spPr bwMode="auto">
          <a:xfrm>
            <a:off x="6265863" y="400050"/>
            <a:ext cx="3570287"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3.8 x10</a:t>
            </a:r>
            <a:r>
              <a:rPr lang="es-ES_tradnl" sz="2000" b="1" i="1" baseline="30000">
                <a:ea typeface="Times" pitchFamily="18" charset="0"/>
                <a:cs typeface="Times New Roman" pitchFamily="18" charset="0"/>
              </a:rPr>
              <a:t>-3</a:t>
            </a:r>
            <a:endParaRPr lang="es-ES_tradnl" sz="2000" b="1" i="1">
              <a:ea typeface="Times" pitchFamily="18" charset="0"/>
              <a:cs typeface="Times New Roman" pitchFamily="18" charset="0"/>
            </a:endParaRPr>
          </a:p>
        </p:txBody>
      </p:sp>
      <p:sp>
        <p:nvSpPr>
          <p:cNvPr id="346176" name="Rectangle 64"/>
          <p:cNvSpPr>
            <a:spLocks noChangeArrowheads="1"/>
          </p:cNvSpPr>
          <p:nvPr/>
        </p:nvSpPr>
        <p:spPr bwMode="auto">
          <a:xfrm>
            <a:off x="2586038" y="400050"/>
            <a:ext cx="3679825" cy="304800"/>
          </a:xfrm>
          <a:prstGeom prst="rect">
            <a:avLst/>
          </a:prstGeom>
          <a:solidFill>
            <a:srgbClr val="C5AF2D">
              <a:alpha val="25000"/>
            </a:srgbClr>
          </a:solid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1.59x10</a:t>
            </a:r>
            <a:r>
              <a:rPr lang="es-ES_tradnl" sz="2000" b="1" i="1" baseline="30000">
                <a:ea typeface="Times" pitchFamily="18" charset="0"/>
                <a:cs typeface="Times New Roman" pitchFamily="18" charset="0"/>
              </a:rPr>
              <a:t>-8</a:t>
            </a:r>
            <a:endParaRPr lang="es-ES_tradnl" sz="2000" b="1" i="1">
              <a:ea typeface="Times" pitchFamily="18" charset="0"/>
              <a:cs typeface="Times New Roman" pitchFamily="18" charset="0"/>
            </a:endParaRPr>
          </a:p>
        </p:txBody>
      </p:sp>
      <p:sp>
        <p:nvSpPr>
          <p:cNvPr id="346177" name="Rectangle 65"/>
          <p:cNvSpPr>
            <a:spLocks noChangeArrowheads="1"/>
          </p:cNvSpPr>
          <p:nvPr/>
        </p:nvSpPr>
        <p:spPr bwMode="auto">
          <a:xfrm>
            <a:off x="57150" y="400050"/>
            <a:ext cx="2528888" cy="304800"/>
          </a:xfrm>
          <a:prstGeom prst="rect">
            <a:avLst/>
          </a:prstGeom>
          <a:solidFill>
            <a:srgbClr val="C5AF2D">
              <a:alpha val="25000"/>
            </a:srgbClr>
          </a:solid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Zilar</a:t>
            </a:r>
          </a:p>
        </p:txBody>
      </p:sp>
      <p:sp>
        <p:nvSpPr>
          <p:cNvPr id="618560" name="Rectangle 66"/>
          <p:cNvSpPr>
            <a:spLocks noChangeArrowheads="1"/>
          </p:cNvSpPr>
          <p:nvPr/>
        </p:nvSpPr>
        <p:spPr bwMode="auto">
          <a:xfrm>
            <a:off x="6265863" y="95250"/>
            <a:ext cx="3570287" cy="304800"/>
          </a:xfrm>
          <a:prstGeom prst="rect">
            <a:avLst/>
          </a:prstGeom>
          <a:no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Tenperatura koefizientea </a:t>
            </a:r>
            <a:r>
              <a:rPr lang="es-ES_tradnl" sz="2000" b="1" i="1">
                <a:latin typeface="Symbol" pitchFamily="18" charset="2"/>
                <a:ea typeface="Times" pitchFamily="18" charset="0"/>
                <a:cs typeface="Times New Roman" pitchFamily="18" charset="0"/>
              </a:rPr>
              <a:t>a</a:t>
            </a:r>
            <a:r>
              <a:rPr lang="es-ES_tradnl" sz="2000" b="1" i="1">
                <a:ea typeface="Times" pitchFamily="18" charset="0"/>
                <a:cs typeface="Times New Roman" pitchFamily="18" charset="0"/>
              </a:rPr>
              <a:t>(</a:t>
            </a:r>
            <a:r>
              <a:rPr lang="es-ES_tradnl" sz="2000" b="1" i="1" baseline="30000">
                <a:ea typeface="Times" pitchFamily="18" charset="0"/>
                <a:cs typeface="Times New Roman" pitchFamily="18" charset="0"/>
              </a:rPr>
              <a:t>0</a:t>
            </a:r>
            <a:r>
              <a:rPr lang="es-ES_tradnl" sz="2000" b="1" i="1">
                <a:ea typeface="Times" pitchFamily="18" charset="0"/>
                <a:cs typeface="Times New Roman" pitchFamily="18" charset="0"/>
              </a:rPr>
              <a:t>C</a:t>
            </a:r>
            <a:r>
              <a:rPr lang="es-ES_tradnl" sz="2000" b="1" i="1" baseline="30000">
                <a:ea typeface="Times" pitchFamily="18" charset="0"/>
                <a:cs typeface="Times New Roman" pitchFamily="18" charset="0"/>
              </a:rPr>
              <a:t>-1</a:t>
            </a:r>
            <a:r>
              <a:rPr lang="es-ES_tradnl" sz="2000" b="1" i="1">
                <a:ea typeface="Times" pitchFamily="18" charset="0"/>
                <a:cs typeface="Times New Roman" pitchFamily="18" charset="0"/>
              </a:rPr>
              <a:t>)</a:t>
            </a:r>
          </a:p>
        </p:txBody>
      </p:sp>
      <p:sp>
        <p:nvSpPr>
          <p:cNvPr id="618561" name="Rectangle 67"/>
          <p:cNvSpPr>
            <a:spLocks noChangeArrowheads="1"/>
          </p:cNvSpPr>
          <p:nvPr/>
        </p:nvSpPr>
        <p:spPr bwMode="auto">
          <a:xfrm>
            <a:off x="2586038" y="95250"/>
            <a:ext cx="3679825" cy="304800"/>
          </a:xfrm>
          <a:prstGeom prst="rect">
            <a:avLst/>
          </a:prstGeom>
          <a:noFill/>
          <a:ln w="57150" algn="ctr">
            <a:noFill/>
            <a:miter lim="800000"/>
            <a:headEnd/>
            <a:tailEnd/>
          </a:ln>
        </p:spPr>
        <p:txBody>
          <a:bodyPr lIns="0" tIns="0" rIns="0" bIns="0" anchor="ctr" anchorCtr="1"/>
          <a:lstStyle/>
          <a:p>
            <a:pPr marL="342900" indent="-342900" algn="ctr" eaLnBrk="0" hangingPunct="0"/>
            <a:r>
              <a:rPr lang="es-ES_tradnl" sz="2000" b="1" i="1">
                <a:ea typeface="Times" pitchFamily="18" charset="0"/>
                <a:cs typeface="Times New Roman" pitchFamily="18" charset="0"/>
              </a:rPr>
              <a:t>Erresistibitate elektrikoa </a:t>
            </a:r>
            <a:r>
              <a:rPr lang="es-ES_tradnl" sz="2000" b="1" i="1">
                <a:latin typeface="Symbol" pitchFamily="18" charset="2"/>
                <a:ea typeface="Times" pitchFamily="18" charset="0"/>
                <a:cs typeface="Times New Roman" pitchFamily="18" charset="0"/>
              </a:rPr>
              <a:t>r</a:t>
            </a:r>
            <a:r>
              <a:rPr lang="es-ES_tradnl" sz="2000" b="1" i="1">
                <a:ea typeface="Times" pitchFamily="18" charset="0"/>
                <a:cs typeface="Times New Roman" pitchFamily="18" charset="0"/>
              </a:rPr>
              <a:t>(Ωm)      </a:t>
            </a:r>
          </a:p>
        </p:txBody>
      </p:sp>
      <p:sp>
        <p:nvSpPr>
          <p:cNvPr id="618562" name="Rectangle 68"/>
          <p:cNvSpPr>
            <a:spLocks noChangeArrowheads="1"/>
          </p:cNvSpPr>
          <p:nvPr/>
        </p:nvSpPr>
        <p:spPr bwMode="auto">
          <a:xfrm>
            <a:off x="57150" y="95250"/>
            <a:ext cx="2528888" cy="304800"/>
          </a:xfrm>
          <a:prstGeom prst="rect">
            <a:avLst/>
          </a:prstGeom>
          <a:noFill/>
          <a:ln w="57150" algn="ctr">
            <a:noFill/>
            <a:miter lim="800000"/>
            <a:headEnd/>
            <a:tailEnd/>
          </a:ln>
        </p:spPr>
        <p:txBody>
          <a:bodyPr lIns="0" tIns="0" rIns="0" bIns="0" anchor="ctr"/>
          <a:lstStyle/>
          <a:p>
            <a:pPr marL="342900" indent="-342900" eaLnBrk="0" hangingPunct="0"/>
            <a:r>
              <a:rPr lang="es-ES_tradnl" sz="2000" b="1" i="1">
                <a:ea typeface="Times" pitchFamily="18" charset="0"/>
                <a:cs typeface="Times New Roman" pitchFamily="18" charset="0"/>
              </a:rPr>
              <a:t>Materiala  (20</a:t>
            </a:r>
            <a:r>
              <a:rPr lang="es-ES_tradnl" sz="2000" b="1" i="1" baseline="30000">
                <a:ea typeface="Times" pitchFamily="18" charset="0"/>
                <a:cs typeface="Times New Roman" pitchFamily="18" charset="0"/>
              </a:rPr>
              <a:t>0</a:t>
            </a:r>
            <a:r>
              <a:rPr lang="es-ES_tradnl" sz="2000" b="1" i="1">
                <a:ea typeface="Times" pitchFamily="18" charset="0"/>
                <a:cs typeface="Times New Roman" pitchFamily="18" charset="0"/>
              </a:rPr>
              <a:t>C)</a:t>
            </a:r>
          </a:p>
        </p:txBody>
      </p:sp>
      <p:sp>
        <p:nvSpPr>
          <p:cNvPr id="618563" name="Line 69"/>
          <p:cNvSpPr>
            <a:spLocks noChangeShapeType="1"/>
          </p:cNvSpPr>
          <p:nvPr/>
        </p:nvSpPr>
        <p:spPr bwMode="auto">
          <a:xfrm>
            <a:off x="57150" y="95250"/>
            <a:ext cx="9779000" cy="0"/>
          </a:xfrm>
          <a:prstGeom prst="line">
            <a:avLst/>
          </a:prstGeom>
          <a:noFill/>
          <a:ln w="12700">
            <a:solidFill>
              <a:srgbClr val="000000"/>
            </a:solidFill>
            <a:round/>
            <a:headEnd/>
            <a:tailEnd/>
          </a:ln>
        </p:spPr>
        <p:txBody>
          <a:bodyPr/>
          <a:lstStyle/>
          <a:p>
            <a:endParaRPr lang="es-ES"/>
          </a:p>
        </p:txBody>
      </p:sp>
      <p:sp>
        <p:nvSpPr>
          <p:cNvPr id="618564" name="Line 70"/>
          <p:cNvSpPr>
            <a:spLocks noChangeShapeType="1"/>
          </p:cNvSpPr>
          <p:nvPr/>
        </p:nvSpPr>
        <p:spPr bwMode="auto">
          <a:xfrm>
            <a:off x="57150" y="6800850"/>
            <a:ext cx="9779000" cy="0"/>
          </a:xfrm>
          <a:prstGeom prst="line">
            <a:avLst/>
          </a:prstGeom>
          <a:noFill/>
          <a:ln w="12700">
            <a:solidFill>
              <a:schemeClr val="tx1"/>
            </a:solidFill>
            <a:round/>
            <a:headEnd/>
            <a:tailEnd/>
          </a:ln>
        </p:spPr>
        <p:txBody>
          <a:bodyPr/>
          <a:lstStyle/>
          <a:p>
            <a:endParaRPr lang="es-ES"/>
          </a:p>
        </p:txBody>
      </p:sp>
      <p:sp>
        <p:nvSpPr>
          <p:cNvPr id="618565" name="Line 71"/>
          <p:cNvSpPr>
            <a:spLocks noChangeShapeType="1"/>
          </p:cNvSpPr>
          <p:nvPr/>
        </p:nvSpPr>
        <p:spPr bwMode="auto">
          <a:xfrm>
            <a:off x="57150" y="95250"/>
            <a:ext cx="0" cy="6705600"/>
          </a:xfrm>
          <a:prstGeom prst="line">
            <a:avLst/>
          </a:prstGeom>
          <a:noFill/>
          <a:ln w="12700">
            <a:solidFill>
              <a:schemeClr val="tx1"/>
            </a:solidFill>
            <a:round/>
            <a:headEnd/>
            <a:tailEnd/>
          </a:ln>
        </p:spPr>
        <p:txBody>
          <a:bodyPr/>
          <a:lstStyle/>
          <a:p>
            <a:endParaRPr lang="es-ES"/>
          </a:p>
        </p:txBody>
      </p:sp>
      <p:sp>
        <p:nvSpPr>
          <p:cNvPr id="618566" name="Line 72"/>
          <p:cNvSpPr>
            <a:spLocks noChangeShapeType="1"/>
          </p:cNvSpPr>
          <p:nvPr/>
        </p:nvSpPr>
        <p:spPr bwMode="auto">
          <a:xfrm>
            <a:off x="9836150" y="95250"/>
            <a:ext cx="0" cy="6705600"/>
          </a:xfrm>
          <a:prstGeom prst="line">
            <a:avLst/>
          </a:prstGeom>
          <a:noFill/>
          <a:ln w="12700">
            <a:solidFill>
              <a:srgbClr val="000000"/>
            </a:solidFill>
            <a:round/>
            <a:headEnd/>
            <a:tailEnd/>
          </a:ln>
        </p:spPr>
        <p:txBody>
          <a:bodyPr/>
          <a:lstStyle/>
          <a:p>
            <a:endParaRPr lang="es-ES"/>
          </a:p>
        </p:txBody>
      </p:sp>
      <p:sp>
        <p:nvSpPr>
          <p:cNvPr id="618567" name="Line 73"/>
          <p:cNvSpPr>
            <a:spLocks noChangeShapeType="1"/>
          </p:cNvSpPr>
          <p:nvPr/>
        </p:nvSpPr>
        <p:spPr bwMode="auto">
          <a:xfrm>
            <a:off x="57150" y="400050"/>
            <a:ext cx="9779000" cy="0"/>
          </a:xfrm>
          <a:prstGeom prst="line">
            <a:avLst/>
          </a:prstGeom>
          <a:noFill/>
          <a:ln w="12700">
            <a:solidFill>
              <a:schemeClr val="tx1"/>
            </a:solidFill>
            <a:round/>
            <a:headEnd/>
            <a:tailEnd/>
          </a:ln>
        </p:spPr>
        <p:txBody>
          <a:bodyPr/>
          <a:lstStyle/>
          <a:p>
            <a:endParaRPr lang="es-ES"/>
          </a:p>
        </p:txBody>
      </p:sp>
      <p:sp>
        <p:nvSpPr>
          <p:cNvPr id="618568" name="Line 74"/>
          <p:cNvSpPr>
            <a:spLocks noChangeShapeType="1"/>
          </p:cNvSpPr>
          <p:nvPr/>
        </p:nvSpPr>
        <p:spPr bwMode="auto">
          <a:xfrm>
            <a:off x="2586038" y="95250"/>
            <a:ext cx="0" cy="6705600"/>
          </a:xfrm>
          <a:prstGeom prst="line">
            <a:avLst/>
          </a:prstGeom>
          <a:noFill/>
          <a:ln w="12700">
            <a:solidFill>
              <a:srgbClr val="000000"/>
            </a:solidFill>
            <a:round/>
            <a:headEnd/>
            <a:tailEnd/>
          </a:ln>
        </p:spPr>
        <p:txBody>
          <a:bodyPr/>
          <a:lstStyle/>
          <a:p>
            <a:endParaRPr lang="es-ES"/>
          </a:p>
        </p:txBody>
      </p:sp>
      <p:sp>
        <p:nvSpPr>
          <p:cNvPr id="618569" name="Line 75"/>
          <p:cNvSpPr>
            <a:spLocks noChangeShapeType="1"/>
          </p:cNvSpPr>
          <p:nvPr/>
        </p:nvSpPr>
        <p:spPr bwMode="auto">
          <a:xfrm>
            <a:off x="6265863" y="95250"/>
            <a:ext cx="0" cy="6705600"/>
          </a:xfrm>
          <a:prstGeom prst="line">
            <a:avLst/>
          </a:prstGeom>
          <a:noFill/>
          <a:ln w="12700">
            <a:solidFill>
              <a:srgbClr val="000000"/>
            </a:solidFill>
            <a:round/>
            <a:headEnd/>
            <a:tailEnd/>
          </a:ln>
        </p:spPr>
        <p:txBody>
          <a:bodyPr/>
          <a:lstStyle/>
          <a:p>
            <a:endParaRPr lang="es-ES"/>
          </a:p>
        </p:txBody>
      </p:sp>
      <p:sp>
        <p:nvSpPr>
          <p:cNvPr id="618570" name="Line 76"/>
          <p:cNvSpPr>
            <a:spLocks noChangeShapeType="1"/>
          </p:cNvSpPr>
          <p:nvPr/>
        </p:nvSpPr>
        <p:spPr bwMode="auto">
          <a:xfrm>
            <a:off x="57150" y="704850"/>
            <a:ext cx="9779000" cy="0"/>
          </a:xfrm>
          <a:prstGeom prst="line">
            <a:avLst/>
          </a:prstGeom>
          <a:noFill/>
          <a:ln w="12700">
            <a:solidFill>
              <a:schemeClr val="tx1"/>
            </a:solidFill>
            <a:round/>
            <a:headEnd/>
            <a:tailEnd/>
          </a:ln>
        </p:spPr>
        <p:txBody>
          <a:bodyPr/>
          <a:lstStyle/>
          <a:p>
            <a:endParaRPr lang="es-ES"/>
          </a:p>
        </p:txBody>
      </p:sp>
      <p:sp>
        <p:nvSpPr>
          <p:cNvPr id="618571" name="Line 77"/>
          <p:cNvSpPr>
            <a:spLocks noChangeShapeType="1"/>
          </p:cNvSpPr>
          <p:nvPr/>
        </p:nvSpPr>
        <p:spPr bwMode="auto">
          <a:xfrm>
            <a:off x="57150" y="1009650"/>
            <a:ext cx="9779000" cy="0"/>
          </a:xfrm>
          <a:prstGeom prst="line">
            <a:avLst/>
          </a:prstGeom>
          <a:noFill/>
          <a:ln w="12700">
            <a:solidFill>
              <a:schemeClr val="tx1"/>
            </a:solidFill>
            <a:round/>
            <a:headEnd/>
            <a:tailEnd/>
          </a:ln>
        </p:spPr>
        <p:txBody>
          <a:bodyPr/>
          <a:lstStyle/>
          <a:p>
            <a:endParaRPr lang="es-ES"/>
          </a:p>
        </p:txBody>
      </p:sp>
      <p:sp>
        <p:nvSpPr>
          <p:cNvPr id="618572" name="Line 78"/>
          <p:cNvSpPr>
            <a:spLocks noChangeShapeType="1"/>
          </p:cNvSpPr>
          <p:nvPr/>
        </p:nvSpPr>
        <p:spPr bwMode="auto">
          <a:xfrm>
            <a:off x="57150" y="3143250"/>
            <a:ext cx="9779000" cy="0"/>
          </a:xfrm>
          <a:prstGeom prst="line">
            <a:avLst/>
          </a:prstGeom>
          <a:noFill/>
          <a:ln w="12700">
            <a:solidFill>
              <a:schemeClr val="tx1"/>
            </a:solidFill>
            <a:round/>
            <a:headEnd/>
            <a:tailEnd/>
          </a:ln>
        </p:spPr>
        <p:txBody>
          <a:bodyPr/>
          <a:lstStyle/>
          <a:p>
            <a:endParaRPr lang="es-ES"/>
          </a:p>
        </p:txBody>
      </p:sp>
      <p:sp>
        <p:nvSpPr>
          <p:cNvPr id="618573" name="Line 79"/>
          <p:cNvSpPr>
            <a:spLocks noChangeShapeType="1"/>
          </p:cNvSpPr>
          <p:nvPr/>
        </p:nvSpPr>
        <p:spPr bwMode="auto">
          <a:xfrm>
            <a:off x="57150" y="4667250"/>
            <a:ext cx="2528888" cy="0"/>
          </a:xfrm>
          <a:prstGeom prst="line">
            <a:avLst/>
          </a:prstGeom>
          <a:noFill/>
          <a:ln w="12700" cap="rnd">
            <a:solidFill>
              <a:srgbClr val="000000"/>
            </a:solidFill>
            <a:round/>
            <a:headEnd/>
            <a:tailEnd/>
          </a:ln>
        </p:spPr>
        <p:txBody>
          <a:bodyPr/>
          <a:lstStyle/>
          <a:p>
            <a:endParaRPr lang="es-ES"/>
          </a:p>
        </p:txBody>
      </p:sp>
      <p:sp>
        <p:nvSpPr>
          <p:cNvPr id="618574" name="Line 80"/>
          <p:cNvSpPr>
            <a:spLocks noChangeShapeType="1"/>
          </p:cNvSpPr>
          <p:nvPr/>
        </p:nvSpPr>
        <p:spPr bwMode="auto">
          <a:xfrm>
            <a:off x="2586038" y="4667250"/>
            <a:ext cx="7250112" cy="0"/>
          </a:xfrm>
          <a:prstGeom prst="line">
            <a:avLst/>
          </a:prstGeom>
          <a:noFill/>
          <a:ln w="12700">
            <a:solidFill>
              <a:schemeClr val="tx1"/>
            </a:solidFill>
            <a:round/>
            <a:headEnd/>
            <a:tailEnd/>
          </a:ln>
        </p:spPr>
        <p:txBody>
          <a:bodyPr/>
          <a:lstStyle/>
          <a:p>
            <a:endParaRPr lang="es-ES"/>
          </a:p>
        </p:txBody>
      </p:sp>
      <p:sp>
        <p:nvSpPr>
          <p:cNvPr id="618575" name="Line 81"/>
          <p:cNvSpPr>
            <a:spLocks noChangeShapeType="1"/>
          </p:cNvSpPr>
          <p:nvPr/>
        </p:nvSpPr>
        <p:spPr bwMode="auto">
          <a:xfrm>
            <a:off x="57150" y="1314450"/>
            <a:ext cx="9779000" cy="0"/>
          </a:xfrm>
          <a:prstGeom prst="line">
            <a:avLst/>
          </a:prstGeom>
          <a:noFill/>
          <a:ln w="12700">
            <a:solidFill>
              <a:schemeClr val="tx1"/>
            </a:solidFill>
            <a:round/>
            <a:headEnd/>
            <a:tailEnd/>
          </a:ln>
        </p:spPr>
        <p:txBody>
          <a:bodyPr/>
          <a:lstStyle/>
          <a:p>
            <a:endParaRPr lang="es-ES"/>
          </a:p>
        </p:txBody>
      </p:sp>
      <p:sp>
        <p:nvSpPr>
          <p:cNvPr id="618576" name="Line 82"/>
          <p:cNvSpPr>
            <a:spLocks noChangeShapeType="1"/>
          </p:cNvSpPr>
          <p:nvPr/>
        </p:nvSpPr>
        <p:spPr bwMode="auto">
          <a:xfrm>
            <a:off x="57150" y="1619250"/>
            <a:ext cx="9779000" cy="0"/>
          </a:xfrm>
          <a:prstGeom prst="line">
            <a:avLst/>
          </a:prstGeom>
          <a:noFill/>
          <a:ln w="12700">
            <a:solidFill>
              <a:schemeClr val="tx1"/>
            </a:solidFill>
            <a:round/>
            <a:headEnd/>
            <a:tailEnd/>
          </a:ln>
        </p:spPr>
        <p:txBody>
          <a:bodyPr/>
          <a:lstStyle/>
          <a:p>
            <a:endParaRPr lang="es-ES"/>
          </a:p>
        </p:txBody>
      </p:sp>
      <p:sp>
        <p:nvSpPr>
          <p:cNvPr id="618577" name="Line 83"/>
          <p:cNvSpPr>
            <a:spLocks noChangeShapeType="1"/>
          </p:cNvSpPr>
          <p:nvPr/>
        </p:nvSpPr>
        <p:spPr bwMode="auto">
          <a:xfrm>
            <a:off x="57150" y="1924050"/>
            <a:ext cx="9779000" cy="0"/>
          </a:xfrm>
          <a:prstGeom prst="line">
            <a:avLst/>
          </a:prstGeom>
          <a:noFill/>
          <a:ln w="12700">
            <a:solidFill>
              <a:schemeClr val="tx1"/>
            </a:solidFill>
            <a:round/>
            <a:headEnd/>
            <a:tailEnd/>
          </a:ln>
        </p:spPr>
        <p:txBody>
          <a:bodyPr/>
          <a:lstStyle/>
          <a:p>
            <a:endParaRPr lang="es-ES"/>
          </a:p>
        </p:txBody>
      </p:sp>
      <p:sp>
        <p:nvSpPr>
          <p:cNvPr id="618578" name="Line 84"/>
          <p:cNvSpPr>
            <a:spLocks noChangeShapeType="1"/>
          </p:cNvSpPr>
          <p:nvPr/>
        </p:nvSpPr>
        <p:spPr bwMode="auto">
          <a:xfrm>
            <a:off x="57150" y="2228850"/>
            <a:ext cx="9779000" cy="0"/>
          </a:xfrm>
          <a:prstGeom prst="line">
            <a:avLst/>
          </a:prstGeom>
          <a:noFill/>
          <a:ln w="12700">
            <a:solidFill>
              <a:schemeClr val="tx1"/>
            </a:solidFill>
            <a:round/>
            <a:headEnd/>
            <a:tailEnd/>
          </a:ln>
        </p:spPr>
        <p:txBody>
          <a:bodyPr/>
          <a:lstStyle/>
          <a:p>
            <a:endParaRPr lang="es-ES"/>
          </a:p>
        </p:txBody>
      </p:sp>
      <p:sp>
        <p:nvSpPr>
          <p:cNvPr id="618579" name="Line 85"/>
          <p:cNvSpPr>
            <a:spLocks noChangeShapeType="1"/>
          </p:cNvSpPr>
          <p:nvPr/>
        </p:nvSpPr>
        <p:spPr bwMode="auto">
          <a:xfrm>
            <a:off x="57150" y="2533650"/>
            <a:ext cx="9779000" cy="0"/>
          </a:xfrm>
          <a:prstGeom prst="line">
            <a:avLst/>
          </a:prstGeom>
          <a:noFill/>
          <a:ln w="12700">
            <a:solidFill>
              <a:schemeClr val="tx1"/>
            </a:solidFill>
            <a:round/>
            <a:headEnd/>
            <a:tailEnd/>
          </a:ln>
        </p:spPr>
        <p:txBody>
          <a:bodyPr/>
          <a:lstStyle/>
          <a:p>
            <a:endParaRPr lang="es-ES"/>
          </a:p>
        </p:txBody>
      </p:sp>
      <p:sp>
        <p:nvSpPr>
          <p:cNvPr id="618580" name="Line 86"/>
          <p:cNvSpPr>
            <a:spLocks noChangeShapeType="1"/>
          </p:cNvSpPr>
          <p:nvPr/>
        </p:nvSpPr>
        <p:spPr bwMode="auto">
          <a:xfrm>
            <a:off x="57150" y="2838450"/>
            <a:ext cx="9779000" cy="0"/>
          </a:xfrm>
          <a:prstGeom prst="line">
            <a:avLst/>
          </a:prstGeom>
          <a:noFill/>
          <a:ln w="12700">
            <a:solidFill>
              <a:schemeClr val="tx1"/>
            </a:solidFill>
            <a:round/>
            <a:headEnd/>
            <a:tailEnd/>
          </a:ln>
        </p:spPr>
        <p:txBody>
          <a:bodyPr/>
          <a:lstStyle/>
          <a:p>
            <a:endParaRPr lang="es-ES"/>
          </a:p>
        </p:txBody>
      </p:sp>
      <p:sp>
        <p:nvSpPr>
          <p:cNvPr id="618581" name="Line 87"/>
          <p:cNvSpPr>
            <a:spLocks noChangeShapeType="1"/>
          </p:cNvSpPr>
          <p:nvPr/>
        </p:nvSpPr>
        <p:spPr bwMode="auto">
          <a:xfrm>
            <a:off x="47625" y="4076700"/>
            <a:ext cx="9779000" cy="0"/>
          </a:xfrm>
          <a:prstGeom prst="line">
            <a:avLst/>
          </a:prstGeom>
          <a:noFill/>
          <a:ln w="12700">
            <a:solidFill>
              <a:schemeClr val="tx1"/>
            </a:solidFill>
            <a:round/>
            <a:headEnd/>
            <a:tailEnd/>
          </a:ln>
        </p:spPr>
        <p:txBody>
          <a:bodyPr/>
          <a:lstStyle/>
          <a:p>
            <a:endParaRPr lang="es-ES"/>
          </a:p>
        </p:txBody>
      </p:sp>
      <p:sp>
        <p:nvSpPr>
          <p:cNvPr id="618582" name="Line 88"/>
          <p:cNvSpPr>
            <a:spLocks noChangeShapeType="1"/>
          </p:cNvSpPr>
          <p:nvPr/>
        </p:nvSpPr>
        <p:spPr bwMode="auto">
          <a:xfrm>
            <a:off x="57150" y="4362450"/>
            <a:ext cx="2528888" cy="0"/>
          </a:xfrm>
          <a:prstGeom prst="line">
            <a:avLst/>
          </a:prstGeom>
          <a:noFill/>
          <a:ln w="12700">
            <a:solidFill>
              <a:srgbClr val="000000"/>
            </a:solidFill>
            <a:round/>
            <a:headEnd/>
            <a:tailEnd/>
          </a:ln>
        </p:spPr>
        <p:txBody>
          <a:bodyPr/>
          <a:lstStyle/>
          <a:p>
            <a:endParaRPr lang="es-ES"/>
          </a:p>
        </p:txBody>
      </p:sp>
      <p:sp>
        <p:nvSpPr>
          <p:cNvPr id="618583" name="Line 89"/>
          <p:cNvSpPr>
            <a:spLocks noChangeShapeType="1"/>
          </p:cNvSpPr>
          <p:nvPr/>
        </p:nvSpPr>
        <p:spPr bwMode="auto">
          <a:xfrm>
            <a:off x="2586038" y="4362450"/>
            <a:ext cx="7250112" cy="0"/>
          </a:xfrm>
          <a:prstGeom prst="line">
            <a:avLst/>
          </a:prstGeom>
          <a:noFill/>
          <a:ln w="12700">
            <a:solidFill>
              <a:schemeClr val="tx1"/>
            </a:solidFill>
            <a:round/>
            <a:headEnd/>
            <a:tailEnd/>
          </a:ln>
        </p:spPr>
        <p:txBody>
          <a:bodyPr/>
          <a:lstStyle/>
          <a:p>
            <a:endParaRPr lang="es-ES"/>
          </a:p>
        </p:txBody>
      </p:sp>
      <p:sp>
        <p:nvSpPr>
          <p:cNvPr id="618584" name="Line 90"/>
          <p:cNvSpPr>
            <a:spLocks noChangeShapeType="1"/>
          </p:cNvSpPr>
          <p:nvPr/>
        </p:nvSpPr>
        <p:spPr bwMode="auto">
          <a:xfrm>
            <a:off x="57150" y="4972050"/>
            <a:ext cx="2528888" cy="0"/>
          </a:xfrm>
          <a:prstGeom prst="line">
            <a:avLst/>
          </a:prstGeom>
          <a:noFill/>
          <a:ln w="12700">
            <a:solidFill>
              <a:srgbClr val="000000"/>
            </a:solidFill>
            <a:round/>
            <a:headEnd/>
            <a:tailEnd/>
          </a:ln>
        </p:spPr>
        <p:txBody>
          <a:bodyPr/>
          <a:lstStyle/>
          <a:p>
            <a:endParaRPr lang="es-ES"/>
          </a:p>
        </p:txBody>
      </p:sp>
      <p:sp>
        <p:nvSpPr>
          <p:cNvPr id="618585" name="Line 91"/>
          <p:cNvSpPr>
            <a:spLocks noChangeShapeType="1"/>
          </p:cNvSpPr>
          <p:nvPr/>
        </p:nvSpPr>
        <p:spPr bwMode="auto">
          <a:xfrm>
            <a:off x="2586038" y="4972050"/>
            <a:ext cx="7250112" cy="0"/>
          </a:xfrm>
          <a:prstGeom prst="line">
            <a:avLst/>
          </a:prstGeom>
          <a:noFill/>
          <a:ln w="12700">
            <a:solidFill>
              <a:schemeClr val="tx1"/>
            </a:solidFill>
            <a:round/>
            <a:headEnd/>
            <a:tailEnd/>
          </a:ln>
        </p:spPr>
        <p:txBody>
          <a:bodyPr/>
          <a:lstStyle/>
          <a:p>
            <a:endParaRPr lang="es-ES"/>
          </a:p>
        </p:txBody>
      </p:sp>
      <p:sp>
        <p:nvSpPr>
          <p:cNvPr id="618586" name="Line 92"/>
          <p:cNvSpPr>
            <a:spLocks noChangeShapeType="1"/>
          </p:cNvSpPr>
          <p:nvPr/>
        </p:nvSpPr>
        <p:spPr bwMode="auto">
          <a:xfrm>
            <a:off x="57150" y="5276850"/>
            <a:ext cx="2528888" cy="0"/>
          </a:xfrm>
          <a:prstGeom prst="line">
            <a:avLst/>
          </a:prstGeom>
          <a:noFill/>
          <a:ln w="12700">
            <a:solidFill>
              <a:srgbClr val="000000"/>
            </a:solidFill>
            <a:round/>
            <a:headEnd/>
            <a:tailEnd/>
          </a:ln>
        </p:spPr>
        <p:txBody>
          <a:bodyPr/>
          <a:lstStyle/>
          <a:p>
            <a:endParaRPr lang="es-ES"/>
          </a:p>
        </p:txBody>
      </p:sp>
      <p:sp>
        <p:nvSpPr>
          <p:cNvPr id="618587" name="Line 93"/>
          <p:cNvSpPr>
            <a:spLocks noChangeShapeType="1"/>
          </p:cNvSpPr>
          <p:nvPr/>
        </p:nvSpPr>
        <p:spPr bwMode="auto">
          <a:xfrm>
            <a:off x="2586038" y="5276850"/>
            <a:ext cx="7250112" cy="0"/>
          </a:xfrm>
          <a:prstGeom prst="line">
            <a:avLst/>
          </a:prstGeom>
          <a:noFill/>
          <a:ln w="12700">
            <a:solidFill>
              <a:schemeClr val="tx1"/>
            </a:solidFill>
            <a:round/>
            <a:headEnd/>
            <a:tailEnd/>
          </a:ln>
        </p:spPr>
        <p:txBody>
          <a:bodyPr/>
          <a:lstStyle/>
          <a:p>
            <a:endParaRPr lang="es-ES"/>
          </a:p>
        </p:txBody>
      </p:sp>
      <p:sp>
        <p:nvSpPr>
          <p:cNvPr id="618588" name="Line 94"/>
          <p:cNvSpPr>
            <a:spLocks noChangeShapeType="1"/>
          </p:cNvSpPr>
          <p:nvPr/>
        </p:nvSpPr>
        <p:spPr bwMode="auto">
          <a:xfrm>
            <a:off x="57150" y="5581650"/>
            <a:ext cx="2528888" cy="0"/>
          </a:xfrm>
          <a:prstGeom prst="line">
            <a:avLst/>
          </a:prstGeom>
          <a:noFill/>
          <a:ln w="12700">
            <a:solidFill>
              <a:srgbClr val="000000"/>
            </a:solidFill>
            <a:round/>
            <a:headEnd/>
            <a:tailEnd/>
          </a:ln>
        </p:spPr>
        <p:txBody>
          <a:bodyPr/>
          <a:lstStyle/>
          <a:p>
            <a:endParaRPr lang="es-ES"/>
          </a:p>
        </p:txBody>
      </p:sp>
      <p:sp>
        <p:nvSpPr>
          <p:cNvPr id="618589" name="Line 95"/>
          <p:cNvSpPr>
            <a:spLocks noChangeShapeType="1"/>
          </p:cNvSpPr>
          <p:nvPr/>
        </p:nvSpPr>
        <p:spPr bwMode="auto">
          <a:xfrm>
            <a:off x="2586038" y="5581650"/>
            <a:ext cx="7250112" cy="0"/>
          </a:xfrm>
          <a:prstGeom prst="line">
            <a:avLst/>
          </a:prstGeom>
          <a:noFill/>
          <a:ln w="12700">
            <a:solidFill>
              <a:schemeClr val="tx1"/>
            </a:solidFill>
            <a:round/>
            <a:headEnd/>
            <a:tailEnd/>
          </a:ln>
        </p:spPr>
        <p:txBody>
          <a:bodyPr/>
          <a:lstStyle/>
          <a:p>
            <a:endParaRPr lang="es-ES"/>
          </a:p>
        </p:txBody>
      </p:sp>
      <p:sp>
        <p:nvSpPr>
          <p:cNvPr id="618590" name="Line 96"/>
          <p:cNvSpPr>
            <a:spLocks noChangeShapeType="1"/>
          </p:cNvSpPr>
          <p:nvPr/>
        </p:nvSpPr>
        <p:spPr bwMode="auto">
          <a:xfrm>
            <a:off x="57150" y="5886450"/>
            <a:ext cx="2528888" cy="0"/>
          </a:xfrm>
          <a:prstGeom prst="line">
            <a:avLst/>
          </a:prstGeom>
          <a:noFill/>
          <a:ln w="12700">
            <a:solidFill>
              <a:srgbClr val="000000"/>
            </a:solidFill>
            <a:round/>
            <a:headEnd/>
            <a:tailEnd/>
          </a:ln>
        </p:spPr>
        <p:txBody>
          <a:bodyPr/>
          <a:lstStyle/>
          <a:p>
            <a:endParaRPr lang="es-ES"/>
          </a:p>
        </p:txBody>
      </p:sp>
      <p:sp>
        <p:nvSpPr>
          <p:cNvPr id="618591" name="Line 97"/>
          <p:cNvSpPr>
            <a:spLocks noChangeShapeType="1"/>
          </p:cNvSpPr>
          <p:nvPr/>
        </p:nvSpPr>
        <p:spPr bwMode="auto">
          <a:xfrm>
            <a:off x="2586038" y="5886450"/>
            <a:ext cx="7250112" cy="0"/>
          </a:xfrm>
          <a:prstGeom prst="line">
            <a:avLst/>
          </a:prstGeom>
          <a:noFill/>
          <a:ln w="12700">
            <a:solidFill>
              <a:schemeClr val="tx1"/>
            </a:solidFill>
            <a:round/>
            <a:headEnd/>
            <a:tailEnd/>
          </a:ln>
        </p:spPr>
        <p:txBody>
          <a:bodyPr/>
          <a:lstStyle/>
          <a:p>
            <a:endParaRPr lang="es-ES"/>
          </a:p>
        </p:txBody>
      </p:sp>
      <p:sp>
        <p:nvSpPr>
          <p:cNvPr id="618592" name="Line 98"/>
          <p:cNvSpPr>
            <a:spLocks noChangeShapeType="1"/>
          </p:cNvSpPr>
          <p:nvPr/>
        </p:nvSpPr>
        <p:spPr bwMode="auto">
          <a:xfrm>
            <a:off x="57150" y="6191250"/>
            <a:ext cx="2528888" cy="0"/>
          </a:xfrm>
          <a:prstGeom prst="line">
            <a:avLst/>
          </a:prstGeom>
          <a:noFill/>
          <a:ln w="12700">
            <a:solidFill>
              <a:srgbClr val="000000"/>
            </a:solidFill>
            <a:round/>
            <a:headEnd/>
            <a:tailEnd/>
          </a:ln>
        </p:spPr>
        <p:txBody>
          <a:bodyPr/>
          <a:lstStyle/>
          <a:p>
            <a:endParaRPr lang="es-ES"/>
          </a:p>
        </p:txBody>
      </p:sp>
      <p:sp>
        <p:nvSpPr>
          <p:cNvPr id="618593" name="Line 99"/>
          <p:cNvSpPr>
            <a:spLocks noChangeShapeType="1"/>
          </p:cNvSpPr>
          <p:nvPr/>
        </p:nvSpPr>
        <p:spPr bwMode="auto">
          <a:xfrm>
            <a:off x="2586038" y="6191250"/>
            <a:ext cx="7250112" cy="0"/>
          </a:xfrm>
          <a:prstGeom prst="line">
            <a:avLst/>
          </a:prstGeom>
          <a:noFill/>
          <a:ln w="12700">
            <a:solidFill>
              <a:schemeClr val="tx1"/>
            </a:solidFill>
            <a:round/>
            <a:headEnd/>
            <a:tailEnd/>
          </a:ln>
        </p:spPr>
        <p:txBody>
          <a:bodyPr/>
          <a:lstStyle/>
          <a:p>
            <a:endParaRPr lang="es-ES"/>
          </a:p>
        </p:txBody>
      </p:sp>
      <p:sp>
        <p:nvSpPr>
          <p:cNvPr id="618594" name="Line 100"/>
          <p:cNvSpPr>
            <a:spLocks noChangeShapeType="1"/>
          </p:cNvSpPr>
          <p:nvPr/>
        </p:nvSpPr>
        <p:spPr bwMode="auto">
          <a:xfrm>
            <a:off x="57150" y="6496050"/>
            <a:ext cx="2528888" cy="0"/>
          </a:xfrm>
          <a:prstGeom prst="line">
            <a:avLst/>
          </a:prstGeom>
          <a:noFill/>
          <a:ln w="12700">
            <a:solidFill>
              <a:srgbClr val="000000"/>
            </a:solidFill>
            <a:round/>
            <a:headEnd/>
            <a:tailEnd/>
          </a:ln>
        </p:spPr>
        <p:txBody>
          <a:bodyPr/>
          <a:lstStyle/>
          <a:p>
            <a:endParaRPr lang="es-ES"/>
          </a:p>
        </p:txBody>
      </p:sp>
      <p:sp>
        <p:nvSpPr>
          <p:cNvPr id="618595" name="Line 101"/>
          <p:cNvSpPr>
            <a:spLocks noChangeShapeType="1"/>
          </p:cNvSpPr>
          <p:nvPr/>
        </p:nvSpPr>
        <p:spPr bwMode="auto">
          <a:xfrm>
            <a:off x="2586038" y="6496050"/>
            <a:ext cx="7250112" cy="0"/>
          </a:xfrm>
          <a:prstGeom prst="line">
            <a:avLst/>
          </a:prstGeom>
          <a:noFill/>
          <a:ln w="12700">
            <a:solidFill>
              <a:schemeClr val="tx1"/>
            </a:solidFill>
            <a:round/>
            <a:headEnd/>
            <a:tailEnd/>
          </a:ln>
        </p:spPr>
        <p:txBody>
          <a:bodyPr/>
          <a:lstStyle/>
          <a:p>
            <a:endParaRPr lang="es-ES"/>
          </a:p>
        </p:txBody>
      </p:sp>
      <p:sp>
        <p:nvSpPr>
          <p:cNvPr id="618596" name="Line 102"/>
          <p:cNvSpPr>
            <a:spLocks noChangeShapeType="1"/>
          </p:cNvSpPr>
          <p:nvPr/>
        </p:nvSpPr>
        <p:spPr bwMode="auto">
          <a:xfrm>
            <a:off x="57150" y="3448050"/>
            <a:ext cx="9779000" cy="0"/>
          </a:xfrm>
          <a:prstGeom prst="line">
            <a:avLst/>
          </a:prstGeom>
          <a:noFill/>
          <a:ln w="12700">
            <a:solidFill>
              <a:schemeClr val="tx1"/>
            </a:solidFill>
            <a:round/>
            <a:headEnd/>
            <a:tailEnd/>
          </a:ln>
        </p:spPr>
        <p:txBody>
          <a:bodyPr/>
          <a:lstStyle/>
          <a:p>
            <a:endParaRPr lang="es-ES"/>
          </a:p>
        </p:txBody>
      </p:sp>
      <p:sp>
        <p:nvSpPr>
          <p:cNvPr id="618597" name="Line 103"/>
          <p:cNvSpPr>
            <a:spLocks noChangeShapeType="1"/>
          </p:cNvSpPr>
          <p:nvPr/>
        </p:nvSpPr>
        <p:spPr bwMode="auto">
          <a:xfrm>
            <a:off x="57150" y="3752850"/>
            <a:ext cx="9779000" cy="0"/>
          </a:xfrm>
          <a:prstGeom prst="line">
            <a:avLst/>
          </a:prstGeom>
          <a:noFill/>
          <a:ln w="12700">
            <a:solidFill>
              <a:schemeClr val="tx1"/>
            </a:solidFill>
            <a:round/>
            <a:headEnd/>
            <a:tailEnd/>
          </a:ln>
        </p:spPr>
        <p:txBody>
          <a:bodyP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38"/>
                                        </p:tgtEl>
                                        <p:attrNameLst>
                                          <p:attrName>style.visibility</p:attrName>
                                        </p:attrNameLst>
                                      </p:cBhvr>
                                      <p:to>
                                        <p:strVal val="visible"/>
                                      </p:to>
                                    </p:set>
                                    <p:animEffect transition="in" filter="wipe(left)">
                                      <p:cBhvr>
                                        <p:cTn id="7" dur="500"/>
                                        <p:tgtEl>
                                          <p:spTgt spid="3461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6137"/>
                                        </p:tgtEl>
                                        <p:attrNameLst>
                                          <p:attrName>style.visibility</p:attrName>
                                        </p:attrNameLst>
                                      </p:cBhvr>
                                      <p:to>
                                        <p:strVal val="visible"/>
                                      </p:to>
                                    </p:set>
                                    <p:animEffect transition="in" filter="wipe(left)">
                                      <p:cBhvr>
                                        <p:cTn id="11" dur="500"/>
                                        <p:tgtEl>
                                          <p:spTgt spid="3461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6136"/>
                                        </p:tgtEl>
                                        <p:attrNameLst>
                                          <p:attrName>style.visibility</p:attrName>
                                        </p:attrNameLst>
                                      </p:cBhvr>
                                      <p:to>
                                        <p:strVal val="visible"/>
                                      </p:to>
                                    </p:set>
                                    <p:animEffect transition="in" filter="wipe(left)">
                                      <p:cBhvr>
                                        <p:cTn id="15" dur="500"/>
                                        <p:tgtEl>
                                          <p:spTgt spid="3461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6123"/>
                                        </p:tgtEl>
                                        <p:attrNameLst>
                                          <p:attrName>style.visibility</p:attrName>
                                        </p:attrNameLst>
                                      </p:cBhvr>
                                      <p:to>
                                        <p:strVal val="visible"/>
                                      </p:to>
                                    </p:set>
                                    <p:animEffect transition="in" filter="wipe(left)">
                                      <p:cBhvr>
                                        <p:cTn id="20" dur="500"/>
                                        <p:tgtEl>
                                          <p:spTgt spid="34612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46122"/>
                                        </p:tgtEl>
                                        <p:attrNameLst>
                                          <p:attrName>style.visibility</p:attrName>
                                        </p:attrNameLst>
                                      </p:cBhvr>
                                      <p:to>
                                        <p:strVal val="visible"/>
                                      </p:to>
                                    </p:set>
                                    <p:animEffect transition="in" filter="wipe(left)">
                                      <p:cBhvr>
                                        <p:cTn id="24" dur="500"/>
                                        <p:tgtEl>
                                          <p:spTgt spid="34612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46121"/>
                                        </p:tgtEl>
                                        <p:attrNameLst>
                                          <p:attrName>style.visibility</p:attrName>
                                        </p:attrNameLst>
                                      </p:cBhvr>
                                      <p:to>
                                        <p:strVal val="visible"/>
                                      </p:to>
                                    </p:set>
                                    <p:animEffect transition="in" filter="wipe(left)">
                                      <p:cBhvr>
                                        <p:cTn id="28" dur="500"/>
                                        <p:tgtEl>
                                          <p:spTgt spid="3461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46120"/>
                                        </p:tgtEl>
                                        <p:attrNameLst>
                                          <p:attrName>style.visibility</p:attrName>
                                        </p:attrNameLst>
                                      </p:cBhvr>
                                      <p:to>
                                        <p:strVal val="visible"/>
                                      </p:to>
                                    </p:set>
                                    <p:animEffect transition="in" filter="wipe(down)">
                                      <p:cBhvr>
                                        <p:cTn id="33" dur="500"/>
                                        <p:tgtEl>
                                          <p:spTgt spid="34612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46119"/>
                                        </p:tgtEl>
                                        <p:attrNameLst>
                                          <p:attrName>style.visibility</p:attrName>
                                        </p:attrNameLst>
                                      </p:cBhvr>
                                      <p:to>
                                        <p:strVal val="visible"/>
                                      </p:to>
                                    </p:set>
                                    <p:animEffect transition="in" filter="wipe(down)">
                                      <p:cBhvr>
                                        <p:cTn id="37" dur="500"/>
                                        <p:tgtEl>
                                          <p:spTgt spid="346119"/>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346118"/>
                                        </p:tgtEl>
                                        <p:attrNameLst>
                                          <p:attrName>style.visibility</p:attrName>
                                        </p:attrNameLst>
                                      </p:cBhvr>
                                      <p:to>
                                        <p:strVal val="visible"/>
                                      </p:to>
                                    </p:set>
                                    <p:animEffect transition="in" filter="wipe(down)">
                                      <p:cBhvr>
                                        <p:cTn id="41" dur="500"/>
                                        <p:tgtEl>
                                          <p:spTgt spid="3461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46132"/>
                                        </p:tgtEl>
                                        <p:attrNameLst>
                                          <p:attrName>style.visibility</p:attrName>
                                        </p:attrNameLst>
                                      </p:cBhvr>
                                      <p:to>
                                        <p:strVal val="visible"/>
                                      </p:to>
                                    </p:set>
                                    <p:animEffect transition="in" filter="wipe(left)">
                                      <p:cBhvr>
                                        <p:cTn id="46" dur="500"/>
                                        <p:tgtEl>
                                          <p:spTgt spid="34613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46131"/>
                                        </p:tgtEl>
                                        <p:attrNameLst>
                                          <p:attrName>style.visibility</p:attrName>
                                        </p:attrNameLst>
                                      </p:cBhvr>
                                      <p:to>
                                        <p:strVal val="visible"/>
                                      </p:to>
                                    </p:set>
                                    <p:animEffect transition="in" filter="wipe(left)">
                                      <p:cBhvr>
                                        <p:cTn id="50" dur="500"/>
                                        <p:tgtEl>
                                          <p:spTgt spid="346131"/>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346130"/>
                                        </p:tgtEl>
                                        <p:attrNameLst>
                                          <p:attrName>style.visibility</p:attrName>
                                        </p:attrNameLst>
                                      </p:cBhvr>
                                      <p:to>
                                        <p:strVal val="visible"/>
                                      </p:to>
                                    </p:set>
                                    <p:animEffect transition="in" filter="wipe(left)">
                                      <p:cBhvr>
                                        <p:cTn id="54" dur="500"/>
                                        <p:tgtEl>
                                          <p:spTgt spid="3461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46126"/>
                                        </p:tgtEl>
                                        <p:attrNameLst>
                                          <p:attrName>style.visibility</p:attrName>
                                        </p:attrNameLst>
                                      </p:cBhvr>
                                      <p:to>
                                        <p:strVal val="visible"/>
                                      </p:to>
                                    </p:set>
                                    <p:animEffect transition="in" filter="wipe(down)">
                                      <p:cBhvr>
                                        <p:cTn id="59" dur="500"/>
                                        <p:tgtEl>
                                          <p:spTgt spid="346126"/>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346125"/>
                                        </p:tgtEl>
                                        <p:attrNameLst>
                                          <p:attrName>style.visibility</p:attrName>
                                        </p:attrNameLst>
                                      </p:cBhvr>
                                      <p:to>
                                        <p:strVal val="visible"/>
                                      </p:to>
                                    </p:set>
                                    <p:animEffect transition="in" filter="wipe(down)">
                                      <p:cBhvr>
                                        <p:cTn id="63" dur="500"/>
                                        <p:tgtEl>
                                          <p:spTgt spid="346125"/>
                                        </p:tgtEl>
                                      </p:cBhvr>
                                    </p:animEffect>
                                  </p:childTnLst>
                                </p:cTn>
                              </p:par>
                            </p:childTnLst>
                          </p:cTn>
                        </p:par>
                        <p:par>
                          <p:cTn id="64" fill="hold">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346124"/>
                                        </p:tgtEl>
                                        <p:attrNameLst>
                                          <p:attrName>style.visibility</p:attrName>
                                        </p:attrNameLst>
                                      </p:cBhvr>
                                      <p:to>
                                        <p:strVal val="visible"/>
                                      </p:to>
                                    </p:set>
                                    <p:animEffect transition="in" filter="wipe(down)">
                                      <p:cBhvr>
                                        <p:cTn id="67" dur="500"/>
                                        <p:tgtEl>
                                          <p:spTgt spid="3461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6129"/>
                                        </p:tgtEl>
                                        <p:attrNameLst>
                                          <p:attrName>style.visibility</p:attrName>
                                        </p:attrNameLst>
                                      </p:cBhvr>
                                      <p:to>
                                        <p:strVal val="visible"/>
                                      </p:to>
                                    </p:set>
                                    <p:animEffect transition="in" filter="wipe(left)">
                                      <p:cBhvr>
                                        <p:cTn id="72" dur="500"/>
                                        <p:tgtEl>
                                          <p:spTgt spid="346129"/>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346128"/>
                                        </p:tgtEl>
                                        <p:attrNameLst>
                                          <p:attrName>style.visibility</p:attrName>
                                        </p:attrNameLst>
                                      </p:cBhvr>
                                      <p:to>
                                        <p:strVal val="visible"/>
                                      </p:to>
                                    </p:set>
                                    <p:animEffect transition="in" filter="wipe(left)">
                                      <p:cBhvr>
                                        <p:cTn id="76" dur="500"/>
                                        <p:tgtEl>
                                          <p:spTgt spid="346128"/>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346127"/>
                                        </p:tgtEl>
                                        <p:attrNameLst>
                                          <p:attrName>style.visibility</p:attrName>
                                        </p:attrNameLst>
                                      </p:cBhvr>
                                      <p:to>
                                        <p:strVal val="visible"/>
                                      </p:to>
                                    </p:set>
                                    <p:animEffect transition="in" filter="wipe(left)">
                                      <p:cBhvr>
                                        <p:cTn id="80" dur="500"/>
                                        <p:tgtEl>
                                          <p:spTgt spid="3461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46135"/>
                                        </p:tgtEl>
                                        <p:attrNameLst>
                                          <p:attrName>style.visibility</p:attrName>
                                        </p:attrNameLst>
                                      </p:cBhvr>
                                      <p:to>
                                        <p:strVal val="visible"/>
                                      </p:to>
                                    </p:set>
                                    <p:animEffect transition="in" filter="wipe(left)">
                                      <p:cBhvr>
                                        <p:cTn id="85" dur="500"/>
                                        <p:tgtEl>
                                          <p:spTgt spid="346135"/>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346134"/>
                                        </p:tgtEl>
                                        <p:attrNameLst>
                                          <p:attrName>style.visibility</p:attrName>
                                        </p:attrNameLst>
                                      </p:cBhvr>
                                      <p:to>
                                        <p:strVal val="visible"/>
                                      </p:to>
                                    </p:set>
                                    <p:animEffect transition="in" filter="wipe(left)">
                                      <p:cBhvr>
                                        <p:cTn id="89" dur="500"/>
                                        <p:tgtEl>
                                          <p:spTgt spid="346134"/>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46133"/>
                                        </p:tgtEl>
                                        <p:attrNameLst>
                                          <p:attrName>style.visibility</p:attrName>
                                        </p:attrNameLst>
                                      </p:cBhvr>
                                      <p:to>
                                        <p:strVal val="visible"/>
                                      </p:to>
                                    </p:set>
                                    <p:animEffect transition="in" filter="wipe(left)">
                                      <p:cBhvr>
                                        <p:cTn id="93" dur="500"/>
                                        <p:tgtEl>
                                          <p:spTgt spid="346133"/>
                                        </p:tgtEl>
                                      </p:cBhvr>
                                    </p:animEffect>
                                  </p:childTnLst>
                                </p:cTn>
                              </p:par>
                            </p:childTnLst>
                          </p:cTn>
                        </p:par>
                      </p:childTnLst>
                    </p:cTn>
                  </p:par>
                  <p:par>
                    <p:cTn id="94" fill="hold">
                      <p:stCondLst>
                        <p:cond delay="indefinite"/>
                      </p:stCondLst>
                      <p:childTnLst>
                        <p:par>
                          <p:cTn id="95" fill="hold">
                            <p:stCondLst>
                              <p:cond delay="0"/>
                            </p:stCondLst>
                            <p:childTnLst>
                              <p:par>
                                <p:cTn id="96" presetID="24" presetClass="entr" presetSubtype="0" fill="hold" grpId="0" nodeType="clickEffect">
                                  <p:stCondLst>
                                    <p:cond delay="0"/>
                                  </p:stCondLst>
                                  <p:childTnLst>
                                    <p:set>
                                      <p:cBhvr>
                                        <p:cTn id="97" dur="1" fill="hold">
                                          <p:stCondLst>
                                            <p:cond delay="0"/>
                                          </p:stCondLst>
                                        </p:cTn>
                                        <p:tgtEl>
                                          <p:spTgt spid="346165"/>
                                        </p:tgtEl>
                                        <p:attrNameLst>
                                          <p:attrName>style.visibility</p:attrName>
                                        </p:attrNameLst>
                                      </p:cBhvr>
                                      <p:to>
                                        <p:strVal val="visible"/>
                                      </p:to>
                                    </p:set>
                                    <p:anim to="" calcmode="lin" valueType="num">
                                      <p:cBhvr>
                                        <p:cTn id="98" dur="1" fill="hold"/>
                                        <p:tgtEl>
                                          <p:spTgt spid="346165"/>
                                        </p:tgtEl>
                                        <p:attrNameLst>
                                          <p:attrName/>
                                        </p:attrNameLst>
                                      </p:cBhvr>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346164"/>
                                        </p:tgtEl>
                                        <p:attrNameLst>
                                          <p:attrName>style.visibility</p:attrName>
                                        </p:attrNameLst>
                                      </p:cBhvr>
                                      <p:to>
                                        <p:strVal val="visible"/>
                                      </p:to>
                                    </p:set>
                                    <p:anim to="" calcmode="lin" valueType="num">
                                      <p:cBhvr>
                                        <p:cTn id="103" dur="1" fill="hold"/>
                                        <p:tgtEl>
                                          <p:spTgt spid="346164"/>
                                        </p:tgtEl>
                                        <p:attrNameLst>
                                          <p:attrName/>
                                        </p:attrNameLst>
                                      </p:cBhvr>
                                    </p:anim>
                                  </p:childTnLst>
                                </p:cTn>
                              </p:par>
                            </p:childTnLst>
                          </p:cTn>
                        </p:par>
                      </p:childTnLst>
                    </p:cTn>
                  </p:par>
                  <p:par>
                    <p:cTn id="104" fill="hold">
                      <p:stCondLst>
                        <p:cond delay="indefinite"/>
                      </p:stCondLst>
                      <p:childTnLst>
                        <p:par>
                          <p:cTn id="105" fill="hold">
                            <p:stCondLst>
                              <p:cond delay="0"/>
                            </p:stCondLst>
                            <p:childTnLst>
                              <p:par>
                                <p:cTn id="106" presetID="24" presetClass="entr" presetSubtype="0" fill="hold" grpId="0" nodeType="clickEffect">
                                  <p:stCondLst>
                                    <p:cond delay="0"/>
                                  </p:stCondLst>
                                  <p:childTnLst>
                                    <p:set>
                                      <p:cBhvr>
                                        <p:cTn id="107" dur="1" fill="hold">
                                          <p:stCondLst>
                                            <p:cond delay="0"/>
                                          </p:stCondLst>
                                        </p:cTn>
                                        <p:tgtEl>
                                          <p:spTgt spid="346163"/>
                                        </p:tgtEl>
                                        <p:attrNameLst>
                                          <p:attrName>style.visibility</p:attrName>
                                        </p:attrNameLst>
                                      </p:cBhvr>
                                      <p:to>
                                        <p:strVal val="visible"/>
                                      </p:to>
                                    </p:set>
                                    <p:anim to="" calcmode="lin" valueType="num">
                                      <p:cBhvr>
                                        <p:cTn id="108" dur="1" fill="hold"/>
                                        <p:tgtEl>
                                          <p:spTgt spid="346163"/>
                                        </p:tgtEl>
                                        <p:attrNameLst>
                                          <p:attrName/>
                                        </p:attrNameLst>
                                      </p:cBhvr>
                                    </p:anim>
                                  </p:childTnLst>
                                </p:cTn>
                              </p:par>
                            </p:childTnLst>
                          </p:cTn>
                        </p:par>
                      </p:childTnLst>
                    </p:cTn>
                  </p:par>
                  <p:par>
                    <p:cTn id="109" fill="hold">
                      <p:stCondLst>
                        <p:cond delay="indefinite"/>
                      </p:stCondLst>
                      <p:childTnLst>
                        <p:par>
                          <p:cTn id="110" fill="hold">
                            <p:stCondLst>
                              <p:cond delay="0"/>
                            </p:stCondLst>
                            <p:childTnLst>
                              <p:par>
                                <p:cTn id="111" presetID="24" presetClass="entr" presetSubtype="0" fill="hold" grpId="0" nodeType="clickEffect">
                                  <p:stCondLst>
                                    <p:cond delay="0"/>
                                  </p:stCondLst>
                                  <p:childTnLst>
                                    <p:set>
                                      <p:cBhvr>
                                        <p:cTn id="112" dur="1" fill="hold">
                                          <p:stCondLst>
                                            <p:cond delay="0"/>
                                          </p:stCondLst>
                                        </p:cTn>
                                        <p:tgtEl>
                                          <p:spTgt spid="346162"/>
                                        </p:tgtEl>
                                        <p:attrNameLst>
                                          <p:attrName>style.visibility</p:attrName>
                                        </p:attrNameLst>
                                      </p:cBhvr>
                                      <p:to>
                                        <p:strVal val="visible"/>
                                      </p:to>
                                    </p:set>
                                    <p:anim to="" calcmode="lin" valueType="num">
                                      <p:cBhvr>
                                        <p:cTn id="113" dur="1" fill="hold"/>
                                        <p:tgtEl>
                                          <p:spTgt spid="346162"/>
                                        </p:tgtEl>
                                        <p:attrNameLst>
                                          <p:attrName/>
                                        </p:attrNameLst>
                                      </p:cBhvr>
                                    </p:anim>
                                  </p:childTnLst>
                                </p:cTn>
                              </p:par>
                            </p:childTnLst>
                          </p:cTn>
                        </p:par>
                      </p:childTnLst>
                    </p:cTn>
                  </p:par>
                  <p:par>
                    <p:cTn id="114" fill="hold">
                      <p:stCondLst>
                        <p:cond delay="indefinite"/>
                      </p:stCondLst>
                      <p:childTnLst>
                        <p:par>
                          <p:cTn id="115" fill="hold">
                            <p:stCondLst>
                              <p:cond delay="0"/>
                            </p:stCondLst>
                            <p:childTnLst>
                              <p:par>
                                <p:cTn id="116" presetID="24" presetClass="entr" presetSubtype="0" fill="hold" grpId="0" nodeType="clickEffect">
                                  <p:stCondLst>
                                    <p:cond delay="0"/>
                                  </p:stCondLst>
                                  <p:childTnLst>
                                    <p:set>
                                      <p:cBhvr>
                                        <p:cTn id="117" dur="1" fill="hold">
                                          <p:stCondLst>
                                            <p:cond delay="0"/>
                                          </p:stCondLst>
                                        </p:cTn>
                                        <p:tgtEl>
                                          <p:spTgt spid="346161"/>
                                        </p:tgtEl>
                                        <p:attrNameLst>
                                          <p:attrName>style.visibility</p:attrName>
                                        </p:attrNameLst>
                                      </p:cBhvr>
                                      <p:to>
                                        <p:strVal val="visible"/>
                                      </p:to>
                                    </p:set>
                                    <p:anim to="" calcmode="lin" valueType="num">
                                      <p:cBhvr>
                                        <p:cTn id="118" dur="1" fill="hold"/>
                                        <p:tgtEl>
                                          <p:spTgt spid="346161"/>
                                        </p:tgtEl>
                                        <p:attrNameLst>
                                          <p:attrName/>
                                        </p:attrNameLst>
                                      </p:cBhvr>
                                    </p:anim>
                                  </p:childTnLst>
                                </p:cTn>
                              </p:par>
                            </p:childTnLst>
                          </p:cTn>
                        </p:par>
                      </p:childTnLst>
                    </p:cTn>
                  </p:par>
                  <p:par>
                    <p:cTn id="119" fill="hold">
                      <p:stCondLst>
                        <p:cond delay="indefinite"/>
                      </p:stCondLst>
                      <p:childTnLst>
                        <p:par>
                          <p:cTn id="120" fill="hold">
                            <p:stCondLst>
                              <p:cond delay="0"/>
                            </p:stCondLst>
                            <p:childTnLst>
                              <p:par>
                                <p:cTn id="121" presetID="24" presetClass="entr" presetSubtype="0" fill="hold" grpId="0" nodeType="clickEffect">
                                  <p:stCondLst>
                                    <p:cond delay="0"/>
                                  </p:stCondLst>
                                  <p:childTnLst>
                                    <p:set>
                                      <p:cBhvr>
                                        <p:cTn id="122" dur="1" fill="hold">
                                          <p:stCondLst>
                                            <p:cond delay="0"/>
                                          </p:stCondLst>
                                        </p:cTn>
                                        <p:tgtEl>
                                          <p:spTgt spid="346160"/>
                                        </p:tgtEl>
                                        <p:attrNameLst>
                                          <p:attrName>style.visibility</p:attrName>
                                        </p:attrNameLst>
                                      </p:cBhvr>
                                      <p:to>
                                        <p:strVal val="visible"/>
                                      </p:to>
                                    </p:set>
                                    <p:anim to="" calcmode="lin" valueType="num">
                                      <p:cBhvr>
                                        <p:cTn id="123" dur="1" fill="hold"/>
                                        <p:tgtEl>
                                          <p:spTgt spid="3461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8" grpId="0" animBg="1"/>
      <p:bldP spid="346119" grpId="0" animBg="1"/>
      <p:bldP spid="346120" grpId="0" animBg="1"/>
      <p:bldP spid="346121" grpId="0" animBg="1"/>
      <p:bldP spid="346122" grpId="0" animBg="1"/>
      <p:bldP spid="346123" grpId="0" animBg="1"/>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60" grpId="0" animBg="1"/>
      <p:bldP spid="346161" grpId="0" animBg="1"/>
      <p:bldP spid="346162" grpId="0" animBg="1"/>
      <p:bldP spid="346163" grpId="0" animBg="1"/>
      <p:bldP spid="346164" grpId="0" animBg="1"/>
      <p:bldP spid="34616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95" name="Rectangle 19"/>
          <p:cNvSpPr>
            <a:spLocks noGrp="1" noChangeArrowheads="1"/>
          </p:cNvSpPr>
          <p:nvPr>
            <p:ph type="title" idx="4294967295"/>
          </p:nvPr>
        </p:nvSpPr>
        <p:spPr bwMode="auto">
          <a:xfrm>
            <a:off x="2828861" y="371475"/>
            <a:ext cx="4248279" cy="769441"/>
          </a:xfrm>
          <a:prstGeom prst="rect">
            <a:avLst/>
          </a:prstGeom>
          <a:solidFill>
            <a:srgbClr val="FFFF00"/>
          </a:solidFill>
          <a:ln w="76200">
            <a:solidFill>
              <a:schemeClr val="tx1"/>
            </a:solidFill>
            <a:miter lim="800000"/>
            <a:headEnd/>
            <a:tailEnd/>
          </a:ln>
        </p:spPr>
        <p:txBody>
          <a:bodyPr wrap="none">
            <a:spAutoFit/>
          </a:bodyPr>
          <a:lstStyle/>
          <a:p>
            <a:r>
              <a:rPr lang="eu-ES" b="1" dirty="0" smtClean="0">
                <a:latin typeface="Lucida Handwriting" pitchFamily="66" charset="0"/>
              </a:rPr>
              <a:t>MATERIALAK</a:t>
            </a:r>
          </a:p>
        </p:txBody>
      </p:sp>
      <p:sp>
        <p:nvSpPr>
          <p:cNvPr id="75796" name="Rectangle 20"/>
          <p:cNvSpPr>
            <a:spLocks noGrp="1" noChangeArrowheads="1"/>
          </p:cNvSpPr>
          <p:nvPr>
            <p:ph type="body" sz="half" idx="4294967295"/>
          </p:nvPr>
        </p:nvSpPr>
        <p:spPr>
          <a:xfrm>
            <a:off x="339725" y="1525588"/>
            <a:ext cx="4741863" cy="4822825"/>
          </a:xfrm>
          <a:prstGeom prst="rect">
            <a:avLst/>
          </a:prstGeom>
          <a:ln w="57150">
            <a:solidFill>
              <a:schemeClr val="tx2">
                <a:lumMod val="60000"/>
                <a:lumOff val="40000"/>
              </a:schemeClr>
            </a:solidFill>
          </a:ln>
        </p:spPr>
        <p:txBody>
          <a:bodyPr/>
          <a:lstStyle/>
          <a:p>
            <a:pPr marL="0" indent="0" algn="ctr">
              <a:buFont typeface="Arial" charset="0"/>
              <a:buNone/>
              <a:defRPr/>
            </a:pPr>
            <a:r>
              <a:rPr lang="eu-ES" b="1" dirty="0" smtClean="0">
                <a:solidFill>
                  <a:schemeClr val="tx2">
                    <a:lumMod val="60000"/>
                    <a:lumOff val="40000"/>
                  </a:schemeClr>
                </a:solidFill>
                <a:latin typeface="Lucida Handwriting" pitchFamily="66" charset="0"/>
              </a:rPr>
              <a:t>ISOLATZAILEAK</a:t>
            </a:r>
            <a:r>
              <a:rPr lang="eu-ES" b="1" dirty="0" err="1" smtClean="0">
                <a:solidFill>
                  <a:schemeClr val="tx2">
                    <a:lumMod val="60000"/>
                    <a:lumOff val="40000"/>
                  </a:schemeClr>
                </a:solidFill>
                <a:latin typeface="Lucida Handwriting" pitchFamily="66" charset="0"/>
              </a:rPr>
              <a:t> EDO DIELEKTRIKOAK</a:t>
            </a:r>
            <a:endParaRPr lang="eu-ES" dirty="0">
              <a:solidFill>
                <a:schemeClr val="tx2">
                  <a:lumMod val="60000"/>
                  <a:lumOff val="40000"/>
                </a:schemeClr>
              </a:solidFill>
              <a:latin typeface="Lucida Handwriting" pitchFamily="66" charset="0"/>
            </a:endParaRPr>
          </a:p>
          <a:p>
            <a:pPr>
              <a:defRPr/>
            </a:pPr>
            <a:r>
              <a:rPr lang="eu-ES" sz="2400" dirty="0">
                <a:latin typeface="Lucida Handwriting" pitchFamily="66" charset="0"/>
              </a:rPr>
              <a:t>Ez</a:t>
            </a:r>
            <a:r>
              <a:rPr lang="eu-ES" sz="2400" dirty="0" err="1">
                <a:latin typeface="Lucida Handwriting" pitchFamily="66" charset="0"/>
              </a:rPr>
              <a:t> dute</a:t>
            </a:r>
            <a:r>
              <a:rPr lang="eu-ES" sz="2400" dirty="0">
                <a:latin typeface="Lucida Handwriting" pitchFamily="66" charset="0"/>
              </a:rPr>
              <a:t> karga</a:t>
            </a:r>
            <a:r>
              <a:rPr lang="eu-ES" sz="2400" dirty="0" err="1">
                <a:latin typeface="Lucida Handwriting" pitchFamily="66" charset="0"/>
              </a:rPr>
              <a:t> </a:t>
            </a:r>
            <a:r>
              <a:rPr lang="eu-ES" sz="2400" dirty="0" err="1" smtClean="0">
                <a:latin typeface="Lucida Handwriting" pitchFamily="66" charset="0"/>
              </a:rPr>
              <a:t>askerik</a:t>
            </a:r>
            <a:endParaRPr lang="eu-ES" sz="2400" dirty="0">
              <a:latin typeface="Lucida Handwriting" pitchFamily="66" charset="0"/>
            </a:endParaRPr>
          </a:p>
          <a:p>
            <a:pPr>
              <a:defRPr/>
            </a:pPr>
            <a:r>
              <a:rPr lang="eu-ES" dirty="0" smtClean="0">
                <a:latin typeface="Lucida Handwriting" pitchFamily="66" charset="0"/>
              </a:rPr>
              <a:t>Polarizazioa</a:t>
            </a:r>
            <a:endParaRPr lang="eu-ES" dirty="0">
              <a:latin typeface="Lucida Handwriting" pitchFamily="66" charset="0"/>
            </a:endParaRPr>
          </a:p>
          <a:p>
            <a:pPr>
              <a:defRPr/>
            </a:pPr>
            <a:r>
              <a:rPr lang="eu-ES" sz="2800" b="1" dirty="0">
                <a:solidFill>
                  <a:srgbClr val="FF3300"/>
                </a:solidFill>
                <a:latin typeface="Lucida Handwriting" pitchFamily="66" charset="0"/>
              </a:rPr>
              <a:t>Ez</a:t>
            </a:r>
            <a:r>
              <a:rPr lang="eu-ES" sz="2800" b="1" dirty="0" err="1">
                <a:solidFill>
                  <a:srgbClr val="FF3300"/>
                </a:solidFill>
                <a:latin typeface="Lucida Handwriting" pitchFamily="66" charset="0"/>
              </a:rPr>
              <a:t> d</a:t>
            </a:r>
            <a:r>
              <a:rPr lang="eu-ES" sz="2800" b="1" dirty="0">
                <a:solidFill>
                  <a:srgbClr val="FF3300"/>
                </a:solidFill>
                <a:latin typeface="Lucida Handwriting" pitchFamily="66" charset="0"/>
              </a:rPr>
              <a:t>a</a:t>
            </a:r>
            <a:r>
              <a:rPr lang="eu-ES" sz="2800" b="1" dirty="0" err="1">
                <a:solidFill>
                  <a:srgbClr val="FF3300"/>
                </a:solidFill>
                <a:latin typeface="Lucida Handwriting" pitchFamily="66" charset="0"/>
              </a:rPr>
              <a:t> </a:t>
            </a:r>
            <a:r>
              <a:rPr lang="eu-ES" sz="2800" b="1" dirty="0">
                <a:solidFill>
                  <a:srgbClr val="FF3300"/>
                </a:solidFill>
                <a:latin typeface="Lucida Handwriting" pitchFamily="66" charset="0"/>
              </a:rPr>
              <a:t>agertzen</a:t>
            </a:r>
            <a:r>
              <a:rPr lang="eu-ES" sz="2800" b="1" dirty="0" err="1">
                <a:solidFill>
                  <a:srgbClr val="FF3300"/>
                </a:solidFill>
                <a:latin typeface="Lucida Handwriting" pitchFamily="66" charset="0"/>
              </a:rPr>
              <a:t> korront</a:t>
            </a:r>
            <a:r>
              <a:rPr lang="eu-ES" sz="2800" b="1" dirty="0">
                <a:solidFill>
                  <a:srgbClr val="FF3300"/>
                </a:solidFill>
                <a:latin typeface="Lucida Handwriting" pitchFamily="66" charset="0"/>
              </a:rPr>
              <a:t>e</a:t>
            </a:r>
            <a:r>
              <a:rPr lang="eu-ES" sz="2800" b="1" dirty="0" err="1">
                <a:solidFill>
                  <a:srgbClr val="FF3300"/>
                </a:solidFill>
                <a:latin typeface="Lucida Handwriting" pitchFamily="66" charset="0"/>
              </a:rPr>
              <a:t> </a:t>
            </a:r>
            <a:r>
              <a:rPr lang="eu-ES" sz="2800" b="1" dirty="0">
                <a:solidFill>
                  <a:srgbClr val="FF3300"/>
                </a:solidFill>
                <a:latin typeface="Lucida Handwriting" pitchFamily="66" charset="0"/>
              </a:rPr>
              <a:t>elektrikorik</a:t>
            </a:r>
          </a:p>
        </p:txBody>
      </p:sp>
      <p:sp>
        <p:nvSpPr>
          <p:cNvPr id="75797" name="Rectangle 21"/>
          <p:cNvSpPr>
            <a:spLocks noGrp="1" noChangeArrowheads="1"/>
          </p:cNvSpPr>
          <p:nvPr>
            <p:ph type="body" sz="half" idx="4294967295"/>
          </p:nvPr>
        </p:nvSpPr>
        <p:spPr bwMode="auto">
          <a:xfrm>
            <a:off x="5535613" y="1600200"/>
            <a:ext cx="3884612" cy="4525963"/>
          </a:xfrm>
          <a:prstGeom prst="rect">
            <a:avLst/>
          </a:prstGeom>
          <a:noFill/>
          <a:ln w="57150">
            <a:solidFill>
              <a:srgbClr val="C2BF41"/>
            </a:solidFill>
            <a:miter lim="800000"/>
            <a:headEnd/>
            <a:tailEnd/>
          </a:ln>
        </p:spPr>
        <p:txBody>
          <a:bodyPr/>
          <a:lstStyle/>
          <a:p>
            <a:pPr algn="ctr">
              <a:buFont typeface="Arial" charset="0"/>
              <a:buNone/>
            </a:pPr>
            <a:r>
              <a:rPr lang="eu-ES" b="1" dirty="0" smtClean="0">
                <a:solidFill>
                  <a:srgbClr val="BAAA4A"/>
                </a:solidFill>
                <a:latin typeface="Lucida Handwriting" pitchFamily="66" charset="0"/>
              </a:rPr>
              <a:t>EROALEAK</a:t>
            </a:r>
          </a:p>
          <a:p>
            <a:r>
              <a:rPr lang="eu-ES" dirty="0" smtClean="0">
                <a:latin typeface="Lucida Handwriting" pitchFamily="66" charset="0"/>
              </a:rPr>
              <a:t>Karga</a:t>
            </a:r>
            <a:r>
              <a:rPr lang="eu-ES" dirty="0" err="1" smtClean="0">
                <a:latin typeface="Lucida Handwriting" pitchFamily="66" charset="0"/>
              </a:rPr>
              <a:t> askeak</a:t>
            </a:r>
            <a:r>
              <a:rPr lang="eu-ES" dirty="0" smtClean="0">
                <a:latin typeface="Lucida Handwriting" pitchFamily="66" charset="0"/>
              </a:rPr>
              <a:t> dituzte</a:t>
            </a:r>
          </a:p>
          <a:p>
            <a:r>
              <a:rPr lang="eu-ES" b="1" dirty="0" smtClean="0">
                <a:solidFill>
                  <a:srgbClr val="FF3300"/>
                </a:solidFill>
                <a:latin typeface="Lucida Handwriting" pitchFamily="66" charset="0"/>
              </a:rPr>
              <a:t>Korronte</a:t>
            </a:r>
            <a:r>
              <a:rPr lang="eu-ES" b="1" dirty="0" err="1" smtClean="0">
                <a:solidFill>
                  <a:srgbClr val="FF3300"/>
                </a:solidFill>
                <a:latin typeface="Lucida Handwriting" pitchFamily="66" charset="0"/>
              </a:rPr>
              <a:t> elektrikoa</a:t>
            </a:r>
            <a:r>
              <a:rPr lang="eu-ES" b="1" dirty="0" smtClean="0">
                <a:solidFill>
                  <a:srgbClr val="FF3300"/>
                </a:solidFill>
                <a:latin typeface="Lucida Handwriting" pitchFamily="66" charset="0"/>
              </a:rPr>
              <a:t> ager</a:t>
            </a:r>
            <a:r>
              <a:rPr lang="eu-ES" b="1" dirty="0" err="1" smtClean="0">
                <a:solidFill>
                  <a:srgbClr val="FF3300"/>
                </a:solidFill>
                <a:latin typeface="Lucida Handwriting" pitchFamily="66" charset="0"/>
              </a:rPr>
              <a:t> daiteke</a:t>
            </a:r>
            <a:endParaRPr lang="eu-ES" b="1" dirty="0" smtClean="0">
              <a:solidFill>
                <a:srgbClr val="FF3300"/>
              </a:solidFill>
              <a:latin typeface="Lucida Handwriting" pitchFamily="66" charset="0"/>
            </a:endParaRPr>
          </a:p>
          <a:p>
            <a:endParaRPr lang="eu-ES" dirty="0" smtClean="0">
              <a:solidFill>
                <a:srgbClr val="FF3300"/>
              </a:solidFill>
            </a:endParaRPr>
          </a:p>
          <a:p>
            <a:endParaRPr lang="eu-ES" dirty="0" smtClean="0"/>
          </a:p>
        </p:txBody>
      </p:sp>
      <p:sp>
        <p:nvSpPr>
          <p:cNvPr id="75805" name="Oval 29"/>
          <p:cNvSpPr>
            <a:spLocks noChangeArrowheads="1"/>
          </p:cNvSpPr>
          <p:nvPr/>
        </p:nvSpPr>
        <p:spPr bwMode="auto">
          <a:xfrm>
            <a:off x="1697038" y="5481638"/>
            <a:ext cx="679450" cy="660400"/>
          </a:xfrm>
          <a:prstGeom prst="ellipse">
            <a:avLst/>
          </a:prstGeom>
          <a:solidFill>
            <a:schemeClr val="tx2">
              <a:lumMod val="60000"/>
              <a:lumOff val="40000"/>
            </a:schemeClr>
          </a:solidFill>
          <a:ln w="9525">
            <a:round/>
            <a:headEnd/>
            <a:tailEnd/>
          </a:ln>
          <a:effectLst/>
          <a:scene3d>
            <a:camera prst="legacyObliqueFront">
              <a:rot lat="1500000" lon="3300000" rev="0"/>
            </a:camera>
            <a:lightRig rig="legacyFlat2" dir="b"/>
          </a:scene3d>
          <a:sp3d extrusionH="1624000" contourW="12700" prstMaterial="legacyPlastic">
            <a:bevelT w="13500" h="13500" prst="angle"/>
            <a:bevelB w="13500" h="13500" prst="angle"/>
            <a:extrusionClr>
              <a:schemeClr val="tx2">
                <a:lumMod val="60000"/>
                <a:lumOff val="40000"/>
              </a:schemeClr>
            </a:extrusionClr>
            <a:contourClr>
              <a:srgbClr val="00B0F0"/>
            </a:contourClr>
          </a:sp3d>
        </p:spPr>
        <p:txBody>
          <a:bodyPr wrap="none" anchor="ctr">
            <a:flatTx/>
          </a:bodyPr>
          <a:lstStyle/>
          <a:p>
            <a:pPr algn="ctr" eaLnBrk="0" hangingPunct="0">
              <a:defRPr/>
            </a:pPr>
            <a:endParaRPr lang="eu-ES"/>
          </a:p>
        </p:txBody>
      </p:sp>
      <p:sp>
        <p:nvSpPr>
          <p:cNvPr id="75806" name="Oval 30"/>
          <p:cNvSpPr>
            <a:spLocks noChangeArrowheads="1"/>
          </p:cNvSpPr>
          <p:nvPr/>
        </p:nvSpPr>
        <p:spPr bwMode="auto">
          <a:xfrm>
            <a:off x="6415088" y="5314950"/>
            <a:ext cx="679450" cy="660400"/>
          </a:xfrm>
          <a:prstGeom prst="ellipse">
            <a:avLst/>
          </a:prstGeom>
          <a:solidFill>
            <a:srgbClr val="E4DA67"/>
          </a:solidFill>
          <a:ln w="9525">
            <a:round/>
            <a:headEnd/>
            <a:tailEnd/>
          </a:ln>
          <a:scene3d>
            <a:camera prst="legacyObliqueFront">
              <a:rot lat="1500000" lon="3300000" rev="0"/>
            </a:camera>
            <a:lightRig rig="legacyFlat2" dir="b"/>
          </a:scene3d>
          <a:sp3d extrusionH="1624000" prstMaterial="legacyMetal">
            <a:bevelT w="13500" h="13500" prst="angle"/>
            <a:bevelB w="13500" h="13500" prst="angle"/>
            <a:extrusionClr>
              <a:srgbClr val="E7EB7C"/>
            </a:extrusionClr>
          </a:sp3d>
        </p:spPr>
        <p:txBody>
          <a:bodyPr wrap="none" anchor="ctr">
            <a:flatTx/>
          </a:bodyPr>
          <a:lstStyle/>
          <a:p>
            <a:pPr algn="ctr" eaLnBrk="0" hangingPunct="0"/>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5795"/>
                                        </p:tgtEl>
                                        <p:attrNameLst>
                                          <p:attrName>style.visibility</p:attrName>
                                        </p:attrNameLst>
                                      </p:cBhvr>
                                      <p:to>
                                        <p:strVal val="visible"/>
                                      </p:to>
                                    </p:set>
                                    <p:anim to="" calcmode="lin" valueType="num">
                                      <p:cBhvr>
                                        <p:cTn id="7" dur="1" fill="hold"/>
                                        <p:tgtEl>
                                          <p:spTgt spid="7579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58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5796">
                                            <p:txEl>
                                              <p:pRg st="0" end="0"/>
                                            </p:txEl>
                                          </p:spTgt>
                                        </p:tgtEl>
                                        <p:attrNameLst>
                                          <p:attrName>style.visibility</p:attrName>
                                        </p:attrNameLst>
                                      </p:cBhvr>
                                      <p:to>
                                        <p:strVal val="visible"/>
                                      </p:to>
                                    </p:set>
                                    <p:animEffect transition="in" filter="fade">
                                      <p:cBhvr>
                                        <p:cTn id="16" dur="2000"/>
                                        <p:tgtEl>
                                          <p:spTgt spid="7579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5796">
                                            <p:txEl>
                                              <p:pRg st="1" end="1"/>
                                            </p:txEl>
                                          </p:spTgt>
                                        </p:tgtEl>
                                        <p:attrNameLst>
                                          <p:attrName>style.visibility</p:attrName>
                                        </p:attrNameLst>
                                      </p:cBhvr>
                                      <p:to>
                                        <p:strVal val="visible"/>
                                      </p:to>
                                    </p:set>
                                    <p:animEffect transition="in" filter="fade">
                                      <p:cBhvr>
                                        <p:cTn id="21" dur="2000"/>
                                        <p:tgtEl>
                                          <p:spTgt spid="7579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5796">
                                            <p:txEl>
                                              <p:pRg st="3" end="3"/>
                                            </p:txEl>
                                          </p:spTgt>
                                        </p:tgtEl>
                                        <p:attrNameLst>
                                          <p:attrName>style.visibility</p:attrName>
                                        </p:attrNameLst>
                                      </p:cBhvr>
                                      <p:to>
                                        <p:strVal val="visible"/>
                                      </p:to>
                                    </p:set>
                                    <p:anim to="" calcmode="lin" valueType="num">
                                      <p:cBhvr>
                                        <p:cTn id="26" dur="1" fill="hold"/>
                                        <p:tgtEl>
                                          <p:spTgt spid="75796">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5796">
                                            <p:txEl>
                                              <p:pRg st="2" end="2"/>
                                            </p:txEl>
                                          </p:spTgt>
                                        </p:tgtEl>
                                        <p:attrNameLst>
                                          <p:attrName>style.visibility</p:attrName>
                                        </p:attrNameLst>
                                      </p:cBhvr>
                                      <p:to>
                                        <p:strVal val="visible"/>
                                      </p:to>
                                    </p:set>
                                    <p:animEffect transition="in" filter="wipe(down)">
                                      <p:cBhvr>
                                        <p:cTn id="31" dur="580">
                                          <p:stCondLst>
                                            <p:cond delay="0"/>
                                          </p:stCondLst>
                                        </p:cTn>
                                        <p:tgtEl>
                                          <p:spTgt spid="75796">
                                            <p:txEl>
                                              <p:pRg st="2" end="2"/>
                                            </p:txEl>
                                          </p:spTgt>
                                        </p:tgtEl>
                                      </p:cBhvr>
                                    </p:animEffect>
                                    <p:anim calcmode="lin" valueType="num">
                                      <p:cBhvr>
                                        <p:cTn id="32" dur="1822" tmFilter="0,0; 0.14,0.36; 0.43,0.73; 0.71,0.91; 1.0,1.0">
                                          <p:stCondLst>
                                            <p:cond delay="0"/>
                                          </p:stCondLst>
                                        </p:cTn>
                                        <p:tgtEl>
                                          <p:spTgt spid="75796">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5796">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5796">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5796">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5796">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75796">
                                            <p:txEl>
                                              <p:pRg st="2" end="2"/>
                                            </p:txEl>
                                          </p:spTgt>
                                        </p:tgtEl>
                                      </p:cBhvr>
                                      <p:to x="100000" y="60000"/>
                                    </p:animScale>
                                    <p:animScale>
                                      <p:cBhvr>
                                        <p:cTn id="38" dur="166" decel="50000">
                                          <p:stCondLst>
                                            <p:cond delay="676"/>
                                          </p:stCondLst>
                                        </p:cTn>
                                        <p:tgtEl>
                                          <p:spTgt spid="75796">
                                            <p:txEl>
                                              <p:pRg st="2" end="2"/>
                                            </p:txEl>
                                          </p:spTgt>
                                        </p:tgtEl>
                                      </p:cBhvr>
                                      <p:to x="100000" y="100000"/>
                                    </p:animScale>
                                    <p:animScale>
                                      <p:cBhvr>
                                        <p:cTn id="39" dur="26">
                                          <p:stCondLst>
                                            <p:cond delay="1312"/>
                                          </p:stCondLst>
                                        </p:cTn>
                                        <p:tgtEl>
                                          <p:spTgt spid="75796">
                                            <p:txEl>
                                              <p:pRg st="2" end="2"/>
                                            </p:txEl>
                                          </p:spTgt>
                                        </p:tgtEl>
                                      </p:cBhvr>
                                      <p:to x="100000" y="80000"/>
                                    </p:animScale>
                                    <p:animScale>
                                      <p:cBhvr>
                                        <p:cTn id="40" dur="166" decel="50000">
                                          <p:stCondLst>
                                            <p:cond delay="1338"/>
                                          </p:stCondLst>
                                        </p:cTn>
                                        <p:tgtEl>
                                          <p:spTgt spid="75796">
                                            <p:txEl>
                                              <p:pRg st="2" end="2"/>
                                            </p:txEl>
                                          </p:spTgt>
                                        </p:tgtEl>
                                      </p:cBhvr>
                                      <p:to x="100000" y="100000"/>
                                    </p:animScale>
                                    <p:animScale>
                                      <p:cBhvr>
                                        <p:cTn id="41" dur="26">
                                          <p:stCondLst>
                                            <p:cond delay="1642"/>
                                          </p:stCondLst>
                                        </p:cTn>
                                        <p:tgtEl>
                                          <p:spTgt spid="75796">
                                            <p:txEl>
                                              <p:pRg st="2" end="2"/>
                                            </p:txEl>
                                          </p:spTgt>
                                        </p:tgtEl>
                                      </p:cBhvr>
                                      <p:to x="100000" y="90000"/>
                                    </p:animScale>
                                    <p:animScale>
                                      <p:cBhvr>
                                        <p:cTn id="42" dur="166" decel="50000">
                                          <p:stCondLst>
                                            <p:cond delay="1668"/>
                                          </p:stCondLst>
                                        </p:cTn>
                                        <p:tgtEl>
                                          <p:spTgt spid="75796">
                                            <p:txEl>
                                              <p:pRg st="2" end="2"/>
                                            </p:txEl>
                                          </p:spTgt>
                                        </p:tgtEl>
                                      </p:cBhvr>
                                      <p:to x="100000" y="100000"/>
                                    </p:animScale>
                                    <p:animScale>
                                      <p:cBhvr>
                                        <p:cTn id="43" dur="26">
                                          <p:stCondLst>
                                            <p:cond delay="1808"/>
                                          </p:stCondLst>
                                        </p:cTn>
                                        <p:tgtEl>
                                          <p:spTgt spid="75796">
                                            <p:txEl>
                                              <p:pRg st="2" end="2"/>
                                            </p:txEl>
                                          </p:spTgt>
                                        </p:tgtEl>
                                      </p:cBhvr>
                                      <p:to x="100000" y="95000"/>
                                    </p:animScale>
                                    <p:animScale>
                                      <p:cBhvr>
                                        <p:cTn id="44" dur="166" decel="50000">
                                          <p:stCondLst>
                                            <p:cond delay="1834"/>
                                          </p:stCondLst>
                                        </p:cTn>
                                        <p:tgtEl>
                                          <p:spTgt spid="75796">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5797">
                                            <p:txEl>
                                              <p:pRg st="0" end="0"/>
                                            </p:txEl>
                                          </p:spTgt>
                                        </p:tgtEl>
                                        <p:attrNameLst>
                                          <p:attrName>style.visibility</p:attrName>
                                        </p:attrNameLst>
                                      </p:cBhvr>
                                      <p:to>
                                        <p:strVal val="visible"/>
                                      </p:to>
                                    </p:set>
                                    <p:animEffect transition="in" filter="fade">
                                      <p:cBhvr>
                                        <p:cTn id="49" dur="2000"/>
                                        <p:tgtEl>
                                          <p:spTgt spid="7579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75806"/>
                                        </p:tgtEl>
                                        <p:attrNameLst>
                                          <p:attrName>style.visibility</p:attrName>
                                        </p:attrNameLst>
                                      </p:cBhvr>
                                      <p:to>
                                        <p:strVal val="visible"/>
                                      </p:to>
                                    </p:set>
                                    <p:anim to="" calcmode="lin" valueType="num">
                                      <p:cBhvr>
                                        <p:cTn id="54" dur="1" fill="hold"/>
                                        <p:tgtEl>
                                          <p:spTgt spid="75806"/>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5797">
                                            <p:txEl>
                                              <p:pRg st="1" end="1"/>
                                            </p:txEl>
                                          </p:spTgt>
                                        </p:tgtEl>
                                        <p:attrNameLst>
                                          <p:attrName>style.visibility</p:attrName>
                                        </p:attrNameLst>
                                      </p:cBhvr>
                                      <p:to>
                                        <p:strVal val="visible"/>
                                      </p:to>
                                    </p:set>
                                    <p:animEffect transition="in" filter="fade">
                                      <p:cBhvr>
                                        <p:cTn id="59" dur="2000"/>
                                        <p:tgtEl>
                                          <p:spTgt spid="75797">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75797">
                                            <p:txEl>
                                              <p:pRg st="2" end="2"/>
                                            </p:txEl>
                                          </p:spTgt>
                                        </p:tgtEl>
                                        <p:attrNameLst>
                                          <p:attrName>style.visibility</p:attrName>
                                        </p:attrNameLst>
                                      </p:cBhvr>
                                      <p:to>
                                        <p:strVal val="visible"/>
                                      </p:to>
                                    </p:set>
                                    <p:anim to="" calcmode="lin" valueType="num">
                                      <p:cBhvr>
                                        <p:cTn id="64" dur="1" fill="hold"/>
                                        <p:tgtEl>
                                          <p:spTgt spid="7579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5" grpId="0" animBg="1"/>
      <p:bldP spid="75805" grpId="0" animBg="1"/>
      <p:bldP spid="7580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46125" y="1876425"/>
            <a:ext cx="2930525" cy="2149475"/>
            <a:chOff x="819" y="1061"/>
            <a:chExt cx="1846" cy="1354"/>
          </a:xfrm>
        </p:grpSpPr>
        <p:sp>
          <p:nvSpPr>
            <p:cNvPr id="291892" name="Line 4"/>
            <p:cNvSpPr>
              <a:spLocks noChangeShapeType="1"/>
            </p:cNvSpPr>
            <p:nvPr/>
          </p:nvSpPr>
          <p:spPr bwMode="auto">
            <a:xfrm>
              <a:off x="1023" y="1210"/>
              <a:ext cx="0" cy="1168"/>
            </a:xfrm>
            <a:prstGeom prst="line">
              <a:avLst/>
            </a:prstGeom>
            <a:noFill/>
            <a:ln w="9525">
              <a:solidFill>
                <a:schemeClr val="tx1"/>
              </a:solidFill>
              <a:round/>
              <a:headEnd/>
              <a:tailEnd/>
            </a:ln>
          </p:spPr>
          <p:txBody>
            <a:bodyPr wrap="none" anchor="ctr"/>
            <a:lstStyle/>
            <a:p>
              <a:endParaRPr lang="es-ES"/>
            </a:p>
          </p:txBody>
        </p:sp>
        <p:sp>
          <p:nvSpPr>
            <p:cNvPr id="291893" name="Line 5"/>
            <p:cNvSpPr>
              <a:spLocks noChangeShapeType="1"/>
            </p:cNvSpPr>
            <p:nvPr/>
          </p:nvSpPr>
          <p:spPr bwMode="auto">
            <a:xfrm rot="16200000" flipV="1">
              <a:off x="1755" y="1381"/>
              <a:ext cx="6" cy="1695"/>
            </a:xfrm>
            <a:prstGeom prst="line">
              <a:avLst/>
            </a:prstGeom>
            <a:noFill/>
            <a:ln w="9525">
              <a:solidFill>
                <a:schemeClr val="tx1"/>
              </a:solidFill>
              <a:round/>
              <a:headEnd/>
              <a:tailEnd/>
            </a:ln>
          </p:spPr>
          <p:txBody>
            <a:bodyPr wrap="none" anchor="ctr"/>
            <a:lstStyle/>
            <a:p>
              <a:endParaRPr lang="es-ES"/>
            </a:p>
          </p:txBody>
        </p:sp>
        <p:sp>
          <p:nvSpPr>
            <p:cNvPr id="291894" name="Text Box 6"/>
            <p:cNvSpPr txBox="1">
              <a:spLocks noChangeArrowheads="1"/>
            </p:cNvSpPr>
            <p:nvPr/>
          </p:nvSpPr>
          <p:spPr bwMode="auto">
            <a:xfrm rot="5400000" flipV="1">
              <a:off x="436" y="1444"/>
              <a:ext cx="957" cy="192"/>
            </a:xfrm>
            <a:prstGeom prst="rect">
              <a:avLst/>
            </a:prstGeom>
            <a:noFill/>
            <a:ln w="9525">
              <a:noFill/>
              <a:miter lim="800000"/>
              <a:headEnd/>
              <a:tailEnd/>
            </a:ln>
          </p:spPr>
          <p:txBody>
            <a:bodyPr>
              <a:spAutoFit/>
            </a:bodyPr>
            <a:lstStyle/>
            <a:p>
              <a:pPr algn="ctr" eaLnBrk="0" hangingPunct="0"/>
              <a:r>
                <a:rPr lang="eu-ES" sz="1400">
                  <a:latin typeface="Symbol" pitchFamily="18" charset="2"/>
                </a:rPr>
                <a:t>s</a:t>
              </a:r>
              <a:r>
                <a:rPr lang="eu-ES" sz="1400"/>
                <a:t>(eroankortasuna)</a:t>
              </a:r>
              <a:endParaRPr lang="eu-ES" sz="1800"/>
            </a:p>
          </p:txBody>
        </p:sp>
        <p:sp>
          <p:nvSpPr>
            <p:cNvPr id="291895" name="Text Box 7"/>
            <p:cNvSpPr txBox="1">
              <a:spLocks noChangeArrowheads="1"/>
            </p:cNvSpPr>
            <p:nvPr/>
          </p:nvSpPr>
          <p:spPr bwMode="auto">
            <a:xfrm>
              <a:off x="1903" y="2223"/>
              <a:ext cx="762" cy="192"/>
            </a:xfrm>
            <a:prstGeom prst="rect">
              <a:avLst/>
            </a:prstGeom>
            <a:noFill/>
            <a:ln w="9525">
              <a:noFill/>
              <a:miter lim="800000"/>
              <a:headEnd/>
              <a:tailEnd/>
            </a:ln>
          </p:spPr>
          <p:txBody>
            <a:bodyPr wrap="none">
              <a:spAutoFit/>
            </a:bodyPr>
            <a:lstStyle/>
            <a:p>
              <a:pPr algn="ctr" eaLnBrk="0" hangingPunct="0"/>
              <a:r>
                <a:rPr lang="eu-ES" sz="1400"/>
                <a:t>T(tenperatura)</a:t>
              </a:r>
              <a:endParaRPr lang="eu-ES" sz="1800"/>
            </a:p>
          </p:txBody>
        </p:sp>
        <p:sp>
          <p:nvSpPr>
            <p:cNvPr id="291896" name="Text Box 8"/>
            <p:cNvSpPr txBox="1">
              <a:spLocks noChangeArrowheads="1"/>
            </p:cNvSpPr>
            <p:nvPr/>
          </p:nvSpPr>
          <p:spPr bwMode="auto">
            <a:xfrm>
              <a:off x="1177" y="1906"/>
              <a:ext cx="936" cy="231"/>
            </a:xfrm>
            <a:prstGeom prst="rect">
              <a:avLst/>
            </a:prstGeom>
            <a:noFill/>
            <a:ln w="9525">
              <a:noFill/>
              <a:miter lim="800000"/>
              <a:headEnd/>
              <a:tailEnd/>
            </a:ln>
          </p:spPr>
          <p:txBody>
            <a:bodyPr wrap="none">
              <a:spAutoFit/>
            </a:bodyPr>
            <a:lstStyle/>
            <a:p>
              <a:pPr algn="ctr" eaLnBrk="0" hangingPunct="0"/>
              <a:r>
                <a:rPr lang="eu-ES" sz="1800">
                  <a:solidFill>
                    <a:srgbClr val="FF9E35"/>
                  </a:solidFill>
                </a:rPr>
                <a:t>Eroale arrunta</a:t>
              </a:r>
              <a:endParaRPr lang="eu-ES" sz="1800"/>
            </a:p>
          </p:txBody>
        </p:sp>
        <p:sp>
          <p:nvSpPr>
            <p:cNvPr id="291897" name="Arc 9"/>
            <p:cNvSpPr>
              <a:spLocks/>
            </p:cNvSpPr>
            <p:nvPr/>
          </p:nvSpPr>
          <p:spPr bwMode="auto">
            <a:xfrm>
              <a:off x="1254" y="1375"/>
              <a:ext cx="972" cy="634"/>
            </a:xfrm>
            <a:custGeom>
              <a:avLst/>
              <a:gdLst>
                <a:gd name="T0" fmla="*/ 0 w 20467"/>
                <a:gd name="T1" fmla="*/ 0 h 21600"/>
                <a:gd name="T2" fmla="*/ 2 w 20467"/>
                <a:gd name="T3" fmla="*/ 0 h 21600"/>
                <a:gd name="T4" fmla="*/ 0 w 20467"/>
                <a:gd name="T5" fmla="*/ 1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28575">
              <a:solidFill>
                <a:srgbClr val="FF9900"/>
              </a:solidFill>
              <a:round/>
              <a:headEnd/>
              <a:tailEnd/>
            </a:ln>
          </p:spPr>
          <p:txBody>
            <a:bodyPr wrap="none" anchor="ctr"/>
            <a:lstStyle/>
            <a:p>
              <a:endParaRPr lang="es-ES"/>
            </a:p>
          </p:txBody>
        </p:sp>
      </p:grpSp>
      <p:grpSp>
        <p:nvGrpSpPr>
          <p:cNvPr id="3" name="Group 32"/>
          <p:cNvGrpSpPr>
            <a:grpSpLocks/>
          </p:cNvGrpSpPr>
          <p:nvPr/>
        </p:nvGrpSpPr>
        <p:grpSpPr bwMode="auto">
          <a:xfrm>
            <a:off x="5543550" y="1862138"/>
            <a:ext cx="2930525" cy="2149475"/>
            <a:chOff x="3492" y="1173"/>
            <a:chExt cx="1846" cy="1354"/>
          </a:xfrm>
        </p:grpSpPr>
        <p:sp>
          <p:nvSpPr>
            <p:cNvPr id="291888" name="Line 11"/>
            <p:cNvSpPr>
              <a:spLocks noChangeShapeType="1"/>
            </p:cNvSpPr>
            <p:nvPr/>
          </p:nvSpPr>
          <p:spPr bwMode="auto">
            <a:xfrm>
              <a:off x="3696" y="1322"/>
              <a:ext cx="0" cy="1168"/>
            </a:xfrm>
            <a:prstGeom prst="line">
              <a:avLst/>
            </a:prstGeom>
            <a:noFill/>
            <a:ln w="9525">
              <a:solidFill>
                <a:schemeClr val="tx1"/>
              </a:solidFill>
              <a:round/>
              <a:headEnd/>
              <a:tailEnd/>
            </a:ln>
          </p:spPr>
          <p:txBody>
            <a:bodyPr wrap="none" anchor="ctr"/>
            <a:lstStyle/>
            <a:p>
              <a:endParaRPr lang="es-ES"/>
            </a:p>
          </p:txBody>
        </p:sp>
        <p:sp>
          <p:nvSpPr>
            <p:cNvPr id="291889" name="Line 12"/>
            <p:cNvSpPr>
              <a:spLocks noChangeShapeType="1"/>
            </p:cNvSpPr>
            <p:nvPr/>
          </p:nvSpPr>
          <p:spPr bwMode="auto">
            <a:xfrm rot="16200000" flipV="1">
              <a:off x="4428" y="1493"/>
              <a:ext cx="6" cy="1695"/>
            </a:xfrm>
            <a:prstGeom prst="line">
              <a:avLst/>
            </a:prstGeom>
            <a:noFill/>
            <a:ln w="9525">
              <a:solidFill>
                <a:schemeClr val="tx1"/>
              </a:solidFill>
              <a:round/>
              <a:headEnd/>
              <a:tailEnd/>
            </a:ln>
          </p:spPr>
          <p:txBody>
            <a:bodyPr wrap="none" anchor="ctr"/>
            <a:lstStyle/>
            <a:p>
              <a:endParaRPr lang="es-ES"/>
            </a:p>
          </p:txBody>
        </p:sp>
        <p:sp>
          <p:nvSpPr>
            <p:cNvPr id="291890" name="Text Box 13"/>
            <p:cNvSpPr txBox="1">
              <a:spLocks noChangeArrowheads="1"/>
            </p:cNvSpPr>
            <p:nvPr/>
          </p:nvSpPr>
          <p:spPr bwMode="auto">
            <a:xfrm rot="5400000" flipV="1">
              <a:off x="3109" y="1556"/>
              <a:ext cx="957" cy="192"/>
            </a:xfrm>
            <a:prstGeom prst="rect">
              <a:avLst/>
            </a:prstGeom>
            <a:noFill/>
            <a:ln w="9525">
              <a:noFill/>
              <a:miter lim="800000"/>
              <a:headEnd/>
              <a:tailEnd/>
            </a:ln>
          </p:spPr>
          <p:txBody>
            <a:bodyPr>
              <a:spAutoFit/>
            </a:bodyPr>
            <a:lstStyle/>
            <a:p>
              <a:pPr algn="ctr" eaLnBrk="0" hangingPunct="0"/>
              <a:r>
                <a:rPr lang="eu-ES" sz="1400">
                  <a:latin typeface="Symbol" pitchFamily="18" charset="2"/>
                </a:rPr>
                <a:t>s</a:t>
              </a:r>
              <a:r>
                <a:rPr lang="eu-ES" sz="1400"/>
                <a:t>(eroankortasuna)</a:t>
              </a:r>
              <a:endParaRPr lang="eu-ES" sz="1800"/>
            </a:p>
          </p:txBody>
        </p:sp>
        <p:sp>
          <p:nvSpPr>
            <p:cNvPr id="291891" name="Text Box 14"/>
            <p:cNvSpPr txBox="1">
              <a:spLocks noChangeArrowheads="1"/>
            </p:cNvSpPr>
            <p:nvPr/>
          </p:nvSpPr>
          <p:spPr bwMode="auto">
            <a:xfrm>
              <a:off x="4576" y="2335"/>
              <a:ext cx="762" cy="192"/>
            </a:xfrm>
            <a:prstGeom prst="rect">
              <a:avLst/>
            </a:prstGeom>
            <a:noFill/>
            <a:ln w="9525">
              <a:noFill/>
              <a:miter lim="800000"/>
              <a:headEnd/>
              <a:tailEnd/>
            </a:ln>
          </p:spPr>
          <p:txBody>
            <a:bodyPr wrap="none">
              <a:spAutoFit/>
            </a:bodyPr>
            <a:lstStyle/>
            <a:p>
              <a:pPr algn="ctr" eaLnBrk="0" hangingPunct="0"/>
              <a:r>
                <a:rPr lang="eu-ES" sz="1400"/>
                <a:t>T(tenperatura)</a:t>
              </a:r>
              <a:endParaRPr lang="eu-ES" sz="1800"/>
            </a:p>
          </p:txBody>
        </p:sp>
      </p:grpSp>
      <p:sp>
        <p:nvSpPr>
          <p:cNvPr id="291855" name="Text Box 15"/>
          <p:cNvSpPr txBox="1">
            <a:spLocks noChangeArrowheads="1"/>
          </p:cNvSpPr>
          <p:nvPr/>
        </p:nvSpPr>
        <p:spPr bwMode="auto">
          <a:xfrm>
            <a:off x="6234113" y="3203575"/>
            <a:ext cx="1238250" cy="366713"/>
          </a:xfrm>
          <a:prstGeom prst="rect">
            <a:avLst/>
          </a:prstGeom>
          <a:noFill/>
          <a:ln w="9525">
            <a:noFill/>
            <a:miter lim="800000"/>
            <a:headEnd/>
            <a:tailEnd/>
          </a:ln>
        </p:spPr>
        <p:txBody>
          <a:bodyPr wrap="none">
            <a:spAutoFit/>
          </a:bodyPr>
          <a:lstStyle/>
          <a:p>
            <a:pPr algn="ctr" eaLnBrk="0" hangingPunct="0"/>
            <a:r>
              <a:rPr lang="eu-ES" sz="1800">
                <a:solidFill>
                  <a:srgbClr val="FF9E35"/>
                </a:solidFill>
              </a:rPr>
              <a:t>Erdieroalea</a:t>
            </a:r>
            <a:endParaRPr lang="eu-ES" sz="1800"/>
          </a:p>
        </p:txBody>
      </p:sp>
      <p:sp>
        <p:nvSpPr>
          <p:cNvPr id="291856" name="Arc 16"/>
          <p:cNvSpPr>
            <a:spLocks/>
          </p:cNvSpPr>
          <p:nvPr/>
        </p:nvSpPr>
        <p:spPr bwMode="auto">
          <a:xfrm flipH="1">
            <a:off x="6234113" y="2360613"/>
            <a:ext cx="1543050" cy="1006475"/>
          </a:xfrm>
          <a:custGeom>
            <a:avLst/>
            <a:gdLst>
              <a:gd name="T0" fmla="*/ 0 w 20467"/>
              <a:gd name="T1" fmla="*/ 0 h 21600"/>
              <a:gd name="T2" fmla="*/ 2147483647 w 20467"/>
              <a:gd name="T3" fmla="*/ 1486880263 h 21600"/>
              <a:gd name="T4" fmla="*/ 0 w 20467"/>
              <a:gd name="T5" fmla="*/ 2147483647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28575">
            <a:solidFill>
              <a:srgbClr val="FF9900"/>
            </a:solidFill>
            <a:round/>
            <a:headEnd/>
            <a:tailEnd/>
          </a:ln>
        </p:spPr>
        <p:txBody>
          <a:bodyPr wrap="none" anchor="ctr"/>
          <a:lstStyle/>
          <a:p>
            <a:endParaRPr lang="es-ES"/>
          </a:p>
        </p:txBody>
      </p:sp>
      <p:graphicFrame>
        <p:nvGraphicFramePr>
          <p:cNvPr id="291870" name="Object 30"/>
          <p:cNvGraphicFramePr>
            <a:graphicFrameLocks noChangeAspect="1"/>
          </p:cNvGraphicFramePr>
          <p:nvPr/>
        </p:nvGraphicFramePr>
        <p:xfrm>
          <a:off x="895350" y="974725"/>
          <a:ext cx="2876550" cy="1079500"/>
        </p:xfrm>
        <a:graphic>
          <a:graphicData uri="http://schemas.openxmlformats.org/presentationml/2006/ole">
            <mc:AlternateContent xmlns:mc="http://schemas.openxmlformats.org/markup-compatibility/2006">
              <mc:Choice xmlns:v="urn:schemas-microsoft-com:vml" Requires="v">
                <p:oleObj spid="_x0000_s1302613" name="Ecuación" r:id="rId4" imgW="1828800" imgH="685800" progId="Equation.3">
                  <p:embed/>
                </p:oleObj>
              </mc:Choice>
              <mc:Fallback>
                <p:oleObj name="Ecuación" r:id="rId4" imgW="1828800" imgH="6858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974725"/>
                        <a:ext cx="28765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71" name="Object 31"/>
          <p:cNvGraphicFramePr>
            <a:graphicFrameLocks noChangeAspect="1"/>
          </p:cNvGraphicFramePr>
          <p:nvPr/>
        </p:nvGraphicFramePr>
        <p:xfrm>
          <a:off x="5581650" y="935038"/>
          <a:ext cx="3489325" cy="1108075"/>
        </p:xfrm>
        <a:graphic>
          <a:graphicData uri="http://schemas.openxmlformats.org/presentationml/2006/ole">
            <mc:AlternateContent xmlns:mc="http://schemas.openxmlformats.org/markup-compatibility/2006">
              <mc:Choice xmlns:v="urn:schemas-microsoft-com:vml" Requires="v">
                <p:oleObj spid="_x0000_s1302614" name="Ecuación" r:id="rId6" imgW="2159000" imgH="685800" progId="Equation.3">
                  <p:embed/>
                </p:oleObj>
              </mc:Choice>
              <mc:Fallback>
                <p:oleObj name="Ecuación" r:id="rId6" imgW="2159000" imgH="6858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650" y="935038"/>
                        <a:ext cx="34893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Rectangle 2"/>
          <p:cNvSpPr txBox="1">
            <a:spLocks noChangeArrowheads="1"/>
          </p:cNvSpPr>
          <p:nvPr/>
        </p:nvSpPr>
        <p:spPr>
          <a:xfrm>
            <a:off x="1157288" y="0"/>
            <a:ext cx="7591425" cy="769938"/>
          </a:xfrm>
          <a:prstGeom prst="rect">
            <a:avLst/>
          </a:prstGeom>
          <a:solidFill>
            <a:srgbClr val="FFFF00"/>
          </a:solidFill>
          <a:ln w="38100">
            <a:solidFill>
              <a:schemeClr val="tx1"/>
            </a:solidFill>
          </a:ln>
        </p:spPr>
        <p:txBody>
          <a:bodyPr>
            <a:spAutoFit/>
          </a:bodyPr>
          <a:lstStyle/>
          <a:p>
            <a:pPr algn="ctr" eaLnBrk="0" hangingPunct="0">
              <a:defRPr/>
            </a:pPr>
            <a:r>
              <a:rPr lang="eu-ES" sz="4400" i="1" dirty="0">
                <a:latin typeface="Symbol" pitchFamily="18" charset="2"/>
                <a:ea typeface="+mj-ea"/>
                <a:cs typeface="+mj-cs"/>
              </a:rPr>
              <a:t>s</a:t>
            </a:r>
            <a:r>
              <a:rPr lang="eu-ES" sz="4400" i="1" dirty="0">
                <a:latin typeface="+mj-lt"/>
                <a:ea typeface="+mj-ea"/>
                <a:cs typeface="+mj-cs"/>
              </a:rPr>
              <a:t>-ren</a:t>
            </a:r>
            <a:r>
              <a:rPr lang="eu-ES" sz="4400" i="1" dirty="0" err="1">
                <a:latin typeface="+mj-lt"/>
                <a:ea typeface="+mj-ea"/>
                <a:cs typeface="+mj-cs"/>
              </a:rPr>
              <a:t> alda</a:t>
            </a:r>
            <a:r>
              <a:rPr lang="eu-ES" sz="4400" i="1" dirty="0">
                <a:latin typeface="+mj-lt"/>
                <a:ea typeface="+mj-ea"/>
                <a:cs typeface="+mj-cs"/>
              </a:rPr>
              <a:t>keta</a:t>
            </a:r>
            <a:r>
              <a:rPr lang="eu-ES" sz="4400" i="1" dirty="0" err="1">
                <a:latin typeface="+mj-lt"/>
                <a:ea typeface="+mj-ea"/>
                <a:cs typeface="+mj-cs"/>
              </a:rPr>
              <a:t> tenperaturarekin</a:t>
            </a:r>
            <a:endParaRPr lang="eu-ES" sz="4400" i="1"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91855"/>
                                        </p:tgtEl>
                                        <p:attrNameLst>
                                          <p:attrName>style.visibility</p:attrName>
                                        </p:attrNameLst>
                                      </p:cBhvr>
                                      <p:to>
                                        <p:strVal val="visible"/>
                                      </p:to>
                                    </p:set>
                                    <p:anim to="" calcmode="lin" valueType="num">
                                      <p:cBhvr>
                                        <p:cTn id="7" dur="1" fill="hold"/>
                                        <p:tgtEl>
                                          <p:spTgt spid="29185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91871"/>
                                        </p:tgtEl>
                                        <p:attrNameLst>
                                          <p:attrName>style.visibility</p:attrName>
                                        </p:attrNameLst>
                                      </p:cBhvr>
                                      <p:to>
                                        <p:strVal val="visible"/>
                                      </p:to>
                                    </p:set>
                                    <p:anim to="" calcmode="lin" valueType="num">
                                      <p:cBhvr>
                                        <p:cTn id="17" dur="1" fill="hold"/>
                                        <p:tgtEl>
                                          <p:spTgt spid="29187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1856"/>
                                        </p:tgtEl>
                                        <p:attrNameLst>
                                          <p:attrName>style.visibility</p:attrName>
                                        </p:attrNameLst>
                                      </p:cBhvr>
                                      <p:to>
                                        <p:strVal val="visible"/>
                                      </p:to>
                                    </p:set>
                                    <p:animEffect transition="in" filter="fade">
                                      <p:cBhvr>
                                        <p:cTn id="22" dur="2000"/>
                                        <p:tgtEl>
                                          <p:spTgt spid="291856"/>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mph" presetSubtype="0" repeatCount="10000" fill="hold" grpId="1" nodeType="clickEffect">
                                  <p:stCondLst>
                                    <p:cond delay="0"/>
                                  </p:stCondLst>
                                  <p:childTnLst>
                                    <p:anim calcmode="discrete" valueType="str">
                                      <p:cBhvr>
                                        <p:cTn id="26" dur="1000" fill="hold"/>
                                        <p:tgtEl>
                                          <p:spTgt spid="2918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5" grpId="0"/>
      <p:bldP spid="291856" grpId="0" animBg="1"/>
      <p:bldP spid="29185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46125" y="1876425"/>
            <a:ext cx="2930525" cy="2149475"/>
            <a:chOff x="819" y="1061"/>
            <a:chExt cx="1846" cy="1354"/>
          </a:xfrm>
        </p:grpSpPr>
        <p:sp>
          <p:nvSpPr>
            <p:cNvPr id="291892" name="Line 4"/>
            <p:cNvSpPr>
              <a:spLocks noChangeShapeType="1"/>
            </p:cNvSpPr>
            <p:nvPr/>
          </p:nvSpPr>
          <p:spPr bwMode="auto">
            <a:xfrm>
              <a:off x="1023" y="1210"/>
              <a:ext cx="0" cy="1168"/>
            </a:xfrm>
            <a:prstGeom prst="line">
              <a:avLst/>
            </a:prstGeom>
            <a:noFill/>
            <a:ln w="9525">
              <a:solidFill>
                <a:schemeClr val="tx1"/>
              </a:solidFill>
              <a:round/>
              <a:headEnd/>
              <a:tailEnd/>
            </a:ln>
          </p:spPr>
          <p:txBody>
            <a:bodyPr wrap="none" anchor="ctr"/>
            <a:lstStyle/>
            <a:p>
              <a:endParaRPr lang="es-ES"/>
            </a:p>
          </p:txBody>
        </p:sp>
        <p:sp>
          <p:nvSpPr>
            <p:cNvPr id="291893" name="Line 5"/>
            <p:cNvSpPr>
              <a:spLocks noChangeShapeType="1"/>
            </p:cNvSpPr>
            <p:nvPr/>
          </p:nvSpPr>
          <p:spPr bwMode="auto">
            <a:xfrm rot="16200000" flipV="1">
              <a:off x="1755" y="1381"/>
              <a:ext cx="6" cy="1695"/>
            </a:xfrm>
            <a:prstGeom prst="line">
              <a:avLst/>
            </a:prstGeom>
            <a:noFill/>
            <a:ln w="9525">
              <a:solidFill>
                <a:schemeClr val="tx1"/>
              </a:solidFill>
              <a:round/>
              <a:headEnd/>
              <a:tailEnd/>
            </a:ln>
          </p:spPr>
          <p:txBody>
            <a:bodyPr wrap="none" anchor="ctr"/>
            <a:lstStyle/>
            <a:p>
              <a:endParaRPr lang="es-ES"/>
            </a:p>
          </p:txBody>
        </p:sp>
        <p:sp>
          <p:nvSpPr>
            <p:cNvPr id="291894" name="Text Box 6"/>
            <p:cNvSpPr txBox="1">
              <a:spLocks noChangeArrowheads="1"/>
            </p:cNvSpPr>
            <p:nvPr/>
          </p:nvSpPr>
          <p:spPr bwMode="auto">
            <a:xfrm rot="5400000" flipV="1">
              <a:off x="436" y="1444"/>
              <a:ext cx="957" cy="192"/>
            </a:xfrm>
            <a:prstGeom prst="rect">
              <a:avLst/>
            </a:prstGeom>
            <a:noFill/>
            <a:ln w="9525">
              <a:noFill/>
              <a:miter lim="800000"/>
              <a:headEnd/>
              <a:tailEnd/>
            </a:ln>
          </p:spPr>
          <p:txBody>
            <a:bodyPr>
              <a:spAutoFit/>
            </a:bodyPr>
            <a:lstStyle/>
            <a:p>
              <a:pPr algn="ctr" eaLnBrk="0" hangingPunct="0"/>
              <a:r>
                <a:rPr lang="eu-ES" sz="1400">
                  <a:latin typeface="Symbol" pitchFamily="18" charset="2"/>
                </a:rPr>
                <a:t>s</a:t>
              </a:r>
              <a:r>
                <a:rPr lang="eu-ES" sz="1400"/>
                <a:t>(eroankortasuna)</a:t>
              </a:r>
              <a:endParaRPr lang="eu-ES" sz="1800"/>
            </a:p>
          </p:txBody>
        </p:sp>
        <p:sp>
          <p:nvSpPr>
            <p:cNvPr id="291895" name="Text Box 7"/>
            <p:cNvSpPr txBox="1">
              <a:spLocks noChangeArrowheads="1"/>
            </p:cNvSpPr>
            <p:nvPr/>
          </p:nvSpPr>
          <p:spPr bwMode="auto">
            <a:xfrm>
              <a:off x="1903" y="2223"/>
              <a:ext cx="762" cy="192"/>
            </a:xfrm>
            <a:prstGeom prst="rect">
              <a:avLst/>
            </a:prstGeom>
            <a:noFill/>
            <a:ln w="9525">
              <a:noFill/>
              <a:miter lim="800000"/>
              <a:headEnd/>
              <a:tailEnd/>
            </a:ln>
          </p:spPr>
          <p:txBody>
            <a:bodyPr wrap="none">
              <a:spAutoFit/>
            </a:bodyPr>
            <a:lstStyle/>
            <a:p>
              <a:pPr algn="ctr" eaLnBrk="0" hangingPunct="0"/>
              <a:r>
                <a:rPr lang="eu-ES" sz="1400"/>
                <a:t>T(tenperatura)</a:t>
              </a:r>
              <a:endParaRPr lang="eu-ES" sz="1800"/>
            </a:p>
          </p:txBody>
        </p:sp>
        <p:sp>
          <p:nvSpPr>
            <p:cNvPr id="291896" name="Text Box 8"/>
            <p:cNvSpPr txBox="1">
              <a:spLocks noChangeArrowheads="1"/>
            </p:cNvSpPr>
            <p:nvPr/>
          </p:nvSpPr>
          <p:spPr bwMode="auto">
            <a:xfrm>
              <a:off x="1177" y="1906"/>
              <a:ext cx="936" cy="231"/>
            </a:xfrm>
            <a:prstGeom prst="rect">
              <a:avLst/>
            </a:prstGeom>
            <a:noFill/>
            <a:ln w="9525">
              <a:noFill/>
              <a:miter lim="800000"/>
              <a:headEnd/>
              <a:tailEnd/>
            </a:ln>
          </p:spPr>
          <p:txBody>
            <a:bodyPr wrap="none">
              <a:spAutoFit/>
            </a:bodyPr>
            <a:lstStyle/>
            <a:p>
              <a:pPr algn="ctr" eaLnBrk="0" hangingPunct="0"/>
              <a:r>
                <a:rPr lang="eu-ES" sz="1800">
                  <a:solidFill>
                    <a:srgbClr val="FF9E35"/>
                  </a:solidFill>
                </a:rPr>
                <a:t>Eroale arrunta</a:t>
              </a:r>
              <a:endParaRPr lang="eu-ES" sz="1800"/>
            </a:p>
          </p:txBody>
        </p:sp>
        <p:sp>
          <p:nvSpPr>
            <p:cNvPr id="291897" name="Arc 9"/>
            <p:cNvSpPr>
              <a:spLocks/>
            </p:cNvSpPr>
            <p:nvPr/>
          </p:nvSpPr>
          <p:spPr bwMode="auto">
            <a:xfrm>
              <a:off x="1254" y="1375"/>
              <a:ext cx="972" cy="634"/>
            </a:xfrm>
            <a:custGeom>
              <a:avLst/>
              <a:gdLst>
                <a:gd name="T0" fmla="*/ 0 w 20467"/>
                <a:gd name="T1" fmla="*/ 0 h 21600"/>
                <a:gd name="T2" fmla="*/ 2 w 20467"/>
                <a:gd name="T3" fmla="*/ 0 h 21600"/>
                <a:gd name="T4" fmla="*/ 0 w 20467"/>
                <a:gd name="T5" fmla="*/ 1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28575">
              <a:solidFill>
                <a:srgbClr val="FF9900"/>
              </a:solidFill>
              <a:round/>
              <a:headEnd/>
              <a:tailEnd/>
            </a:ln>
          </p:spPr>
          <p:txBody>
            <a:bodyPr wrap="none" anchor="ctr"/>
            <a:lstStyle/>
            <a:p>
              <a:endParaRPr lang="es-ES"/>
            </a:p>
          </p:txBody>
        </p:sp>
      </p:grpSp>
      <p:grpSp>
        <p:nvGrpSpPr>
          <p:cNvPr id="3" name="Group 32"/>
          <p:cNvGrpSpPr>
            <a:grpSpLocks/>
          </p:cNvGrpSpPr>
          <p:nvPr/>
        </p:nvGrpSpPr>
        <p:grpSpPr bwMode="auto">
          <a:xfrm>
            <a:off x="5543550" y="1862138"/>
            <a:ext cx="2930525" cy="2149475"/>
            <a:chOff x="3492" y="1173"/>
            <a:chExt cx="1846" cy="1354"/>
          </a:xfrm>
        </p:grpSpPr>
        <p:sp>
          <p:nvSpPr>
            <p:cNvPr id="291888" name="Line 11"/>
            <p:cNvSpPr>
              <a:spLocks noChangeShapeType="1"/>
            </p:cNvSpPr>
            <p:nvPr/>
          </p:nvSpPr>
          <p:spPr bwMode="auto">
            <a:xfrm>
              <a:off x="3696" y="1322"/>
              <a:ext cx="0" cy="1168"/>
            </a:xfrm>
            <a:prstGeom prst="line">
              <a:avLst/>
            </a:prstGeom>
            <a:noFill/>
            <a:ln w="9525">
              <a:solidFill>
                <a:schemeClr val="tx1"/>
              </a:solidFill>
              <a:round/>
              <a:headEnd/>
              <a:tailEnd/>
            </a:ln>
          </p:spPr>
          <p:txBody>
            <a:bodyPr wrap="none" anchor="ctr"/>
            <a:lstStyle/>
            <a:p>
              <a:endParaRPr lang="es-ES"/>
            </a:p>
          </p:txBody>
        </p:sp>
        <p:sp>
          <p:nvSpPr>
            <p:cNvPr id="291889" name="Line 12"/>
            <p:cNvSpPr>
              <a:spLocks noChangeShapeType="1"/>
            </p:cNvSpPr>
            <p:nvPr/>
          </p:nvSpPr>
          <p:spPr bwMode="auto">
            <a:xfrm rot="16200000" flipV="1">
              <a:off x="4428" y="1493"/>
              <a:ext cx="6" cy="1695"/>
            </a:xfrm>
            <a:prstGeom prst="line">
              <a:avLst/>
            </a:prstGeom>
            <a:noFill/>
            <a:ln w="9525">
              <a:solidFill>
                <a:schemeClr val="tx1"/>
              </a:solidFill>
              <a:round/>
              <a:headEnd/>
              <a:tailEnd/>
            </a:ln>
          </p:spPr>
          <p:txBody>
            <a:bodyPr wrap="none" anchor="ctr"/>
            <a:lstStyle/>
            <a:p>
              <a:endParaRPr lang="es-ES"/>
            </a:p>
          </p:txBody>
        </p:sp>
        <p:sp>
          <p:nvSpPr>
            <p:cNvPr id="291890" name="Text Box 13"/>
            <p:cNvSpPr txBox="1">
              <a:spLocks noChangeArrowheads="1"/>
            </p:cNvSpPr>
            <p:nvPr/>
          </p:nvSpPr>
          <p:spPr bwMode="auto">
            <a:xfrm rot="5400000" flipV="1">
              <a:off x="3109" y="1556"/>
              <a:ext cx="957" cy="192"/>
            </a:xfrm>
            <a:prstGeom prst="rect">
              <a:avLst/>
            </a:prstGeom>
            <a:noFill/>
            <a:ln w="9525">
              <a:noFill/>
              <a:miter lim="800000"/>
              <a:headEnd/>
              <a:tailEnd/>
            </a:ln>
          </p:spPr>
          <p:txBody>
            <a:bodyPr>
              <a:spAutoFit/>
            </a:bodyPr>
            <a:lstStyle/>
            <a:p>
              <a:pPr algn="ctr" eaLnBrk="0" hangingPunct="0"/>
              <a:r>
                <a:rPr lang="eu-ES" sz="1400">
                  <a:latin typeface="Symbol" pitchFamily="18" charset="2"/>
                </a:rPr>
                <a:t>s</a:t>
              </a:r>
              <a:r>
                <a:rPr lang="eu-ES" sz="1400"/>
                <a:t>(eroankortasuna)</a:t>
              </a:r>
              <a:endParaRPr lang="eu-ES" sz="1800"/>
            </a:p>
          </p:txBody>
        </p:sp>
        <p:sp>
          <p:nvSpPr>
            <p:cNvPr id="291891" name="Text Box 14"/>
            <p:cNvSpPr txBox="1">
              <a:spLocks noChangeArrowheads="1"/>
            </p:cNvSpPr>
            <p:nvPr/>
          </p:nvSpPr>
          <p:spPr bwMode="auto">
            <a:xfrm>
              <a:off x="4576" y="2335"/>
              <a:ext cx="762" cy="192"/>
            </a:xfrm>
            <a:prstGeom prst="rect">
              <a:avLst/>
            </a:prstGeom>
            <a:noFill/>
            <a:ln w="9525">
              <a:noFill/>
              <a:miter lim="800000"/>
              <a:headEnd/>
              <a:tailEnd/>
            </a:ln>
          </p:spPr>
          <p:txBody>
            <a:bodyPr wrap="none">
              <a:spAutoFit/>
            </a:bodyPr>
            <a:lstStyle/>
            <a:p>
              <a:pPr algn="ctr" eaLnBrk="0" hangingPunct="0"/>
              <a:r>
                <a:rPr lang="eu-ES" sz="1400"/>
                <a:t>T(tenperatura)</a:t>
              </a:r>
              <a:endParaRPr lang="eu-ES" sz="1800"/>
            </a:p>
          </p:txBody>
        </p:sp>
      </p:grpSp>
      <p:sp>
        <p:nvSpPr>
          <p:cNvPr id="291855" name="Text Box 15"/>
          <p:cNvSpPr txBox="1">
            <a:spLocks noChangeArrowheads="1"/>
          </p:cNvSpPr>
          <p:nvPr/>
        </p:nvSpPr>
        <p:spPr bwMode="auto">
          <a:xfrm>
            <a:off x="6234113" y="3203575"/>
            <a:ext cx="1238250" cy="366713"/>
          </a:xfrm>
          <a:prstGeom prst="rect">
            <a:avLst/>
          </a:prstGeom>
          <a:noFill/>
          <a:ln w="9525">
            <a:noFill/>
            <a:miter lim="800000"/>
            <a:headEnd/>
            <a:tailEnd/>
          </a:ln>
        </p:spPr>
        <p:txBody>
          <a:bodyPr wrap="none">
            <a:spAutoFit/>
          </a:bodyPr>
          <a:lstStyle/>
          <a:p>
            <a:pPr algn="ctr" eaLnBrk="0" hangingPunct="0"/>
            <a:r>
              <a:rPr lang="eu-ES" sz="1800">
                <a:solidFill>
                  <a:srgbClr val="FF9E35"/>
                </a:solidFill>
              </a:rPr>
              <a:t>Erdieroalea</a:t>
            </a:r>
            <a:endParaRPr lang="eu-ES" sz="1800"/>
          </a:p>
        </p:txBody>
      </p:sp>
      <p:sp>
        <p:nvSpPr>
          <p:cNvPr id="291856" name="Arc 16"/>
          <p:cNvSpPr>
            <a:spLocks/>
          </p:cNvSpPr>
          <p:nvPr/>
        </p:nvSpPr>
        <p:spPr bwMode="auto">
          <a:xfrm flipH="1">
            <a:off x="6234113" y="2360613"/>
            <a:ext cx="1543050" cy="1006475"/>
          </a:xfrm>
          <a:custGeom>
            <a:avLst/>
            <a:gdLst>
              <a:gd name="T0" fmla="*/ 0 w 20467"/>
              <a:gd name="T1" fmla="*/ 0 h 21600"/>
              <a:gd name="T2" fmla="*/ 2147483647 w 20467"/>
              <a:gd name="T3" fmla="*/ 1486880263 h 21600"/>
              <a:gd name="T4" fmla="*/ 0 w 20467"/>
              <a:gd name="T5" fmla="*/ 2147483647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28575">
            <a:solidFill>
              <a:srgbClr val="FF9900"/>
            </a:solidFill>
            <a:round/>
            <a:headEnd/>
            <a:tailEnd/>
          </a:ln>
        </p:spPr>
        <p:txBody>
          <a:bodyPr wrap="none" anchor="ctr"/>
          <a:lstStyle/>
          <a:p>
            <a:endParaRPr lang="es-ES"/>
          </a:p>
        </p:txBody>
      </p:sp>
      <p:grpSp>
        <p:nvGrpSpPr>
          <p:cNvPr id="4" name="Group 33"/>
          <p:cNvGrpSpPr>
            <a:grpSpLocks/>
          </p:cNvGrpSpPr>
          <p:nvPr/>
        </p:nvGrpSpPr>
        <p:grpSpPr bwMode="auto">
          <a:xfrm>
            <a:off x="3487738" y="4416425"/>
            <a:ext cx="2930525" cy="2149475"/>
            <a:chOff x="2197" y="2782"/>
            <a:chExt cx="1846" cy="1354"/>
          </a:xfrm>
        </p:grpSpPr>
        <p:sp>
          <p:nvSpPr>
            <p:cNvPr id="291884" name="Line 19"/>
            <p:cNvSpPr>
              <a:spLocks noChangeShapeType="1"/>
            </p:cNvSpPr>
            <p:nvPr/>
          </p:nvSpPr>
          <p:spPr bwMode="auto">
            <a:xfrm>
              <a:off x="2401" y="2931"/>
              <a:ext cx="0" cy="1168"/>
            </a:xfrm>
            <a:prstGeom prst="line">
              <a:avLst/>
            </a:prstGeom>
            <a:noFill/>
            <a:ln w="9525">
              <a:solidFill>
                <a:schemeClr val="tx1"/>
              </a:solidFill>
              <a:round/>
              <a:headEnd/>
              <a:tailEnd/>
            </a:ln>
          </p:spPr>
          <p:txBody>
            <a:bodyPr wrap="none" anchor="ctr"/>
            <a:lstStyle/>
            <a:p>
              <a:endParaRPr lang="es-ES"/>
            </a:p>
          </p:txBody>
        </p:sp>
        <p:sp>
          <p:nvSpPr>
            <p:cNvPr id="291885" name="Line 20"/>
            <p:cNvSpPr>
              <a:spLocks noChangeShapeType="1"/>
            </p:cNvSpPr>
            <p:nvPr/>
          </p:nvSpPr>
          <p:spPr bwMode="auto">
            <a:xfrm rot="16200000" flipV="1">
              <a:off x="3133" y="3102"/>
              <a:ext cx="6" cy="1695"/>
            </a:xfrm>
            <a:prstGeom prst="line">
              <a:avLst/>
            </a:prstGeom>
            <a:noFill/>
            <a:ln w="9525">
              <a:solidFill>
                <a:schemeClr val="tx1"/>
              </a:solidFill>
              <a:round/>
              <a:headEnd/>
              <a:tailEnd/>
            </a:ln>
          </p:spPr>
          <p:txBody>
            <a:bodyPr wrap="none" anchor="ctr"/>
            <a:lstStyle/>
            <a:p>
              <a:endParaRPr lang="es-ES"/>
            </a:p>
          </p:txBody>
        </p:sp>
        <p:sp>
          <p:nvSpPr>
            <p:cNvPr id="291886" name="Text Box 21"/>
            <p:cNvSpPr txBox="1">
              <a:spLocks noChangeArrowheads="1"/>
            </p:cNvSpPr>
            <p:nvPr/>
          </p:nvSpPr>
          <p:spPr bwMode="auto">
            <a:xfrm rot="5400000" flipV="1">
              <a:off x="1814" y="3165"/>
              <a:ext cx="957" cy="192"/>
            </a:xfrm>
            <a:prstGeom prst="rect">
              <a:avLst/>
            </a:prstGeom>
            <a:noFill/>
            <a:ln w="9525">
              <a:noFill/>
              <a:miter lim="800000"/>
              <a:headEnd/>
              <a:tailEnd/>
            </a:ln>
          </p:spPr>
          <p:txBody>
            <a:bodyPr>
              <a:spAutoFit/>
            </a:bodyPr>
            <a:lstStyle/>
            <a:p>
              <a:pPr algn="ctr" eaLnBrk="0" hangingPunct="0"/>
              <a:r>
                <a:rPr lang="eu-ES" sz="1400">
                  <a:latin typeface="Symbol" pitchFamily="18" charset="2"/>
                </a:rPr>
                <a:t>s</a:t>
              </a:r>
              <a:r>
                <a:rPr lang="eu-ES" sz="1400"/>
                <a:t>(eroankortasuna)</a:t>
              </a:r>
              <a:endParaRPr lang="eu-ES" sz="1800"/>
            </a:p>
          </p:txBody>
        </p:sp>
        <p:sp>
          <p:nvSpPr>
            <p:cNvPr id="291887" name="Text Box 22"/>
            <p:cNvSpPr txBox="1">
              <a:spLocks noChangeArrowheads="1"/>
            </p:cNvSpPr>
            <p:nvPr/>
          </p:nvSpPr>
          <p:spPr bwMode="auto">
            <a:xfrm>
              <a:off x="3281" y="3944"/>
              <a:ext cx="762" cy="192"/>
            </a:xfrm>
            <a:prstGeom prst="rect">
              <a:avLst/>
            </a:prstGeom>
            <a:noFill/>
            <a:ln w="9525">
              <a:noFill/>
              <a:miter lim="800000"/>
              <a:headEnd/>
              <a:tailEnd/>
            </a:ln>
          </p:spPr>
          <p:txBody>
            <a:bodyPr wrap="none">
              <a:spAutoFit/>
            </a:bodyPr>
            <a:lstStyle/>
            <a:p>
              <a:pPr algn="ctr" eaLnBrk="0" hangingPunct="0"/>
              <a:r>
                <a:rPr lang="eu-ES" sz="1400"/>
                <a:t>T(tenperatura)</a:t>
              </a:r>
              <a:endParaRPr lang="eu-ES" sz="1800"/>
            </a:p>
          </p:txBody>
        </p:sp>
      </p:grpSp>
      <p:sp>
        <p:nvSpPr>
          <p:cNvPr id="291863" name="Text Box 23"/>
          <p:cNvSpPr txBox="1">
            <a:spLocks noChangeArrowheads="1"/>
          </p:cNvSpPr>
          <p:nvPr/>
        </p:nvSpPr>
        <p:spPr bwMode="auto">
          <a:xfrm>
            <a:off x="4110038" y="5757863"/>
            <a:ext cx="1377950" cy="366712"/>
          </a:xfrm>
          <a:prstGeom prst="rect">
            <a:avLst/>
          </a:prstGeom>
          <a:noFill/>
          <a:ln w="9525">
            <a:noFill/>
            <a:miter lim="800000"/>
            <a:headEnd/>
            <a:tailEnd/>
          </a:ln>
        </p:spPr>
        <p:txBody>
          <a:bodyPr wrap="none">
            <a:spAutoFit/>
          </a:bodyPr>
          <a:lstStyle/>
          <a:p>
            <a:pPr algn="ctr" eaLnBrk="0" hangingPunct="0"/>
            <a:r>
              <a:rPr lang="eu-ES" sz="1800">
                <a:solidFill>
                  <a:srgbClr val="FF9E35"/>
                </a:solidFill>
              </a:rPr>
              <a:t>Supereroalea</a:t>
            </a:r>
            <a:endParaRPr lang="eu-ES" sz="1800"/>
          </a:p>
        </p:txBody>
      </p:sp>
      <p:grpSp>
        <p:nvGrpSpPr>
          <p:cNvPr id="5" name="Group 24"/>
          <p:cNvGrpSpPr>
            <a:grpSpLocks/>
          </p:cNvGrpSpPr>
          <p:nvPr/>
        </p:nvGrpSpPr>
        <p:grpSpPr bwMode="auto">
          <a:xfrm>
            <a:off x="4711700" y="4008438"/>
            <a:ext cx="1111250" cy="2471737"/>
            <a:chOff x="2968" y="1960"/>
            <a:chExt cx="700" cy="1557"/>
          </a:xfrm>
        </p:grpSpPr>
        <p:sp>
          <p:nvSpPr>
            <p:cNvPr id="291882" name="Arc 25"/>
            <p:cNvSpPr>
              <a:spLocks/>
            </p:cNvSpPr>
            <p:nvPr/>
          </p:nvSpPr>
          <p:spPr bwMode="auto">
            <a:xfrm>
              <a:off x="2976" y="2883"/>
              <a:ext cx="692" cy="634"/>
            </a:xfrm>
            <a:custGeom>
              <a:avLst/>
              <a:gdLst>
                <a:gd name="T0" fmla="*/ 0 w 20467"/>
                <a:gd name="T1" fmla="*/ 0 h 21600"/>
                <a:gd name="T2" fmla="*/ 1 w 20467"/>
                <a:gd name="T3" fmla="*/ 0 h 21600"/>
                <a:gd name="T4" fmla="*/ 0 w 20467"/>
                <a:gd name="T5" fmla="*/ 1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28575">
              <a:solidFill>
                <a:srgbClr val="FF9900"/>
              </a:solidFill>
              <a:round/>
              <a:headEnd/>
              <a:tailEnd/>
            </a:ln>
          </p:spPr>
          <p:txBody>
            <a:bodyPr wrap="none" anchor="ctr"/>
            <a:lstStyle/>
            <a:p>
              <a:endParaRPr lang="es-ES"/>
            </a:p>
          </p:txBody>
        </p:sp>
        <p:sp>
          <p:nvSpPr>
            <p:cNvPr id="291883" name="Line 26"/>
            <p:cNvSpPr>
              <a:spLocks noChangeShapeType="1"/>
            </p:cNvSpPr>
            <p:nvPr/>
          </p:nvSpPr>
          <p:spPr bwMode="auto">
            <a:xfrm flipH="1" flipV="1">
              <a:off x="2968" y="1960"/>
              <a:ext cx="8" cy="920"/>
            </a:xfrm>
            <a:prstGeom prst="line">
              <a:avLst/>
            </a:prstGeom>
            <a:noFill/>
            <a:ln w="28575">
              <a:solidFill>
                <a:srgbClr val="FF9900"/>
              </a:solidFill>
              <a:prstDash val="sysDot"/>
              <a:round/>
              <a:headEnd/>
              <a:tailEnd type="stealth" w="med" len="med"/>
            </a:ln>
          </p:spPr>
          <p:txBody>
            <a:bodyPr/>
            <a:lstStyle/>
            <a:p>
              <a:endParaRPr lang="es-ES"/>
            </a:p>
          </p:txBody>
        </p:sp>
      </p:grpSp>
      <p:sp>
        <p:nvSpPr>
          <p:cNvPr id="291867" name="Line 27"/>
          <p:cNvSpPr>
            <a:spLocks noChangeShapeType="1"/>
          </p:cNvSpPr>
          <p:nvPr/>
        </p:nvSpPr>
        <p:spPr bwMode="auto">
          <a:xfrm>
            <a:off x="4724400" y="5502275"/>
            <a:ext cx="0" cy="771525"/>
          </a:xfrm>
          <a:prstGeom prst="line">
            <a:avLst/>
          </a:prstGeom>
          <a:noFill/>
          <a:ln w="9525">
            <a:solidFill>
              <a:schemeClr val="tx1"/>
            </a:solidFill>
            <a:prstDash val="dash"/>
            <a:round/>
            <a:headEnd/>
            <a:tailEnd/>
          </a:ln>
        </p:spPr>
        <p:txBody>
          <a:bodyPr wrap="none" anchor="ctr"/>
          <a:lstStyle/>
          <a:p>
            <a:endParaRPr lang="es-ES"/>
          </a:p>
        </p:txBody>
      </p:sp>
      <p:sp>
        <p:nvSpPr>
          <p:cNvPr id="291868" name="Text Box 28"/>
          <p:cNvSpPr txBox="1">
            <a:spLocks noChangeArrowheads="1"/>
          </p:cNvSpPr>
          <p:nvPr/>
        </p:nvSpPr>
        <p:spPr bwMode="auto">
          <a:xfrm>
            <a:off x="4583113" y="6242050"/>
            <a:ext cx="369887" cy="336550"/>
          </a:xfrm>
          <a:prstGeom prst="rect">
            <a:avLst/>
          </a:prstGeom>
          <a:noFill/>
          <a:ln w="9525">
            <a:noFill/>
            <a:miter lim="800000"/>
            <a:headEnd/>
            <a:tailEnd/>
          </a:ln>
        </p:spPr>
        <p:txBody>
          <a:bodyPr wrap="none">
            <a:spAutoFit/>
          </a:bodyPr>
          <a:lstStyle/>
          <a:p>
            <a:pPr algn="ctr" eaLnBrk="0" hangingPunct="0"/>
            <a:r>
              <a:rPr lang="en-GB"/>
              <a:t>T</a:t>
            </a:r>
            <a:r>
              <a:rPr lang="en-GB" baseline="-25000"/>
              <a:t>c</a:t>
            </a:r>
            <a:endParaRPr lang="en-GB"/>
          </a:p>
        </p:txBody>
      </p:sp>
      <p:graphicFrame>
        <p:nvGraphicFramePr>
          <p:cNvPr id="291869" name="Object 29"/>
          <p:cNvGraphicFramePr>
            <a:graphicFrameLocks noChangeAspect="1"/>
          </p:cNvGraphicFramePr>
          <p:nvPr/>
        </p:nvGraphicFramePr>
        <p:xfrm>
          <a:off x="5508625" y="4716463"/>
          <a:ext cx="3506788" cy="1090612"/>
        </p:xfrm>
        <a:graphic>
          <a:graphicData uri="http://schemas.openxmlformats.org/presentationml/2006/ole">
            <mc:AlternateContent xmlns:mc="http://schemas.openxmlformats.org/markup-compatibility/2006">
              <mc:Choice xmlns:v="urn:schemas-microsoft-com:vml" Requires="v">
                <p:oleObj spid="_x0000_s1303677" name="Ecuación" r:id="rId4" imgW="2286000" imgH="711200" progId="Equation.3">
                  <p:embed/>
                </p:oleObj>
              </mc:Choice>
              <mc:Fallback>
                <p:oleObj name="Ecuación" r:id="rId4" imgW="2286000" imgH="7112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716463"/>
                        <a:ext cx="3506788"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70" name="Object 30"/>
          <p:cNvGraphicFramePr>
            <a:graphicFrameLocks noChangeAspect="1"/>
          </p:cNvGraphicFramePr>
          <p:nvPr/>
        </p:nvGraphicFramePr>
        <p:xfrm>
          <a:off x="895350" y="974725"/>
          <a:ext cx="2876550" cy="1079500"/>
        </p:xfrm>
        <a:graphic>
          <a:graphicData uri="http://schemas.openxmlformats.org/presentationml/2006/ole">
            <mc:AlternateContent xmlns:mc="http://schemas.openxmlformats.org/markup-compatibility/2006">
              <mc:Choice xmlns:v="urn:schemas-microsoft-com:vml" Requires="v">
                <p:oleObj spid="_x0000_s1303678" name="Ecuación" r:id="rId6" imgW="1828800" imgH="685800" progId="Equation.3">
                  <p:embed/>
                </p:oleObj>
              </mc:Choice>
              <mc:Fallback>
                <p:oleObj name="Ecuación" r:id="rId6" imgW="1828800" imgH="68580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350" y="974725"/>
                        <a:ext cx="28765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71" name="Object 31"/>
          <p:cNvGraphicFramePr>
            <a:graphicFrameLocks noChangeAspect="1"/>
          </p:cNvGraphicFramePr>
          <p:nvPr/>
        </p:nvGraphicFramePr>
        <p:xfrm>
          <a:off x="5581650" y="935038"/>
          <a:ext cx="3489325" cy="1108075"/>
        </p:xfrm>
        <a:graphic>
          <a:graphicData uri="http://schemas.openxmlformats.org/presentationml/2006/ole">
            <mc:AlternateContent xmlns:mc="http://schemas.openxmlformats.org/markup-compatibility/2006">
              <mc:Choice xmlns:v="urn:schemas-microsoft-com:vml" Requires="v">
                <p:oleObj spid="_x0000_s1303679" name="Ecuación" r:id="rId8" imgW="2159000" imgH="685800" progId="Equation.3">
                  <p:embed/>
                </p:oleObj>
              </mc:Choice>
              <mc:Fallback>
                <p:oleObj name="Ecuación" r:id="rId8" imgW="2159000" imgH="68580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1650" y="935038"/>
                        <a:ext cx="34893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Rectangle 2"/>
          <p:cNvSpPr txBox="1">
            <a:spLocks noChangeArrowheads="1"/>
          </p:cNvSpPr>
          <p:nvPr/>
        </p:nvSpPr>
        <p:spPr>
          <a:xfrm>
            <a:off x="1157288" y="0"/>
            <a:ext cx="7591425" cy="769938"/>
          </a:xfrm>
          <a:prstGeom prst="rect">
            <a:avLst/>
          </a:prstGeom>
          <a:solidFill>
            <a:srgbClr val="FFFF00"/>
          </a:solidFill>
          <a:ln w="38100">
            <a:solidFill>
              <a:schemeClr val="tx1"/>
            </a:solidFill>
          </a:ln>
        </p:spPr>
        <p:txBody>
          <a:bodyPr>
            <a:spAutoFit/>
          </a:bodyPr>
          <a:lstStyle/>
          <a:p>
            <a:pPr algn="ctr" eaLnBrk="0" hangingPunct="0">
              <a:defRPr/>
            </a:pPr>
            <a:r>
              <a:rPr lang="eu-ES" sz="4400" i="1" dirty="0">
                <a:latin typeface="Symbol" pitchFamily="18" charset="2"/>
                <a:ea typeface="+mj-ea"/>
                <a:cs typeface="+mj-cs"/>
              </a:rPr>
              <a:t>s</a:t>
            </a:r>
            <a:r>
              <a:rPr lang="eu-ES" sz="4400" i="1" dirty="0">
                <a:latin typeface="+mj-lt"/>
                <a:ea typeface="+mj-ea"/>
                <a:cs typeface="+mj-cs"/>
              </a:rPr>
              <a:t>-ren</a:t>
            </a:r>
            <a:r>
              <a:rPr lang="eu-ES" sz="4400" i="1" dirty="0" err="1">
                <a:latin typeface="+mj-lt"/>
                <a:ea typeface="+mj-ea"/>
                <a:cs typeface="+mj-cs"/>
              </a:rPr>
              <a:t> alda</a:t>
            </a:r>
            <a:r>
              <a:rPr lang="eu-ES" sz="4400" i="1" dirty="0">
                <a:latin typeface="+mj-lt"/>
                <a:ea typeface="+mj-ea"/>
                <a:cs typeface="+mj-cs"/>
              </a:rPr>
              <a:t>keta</a:t>
            </a:r>
            <a:r>
              <a:rPr lang="eu-ES" sz="4400" i="1" dirty="0" err="1">
                <a:latin typeface="+mj-lt"/>
                <a:ea typeface="+mj-ea"/>
                <a:cs typeface="+mj-cs"/>
              </a:rPr>
              <a:t> tenperaturarekin</a:t>
            </a:r>
            <a:endParaRPr lang="eu-ES" sz="4400" i="1"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1867"/>
                                        </p:tgtEl>
                                        <p:attrNameLst>
                                          <p:attrName>style.visibility</p:attrName>
                                        </p:attrNameLst>
                                      </p:cBhvr>
                                      <p:to>
                                        <p:strVal val="visible"/>
                                      </p:to>
                                    </p:set>
                                    <p:animEffect transition="in" filter="wipe(up)">
                                      <p:cBhvr>
                                        <p:cTn id="17" dur="2000"/>
                                        <p:tgtEl>
                                          <p:spTgt spid="291867"/>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291868"/>
                                        </p:tgtEl>
                                        <p:attrNameLst>
                                          <p:attrName>style.visibility</p:attrName>
                                        </p:attrNameLst>
                                      </p:cBhvr>
                                      <p:to>
                                        <p:strVal val="visible"/>
                                      </p:to>
                                    </p:set>
                                  </p:childTnLst>
                                </p:cTn>
                              </p:par>
                            </p:childTnLst>
                          </p:cTn>
                        </p:par>
                        <p:par>
                          <p:cTn id="21" fill="hold">
                            <p:stCondLst>
                              <p:cond delay="2000"/>
                            </p:stCondLst>
                            <p:childTnLst>
                              <p:par>
                                <p:cTn id="22" presetID="24" presetClass="entr" presetSubtype="0" fill="hold" nodeType="afterEffect">
                                  <p:stCondLst>
                                    <p:cond delay="0"/>
                                  </p:stCondLst>
                                  <p:childTnLst>
                                    <p:set>
                                      <p:cBhvr>
                                        <p:cTn id="23" dur="1" fill="hold">
                                          <p:stCondLst>
                                            <p:cond delay="0"/>
                                          </p:stCondLst>
                                        </p:cTn>
                                        <p:tgtEl>
                                          <p:spTgt spid="291869"/>
                                        </p:tgtEl>
                                        <p:attrNameLst>
                                          <p:attrName>style.visibility</p:attrName>
                                        </p:attrNameLst>
                                      </p:cBhvr>
                                      <p:to>
                                        <p:strVal val="visible"/>
                                      </p:to>
                                    </p:set>
                                    <p:anim to="" calcmode="lin" valueType="num">
                                      <p:cBhvr>
                                        <p:cTn id="24" dur="1" fill="hold"/>
                                        <p:tgtEl>
                                          <p:spTgt spid="291869"/>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35" presetClass="emph" presetSubtype="0" fill="hold" nodeType="clickEffect">
                                  <p:stCondLst>
                                    <p:cond delay="0"/>
                                  </p:stCondLst>
                                  <p:childTnLst>
                                    <p:anim calcmode="discrete" valueType="str">
                                      <p:cBhvr>
                                        <p:cTn id="28" dur="1000" fill="hold"/>
                                        <p:tgtEl>
                                          <p:spTgt spid="291869"/>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291863"/>
                                        </p:tgtEl>
                                        <p:attrNameLst>
                                          <p:attrName>style.visibility</p:attrName>
                                        </p:attrNameLst>
                                      </p:cBhvr>
                                      <p:to>
                                        <p:strVal val="visible"/>
                                      </p:to>
                                    </p:set>
                                    <p:anim to="" calcmode="lin" valueType="num">
                                      <p:cBhvr>
                                        <p:cTn id="33" dur="1" fill="hold"/>
                                        <p:tgtEl>
                                          <p:spTgt spid="291863"/>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1" nodeType="clickEffect">
                                  <p:stCondLst>
                                    <p:cond delay="0"/>
                                  </p:stCondLst>
                                  <p:childTnLst>
                                    <p:animEffect transition="out" filter="fade">
                                      <p:cBhvr>
                                        <p:cTn id="37" dur="500" tmFilter="0, 0; .2, .5; .8, .5; 1, 0"/>
                                        <p:tgtEl>
                                          <p:spTgt spid="291863"/>
                                        </p:tgtEl>
                                      </p:cBhvr>
                                    </p:animEffect>
                                    <p:animScale>
                                      <p:cBhvr>
                                        <p:cTn id="38" dur="250" autoRev="1" fill="hold"/>
                                        <p:tgtEl>
                                          <p:spTgt spid="2918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3" grpId="0"/>
      <p:bldP spid="291863" grpId="1"/>
      <p:bldP spid="291867" grpId="0" animBg="1"/>
      <p:bldP spid="2918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54" name="Picture 10" descr="figure-38-29"/>
          <p:cNvPicPr>
            <a:picLocks noChangeAspect="1" noChangeArrowheads="1"/>
          </p:cNvPicPr>
          <p:nvPr/>
        </p:nvPicPr>
        <p:blipFill>
          <a:blip r:embed="rId3" cstate="print"/>
          <a:srcRect/>
          <a:stretch>
            <a:fillRect/>
          </a:stretch>
        </p:blipFill>
        <p:spPr bwMode="auto">
          <a:xfrm>
            <a:off x="800100" y="482600"/>
            <a:ext cx="4419600" cy="6096000"/>
          </a:xfrm>
          <a:prstGeom prst="rect">
            <a:avLst/>
          </a:prstGeom>
          <a:noFill/>
          <a:ln w="9525">
            <a:noFill/>
            <a:miter lim="800000"/>
            <a:headEnd/>
            <a:tailEnd/>
          </a:ln>
        </p:spPr>
      </p:pic>
      <p:sp>
        <p:nvSpPr>
          <p:cNvPr id="287746" name="Text Box 2"/>
          <p:cNvSpPr txBox="1">
            <a:spLocks noChangeArrowheads="1"/>
          </p:cNvSpPr>
          <p:nvPr/>
        </p:nvSpPr>
        <p:spPr bwMode="auto">
          <a:xfrm>
            <a:off x="170164" y="104775"/>
            <a:ext cx="9589485" cy="523220"/>
          </a:xfrm>
          <a:prstGeom prst="rect">
            <a:avLst/>
          </a:prstGeom>
          <a:noFill/>
          <a:ln w="57150">
            <a:noFill/>
            <a:miter lim="800000"/>
            <a:headEnd/>
            <a:tailEnd/>
          </a:ln>
        </p:spPr>
        <p:txBody>
          <a:bodyPr wrap="none">
            <a:spAutoFit/>
          </a:bodyPr>
          <a:lstStyle/>
          <a:p>
            <a:pPr algn="ctr" eaLnBrk="0" hangingPunct="0"/>
            <a:r>
              <a:rPr lang="en-GB" sz="2800" b="1" i="1" u="sng" dirty="0" err="1" smtClean="0">
                <a:solidFill>
                  <a:srgbClr val="D49626"/>
                </a:solidFill>
              </a:rPr>
              <a:t>Supereroale</a:t>
            </a:r>
            <a:r>
              <a:rPr lang="en-GB" sz="2800" b="1" i="1" u="sng" dirty="0" smtClean="0">
                <a:solidFill>
                  <a:srgbClr val="D49626"/>
                </a:solidFill>
              </a:rPr>
              <a:t> </a:t>
            </a:r>
            <a:r>
              <a:rPr lang="en-GB" sz="2800" b="1" i="1" u="sng" dirty="0" err="1">
                <a:solidFill>
                  <a:srgbClr val="D49626"/>
                </a:solidFill>
              </a:rPr>
              <a:t>baten</a:t>
            </a:r>
            <a:r>
              <a:rPr lang="en-GB" sz="2800" b="1" i="1" u="sng" dirty="0">
                <a:solidFill>
                  <a:srgbClr val="D49626"/>
                </a:solidFill>
              </a:rPr>
              <a:t> </a:t>
            </a:r>
            <a:r>
              <a:rPr lang="en-GB" sz="2800" b="1" i="1" u="sng" dirty="0" err="1">
                <a:solidFill>
                  <a:srgbClr val="D49626"/>
                </a:solidFill>
              </a:rPr>
              <a:t>erresistibitatearen</a:t>
            </a:r>
            <a:r>
              <a:rPr lang="en-GB" sz="2800" b="1" i="1" u="sng" dirty="0">
                <a:solidFill>
                  <a:srgbClr val="D49626"/>
                </a:solidFill>
              </a:rPr>
              <a:t> </a:t>
            </a:r>
            <a:r>
              <a:rPr lang="en-GB" sz="2800" b="1" i="1" u="sng" dirty="0" err="1">
                <a:solidFill>
                  <a:srgbClr val="D49626"/>
                </a:solidFill>
              </a:rPr>
              <a:t>aldaketa</a:t>
            </a:r>
            <a:r>
              <a:rPr lang="en-GB" sz="2800" b="1" i="1" u="sng" dirty="0">
                <a:solidFill>
                  <a:srgbClr val="D49626"/>
                </a:solidFill>
              </a:rPr>
              <a:t> </a:t>
            </a:r>
            <a:r>
              <a:rPr lang="en-GB" sz="2800" b="1" i="1" u="sng" dirty="0" err="1">
                <a:solidFill>
                  <a:srgbClr val="D49626"/>
                </a:solidFill>
              </a:rPr>
              <a:t>tenperaturarekin</a:t>
            </a:r>
            <a:endParaRPr lang="en-GB" sz="2800" b="1" i="1" u="sng" dirty="0">
              <a:solidFill>
                <a:srgbClr val="D49626"/>
              </a:solidFill>
            </a:endParaRPr>
          </a:p>
        </p:txBody>
      </p:sp>
      <p:sp>
        <p:nvSpPr>
          <p:cNvPr id="287755" name="Text Box 11"/>
          <p:cNvSpPr txBox="1">
            <a:spLocks noChangeArrowheads="1"/>
          </p:cNvSpPr>
          <p:nvPr/>
        </p:nvSpPr>
        <p:spPr bwMode="auto">
          <a:xfrm>
            <a:off x="1506538" y="1082675"/>
            <a:ext cx="3552825" cy="822325"/>
          </a:xfrm>
          <a:prstGeom prst="rect">
            <a:avLst/>
          </a:prstGeom>
          <a:noFill/>
          <a:ln w="57150" algn="ctr">
            <a:noFill/>
            <a:miter lim="800000"/>
            <a:headEnd/>
            <a:tailEnd/>
          </a:ln>
        </p:spPr>
        <p:txBody>
          <a:bodyPr wrap="none">
            <a:spAutoFit/>
          </a:bodyPr>
          <a:lstStyle/>
          <a:p>
            <a:pPr algn="ctr" eaLnBrk="0" hangingPunct="0"/>
            <a:r>
              <a:rPr lang="es-ES" sz="2400" b="1" i="1"/>
              <a:t>Heike Kamerlingh Onnes  </a:t>
            </a:r>
          </a:p>
          <a:p>
            <a:pPr algn="ctr" eaLnBrk="0" hangingPunct="0"/>
            <a:r>
              <a:rPr lang="es-ES" sz="2400" b="1" i="1"/>
              <a:t>1911</a:t>
            </a:r>
          </a:p>
        </p:txBody>
      </p:sp>
      <p:sp>
        <p:nvSpPr>
          <p:cNvPr id="287756" name="Text Box 12"/>
          <p:cNvSpPr txBox="1">
            <a:spLocks noChangeArrowheads="1"/>
          </p:cNvSpPr>
          <p:nvPr/>
        </p:nvSpPr>
        <p:spPr bwMode="auto">
          <a:xfrm>
            <a:off x="1812925" y="3975100"/>
            <a:ext cx="2493963" cy="366713"/>
          </a:xfrm>
          <a:prstGeom prst="rect">
            <a:avLst/>
          </a:prstGeom>
          <a:noFill/>
          <a:ln w="57150" algn="ctr">
            <a:noFill/>
            <a:miter lim="800000"/>
            <a:headEnd/>
            <a:tailEnd/>
          </a:ln>
        </p:spPr>
        <p:txBody>
          <a:bodyPr wrap="none">
            <a:spAutoFit/>
          </a:bodyPr>
          <a:lstStyle/>
          <a:p>
            <a:pPr algn="ctr" eaLnBrk="0" hangingPunct="0"/>
            <a:r>
              <a:rPr lang="es-ES" sz="1800" b="1" i="1">
                <a:solidFill>
                  <a:srgbClr val="D49626"/>
                </a:solidFill>
              </a:rPr>
              <a:t>T</a:t>
            </a:r>
            <a:r>
              <a:rPr lang="es-ES" sz="1800" b="1" i="1" baseline="-25000">
                <a:solidFill>
                  <a:srgbClr val="D49626"/>
                </a:solidFill>
              </a:rPr>
              <a:t>c</a:t>
            </a:r>
            <a:r>
              <a:rPr lang="es-ES" sz="1800" b="1" i="1">
                <a:solidFill>
                  <a:srgbClr val="D49626"/>
                </a:solidFill>
              </a:rPr>
              <a:t>:Tenperatura</a:t>
            </a:r>
            <a:r>
              <a:rPr lang="es-ES" sz="1800" b="1">
                <a:solidFill>
                  <a:srgbClr val="D49626"/>
                </a:solidFill>
              </a:rPr>
              <a:t> kritikoa</a:t>
            </a:r>
          </a:p>
        </p:txBody>
      </p:sp>
      <p:sp>
        <p:nvSpPr>
          <p:cNvPr id="287757" name="Line 13"/>
          <p:cNvSpPr>
            <a:spLocks noChangeShapeType="1"/>
          </p:cNvSpPr>
          <p:nvPr/>
        </p:nvSpPr>
        <p:spPr bwMode="auto">
          <a:xfrm>
            <a:off x="3060700" y="4279900"/>
            <a:ext cx="254000" cy="1346200"/>
          </a:xfrm>
          <a:prstGeom prst="line">
            <a:avLst/>
          </a:prstGeom>
          <a:noFill/>
          <a:ln w="28575">
            <a:solidFill>
              <a:srgbClr val="D49626"/>
            </a:solidFill>
            <a:round/>
            <a:headEnd/>
            <a:tailEnd type="triangle" w="med" len="med"/>
          </a:ln>
        </p:spPr>
        <p:txBody>
          <a:bodyPr/>
          <a:lstStyle/>
          <a:p>
            <a:endParaRPr lang="es-ES"/>
          </a:p>
        </p:txBody>
      </p:sp>
      <p:sp>
        <p:nvSpPr>
          <p:cNvPr id="287758" name="Text Box 14"/>
          <p:cNvSpPr txBox="1">
            <a:spLocks noChangeArrowheads="1"/>
          </p:cNvSpPr>
          <p:nvPr/>
        </p:nvSpPr>
        <p:spPr bwMode="auto">
          <a:xfrm>
            <a:off x="2305050" y="2035175"/>
            <a:ext cx="573088" cy="457200"/>
          </a:xfrm>
          <a:prstGeom prst="rect">
            <a:avLst/>
          </a:prstGeom>
          <a:noFill/>
          <a:ln w="57150" algn="ctr">
            <a:noFill/>
            <a:miter lim="800000"/>
            <a:headEnd/>
            <a:tailEnd/>
          </a:ln>
        </p:spPr>
        <p:txBody>
          <a:bodyPr wrap="none">
            <a:spAutoFit/>
          </a:bodyPr>
          <a:lstStyle/>
          <a:p>
            <a:pPr algn="ctr" eaLnBrk="0" hangingPunct="0"/>
            <a:r>
              <a:rPr lang="es-ES" sz="2400" b="1" i="1">
                <a:solidFill>
                  <a:srgbClr val="D49626"/>
                </a:solidFill>
              </a:rPr>
              <a:t>Hg</a:t>
            </a:r>
          </a:p>
        </p:txBody>
      </p:sp>
      <p:sp>
        <p:nvSpPr>
          <p:cNvPr id="287759" name="Text Box 15"/>
          <p:cNvSpPr txBox="1">
            <a:spLocks noChangeArrowheads="1"/>
          </p:cNvSpPr>
          <p:nvPr/>
        </p:nvSpPr>
        <p:spPr bwMode="auto">
          <a:xfrm>
            <a:off x="5294313" y="979488"/>
            <a:ext cx="3522662" cy="1616075"/>
          </a:xfrm>
          <a:prstGeom prst="rect">
            <a:avLst/>
          </a:prstGeom>
          <a:noFill/>
          <a:ln w="57150" algn="ctr">
            <a:noFill/>
            <a:miter lim="800000"/>
            <a:headEnd/>
            <a:tailEnd/>
          </a:ln>
        </p:spPr>
        <p:txBody>
          <a:bodyPr wrap="none">
            <a:spAutoFit/>
          </a:bodyPr>
          <a:lstStyle/>
          <a:p>
            <a:pPr algn="ctr" eaLnBrk="0" hangingPunct="0"/>
            <a:r>
              <a:rPr lang="es-ES" sz="2000" b="1" i="1">
                <a:solidFill>
                  <a:srgbClr val="D49626"/>
                </a:solidFill>
              </a:rPr>
              <a:t>Hafnio, Iridio  </a:t>
            </a:r>
            <a:r>
              <a:rPr lang="es-ES" sz="2000" b="1" i="1">
                <a:solidFill>
                  <a:srgbClr val="FF3300"/>
                </a:solidFill>
              </a:rPr>
              <a:t>0.1K (-273.05ºC)</a:t>
            </a:r>
          </a:p>
          <a:p>
            <a:pPr algn="ctr" eaLnBrk="0" hangingPunct="0"/>
            <a:r>
              <a:rPr lang="es-ES" sz="2000" b="1" i="1">
                <a:solidFill>
                  <a:srgbClr val="D49626"/>
                </a:solidFill>
              </a:rPr>
              <a:t>Niobio </a:t>
            </a:r>
            <a:r>
              <a:rPr lang="es-ES" sz="2000" b="1" i="1">
                <a:solidFill>
                  <a:srgbClr val="FF3300"/>
                </a:solidFill>
              </a:rPr>
              <a:t>9.2K (-263.95ºC) </a:t>
            </a:r>
            <a:r>
              <a:rPr lang="es-ES" sz="2000" b="1" i="1"/>
              <a:t>(1933)</a:t>
            </a:r>
          </a:p>
          <a:p>
            <a:pPr algn="ctr" eaLnBrk="0" hangingPunct="0"/>
            <a:r>
              <a:rPr lang="es-ES" sz="2000" b="1" i="1">
                <a:solidFill>
                  <a:srgbClr val="FF3300"/>
                </a:solidFill>
              </a:rPr>
              <a:t>                    (-253.0ºC) </a:t>
            </a:r>
            <a:r>
              <a:rPr lang="es-ES" sz="2000" b="1" i="1"/>
              <a:t>(1969)</a:t>
            </a:r>
          </a:p>
          <a:p>
            <a:pPr algn="ctr" eaLnBrk="0" hangingPunct="0"/>
            <a:r>
              <a:rPr lang="es-ES" sz="2000"/>
              <a:t>                    </a:t>
            </a:r>
            <a:r>
              <a:rPr lang="es-ES" sz="2000" b="1" i="1">
                <a:solidFill>
                  <a:srgbClr val="FF3300"/>
                </a:solidFill>
              </a:rPr>
              <a:t>(-251.0ºC) </a:t>
            </a:r>
            <a:r>
              <a:rPr lang="es-ES" sz="2000" b="1" i="1"/>
              <a:t>(1973)</a:t>
            </a:r>
            <a:endParaRPr lang="es-ES" sz="2000" b="1" i="1">
              <a:solidFill>
                <a:srgbClr val="FF3300"/>
              </a:solidFill>
            </a:endParaRPr>
          </a:p>
          <a:p>
            <a:pPr algn="ctr" eaLnBrk="0" hangingPunct="0"/>
            <a:r>
              <a:rPr lang="es-ES" sz="2000" b="1" i="1">
                <a:solidFill>
                  <a:srgbClr val="D49626"/>
                </a:solidFill>
              </a:rPr>
              <a:t>Nb</a:t>
            </a:r>
            <a:r>
              <a:rPr lang="es-ES" sz="2000" b="1" i="1" baseline="-25000">
                <a:solidFill>
                  <a:srgbClr val="D49626"/>
                </a:solidFill>
              </a:rPr>
              <a:t>3</a:t>
            </a:r>
            <a:r>
              <a:rPr lang="es-ES" sz="2000" b="1" i="1">
                <a:solidFill>
                  <a:srgbClr val="D49626"/>
                </a:solidFill>
              </a:rPr>
              <a:t>Ge </a:t>
            </a:r>
            <a:r>
              <a:rPr lang="es-ES" sz="2000" b="1" i="1">
                <a:solidFill>
                  <a:srgbClr val="FF3300"/>
                </a:solidFill>
              </a:rPr>
              <a:t>25K (-248.15ºC)</a:t>
            </a:r>
            <a:r>
              <a:rPr lang="es-ES" sz="2000" b="1" i="1">
                <a:solidFill>
                  <a:srgbClr val="D49626"/>
                </a:solidFill>
              </a:rPr>
              <a:t> </a:t>
            </a:r>
            <a:r>
              <a:rPr lang="es-ES" sz="2000" b="1" i="1"/>
              <a:t>(1973)</a:t>
            </a:r>
          </a:p>
        </p:txBody>
      </p:sp>
      <p:sp>
        <p:nvSpPr>
          <p:cNvPr id="287760" name="Text Box 16"/>
          <p:cNvSpPr txBox="1">
            <a:spLocks noChangeArrowheads="1"/>
          </p:cNvSpPr>
          <p:nvPr/>
        </p:nvSpPr>
        <p:spPr bwMode="auto">
          <a:xfrm>
            <a:off x="5137150" y="2590800"/>
            <a:ext cx="4191000" cy="641350"/>
          </a:xfrm>
          <a:prstGeom prst="rect">
            <a:avLst/>
          </a:prstGeom>
          <a:noFill/>
          <a:ln w="57150" algn="ctr">
            <a:noFill/>
            <a:miter lim="800000"/>
            <a:headEnd/>
            <a:tailEnd/>
          </a:ln>
        </p:spPr>
        <p:txBody>
          <a:bodyPr wrap="none">
            <a:spAutoFit/>
          </a:bodyPr>
          <a:lstStyle/>
          <a:p>
            <a:pPr algn="ctr" eaLnBrk="0" hangingPunct="0"/>
            <a:r>
              <a:rPr lang="es-ES" sz="1800" b="1" i="1"/>
              <a:t>H. Georg Bednorz eta K. AlexanderMuller</a:t>
            </a:r>
          </a:p>
          <a:p>
            <a:pPr algn="ctr" eaLnBrk="0" hangingPunct="0"/>
            <a:r>
              <a:rPr lang="es-ES" sz="1800" b="1" i="1"/>
              <a:t> (1986) </a:t>
            </a:r>
            <a:r>
              <a:rPr lang="es-ES" sz="1800" b="1" i="1">
                <a:solidFill>
                  <a:srgbClr val="FF3300"/>
                </a:solidFill>
              </a:rPr>
              <a:t>77K </a:t>
            </a:r>
            <a:r>
              <a:rPr lang="es-ES" b="1" i="1">
                <a:solidFill>
                  <a:srgbClr val="FF3300"/>
                </a:solidFill>
              </a:rPr>
              <a:t>(-196.15ºC)</a:t>
            </a:r>
            <a:r>
              <a:rPr lang="es-ES"/>
              <a:t> </a:t>
            </a:r>
          </a:p>
        </p:txBody>
      </p:sp>
      <p:sp>
        <p:nvSpPr>
          <p:cNvPr id="287761" name="Text Box 17"/>
          <p:cNvSpPr txBox="1">
            <a:spLocks noChangeArrowheads="1"/>
          </p:cNvSpPr>
          <p:nvPr/>
        </p:nvSpPr>
        <p:spPr bwMode="auto">
          <a:xfrm>
            <a:off x="6127750" y="5041900"/>
            <a:ext cx="2413000" cy="915988"/>
          </a:xfrm>
          <a:prstGeom prst="rect">
            <a:avLst/>
          </a:prstGeom>
          <a:noFill/>
          <a:ln w="57150" algn="ctr">
            <a:noFill/>
            <a:miter lim="800000"/>
            <a:headEnd/>
            <a:tailEnd/>
          </a:ln>
        </p:spPr>
        <p:txBody>
          <a:bodyPr wrap="none">
            <a:spAutoFit/>
          </a:bodyPr>
          <a:lstStyle/>
          <a:p>
            <a:pPr algn="ctr" eaLnBrk="0" hangingPunct="0"/>
            <a:r>
              <a:rPr lang="es-ES" sz="1800" b="1" i="1"/>
              <a:t>HgBa</a:t>
            </a:r>
            <a:r>
              <a:rPr lang="es-ES" sz="1800" b="1" i="1" baseline="-25000"/>
              <a:t>2</a:t>
            </a:r>
            <a:r>
              <a:rPr lang="es-ES" sz="1800" b="1" i="1"/>
              <a:t>Ca</a:t>
            </a:r>
            <a:r>
              <a:rPr lang="es-ES" sz="1800" b="1" i="1" baseline="-25000"/>
              <a:t>2</a:t>
            </a:r>
            <a:r>
              <a:rPr lang="es-ES" sz="1800" b="1" i="1"/>
              <a:t>Cu</a:t>
            </a:r>
            <a:r>
              <a:rPr lang="es-ES" sz="1800" b="1" i="1" baseline="-25000"/>
              <a:t>3</a:t>
            </a:r>
            <a:r>
              <a:rPr lang="es-ES" sz="1800" b="1" i="1"/>
              <a:t>O</a:t>
            </a:r>
            <a:r>
              <a:rPr lang="es-ES" sz="1800" b="1" i="1" baseline="-25000"/>
              <a:t>8</a:t>
            </a:r>
            <a:r>
              <a:rPr lang="es-ES" sz="1800" b="1" i="1"/>
              <a:t>+Talio</a:t>
            </a:r>
          </a:p>
          <a:p>
            <a:pPr algn="ctr" eaLnBrk="0" hangingPunct="0"/>
            <a:r>
              <a:rPr lang="es-ES" sz="1800" b="1" i="1"/>
              <a:t> (2003) </a:t>
            </a:r>
            <a:r>
              <a:rPr lang="es-ES" sz="1800" b="1" i="1">
                <a:solidFill>
                  <a:srgbClr val="FF3300"/>
                </a:solidFill>
              </a:rPr>
              <a:t>138K</a:t>
            </a:r>
            <a:r>
              <a:rPr lang="es-ES" b="1" i="1">
                <a:solidFill>
                  <a:srgbClr val="FF3300"/>
                </a:solidFill>
              </a:rPr>
              <a:t>(-138.15ºC)</a:t>
            </a:r>
            <a:r>
              <a:rPr lang="es-ES"/>
              <a:t> </a:t>
            </a:r>
          </a:p>
          <a:p>
            <a:pPr algn="ctr" eaLnBrk="0" hangingPunct="0"/>
            <a:r>
              <a:rPr lang="es-ES" sz="1800" b="1" i="1">
                <a:solidFill>
                  <a:srgbClr val="FF3300"/>
                </a:solidFill>
              </a:rPr>
              <a:t> (egurats presioan)</a:t>
            </a:r>
          </a:p>
        </p:txBody>
      </p:sp>
      <p:sp>
        <p:nvSpPr>
          <p:cNvPr id="287762" name="Text Box 18"/>
          <p:cNvSpPr txBox="1">
            <a:spLocks noChangeArrowheads="1"/>
          </p:cNvSpPr>
          <p:nvPr/>
        </p:nvSpPr>
        <p:spPr bwMode="auto">
          <a:xfrm>
            <a:off x="6089650" y="5905500"/>
            <a:ext cx="2413000" cy="641350"/>
          </a:xfrm>
          <a:prstGeom prst="rect">
            <a:avLst/>
          </a:prstGeom>
          <a:noFill/>
          <a:ln w="57150" algn="ctr">
            <a:noFill/>
            <a:miter lim="800000"/>
            <a:headEnd/>
            <a:tailEnd/>
          </a:ln>
        </p:spPr>
        <p:txBody>
          <a:bodyPr wrap="none">
            <a:spAutoFit/>
          </a:bodyPr>
          <a:lstStyle/>
          <a:p>
            <a:pPr algn="ctr" eaLnBrk="0" hangingPunct="0"/>
            <a:r>
              <a:rPr lang="es-ES" sz="1800" b="1" i="1"/>
              <a:t> (2006) </a:t>
            </a:r>
            <a:r>
              <a:rPr lang="es-ES" sz="1800" b="1" i="1">
                <a:solidFill>
                  <a:srgbClr val="FF3300"/>
                </a:solidFill>
              </a:rPr>
              <a:t>164K</a:t>
            </a:r>
            <a:r>
              <a:rPr lang="es-ES" b="1" i="1">
                <a:solidFill>
                  <a:srgbClr val="FF3300"/>
                </a:solidFill>
              </a:rPr>
              <a:t>(-109.15ºC)</a:t>
            </a:r>
            <a:r>
              <a:rPr lang="es-ES"/>
              <a:t> </a:t>
            </a:r>
          </a:p>
          <a:p>
            <a:pPr algn="ctr" eaLnBrk="0" hangingPunct="0"/>
            <a:r>
              <a:rPr lang="es-ES" sz="1800" b="1" i="1">
                <a:solidFill>
                  <a:srgbClr val="FF3300"/>
                </a:solidFill>
              </a:rPr>
              <a:t> (oso presio altuetan)</a:t>
            </a:r>
          </a:p>
        </p:txBody>
      </p:sp>
      <p:sp>
        <p:nvSpPr>
          <p:cNvPr id="287763" name="Text Box 19"/>
          <p:cNvSpPr txBox="1">
            <a:spLocks noChangeArrowheads="1"/>
          </p:cNvSpPr>
          <p:nvPr/>
        </p:nvSpPr>
        <p:spPr bwMode="auto">
          <a:xfrm>
            <a:off x="2185988" y="4383088"/>
            <a:ext cx="1931987" cy="396875"/>
          </a:xfrm>
          <a:prstGeom prst="rect">
            <a:avLst/>
          </a:prstGeom>
          <a:solidFill>
            <a:schemeClr val="bg1"/>
          </a:solidFill>
          <a:ln w="57150" algn="ctr">
            <a:noFill/>
            <a:miter lim="800000"/>
            <a:headEnd/>
            <a:tailEnd/>
          </a:ln>
        </p:spPr>
        <p:txBody>
          <a:bodyPr wrap="none">
            <a:spAutoFit/>
          </a:bodyPr>
          <a:lstStyle/>
          <a:p>
            <a:pPr algn="ctr" eaLnBrk="0" hangingPunct="0"/>
            <a:r>
              <a:rPr lang="es-ES" sz="2000" b="1" i="1">
                <a:solidFill>
                  <a:srgbClr val="FF3300"/>
                </a:solidFill>
              </a:rPr>
              <a:t>4.2K</a:t>
            </a:r>
            <a:r>
              <a:rPr lang="es-ES" sz="2000" b="1" i="1">
                <a:solidFill>
                  <a:srgbClr val="D49626"/>
                </a:solidFill>
              </a:rPr>
              <a:t> </a:t>
            </a:r>
            <a:r>
              <a:rPr lang="es-ES" sz="2000" b="1" i="1">
                <a:solidFill>
                  <a:srgbClr val="FF3300"/>
                </a:solidFill>
              </a:rPr>
              <a:t>(-268.95ºC)</a:t>
            </a:r>
          </a:p>
        </p:txBody>
      </p:sp>
      <p:sp>
        <p:nvSpPr>
          <p:cNvPr id="287764" name="Text Box 20"/>
          <p:cNvSpPr txBox="1">
            <a:spLocks noChangeArrowheads="1"/>
          </p:cNvSpPr>
          <p:nvPr/>
        </p:nvSpPr>
        <p:spPr bwMode="auto">
          <a:xfrm>
            <a:off x="6130925" y="3606800"/>
            <a:ext cx="2355850" cy="641350"/>
          </a:xfrm>
          <a:prstGeom prst="rect">
            <a:avLst/>
          </a:prstGeom>
          <a:noFill/>
          <a:ln w="57150" algn="ctr">
            <a:noFill/>
            <a:miter lim="800000"/>
            <a:headEnd/>
            <a:tailEnd/>
          </a:ln>
        </p:spPr>
        <p:txBody>
          <a:bodyPr wrap="none">
            <a:spAutoFit/>
          </a:bodyPr>
          <a:lstStyle/>
          <a:p>
            <a:pPr algn="ctr" eaLnBrk="0" hangingPunct="0"/>
            <a:r>
              <a:rPr lang="es-ES" sz="1800" b="1" i="1"/>
              <a:t>Ching Wu Chu</a:t>
            </a:r>
          </a:p>
          <a:p>
            <a:pPr algn="ctr" eaLnBrk="0" hangingPunct="0"/>
            <a:r>
              <a:rPr lang="es-ES" sz="1800" b="1" i="1"/>
              <a:t> (1987) </a:t>
            </a:r>
            <a:r>
              <a:rPr lang="es-ES" sz="1800" b="1" i="1">
                <a:solidFill>
                  <a:srgbClr val="FF3300"/>
                </a:solidFill>
              </a:rPr>
              <a:t>98K </a:t>
            </a:r>
            <a:r>
              <a:rPr lang="es-ES" b="1" i="1">
                <a:solidFill>
                  <a:srgbClr val="FF3300"/>
                </a:solidFill>
              </a:rPr>
              <a:t>(-175.15ºC)</a:t>
            </a:r>
            <a:r>
              <a:rPr lang="es-ES"/>
              <a:t> </a:t>
            </a:r>
          </a:p>
        </p:txBody>
      </p:sp>
      <p:sp>
        <p:nvSpPr>
          <p:cNvPr id="287765" name="Text Box 21"/>
          <p:cNvSpPr txBox="1">
            <a:spLocks noChangeArrowheads="1"/>
          </p:cNvSpPr>
          <p:nvPr/>
        </p:nvSpPr>
        <p:spPr bwMode="auto">
          <a:xfrm>
            <a:off x="6013450" y="3175000"/>
            <a:ext cx="2593975" cy="366713"/>
          </a:xfrm>
          <a:prstGeom prst="rect">
            <a:avLst/>
          </a:prstGeom>
          <a:noFill/>
          <a:ln w="57150" algn="ctr">
            <a:noFill/>
            <a:miter lim="800000"/>
            <a:headEnd/>
            <a:tailEnd/>
          </a:ln>
        </p:spPr>
        <p:txBody>
          <a:bodyPr wrap="none">
            <a:spAutoFit/>
          </a:bodyPr>
          <a:lstStyle/>
          <a:p>
            <a:pPr algn="ctr" eaLnBrk="0" hangingPunct="0"/>
            <a:r>
              <a:rPr lang="es-ES" sz="1800" b="1" i="1"/>
              <a:t>(1986) </a:t>
            </a:r>
            <a:r>
              <a:rPr lang="es-ES" sz="1800" b="1" i="1">
                <a:solidFill>
                  <a:srgbClr val="FF3300"/>
                </a:solidFill>
              </a:rPr>
              <a:t>100K </a:t>
            </a:r>
            <a:r>
              <a:rPr lang="es-ES" b="1" i="1">
                <a:solidFill>
                  <a:srgbClr val="FF3300"/>
                </a:solidFill>
              </a:rPr>
              <a:t>(-173.15ºC)</a:t>
            </a:r>
            <a:r>
              <a:rPr lang="es-ES"/>
              <a:t> ??</a:t>
            </a:r>
          </a:p>
        </p:txBody>
      </p:sp>
      <p:sp>
        <p:nvSpPr>
          <p:cNvPr id="287766" name="Text Box 22"/>
          <p:cNvSpPr txBox="1">
            <a:spLocks noChangeArrowheads="1"/>
          </p:cNvSpPr>
          <p:nvPr/>
        </p:nvSpPr>
        <p:spPr bwMode="auto">
          <a:xfrm>
            <a:off x="6080125" y="4305300"/>
            <a:ext cx="2355850" cy="641350"/>
          </a:xfrm>
          <a:prstGeom prst="rect">
            <a:avLst/>
          </a:prstGeom>
          <a:noFill/>
          <a:ln w="57150" algn="ctr">
            <a:noFill/>
            <a:miter lim="800000"/>
            <a:headEnd/>
            <a:tailEnd/>
          </a:ln>
        </p:spPr>
        <p:txBody>
          <a:bodyPr wrap="none">
            <a:spAutoFit/>
          </a:bodyPr>
          <a:lstStyle/>
          <a:p>
            <a:pPr algn="ctr" eaLnBrk="0" hangingPunct="0"/>
            <a:r>
              <a:rPr lang="es-ES" sz="1800" b="1" i="1"/>
              <a:t>Michel Lagues</a:t>
            </a:r>
          </a:p>
          <a:p>
            <a:pPr algn="ctr" eaLnBrk="0" hangingPunct="0"/>
            <a:r>
              <a:rPr lang="es-ES" sz="1800" b="1" i="1"/>
              <a:t> (1993) </a:t>
            </a:r>
            <a:r>
              <a:rPr lang="es-ES" sz="1800" b="1" i="1">
                <a:solidFill>
                  <a:srgbClr val="FF3300"/>
                </a:solidFill>
              </a:rPr>
              <a:t>98K </a:t>
            </a:r>
            <a:r>
              <a:rPr lang="es-ES" b="1" i="1">
                <a:solidFill>
                  <a:srgbClr val="FF3300"/>
                </a:solidFill>
              </a:rPr>
              <a:t>(-175.15ºC)</a:t>
            </a:r>
            <a:r>
              <a:rPr lang="es-ES"/>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7755"/>
                                        </p:tgtEl>
                                        <p:attrNameLst>
                                          <p:attrName>style.visibility</p:attrName>
                                        </p:attrNameLst>
                                      </p:cBhvr>
                                      <p:to>
                                        <p:strVal val="visible"/>
                                      </p:to>
                                    </p:set>
                                    <p:animEffect transition="in" filter="fade">
                                      <p:cBhvr>
                                        <p:cTn id="15" dur="2000"/>
                                        <p:tgtEl>
                                          <p:spTgt spid="2877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7758"/>
                                        </p:tgtEl>
                                        <p:attrNameLst>
                                          <p:attrName>style.visibility</p:attrName>
                                        </p:attrNameLst>
                                      </p:cBhvr>
                                      <p:to>
                                        <p:strVal val="visible"/>
                                      </p:to>
                                    </p:set>
                                    <p:animEffect transition="in" filter="fade">
                                      <p:cBhvr>
                                        <p:cTn id="20" dur="2000"/>
                                        <p:tgtEl>
                                          <p:spTgt spid="287758"/>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287756"/>
                                        </p:tgtEl>
                                        <p:attrNameLst>
                                          <p:attrName>style.visibility</p:attrName>
                                        </p:attrNameLst>
                                      </p:cBhvr>
                                      <p:to>
                                        <p:strVal val="visible"/>
                                      </p:to>
                                    </p:set>
                                    <p:anim to="" calcmode="lin" valueType="num">
                                      <p:cBhvr>
                                        <p:cTn id="25" dur="1" fill="hold"/>
                                        <p:tgtEl>
                                          <p:spTgt spid="287756"/>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287763"/>
                                        </p:tgtEl>
                                        <p:attrNameLst>
                                          <p:attrName>style.visibility</p:attrName>
                                        </p:attrNameLst>
                                      </p:cBhvr>
                                      <p:to>
                                        <p:strVal val="visible"/>
                                      </p:to>
                                    </p:set>
                                    <p:anim to="" calcmode="lin" valueType="num">
                                      <p:cBhvr>
                                        <p:cTn id="28" dur="1" fill="hold"/>
                                        <p:tgtEl>
                                          <p:spTgt spid="287763"/>
                                        </p:tgtEl>
                                        <p:attrNameLst>
                                          <p:attrName/>
                                        </p:attrNameLst>
                                      </p:cBhvr>
                                    </p:anim>
                                  </p:childTnLst>
                                </p:cTn>
                              </p:par>
                              <p:par>
                                <p:cTn id="29" presetID="1" presetClass="entr" presetSubtype="0" fill="hold" grpId="0" nodeType="withEffect">
                                  <p:stCondLst>
                                    <p:cond delay="0"/>
                                  </p:stCondLst>
                                  <p:childTnLst>
                                    <p:set>
                                      <p:cBhvr>
                                        <p:cTn id="30" dur="1" fill="hold">
                                          <p:stCondLst>
                                            <p:cond delay="0"/>
                                          </p:stCondLst>
                                        </p:cTn>
                                        <p:tgtEl>
                                          <p:spTgt spid="2877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87759"/>
                                        </p:tgtEl>
                                        <p:attrNameLst>
                                          <p:attrName>style.visibility</p:attrName>
                                        </p:attrNameLst>
                                      </p:cBhvr>
                                      <p:to>
                                        <p:strVal val="visible"/>
                                      </p:to>
                                    </p:set>
                                    <p:anim calcmode="discrete" valueType="clr">
                                      <p:cBhvr override="childStyle">
                                        <p:cTn id="35" dur="500"/>
                                        <p:tgtEl>
                                          <p:spTgt spid="287759"/>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287759"/>
                                        </p:tgtEl>
                                        <p:attrNameLst>
                                          <p:attrName>fillcolor</p:attrName>
                                        </p:attrNameLst>
                                      </p:cBhvr>
                                      <p:tavLst>
                                        <p:tav tm="0">
                                          <p:val>
                                            <p:clrVal>
                                              <a:schemeClr val="accent2"/>
                                            </p:clrVal>
                                          </p:val>
                                        </p:tav>
                                        <p:tav tm="50000">
                                          <p:val>
                                            <p:clrVal>
                                              <a:schemeClr val="hlink"/>
                                            </p:clrVal>
                                          </p:val>
                                        </p:tav>
                                      </p:tavLst>
                                    </p:anim>
                                    <p:set>
                                      <p:cBhvr>
                                        <p:cTn id="37" dur="500"/>
                                        <p:tgtEl>
                                          <p:spTgt spid="28775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87760"/>
                                        </p:tgtEl>
                                        <p:attrNameLst>
                                          <p:attrName>style.visibility</p:attrName>
                                        </p:attrNameLst>
                                      </p:cBhvr>
                                      <p:to>
                                        <p:strVal val="visible"/>
                                      </p:to>
                                    </p:set>
                                    <p:anim calcmode="discrete" valueType="clr">
                                      <p:cBhvr override="childStyle">
                                        <p:cTn id="42" dur="80"/>
                                        <p:tgtEl>
                                          <p:spTgt spid="28776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87760"/>
                                        </p:tgtEl>
                                        <p:attrNameLst>
                                          <p:attrName>fillcolor</p:attrName>
                                        </p:attrNameLst>
                                      </p:cBhvr>
                                      <p:tavLst>
                                        <p:tav tm="0">
                                          <p:val>
                                            <p:clrVal>
                                              <a:schemeClr val="accent2"/>
                                            </p:clrVal>
                                          </p:val>
                                        </p:tav>
                                        <p:tav tm="50000">
                                          <p:val>
                                            <p:clrVal>
                                              <a:schemeClr val="hlink"/>
                                            </p:clrVal>
                                          </p:val>
                                        </p:tav>
                                      </p:tavLst>
                                    </p:anim>
                                    <p:set>
                                      <p:cBhvr>
                                        <p:cTn id="44" dur="80"/>
                                        <p:tgtEl>
                                          <p:spTgt spid="28776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287765"/>
                                        </p:tgtEl>
                                        <p:attrNameLst>
                                          <p:attrName>style.visibility</p:attrName>
                                        </p:attrNameLst>
                                      </p:cBhvr>
                                      <p:to>
                                        <p:strVal val="visible"/>
                                      </p:to>
                                    </p:set>
                                    <p:anim to="" calcmode="lin" valueType="num">
                                      <p:cBhvr>
                                        <p:cTn id="49" dur="1" fill="hold"/>
                                        <p:tgtEl>
                                          <p:spTgt spid="287765"/>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287764"/>
                                        </p:tgtEl>
                                        <p:attrNameLst>
                                          <p:attrName>style.visibility</p:attrName>
                                        </p:attrNameLst>
                                      </p:cBhvr>
                                      <p:to>
                                        <p:strVal val="visible"/>
                                      </p:to>
                                    </p:set>
                                    <p:anim to="" calcmode="lin" valueType="num">
                                      <p:cBhvr>
                                        <p:cTn id="54" dur="1" fill="hold"/>
                                        <p:tgtEl>
                                          <p:spTgt spid="287764"/>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287766"/>
                                        </p:tgtEl>
                                        <p:attrNameLst>
                                          <p:attrName>style.visibility</p:attrName>
                                        </p:attrNameLst>
                                      </p:cBhvr>
                                      <p:to>
                                        <p:strVal val="visible"/>
                                      </p:to>
                                    </p:set>
                                    <p:anim to="" calcmode="lin" valueType="num">
                                      <p:cBhvr>
                                        <p:cTn id="59" dur="1" fill="hold"/>
                                        <p:tgtEl>
                                          <p:spTgt spid="287766"/>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287761"/>
                                        </p:tgtEl>
                                        <p:attrNameLst>
                                          <p:attrName>style.visibility</p:attrName>
                                        </p:attrNameLst>
                                      </p:cBhvr>
                                      <p:to>
                                        <p:strVal val="visible"/>
                                      </p:to>
                                    </p:set>
                                    <p:anim calcmode="discrete" valueType="clr">
                                      <p:cBhvr override="childStyle">
                                        <p:cTn id="64" dur="80"/>
                                        <p:tgtEl>
                                          <p:spTgt spid="28776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87761"/>
                                        </p:tgtEl>
                                        <p:attrNameLst>
                                          <p:attrName>fillcolor</p:attrName>
                                        </p:attrNameLst>
                                      </p:cBhvr>
                                      <p:tavLst>
                                        <p:tav tm="0">
                                          <p:val>
                                            <p:clrVal>
                                              <a:schemeClr val="accent2"/>
                                            </p:clrVal>
                                          </p:val>
                                        </p:tav>
                                        <p:tav tm="50000">
                                          <p:val>
                                            <p:clrVal>
                                              <a:schemeClr val="hlink"/>
                                            </p:clrVal>
                                          </p:val>
                                        </p:tav>
                                      </p:tavLst>
                                    </p:anim>
                                    <p:set>
                                      <p:cBhvr>
                                        <p:cTn id="66" dur="80"/>
                                        <p:tgtEl>
                                          <p:spTgt spid="287761"/>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287762"/>
                                        </p:tgtEl>
                                        <p:attrNameLst>
                                          <p:attrName>style.visibility</p:attrName>
                                        </p:attrNameLst>
                                      </p:cBhvr>
                                      <p:to>
                                        <p:strVal val="visible"/>
                                      </p:to>
                                    </p:set>
                                    <p:anim calcmode="discrete" valueType="clr">
                                      <p:cBhvr override="childStyle">
                                        <p:cTn id="71" dur="80"/>
                                        <p:tgtEl>
                                          <p:spTgt spid="287762"/>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87762"/>
                                        </p:tgtEl>
                                        <p:attrNameLst>
                                          <p:attrName>fillcolor</p:attrName>
                                        </p:attrNameLst>
                                      </p:cBhvr>
                                      <p:tavLst>
                                        <p:tav tm="0">
                                          <p:val>
                                            <p:clrVal>
                                              <a:schemeClr val="accent2"/>
                                            </p:clrVal>
                                          </p:val>
                                        </p:tav>
                                        <p:tav tm="50000">
                                          <p:val>
                                            <p:clrVal>
                                              <a:schemeClr val="hlink"/>
                                            </p:clrVal>
                                          </p:val>
                                        </p:tav>
                                      </p:tavLst>
                                    </p:anim>
                                    <p:set>
                                      <p:cBhvr>
                                        <p:cTn id="73" dur="80"/>
                                        <p:tgtEl>
                                          <p:spTgt spid="2877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5" grpId="0"/>
      <p:bldP spid="287756" grpId="0"/>
      <p:bldP spid="287757" grpId="0" animBg="1"/>
      <p:bldP spid="287758" grpId="0"/>
      <p:bldP spid="287759" grpId="0"/>
      <p:bldP spid="287760" grpId="0"/>
      <p:bldP spid="287761" grpId="0"/>
      <p:bldP spid="287762" grpId="0"/>
      <p:bldP spid="287763" grpId="0" animBg="1"/>
      <p:bldP spid="287764" grpId="0"/>
      <p:bldP spid="287765" grpId="0"/>
      <p:bldP spid="2877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sz="half" idx="4294967295"/>
          </p:nvPr>
        </p:nvSpPr>
        <p:spPr bwMode="auto">
          <a:xfrm>
            <a:off x="255588" y="1985963"/>
            <a:ext cx="5564187" cy="606425"/>
          </a:xfrm>
          <a:prstGeom prst="rect">
            <a:avLst/>
          </a:prstGeom>
          <a:noFill/>
          <a:ln>
            <a:miter lim="800000"/>
            <a:headEnd/>
            <a:tailEnd/>
          </a:ln>
        </p:spPr>
        <p:txBody>
          <a:bodyPr/>
          <a:lstStyle/>
          <a:p>
            <a:pPr>
              <a:lnSpc>
                <a:spcPct val="90000"/>
              </a:lnSpc>
              <a:buFont typeface="Symbol" pitchFamily="18" charset="2"/>
              <a:buNone/>
            </a:pPr>
            <a:r>
              <a:rPr lang="eu-ES" sz="2800" i="1" dirty="0" smtClean="0">
                <a:solidFill>
                  <a:srgbClr val="FF3300"/>
                </a:solidFill>
              </a:rPr>
              <a:t>Kasu</a:t>
            </a:r>
            <a:r>
              <a:rPr lang="eu-ES" sz="2800" i="1" dirty="0" err="1" smtClean="0">
                <a:solidFill>
                  <a:srgbClr val="FF3300"/>
                </a:solidFill>
              </a:rPr>
              <a:t> orokorrean</a:t>
            </a:r>
            <a:r>
              <a:rPr lang="eu-ES" sz="2800" i="1" dirty="0" smtClean="0">
                <a:solidFill>
                  <a:srgbClr val="FF3300"/>
                </a:solidFill>
              </a:rPr>
              <a:t> </a:t>
            </a:r>
            <a:r>
              <a:rPr lang="eu-ES" sz="2800" i="1" dirty="0" smtClean="0">
                <a:solidFill>
                  <a:srgbClr val="FF3300"/>
                </a:solidFill>
                <a:latin typeface="Symbol" pitchFamily="18" charset="2"/>
              </a:rPr>
              <a:t>s</a:t>
            </a:r>
            <a:r>
              <a:rPr lang="eu-ES" sz="2800" i="1" dirty="0" err="1" smtClean="0">
                <a:solidFill>
                  <a:srgbClr val="FF3300"/>
                </a:solidFill>
              </a:rPr>
              <a:t> </a:t>
            </a:r>
            <a:r>
              <a:rPr lang="eu-ES" sz="2800" i="1" dirty="0" smtClean="0">
                <a:solidFill>
                  <a:srgbClr val="FF3300"/>
                </a:solidFill>
              </a:rPr>
              <a:t>ez</a:t>
            </a:r>
            <a:r>
              <a:rPr lang="eu-ES" sz="2800" i="1" dirty="0" err="1" smtClean="0">
                <a:solidFill>
                  <a:srgbClr val="FF3300"/>
                </a:solidFill>
              </a:rPr>
              <a:t> d</a:t>
            </a:r>
            <a:r>
              <a:rPr lang="eu-ES" sz="2800" i="1" dirty="0" smtClean="0">
                <a:solidFill>
                  <a:srgbClr val="FF3300"/>
                </a:solidFill>
              </a:rPr>
              <a:t>a</a:t>
            </a:r>
            <a:r>
              <a:rPr lang="eu-ES" sz="2800" i="1" dirty="0" err="1" smtClean="0">
                <a:solidFill>
                  <a:srgbClr val="FF3300"/>
                </a:solidFill>
              </a:rPr>
              <a:t> eskalarea</a:t>
            </a:r>
            <a:endParaRPr lang="eu-ES" sz="2800" i="1" dirty="0" smtClean="0">
              <a:solidFill>
                <a:srgbClr val="FF3300"/>
              </a:solidFill>
            </a:endParaRPr>
          </a:p>
        </p:txBody>
      </p:sp>
      <p:graphicFrame>
        <p:nvGraphicFramePr>
          <p:cNvPr id="154647" name="Object 23"/>
          <p:cNvGraphicFramePr>
            <a:graphicFrameLocks noGrp="1" noChangeAspect="1"/>
          </p:cNvGraphicFramePr>
          <p:nvPr>
            <p:ph sz="quarter" idx="4294967295"/>
          </p:nvPr>
        </p:nvGraphicFramePr>
        <p:xfrm>
          <a:off x="625475" y="2706688"/>
          <a:ext cx="9166225" cy="1198562"/>
        </p:xfrm>
        <a:graphic>
          <a:graphicData uri="http://schemas.openxmlformats.org/presentationml/2006/ole">
            <mc:AlternateContent xmlns:mc="http://schemas.openxmlformats.org/markup-compatibility/2006">
              <mc:Choice xmlns:v="urn:schemas-microsoft-com:vml" Requires="v">
                <p:oleObj spid="_x0000_s154768" name="Ecuación" r:id="rId4" imgW="5727700" imgH="749300" progId="Equation.3">
                  <p:embed/>
                </p:oleObj>
              </mc:Choice>
              <mc:Fallback>
                <p:oleObj name="Ecuación" r:id="rId4" imgW="5727700" imgH="749300" progId="Equation.3">
                  <p:embed/>
                  <p:pic>
                    <p:nvPicPr>
                      <p:cNvPr id="0" name="Picture 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 y="2706688"/>
                        <a:ext cx="9166225"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641" name="Object 17"/>
          <p:cNvGraphicFramePr>
            <a:graphicFrameLocks noChangeAspect="1"/>
          </p:cNvGraphicFramePr>
          <p:nvPr/>
        </p:nvGraphicFramePr>
        <p:xfrm>
          <a:off x="5829300" y="253275"/>
          <a:ext cx="3078163" cy="1539875"/>
        </p:xfrm>
        <a:graphic>
          <a:graphicData uri="http://schemas.openxmlformats.org/presentationml/2006/ole">
            <mc:AlternateContent xmlns:mc="http://schemas.openxmlformats.org/markup-compatibility/2006">
              <mc:Choice xmlns:v="urn:schemas-microsoft-com:vml" Requires="v">
                <p:oleObj spid="_x0000_s154769" name="Ecuación" r:id="rId6" imgW="532937" imgH="266469" progId="Equation.3">
                  <p:embed/>
                </p:oleObj>
              </mc:Choice>
              <mc:Fallback>
                <p:oleObj name="Ecuación" r:id="rId6" imgW="532937" imgH="266469" progId="Equation.3">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300" y="253275"/>
                        <a:ext cx="3078163"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44" name="Object 20"/>
          <p:cNvGraphicFramePr>
            <a:graphicFrameLocks noChangeAspect="1"/>
          </p:cNvGraphicFramePr>
          <p:nvPr/>
        </p:nvGraphicFramePr>
        <p:xfrm>
          <a:off x="470694" y="4333875"/>
          <a:ext cx="8964613" cy="1241425"/>
        </p:xfrm>
        <a:graphic>
          <a:graphicData uri="http://schemas.openxmlformats.org/presentationml/2006/ole">
            <mc:AlternateContent xmlns:mc="http://schemas.openxmlformats.org/markup-compatibility/2006">
              <mc:Choice xmlns:v="urn:schemas-microsoft-com:vml" Requires="v">
                <p:oleObj spid="_x0000_s154770" name="Ecuación" r:id="rId8" imgW="5588000" imgH="774700" progId="Equation.3">
                  <p:embed/>
                </p:oleObj>
              </mc:Choice>
              <mc:Fallback>
                <p:oleObj name="Ecuación" r:id="rId8" imgW="5588000" imgH="774700" progId="Equation.3">
                  <p:embed/>
                  <p:pic>
                    <p:nvPicPr>
                      <p:cNvPr id="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694" y="4333875"/>
                        <a:ext cx="8964613" cy="1241425"/>
                      </a:xfrm>
                      <a:prstGeom prst="rect">
                        <a:avLst/>
                      </a:prstGeom>
                      <a:solidFill>
                        <a:srgbClr val="FFFF00"/>
                      </a:solidFill>
                      <a:ln w="38100">
                        <a:solidFill>
                          <a:schemeClr val="tx1"/>
                        </a:solidFill>
                        <a:miter lim="800000"/>
                        <a:headEnd/>
                        <a:tailEnd/>
                      </a:ln>
                    </p:spPr>
                  </p:pic>
                </p:oleObj>
              </mc:Fallback>
            </mc:AlternateContent>
          </a:graphicData>
        </a:graphic>
      </p:graphicFrame>
      <p:sp>
        <p:nvSpPr>
          <p:cNvPr id="8" name="Rectangle 2"/>
          <p:cNvSpPr txBox="1">
            <a:spLocks noChangeArrowheads="1"/>
          </p:cNvSpPr>
          <p:nvPr/>
        </p:nvSpPr>
        <p:spPr bwMode="auto">
          <a:xfrm>
            <a:off x="474210" y="347877"/>
            <a:ext cx="4836581" cy="1446550"/>
          </a:xfrm>
          <a:prstGeom prst="rect">
            <a:avLst/>
          </a:prstGeom>
          <a:solidFill>
            <a:srgbClr val="FFFF00"/>
          </a:solidFill>
          <a:ln w="38100">
            <a:solidFill>
              <a:schemeClr val="tx1"/>
            </a:solid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u-ES" sz="4400" b="0" i="0" u="none" strike="noStrike" kern="1200" cap="none" spc="0" normalizeH="0" baseline="0" noProof="0" smtClean="0">
                <a:ln>
                  <a:noFill/>
                </a:ln>
                <a:solidFill>
                  <a:schemeClr val="tx1"/>
                </a:solidFill>
                <a:effectLst/>
                <a:uLnTx/>
                <a:uFillTx/>
                <a:latin typeface="Lucida Handwriting" pitchFamily="66" charset="0"/>
                <a:ea typeface="+mj-ea"/>
                <a:cs typeface="+mj-cs"/>
              </a:rPr>
              <a:t>OHM-EN LEGEA</a:t>
            </a:r>
            <a:br>
              <a:rPr kumimoji="0" lang="eu-ES" sz="4400" b="0" i="0" u="none" strike="noStrike" kern="1200" cap="none" spc="0" normalizeH="0" baseline="0" noProof="0" smtClean="0">
                <a:ln>
                  <a:noFill/>
                </a:ln>
                <a:solidFill>
                  <a:schemeClr val="tx1"/>
                </a:solidFill>
                <a:effectLst/>
                <a:uLnTx/>
                <a:uFillTx/>
                <a:latin typeface="Lucida Handwriting" pitchFamily="66" charset="0"/>
                <a:ea typeface="+mj-ea"/>
                <a:cs typeface="+mj-cs"/>
              </a:rPr>
            </a:br>
            <a:r>
              <a:rPr kumimoji="0" lang="eu-ES" sz="4400" b="0" i="0" u="none" strike="noStrike" kern="1200" cap="none" spc="0" normalizeH="0" baseline="0" noProof="0" smtClean="0">
                <a:ln>
                  <a:noFill/>
                </a:ln>
                <a:solidFill>
                  <a:schemeClr val="tx1"/>
                </a:solidFill>
                <a:effectLst/>
                <a:uLnTx/>
                <a:uFillTx/>
                <a:latin typeface="Lucida Handwriting" pitchFamily="66" charset="0"/>
                <a:ea typeface="+mj-ea"/>
                <a:cs typeface="+mj-cs"/>
              </a:rPr>
              <a:t>OHARRAK</a:t>
            </a:r>
            <a:endParaRPr kumimoji="0" lang="eu-ES" sz="4400" b="0" i="0" u="none" strike="noStrike" kern="1200" cap="none" spc="0" normalizeH="0" baseline="0" noProof="0" dirty="0" smtClean="0">
              <a:ln>
                <a:noFill/>
              </a:ln>
              <a:solidFill>
                <a:schemeClr val="tx1"/>
              </a:solidFill>
              <a:effectLst/>
              <a:uLnTx/>
              <a:uFillTx/>
              <a:latin typeface="Lucida Handwriting"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4641"/>
                                        </p:tgtEl>
                                        <p:attrNameLst>
                                          <p:attrName>style.visibility</p:attrName>
                                        </p:attrNameLst>
                                      </p:cBhvr>
                                      <p:to>
                                        <p:strVal val="visible"/>
                                      </p:to>
                                    </p:set>
                                    <p:anim to="" calcmode="lin" valueType="num">
                                      <p:cBhvr>
                                        <p:cTn id="12" dur="1" fill="hold"/>
                                        <p:tgtEl>
                                          <p:spTgt spid="15464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54627">
                                            <p:txEl>
                                              <p:pRg st="0" end="0"/>
                                            </p:txEl>
                                          </p:spTgt>
                                        </p:tgtEl>
                                        <p:attrNameLst>
                                          <p:attrName>style.visibility</p:attrName>
                                        </p:attrNameLst>
                                      </p:cBhvr>
                                      <p:to>
                                        <p:strVal val="visible"/>
                                      </p:to>
                                    </p:set>
                                    <p:anim calcmode="discrete" valueType="clr">
                                      <p:cBhvr override="childStyle">
                                        <p:cTn id="17" dur="80"/>
                                        <p:tgtEl>
                                          <p:spTgt spid="1546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4627">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54627">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4647"/>
                                        </p:tgtEl>
                                        <p:attrNameLst>
                                          <p:attrName>style.visibility</p:attrName>
                                        </p:attrNameLst>
                                      </p:cBhvr>
                                      <p:to>
                                        <p:strVal val="visible"/>
                                      </p:to>
                                    </p:set>
                                    <p:animEffect transition="in" filter="fade">
                                      <p:cBhvr>
                                        <p:cTn id="24" dur="2000"/>
                                        <p:tgtEl>
                                          <p:spTgt spid="154647"/>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54644"/>
                                        </p:tgtEl>
                                        <p:attrNameLst>
                                          <p:attrName>style.visibility</p:attrName>
                                        </p:attrNameLst>
                                      </p:cBhvr>
                                      <p:to>
                                        <p:strVal val="visible"/>
                                      </p:to>
                                    </p:set>
                                    <p:anim to="" calcmode="lin" valueType="num">
                                      <p:cBhvr>
                                        <p:cTn id="29" dur="1" fill="hold"/>
                                        <p:tgtEl>
                                          <p:spTgt spid="1546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530" name="Picture 34"/>
          <p:cNvPicPr>
            <a:picLocks noChangeAspect="1" noChangeArrowheads="1"/>
          </p:cNvPicPr>
          <p:nvPr/>
        </p:nvPicPr>
        <p:blipFill>
          <a:blip r:embed="rId4" cstate="print"/>
          <a:srcRect t="10956" r="4190" b="8217"/>
          <a:stretch>
            <a:fillRect/>
          </a:stretch>
        </p:blipFill>
        <p:spPr bwMode="auto">
          <a:xfrm>
            <a:off x="236538" y="1684338"/>
            <a:ext cx="9264650" cy="2390775"/>
          </a:xfrm>
          <a:prstGeom prst="rect">
            <a:avLst/>
          </a:prstGeom>
          <a:noFill/>
          <a:ln w="9525">
            <a:noFill/>
            <a:miter lim="800000"/>
            <a:headEnd/>
            <a:tailEnd/>
          </a:ln>
        </p:spPr>
      </p:pic>
      <p:sp>
        <p:nvSpPr>
          <p:cNvPr id="362536" name="Oval 40"/>
          <p:cNvSpPr>
            <a:spLocks noChangeArrowheads="1"/>
          </p:cNvSpPr>
          <p:nvPr/>
        </p:nvSpPr>
        <p:spPr bwMode="auto">
          <a:xfrm>
            <a:off x="1073150" y="3092450"/>
            <a:ext cx="447675" cy="890588"/>
          </a:xfrm>
          <a:prstGeom prst="ellipse">
            <a:avLst/>
          </a:prstGeom>
          <a:solidFill>
            <a:srgbClr val="FF9E35"/>
          </a:solidFill>
          <a:ln w="9525">
            <a:solidFill>
              <a:schemeClr val="tx1"/>
            </a:solidFill>
            <a:round/>
            <a:headEnd/>
            <a:tailEnd/>
          </a:ln>
        </p:spPr>
        <p:txBody>
          <a:bodyPr wrap="none" anchor="ctr"/>
          <a:lstStyle/>
          <a:p>
            <a:pPr algn="ctr" eaLnBrk="0" hangingPunct="0"/>
            <a:endParaRPr lang="eu-ES"/>
          </a:p>
        </p:txBody>
      </p:sp>
      <p:sp>
        <p:nvSpPr>
          <p:cNvPr id="362613" name="Rectangle 2"/>
          <p:cNvSpPr>
            <a:spLocks noChangeArrowheads="1"/>
          </p:cNvSpPr>
          <p:nvPr/>
        </p:nvSpPr>
        <p:spPr bwMode="auto">
          <a:xfrm>
            <a:off x="833924" y="117852"/>
            <a:ext cx="8238154" cy="677108"/>
          </a:xfrm>
          <a:prstGeom prst="rect">
            <a:avLst/>
          </a:prstGeom>
          <a:solidFill>
            <a:srgbClr val="FFFF00"/>
          </a:solidFill>
          <a:ln w="38100">
            <a:solidFill>
              <a:schemeClr val="tx1"/>
            </a:solidFill>
            <a:miter lim="800000"/>
            <a:headEnd/>
            <a:tailEnd/>
          </a:ln>
        </p:spPr>
        <p:txBody>
          <a:bodyPr wrap="none" anchor="ctr">
            <a:spAutoFit/>
          </a:bodyPr>
          <a:lstStyle/>
          <a:p>
            <a:pPr algn="ctr"/>
            <a:r>
              <a:rPr lang="eu-ES" sz="3800" dirty="0">
                <a:solidFill>
                  <a:schemeClr val="tx2"/>
                </a:solidFill>
                <a:latin typeface="Lucida Handwriting" pitchFamily="66" charset="0"/>
              </a:rPr>
              <a:t>ERRESISTENTZIA ELEKTRIKOA</a:t>
            </a:r>
          </a:p>
        </p:txBody>
      </p:sp>
      <p:sp>
        <p:nvSpPr>
          <p:cNvPr id="362499" name="Text Box 3"/>
          <p:cNvSpPr txBox="1">
            <a:spLocks noChangeArrowheads="1"/>
          </p:cNvSpPr>
          <p:nvPr/>
        </p:nvSpPr>
        <p:spPr bwMode="auto">
          <a:xfrm>
            <a:off x="758709" y="1420941"/>
            <a:ext cx="2486257" cy="677108"/>
          </a:xfrm>
          <a:prstGeom prst="rect">
            <a:avLst/>
          </a:prstGeom>
          <a:noFill/>
          <a:ln w="9525">
            <a:noFill/>
            <a:miter lim="800000"/>
            <a:headEnd/>
            <a:tailEnd/>
          </a:ln>
        </p:spPr>
        <p:txBody>
          <a:bodyPr wrap="square" lIns="0" tIns="0" rIns="0" bIns="0" anchor="ctr" anchorCtr="1">
            <a:spAutoFit/>
          </a:bodyPr>
          <a:lstStyle/>
          <a:p>
            <a:pPr algn="ctr" eaLnBrk="0" hangingPunct="0"/>
            <a:r>
              <a:rPr lang="es-ES_tradnl" sz="4400" dirty="0" err="1">
                <a:latin typeface="Lucida Handwriting" pitchFamily="66" charset="0"/>
              </a:rPr>
              <a:t>Eroalea</a:t>
            </a:r>
            <a:endParaRPr lang="es-ES_tradnl" dirty="0">
              <a:latin typeface="Lucida Handwriting" pitchFamily="66" charset="0"/>
            </a:endParaRPr>
          </a:p>
        </p:txBody>
      </p:sp>
      <p:sp>
        <p:nvSpPr>
          <p:cNvPr id="362508" name="Oval 12"/>
          <p:cNvSpPr>
            <a:spLocks noChangeArrowheads="1"/>
          </p:cNvSpPr>
          <p:nvPr/>
        </p:nvSpPr>
        <p:spPr bwMode="auto">
          <a:xfrm>
            <a:off x="6496050" y="1758950"/>
            <a:ext cx="447675" cy="1766888"/>
          </a:xfrm>
          <a:prstGeom prst="ellipse">
            <a:avLst/>
          </a:prstGeom>
          <a:solidFill>
            <a:srgbClr val="FF9E35"/>
          </a:solidFill>
          <a:ln w="9525">
            <a:solidFill>
              <a:schemeClr val="tx1"/>
            </a:solidFill>
            <a:round/>
            <a:headEnd/>
            <a:tailEnd/>
          </a:ln>
        </p:spPr>
        <p:txBody>
          <a:bodyPr wrap="none" anchor="ctr"/>
          <a:lstStyle/>
          <a:p>
            <a:pPr algn="ctr" eaLnBrk="0" hangingPunct="0"/>
            <a:endParaRPr lang="eu-ES"/>
          </a:p>
        </p:txBody>
      </p:sp>
      <p:sp>
        <p:nvSpPr>
          <p:cNvPr id="362510" name="Oval 14"/>
          <p:cNvSpPr>
            <a:spLocks noChangeArrowheads="1"/>
          </p:cNvSpPr>
          <p:nvPr/>
        </p:nvSpPr>
        <p:spPr bwMode="auto">
          <a:xfrm rot="-1570906">
            <a:off x="4611688" y="2630488"/>
            <a:ext cx="479425" cy="1065212"/>
          </a:xfrm>
          <a:prstGeom prst="ellipse">
            <a:avLst/>
          </a:prstGeom>
          <a:solidFill>
            <a:srgbClr val="FF9E35"/>
          </a:solidFill>
          <a:ln w="9525">
            <a:solidFill>
              <a:schemeClr val="tx1"/>
            </a:solidFill>
            <a:round/>
            <a:headEnd/>
            <a:tailEnd/>
          </a:ln>
        </p:spPr>
        <p:txBody>
          <a:bodyPr wrap="none" anchor="ctr"/>
          <a:lstStyle/>
          <a:p>
            <a:pPr algn="ctr" eaLnBrk="0" hangingPunct="0"/>
            <a:endParaRPr lang="eu-ES"/>
          </a:p>
        </p:txBody>
      </p:sp>
      <p:sp>
        <p:nvSpPr>
          <p:cNvPr id="362512" name="Text Box 16"/>
          <p:cNvSpPr txBox="1">
            <a:spLocks noChangeArrowheads="1"/>
          </p:cNvSpPr>
          <p:nvPr/>
        </p:nvSpPr>
        <p:spPr bwMode="auto">
          <a:xfrm>
            <a:off x="117293" y="3938588"/>
            <a:ext cx="497252" cy="584775"/>
          </a:xfrm>
          <a:prstGeom prst="rect">
            <a:avLst/>
          </a:prstGeom>
          <a:noFill/>
          <a:ln w="9525">
            <a:noFill/>
            <a:miter lim="800000"/>
            <a:headEnd/>
            <a:tailEnd/>
          </a:ln>
        </p:spPr>
        <p:txBody>
          <a:bodyPr wrap="none">
            <a:spAutoFit/>
          </a:bodyPr>
          <a:lstStyle/>
          <a:p>
            <a:pPr algn="ctr" eaLnBrk="0" hangingPunct="0"/>
            <a:r>
              <a:rPr lang="eu-ES" sz="3200" b="1" dirty="0">
                <a:latin typeface="Lucida Handwriting" pitchFamily="66" charset="0"/>
              </a:rPr>
              <a:t>A</a:t>
            </a:r>
          </a:p>
        </p:txBody>
      </p:sp>
      <p:sp>
        <p:nvSpPr>
          <p:cNvPr id="362513" name="Text Box 17"/>
          <p:cNvSpPr txBox="1">
            <a:spLocks noChangeArrowheads="1"/>
          </p:cNvSpPr>
          <p:nvPr/>
        </p:nvSpPr>
        <p:spPr bwMode="auto">
          <a:xfrm>
            <a:off x="1073150" y="4110038"/>
            <a:ext cx="409575" cy="579437"/>
          </a:xfrm>
          <a:prstGeom prst="rect">
            <a:avLst/>
          </a:prstGeom>
          <a:noFill/>
          <a:ln w="9525">
            <a:noFill/>
            <a:miter lim="800000"/>
            <a:headEnd/>
            <a:tailEnd/>
          </a:ln>
        </p:spPr>
        <p:txBody>
          <a:bodyPr wrap="none">
            <a:spAutoFit/>
          </a:bodyPr>
          <a:lstStyle/>
          <a:p>
            <a:pPr algn="ctr" eaLnBrk="0" hangingPunct="0"/>
            <a:r>
              <a:rPr lang="eu-ES" sz="3200" b="1">
                <a:solidFill>
                  <a:srgbClr val="FF9E35"/>
                </a:solidFill>
              </a:rPr>
              <a:t>S</a:t>
            </a:r>
            <a:endParaRPr lang="eu-ES" sz="3200" b="1">
              <a:solidFill>
                <a:schemeClr val="accent2"/>
              </a:solidFill>
            </a:endParaRPr>
          </a:p>
        </p:txBody>
      </p:sp>
      <p:sp>
        <p:nvSpPr>
          <p:cNvPr id="362514" name="Line 18"/>
          <p:cNvSpPr>
            <a:spLocks noChangeShapeType="1"/>
          </p:cNvSpPr>
          <p:nvPr/>
        </p:nvSpPr>
        <p:spPr bwMode="auto">
          <a:xfrm flipH="1" flipV="1">
            <a:off x="339725" y="3482975"/>
            <a:ext cx="989013" cy="25400"/>
          </a:xfrm>
          <a:prstGeom prst="line">
            <a:avLst/>
          </a:prstGeom>
          <a:noFill/>
          <a:ln w="76200">
            <a:solidFill>
              <a:schemeClr val="accent2"/>
            </a:solidFill>
            <a:round/>
            <a:headEnd type="triangle" w="lg" len="med"/>
            <a:tailEnd/>
          </a:ln>
        </p:spPr>
        <p:txBody>
          <a:bodyPr wrap="none" anchor="ctr"/>
          <a:lstStyle/>
          <a:p>
            <a:endParaRPr lang="es-ES"/>
          </a:p>
        </p:txBody>
      </p:sp>
      <p:sp>
        <p:nvSpPr>
          <p:cNvPr id="362515" name="Text Box 19"/>
          <p:cNvSpPr txBox="1">
            <a:spLocks noChangeArrowheads="1"/>
          </p:cNvSpPr>
          <p:nvPr/>
        </p:nvSpPr>
        <p:spPr bwMode="auto">
          <a:xfrm>
            <a:off x="8456733" y="2417332"/>
            <a:ext cx="434735" cy="769441"/>
          </a:xfrm>
          <a:prstGeom prst="rect">
            <a:avLst/>
          </a:prstGeom>
          <a:noFill/>
          <a:ln w="9525">
            <a:noFill/>
            <a:miter lim="800000"/>
            <a:headEnd/>
            <a:tailEnd/>
          </a:ln>
        </p:spPr>
        <p:txBody>
          <a:bodyPr wrap="none">
            <a:spAutoFit/>
          </a:bodyPr>
          <a:lstStyle/>
          <a:p>
            <a:pPr algn="ctr" eaLnBrk="0" hangingPunct="0"/>
            <a:r>
              <a:rPr lang="es-ES_tradnl" sz="4400" b="1" dirty="0">
                <a:solidFill>
                  <a:schemeClr val="accent2"/>
                </a:solidFill>
                <a:latin typeface="Lucida Handwriting" pitchFamily="66" charset="0"/>
              </a:rPr>
              <a:t>i</a:t>
            </a:r>
            <a:endParaRPr lang="es-ES_tradnl" dirty="0">
              <a:latin typeface="Lucida Handwriting" pitchFamily="66" charset="0"/>
            </a:endParaRPr>
          </a:p>
        </p:txBody>
      </p:sp>
      <p:sp>
        <p:nvSpPr>
          <p:cNvPr id="362516" name="Text Box 20"/>
          <p:cNvSpPr txBox="1">
            <a:spLocks noChangeArrowheads="1"/>
          </p:cNvSpPr>
          <p:nvPr/>
        </p:nvSpPr>
        <p:spPr bwMode="auto">
          <a:xfrm>
            <a:off x="508120" y="3363913"/>
            <a:ext cx="434735" cy="769441"/>
          </a:xfrm>
          <a:prstGeom prst="rect">
            <a:avLst/>
          </a:prstGeom>
          <a:noFill/>
          <a:ln w="9525">
            <a:noFill/>
            <a:miter lim="800000"/>
            <a:headEnd/>
            <a:tailEnd/>
          </a:ln>
        </p:spPr>
        <p:txBody>
          <a:bodyPr wrap="none">
            <a:spAutoFit/>
          </a:bodyPr>
          <a:lstStyle/>
          <a:p>
            <a:pPr algn="ctr" eaLnBrk="0" hangingPunct="0"/>
            <a:r>
              <a:rPr lang="es-ES_tradnl" sz="4400" b="1" dirty="0">
                <a:solidFill>
                  <a:schemeClr val="accent2"/>
                </a:solidFill>
                <a:latin typeface="Lucida Handwriting" pitchFamily="66" charset="0"/>
              </a:rPr>
              <a:t>i</a:t>
            </a:r>
            <a:endParaRPr lang="es-ES_tradnl" dirty="0">
              <a:latin typeface="Lucida Handwriting" pitchFamily="66" charset="0"/>
            </a:endParaRPr>
          </a:p>
        </p:txBody>
      </p:sp>
      <p:sp>
        <p:nvSpPr>
          <p:cNvPr id="362518" name="Line 22"/>
          <p:cNvSpPr>
            <a:spLocks noChangeShapeType="1"/>
          </p:cNvSpPr>
          <p:nvPr/>
        </p:nvSpPr>
        <p:spPr bwMode="auto">
          <a:xfrm>
            <a:off x="3063834" y="1983179"/>
            <a:ext cx="1249404" cy="887021"/>
          </a:xfrm>
          <a:prstGeom prst="line">
            <a:avLst/>
          </a:prstGeom>
          <a:noFill/>
          <a:ln w="19050">
            <a:solidFill>
              <a:schemeClr val="tx1"/>
            </a:solidFill>
            <a:round/>
            <a:headEnd/>
            <a:tailEnd type="triangle" w="med" len="med"/>
          </a:ln>
        </p:spPr>
        <p:txBody>
          <a:bodyPr wrap="none" anchor="ctr"/>
          <a:lstStyle/>
          <a:p>
            <a:endParaRPr lang="es-ES"/>
          </a:p>
        </p:txBody>
      </p:sp>
      <p:sp>
        <p:nvSpPr>
          <p:cNvPr id="362519" name="Text Box 23"/>
          <p:cNvSpPr txBox="1">
            <a:spLocks noChangeArrowheads="1"/>
          </p:cNvSpPr>
          <p:nvPr/>
        </p:nvSpPr>
        <p:spPr bwMode="auto">
          <a:xfrm>
            <a:off x="4717035" y="4210050"/>
            <a:ext cx="4608955" cy="646331"/>
          </a:xfrm>
          <a:prstGeom prst="rect">
            <a:avLst/>
          </a:prstGeom>
          <a:noFill/>
          <a:ln w="9525">
            <a:solidFill>
              <a:srgbClr val="A1A0A1"/>
            </a:solidFill>
            <a:miter lim="800000"/>
            <a:headEnd/>
            <a:tailEnd/>
          </a:ln>
        </p:spPr>
        <p:txBody>
          <a:bodyPr wrap="none">
            <a:spAutoFit/>
          </a:bodyPr>
          <a:lstStyle/>
          <a:p>
            <a:pPr algn="ctr" eaLnBrk="0" hangingPunct="0"/>
            <a:r>
              <a:rPr lang="es-ES_tradnl" sz="3600" b="1" dirty="0" err="1">
                <a:solidFill>
                  <a:srgbClr val="A1A0A1"/>
                </a:solidFill>
                <a:latin typeface="Lucida Handwriting" pitchFamily="66" charset="0"/>
              </a:rPr>
              <a:t>Hodi</a:t>
            </a:r>
            <a:r>
              <a:rPr lang="es-ES_tradnl" sz="3600" b="1" dirty="0">
                <a:solidFill>
                  <a:srgbClr val="A1A0A1"/>
                </a:solidFill>
                <a:latin typeface="Lucida Handwriting" pitchFamily="66" charset="0"/>
              </a:rPr>
              <a:t> </a:t>
            </a:r>
            <a:r>
              <a:rPr lang="es-ES_tradnl" sz="3600" b="1" dirty="0" err="1">
                <a:solidFill>
                  <a:srgbClr val="A1A0A1"/>
                </a:solidFill>
                <a:latin typeface="Lucida Handwriting" pitchFamily="66" charset="0"/>
              </a:rPr>
              <a:t>elementala</a:t>
            </a:r>
            <a:endParaRPr lang="es-ES_tradnl" dirty="0">
              <a:latin typeface="Lucida Handwriting" pitchFamily="66" charset="0"/>
            </a:endParaRPr>
          </a:p>
        </p:txBody>
      </p:sp>
      <p:sp>
        <p:nvSpPr>
          <p:cNvPr id="362520" name="Line 24"/>
          <p:cNvSpPr>
            <a:spLocks noChangeShapeType="1"/>
          </p:cNvSpPr>
          <p:nvPr/>
        </p:nvSpPr>
        <p:spPr bwMode="auto">
          <a:xfrm>
            <a:off x="4462463" y="3556000"/>
            <a:ext cx="895350" cy="642938"/>
          </a:xfrm>
          <a:prstGeom prst="line">
            <a:avLst/>
          </a:prstGeom>
          <a:noFill/>
          <a:ln w="19050">
            <a:solidFill>
              <a:srgbClr val="A1A0A1"/>
            </a:solidFill>
            <a:round/>
            <a:headEnd type="triangle" w="med" len="med"/>
            <a:tailEnd/>
          </a:ln>
        </p:spPr>
        <p:txBody>
          <a:bodyPr wrap="none" anchor="ctr"/>
          <a:lstStyle/>
          <a:p>
            <a:endParaRPr lang="es-ES"/>
          </a:p>
        </p:txBody>
      </p:sp>
      <p:sp>
        <p:nvSpPr>
          <p:cNvPr id="362531" name="Text Box 35"/>
          <p:cNvSpPr txBox="1">
            <a:spLocks noChangeArrowheads="1"/>
          </p:cNvSpPr>
          <p:nvPr/>
        </p:nvSpPr>
        <p:spPr bwMode="auto">
          <a:xfrm>
            <a:off x="9021596" y="3506788"/>
            <a:ext cx="494046" cy="584775"/>
          </a:xfrm>
          <a:prstGeom prst="rect">
            <a:avLst/>
          </a:prstGeom>
          <a:noFill/>
          <a:ln w="9525">
            <a:noFill/>
            <a:miter lim="800000"/>
            <a:headEnd/>
            <a:tailEnd/>
          </a:ln>
        </p:spPr>
        <p:txBody>
          <a:bodyPr wrap="none">
            <a:spAutoFit/>
          </a:bodyPr>
          <a:lstStyle/>
          <a:p>
            <a:pPr algn="ctr" eaLnBrk="0" hangingPunct="0"/>
            <a:r>
              <a:rPr lang="eu-ES" sz="3200" b="1" dirty="0">
                <a:latin typeface="Lucida Handwriting" pitchFamily="66" charset="0"/>
              </a:rPr>
              <a:t>B</a:t>
            </a:r>
          </a:p>
        </p:txBody>
      </p:sp>
      <p:sp>
        <p:nvSpPr>
          <p:cNvPr id="362532" name="Oval 36"/>
          <p:cNvSpPr>
            <a:spLocks noChangeArrowheads="1"/>
          </p:cNvSpPr>
          <p:nvPr/>
        </p:nvSpPr>
        <p:spPr bwMode="auto">
          <a:xfrm>
            <a:off x="2330450" y="3092450"/>
            <a:ext cx="447675" cy="890588"/>
          </a:xfrm>
          <a:prstGeom prst="ellipse">
            <a:avLst/>
          </a:prstGeom>
          <a:solidFill>
            <a:srgbClr val="FF9E35"/>
          </a:solidFill>
          <a:ln w="9525">
            <a:solidFill>
              <a:schemeClr val="tx1"/>
            </a:solidFill>
            <a:round/>
            <a:headEnd/>
            <a:tailEnd/>
          </a:ln>
        </p:spPr>
        <p:txBody>
          <a:bodyPr wrap="none" anchor="ctr"/>
          <a:lstStyle/>
          <a:p>
            <a:pPr algn="ctr" eaLnBrk="0" hangingPunct="0"/>
            <a:endParaRPr lang="eu-ES"/>
          </a:p>
        </p:txBody>
      </p:sp>
      <p:sp>
        <p:nvSpPr>
          <p:cNvPr id="362533" name="Oval 37"/>
          <p:cNvSpPr>
            <a:spLocks noChangeArrowheads="1"/>
          </p:cNvSpPr>
          <p:nvPr/>
        </p:nvSpPr>
        <p:spPr bwMode="auto">
          <a:xfrm rot="-1058088">
            <a:off x="5249863" y="1900238"/>
            <a:ext cx="479425" cy="1662112"/>
          </a:xfrm>
          <a:prstGeom prst="ellipse">
            <a:avLst/>
          </a:prstGeom>
          <a:solidFill>
            <a:srgbClr val="FF9E35"/>
          </a:solidFill>
          <a:ln w="9525">
            <a:solidFill>
              <a:schemeClr val="tx1"/>
            </a:solidFill>
            <a:round/>
            <a:headEnd/>
            <a:tailEnd/>
          </a:ln>
        </p:spPr>
        <p:txBody>
          <a:bodyPr wrap="none" anchor="ctr"/>
          <a:lstStyle/>
          <a:p>
            <a:pPr algn="ctr" eaLnBrk="0" hangingPunct="0"/>
            <a:endParaRPr lang="eu-ES"/>
          </a:p>
        </p:txBody>
      </p:sp>
      <p:sp>
        <p:nvSpPr>
          <p:cNvPr id="362534" name="Oval 38"/>
          <p:cNvSpPr>
            <a:spLocks noChangeArrowheads="1"/>
          </p:cNvSpPr>
          <p:nvPr/>
        </p:nvSpPr>
        <p:spPr bwMode="auto">
          <a:xfrm>
            <a:off x="3409950" y="3081400"/>
            <a:ext cx="447675" cy="890588"/>
          </a:xfrm>
          <a:prstGeom prst="ellipse">
            <a:avLst/>
          </a:prstGeom>
          <a:solidFill>
            <a:srgbClr val="FF9E35"/>
          </a:solidFill>
          <a:ln w="9525">
            <a:solidFill>
              <a:schemeClr val="tx1"/>
            </a:solidFill>
            <a:round/>
            <a:headEnd/>
            <a:tailEnd/>
          </a:ln>
        </p:spPr>
        <p:txBody>
          <a:bodyPr wrap="none" anchor="ctr"/>
          <a:lstStyle/>
          <a:p>
            <a:pPr algn="ctr" eaLnBrk="0" hangingPunct="0"/>
            <a:endParaRPr lang="eu-ES"/>
          </a:p>
        </p:txBody>
      </p:sp>
      <p:sp>
        <p:nvSpPr>
          <p:cNvPr id="362535" name="Oval 39"/>
          <p:cNvSpPr>
            <a:spLocks noChangeArrowheads="1"/>
          </p:cNvSpPr>
          <p:nvPr/>
        </p:nvSpPr>
        <p:spPr bwMode="auto">
          <a:xfrm>
            <a:off x="7918450" y="1746250"/>
            <a:ext cx="447675" cy="1766888"/>
          </a:xfrm>
          <a:prstGeom prst="ellipse">
            <a:avLst/>
          </a:prstGeom>
          <a:solidFill>
            <a:srgbClr val="FF9E35"/>
          </a:solidFill>
          <a:ln w="9525">
            <a:solidFill>
              <a:schemeClr val="tx1"/>
            </a:solidFill>
            <a:round/>
            <a:headEnd/>
            <a:tailEnd/>
          </a:ln>
        </p:spPr>
        <p:txBody>
          <a:bodyPr wrap="none" anchor="ctr"/>
          <a:lstStyle/>
          <a:p>
            <a:pPr algn="ctr" eaLnBrk="0" hangingPunct="0"/>
            <a:endParaRPr lang="eu-ES"/>
          </a:p>
        </p:txBody>
      </p:sp>
      <p:sp>
        <p:nvSpPr>
          <p:cNvPr id="362517" name="Line 21"/>
          <p:cNvSpPr>
            <a:spLocks noChangeShapeType="1"/>
          </p:cNvSpPr>
          <p:nvPr/>
        </p:nvSpPr>
        <p:spPr bwMode="auto">
          <a:xfrm flipH="1" flipV="1">
            <a:off x="8226425" y="2507819"/>
            <a:ext cx="989013" cy="25400"/>
          </a:xfrm>
          <a:prstGeom prst="line">
            <a:avLst/>
          </a:prstGeom>
          <a:noFill/>
          <a:ln w="76200">
            <a:solidFill>
              <a:schemeClr val="accent2"/>
            </a:solidFill>
            <a:round/>
            <a:headEnd type="triangle" w="lg" len="med"/>
            <a:tailEnd/>
          </a:ln>
        </p:spPr>
        <p:txBody>
          <a:bodyPr wrap="none" anchor="ctr"/>
          <a:lstStyle/>
          <a:p>
            <a:endParaRPr lang="es-ES"/>
          </a:p>
        </p:txBody>
      </p:sp>
      <p:sp>
        <p:nvSpPr>
          <p:cNvPr id="362538" name="Freeform 42"/>
          <p:cNvSpPr>
            <a:spLocks/>
          </p:cNvSpPr>
          <p:nvPr/>
        </p:nvSpPr>
        <p:spPr bwMode="auto">
          <a:xfrm>
            <a:off x="381000" y="2498725"/>
            <a:ext cx="8902700" cy="1055688"/>
          </a:xfrm>
          <a:custGeom>
            <a:avLst/>
            <a:gdLst>
              <a:gd name="T0" fmla="*/ 0 w 5608"/>
              <a:gd name="T1" fmla="*/ 1577618377 h 665"/>
              <a:gd name="T2" fmla="*/ 2147483647 w 5608"/>
              <a:gd name="T3" fmla="*/ 1577618377 h 665"/>
              <a:gd name="T4" fmla="*/ 2147483647 w 5608"/>
              <a:gd name="T5" fmla="*/ 1355844604 h 665"/>
              <a:gd name="T6" fmla="*/ 2147483647 w 5608"/>
              <a:gd name="T7" fmla="*/ 892135804 h 665"/>
              <a:gd name="T8" fmla="*/ 2147483647 w 5608"/>
              <a:gd name="T9" fmla="*/ 791329345 h 665"/>
              <a:gd name="T10" fmla="*/ 2147483647 w 5608"/>
              <a:gd name="T11" fmla="*/ 771168093 h 665"/>
              <a:gd name="T12" fmla="*/ 2147483647 w 5608"/>
              <a:gd name="T13" fmla="*/ 650200580 h 665"/>
              <a:gd name="T14" fmla="*/ 2147483647 w 5608"/>
              <a:gd name="T15" fmla="*/ 589716824 h 665"/>
              <a:gd name="T16" fmla="*/ 2147483647 w 5608"/>
              <a:gd name="T17" fmla="*/ 509071815 h 665"/>
              <a:gd name="T18" fmla="*/ 2147483647 w 5608"/>
              <a:gd name="T19" fmla="*/ 488910563 h 665"/>
              <a:gd name="T20" fmla="*/ 2147483647 w 5608"/>
              <a:gd name="T21" fmla="*/ 246975438 h 665"/>
              <a:gd name="T22" fmla="*/ 2147483647 w 5608"/>
              <a:gd name="T23" fmla="*/ 65524094 h 665"/>
              <a:gd name="T24" fmla="*/ 2147483647 w 5608"/>
              <a:gd name="T25" fmla="*/ 5040315 h 665"/>
              <a:gd name="T26" fmla="*/ 2147483647 w 5608"/>
              <a:gd name="T27" fmla="*/ 5040315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08"/>
              <a:gd name="T43" fmla="*/ 0 h 665"/>
              <a:gd name="T44" fmla="*/ 5608 w 5608"/>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08" h="665">
                <a:moveTo>
                  <a:pt x="0" y="626"/>
                </a:moveTo>
                <a:cubicBezTo>
                  <a:pt x="812" y="665"/>
                  <a:pt x="1627" y="633"/>
                  <a:pt x="2440" y="626"/>
                </a:cubicBezTo>
                <a:cubicBezTo>
                  <a:pt x="2510" y="603"/>
                  <a:pt x="2566" y="567"/>
                  <a:pt x="2632" y="538"/>
                </a:cubicBezTo>
                <a:cubicBezTo>
                  <a:pt x="2762" y="480"/>
                  <a:pt x="2889" y="418"/>
                  <a:pt x="3016" y="354"/>
                </a:cubicBezTo>
                <a:cubicBezTo>
                  <a:pt x="3068" y="328"/>
                  <a:pt x="3011" y="349"/>
                  <a:pt x="3064" y="314"/>
                </a:cubicBezTo>
                <a:cubicBezTo>
                  <a:pt x="3071" y="309"/>
                  <a:pt x="3081" y="310"/>
                  <a:pt x="3088" y="306"/>
                </a:cubicBezTo>
                <a:cubicBezTo>
                  <a:pt x="3088" y="306"/>
                  <a:pt x="3148" y="266"/>
                  <a:pt x="3160" y="258"/>
                </a:cubicBezTo>
                <a:cubicBezTo>
                  <a:pt x="3240" y="205"/>
                  <a:pt x="3152" y="270"/>
                  <a:pt x="3216" y="234"/>
                </a:cubicBezTo>
                <a:cubicBezTo>
                  <a:pt x="3233" y="225"/>
                  <a:pt x="3246" y="208"/>
                  <a:pt x="3264" y="202"/>
                </a:cubicBezTo>
                <a:cubicBezTo>
                  <a:pt x="3272" y="199"/>
                  <a:pt x="3280" y="198"/>
                  <a:pt x="3288" y="194"/>
                </a:cubicBezTo>
                <a:cubicBezTo>
                  <a:pt x="3350" y="163"/>
                  <a:pt x="3405" y="115"/>
                  <a:pt x="3472" y="98"/>
                </a:cubicBezTo>
                <a:cubicBezTo>
                  <a:pt x="3576" y="29"/>
                  <a:pt x="3714" y="35"/>
                  <a:pt x="3832" y="26"/>
                </a:cubicBezTo>
                <a:cubicBezTo>
                  <a:pt x="4105" y="4"/>
                  <a:pt x="4026" y="4"/>
                  <a:pt x="4376" y="2"/>
                </a:cubicBezTo>
                <a:cubicBezTo>
                  <a:pt x="4787" y="0"/>
                  <a:pt x="5197" y="2"/>
                  <a:pt x="5608" y="2"/>
                </a:cubicBezTo>
              </a:path>
            </a:pathLst>
          </a:custGeom>
          <a:noFill/>
          <a:ln w="190500" cap="flat" cmpd="sng">
            <a:solidFill>
              <a:srgbClr val="B2B1B2"/>
            </a:solidFill>
            <a:prstDash val="solid"/>
            <a:round/>
            <a:headEnd type="none" w="med" len="med"/>
            <a:tailEnd type="none" w="med" len="med"/>
          </a:ln>
        </p:spPr>
        <p:txBody>
          <a:bodyPr/>
          <a:lstStyle/>
          <a:p>
            <a:endParaRPr lang="es-ES"/>
          </a:p>
        </p:txBody>
      </p:sp>
      <p:sp>
        <p:nvSpPr>
          <p:cNvPr id="362539" name="Freeform 43"/>
          <p:cNvSpPr>
            <a:spLocks/>
          </p:cNvSpPr>
          <p:nvPr/>
        </p:nvSpPr>
        <p:spPr bwMode="auto">
          <a:xfrm>
            <a:off x="495300" y="5115698"/>
            <a:ext cx="8908192" cy="1124464"/>
          </a:xfrm>
          <a:custGeom>
            <a:avLst/>
            <a:gdLst>
              <a:gd name="T0" fmla="*/ 0 w 5608"/>
              <a:gd name="T1" fmla="*/ 1577618377 h 665"/>
              <a:gd name="T2" fmla="*/ 2147483647 w 5608"/>
              <a:gd name="T3" fmla="*/ 1577618377 h 665"/>
              <a:gd name="T4" fmla="*/ 2147483647 w 5608"/>
              <a:gd name="T5" fmla="*/ 1355844604 h 665"/>
              <a:gd name="T6" fmla="*/ 2147483647 w 5608"/>
              <a:gd name="T7" fmla="*/ 892135804 h 665"/>
              <a:gd name="T8" fmla="*/ 2147483647 w 5608"/>
              <a:gd name="T9" fmla="*/ 791329345 h 665"/>
              <a:gd name="T10" fmla="*/ 2147483647 w 5608"/>
              <a:gd name="T11" fmla="*/ 771168093 h 665"/>
              <a:gd name="T12" fmla="*/ 2147483647 w 5608"/>
              <a:gd name="T13" fmla="*/ 650200580 h 665"/>
              <a:gd name="T14" fmla="*/ 2147483647 w 5608"/>
              <a:gd name="T15" fmla="*/ 589716824 h 665"/>
              <a:gd name="T16" fmla="*/ 2147483647 w 5608"/>
              <a:gd name="T17" fmla="*/ 509071815 h 665"/>
              <a:gd name="T18" fmla="*/ 2147483647 w 5608"/>
              <a:gd name="T19" fmla="*/ 488910563 h 665"/>
              <a:gd name="T20" fmla="*/ 2147483647 w 5608"/>
              <a:gd name="T21" fmla="*/ 246975438 h 665"/>
              <a:gd name="T22" fmla="*/ 2147483647 w 5608"/>
              <a:gd name="T23" fmla="*/ 65524094 h 665"/>
              <a:gd name="T24" fmla="*/ 2147483647 w 5608"/>
              <a:gd name="T25" fmla="*/ 5040315 h 665"/>
              <a:gd name="T26" fmla="*/ 2147483647 w 5608"/>
              <a:gd name="T27" fmla="*/ 5040315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08"/>
              <a:gd name="T43" fmla="*/ 0 h 665"/>
              <a:gd name="T44" fmla="*/ 5608 w 5608"/>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08" h="665">
                <a:moveTo>
                  <a:pt x="0" y="626"/>
                </a:moveTo>
                <a:cubicBezTo>
                  <a:pt x="812" y="665"/>
                  <a:pt x="1627" y="633"/>
                  <a:pt x="2440" y="626"/>
                </a:cubicBezTo>
                <a:cubicBezTo>
                  <a:pt x="2510" y="603"/>
                  <a:pt x="2566" y="567"/>
                  <a:pt x="2632" y="538"/>
                </a:cubicBezTo>
                <a:cubicBezTo>
                  <a:pt x="2762" y="480"/>
                  <a:pt x="2889" y="418"/>
                  <a:pt x="3016" y="354"/>
                </a:cubicBezTo>
                <a:cubicBezTo>
                  <a:pt x="3068" y="328"/>
                  <a:pt x="3011" y="349"/>
                  <a:pt x="3064" y="314"/>
                </a:cubicBezTo>
                <a:cubicBezTo>
                  <a:pt x="3071" y="309"/>
                  <a:pt x="3081" y="310"/>
                  <a:pt x="3088" y="306"/>
                </a:cubicBezTo>
                <a:cubicBezTo>
                  <a:pt x="3088" y="306"/>
                  <a:pt x="3148" y="266"/>
                  <a:pt x="3160" y="258"/>
                </a:cubicBezTo>
                <a:cubicBezTo>
                  <a:pt x="3240" y="205"/>
                  <a:pt x="3152" y="270"/>
                  <a:pt x="3216" y="234"/>
                </a:cubicBezTo>
                <a:cubicBezTo>
                  <a:pt x="3233" y="225"/>
                  <a:pt x="3246" y="208"/>
                  <a:pt x="3264" y="202"/>
                </a:cubicBezTo>
                <a:cubicBezTo>
                  <a:pt x="3272" y="199"/>
                  <a:pt x="3280" y="198"/>
                  <a:pt x="3288" y="194"/>
                </a:cubicBezTo>
                <a:cubicBezTo>
                  <a:pt x="3350" y="163"/>
                  <a:pt x="3405" y="115"/>
                  <a:pt x="3472" y="98"/>
                </a:cubicBezTo>
                <a:cubicBezTo>
                  <a:pt x="3576" y="29"/>
                  <a:pt x="3714" y="35"/>
                  <a:pt x="3832" y="26"/>
                </a:cubicBezTo>
                <a:cubicBezTo>
                  <a:pt x="4105" y="4"/>
                  <a:pt x="4026" y="4"/>
                  <a:pt x="4376" y="2"/>
                </a:cubicBezTo>
                <a:cubicBezTo>
                  <a:pt x="4787" y="0"/>
                  <a:pt x="5197" y="2"/>
                  <a:pt x="5608" y="2"/>
                </a:cubicBezTo>
              </a:path>
            </a:pathLst>
          </a:custGeom>
          <a:noFill/>
          <a:ln w="190500" cap="flat" cmpd="sng">
            <a:solidFill>
              <a:srgbClr val="B2B1B2"/>
            </a:solidFill>
            <a:prstDash val="solid"/>
            <a:round/>
            <a:headEnd type="none" w="med" len="med"/>
            <a:tailEnd type="none" w="med" len="med"/>
          </a:ln>
        </p:spPr>
        <p:txBody>
          <a:bodyPr/>
          <a:lstStyle/>
          <a:p>
            <a:endParaRPr lang="es-ES"/>
          </a:p>
        </p:txBody>
      </p:sp>
      <p:grpSp>
        <p:nvGrpSpPr>
          <p:cNvPr id="362540" name="Group 44"/>
          <p:cNvGrpSpPr>
            <a:grpSpLocks/>
          </p:cNvGrpSpPr>
          <p:nvPr/>
        </p:nvGrpSpPr>
        <p:grpSpPr bwMode="auto">
          <a:xfrm>
            <a:off x="2401629" y="5464177"/>
            <a:ext cx="406786" cy="523876"/>
            <a:chOff x="2028" y="1340"/>
            <a:chExt cx="237" cy="330"/>
          </a:xfrm>
        </p:grpSpPr>
        <p:sp>
          <p:nvSpPr>
            <p:cNvPr id="362667" name="Text Box 45"/>
            <p:cNvSpPr txBox="1">
              <a:spLocks noChangeArrowheads="1"/>
            </p:cNvSpPr>
            <p:nvPr/>
          </p:nvSpPr>
          <p:spPr bwMode="auto">
            <a:xfrm>
              <a:off x="2028" y="1340"/>
              <a:ext cx="237" cy="330"/>
            </a:xfrm>
            <a:prstGeom prst="rect">
              <a:avLst/>
            </a:prstGeom>
            <a:noFill/>
            <a:ln w="9525">
              <a:noFill/>
              <a:miter lim="800000"/>
              <a:headEnd/>
              <a:tailEnd/>
            </a:ln>
          </p:spPr>
          <p:txBody>
            <a:bodyPr wrap="none">
              <a:spAutoFit/>
            </a:bodyPr>
            <a:lstStyle/>
            <a:p>
              <a:pPr algn="ctr" eaLnBrk="0" hangingPunct="0"/>
              <a:r>
                <a:rPr lang="eu-ES" sz="2800" dirty="0">
                  <a:solidFill>
                    <a:srgbClr val="FF0000"/>
                  </a:solidFill>
                  <a:latin typeface="Lucida Handwriting" pitchFamily="66" charset="0"/>
                </a:rPr>
                <a:t>E</a:t>
              </a:r>
            </a:p>
          </p:txBody>
        </p:sp>
        <p:sp>
          <p:nvSpPr>
            <p:cNvPr id="362668" name="Line 46"/>
            <p:cNvSpPr>
              <a:spLocks noChangeShapeType="1"/>
            </p:cNvSpPr>
            <p:nvPr/>
          </p:nvSpPr>
          <p:spPr bwMode="auto">
            <a:xfrm>
              <a:off x="2108" y="1376"/>
              <a:ext cx="156" cy="0"/>
            </a:xfrm>
            <a:prstGeom prst="line">
              <a:avLst/>
            </a:prstGeom>
            <a:noFill/>
            <a:ln w="9525">
              <a:solidFill>
                <a:srgbClr val="FF0000"/>
              </a:solidFill>
              <a:round/>
              <a:headEnd/>
              <a:tailEnd type="triangle" w="med" len="med"/>
            </a:ln>
          </p:spPr>
          <p:txBody>
            <a:bodyPr wrap="none" anchor="ctr"/>
            <a:lstStyle/>
            <a:p>
              <a:endParaRPr lang="es-ES"/>
            </a:p>
          </p:txBody>
        </p:sp>
      </p:grpSp>
      <p:sp>
        <p:nvSpPr>
          <p:cNvPr id="362543" name="Text Box 47"/>
          <p:cNvSpPr txBox="1">
            <a:spLocks noChangeArrowheads="1"/>
          </p:cNvSpPr>
          <p:nvPr/>
        </p:nvSpPr>
        <p:spPr bwMode="auto">
          <a:xfrm>
            <a:off x="154979" y="5883275"/>
            <a:ext cx="418705" cy="461665"/>
          </a:xfrm>
          <a:prstGeom prst="rect">
            <a:avLst/>
          </a:prstGeom>
          <a:noFill/>
          <a:ln w="9525">
            <a:noFill/>
            <a:miter lim="800000"/>
            <a:headEnd/>
            <a:tailEnd/>
          </a:ln>
        </p:spPr>
        <p:txBody>
          <a:bodyPr wrap="none">
            <a:spAutoFit/>
          </a:bodyPr>
          <a:lstStyle/>
          <a:p>
            <a:pPr algn="ctr" eaLnBrk="0" hangingPunct="0"/>
            <a:r>
              <a:rPr lang="eu-ES" sz="2400" b="1" dirty="0">
                <a:latin typeface="Lucida Handwriting" pitchFamily="66" charset="0"/>
              </a:rPr>
              <a:t>A</a:t>
            </a:r>
            <a:endParaRPr lang="eu-ES" dirty="0">
              <a:latin typeface="Lucida Handwriting" pitchFamily="66" charset="0"/>
            </a:endParaRPr>
          </a:p>
        </p:txBody>
      </p:sp>
      <p:sp>
        <p:nvSpPr>
          <p:cNvPr id="362544" name="Text Box 48"/>
          <p:cNvSpPr txBox="1">
            <a:spLocks noChangeArrowheads="1"/>
          </p:cNvSpPr>
          <p:nvPr/>
        </p:nvSpPr>
        <p:spPr bwMode="auto">
          <a:xfrm>
            <a:off x="9352962" y="4918075"/>
            <a:ext cx="417102" cy="461665"/>
          </a:xfrm>
          <a:prstGeom prst="rect">
            <a:avLst/>
          </a:prstGeom>
          <a:noFill/>
          <a:ln w="9525">
            <a:noFill/>
            <a:miter lim="800000"/>
            <a:headEnd/>
            <a:tailEnd/>
          </a:ln>
        </p:spPr>
        <p:txBody>
          <a:bodyPr wrap="none">
            <a:spAutoFit/>
          </a:bodyPr>
          <a:lstStyle/>
          <a:p>
            <a:pPr algn="ctr" eaLnBrk="0" hangingPunct="0"/>
            <a:r>
              <a:rPr lang="eu-ES" sz="2400" b="1" dirty="0">
                <a:latin typeface="Lucida Handwriting" pitchFamily="66" charset="0"/>
              </a:rPr>
              <a:t>B</a:t>
            </a:r>
            <a:endParaRPr lang="eu-ES" dirty="0">
              <a:latin typeface="Lucida Handwriting" pitchFamily="66" charset="0"/>
            </a:endParaRPr>
          </a:p>
        </p:txBody>
      </p:sp>
      <p:grpSp>
        <p:nvGrpSpPr>
          <p:cNvPr id="362545" name="Group 49"/>
          <p:cNvGrpSpPr>
            <a:grpSpLocks/>
          </p:cNvGrpSpPr>
          <p:nvPr/>
        </p:nvGrpSpPr>
        <p:grpSpPr bwMode="auto">
          <a:xfrm>
            <a:off x="623888" y="6120371"/>
            <a:ext cx="565150" cy="146050"/>
            <a:chOff x="296" y="2272"/>
            <a:chExt cx="329" cy="92"/>
          </a:xfrm>
        </p:grpSpPr>
        <p:sp>
          <p:nvSpPr>
            <p:cNvPr id="362665" name="Line 50"/>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66" name="Line 51"/>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48" name="Group 52"/>
          <p:cNvGrpSpPr>
            <a:grpSpLocks/>
          </p:cNvGrpSpPr>
          <p:nvPr/>
        </p:nvGrpSpPr>
        <p:grpSpPr bwMode="auto">
          <a:xfrm rot="-1740000">
            <a:off x="4649788" y="5841657"/>
            <a:ext cx="566737" cy="146050"/>
            <a:chOff x="296" y="2272"/>
            <a:chExt cx="329" cy="92"/>
          </a:xfrm>
        </p:grpSpPr>
        <p:sp>
          <p:nvSpPr>
            <p:cNvPr id="362663" name="Line 53"/>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64" name="Line 54"/>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60" name="Group 64"/>
          <p:cNvGrpSpPr>
            <a:grpSpLocks/>
          </p:cNvGrpSpPr>
          <p:nvPr/>
        </p:nvGrpSpPr>
        <p:grpSpPr bwMode="auto">
          <a:xfrm rot="-480000">
            <a:off x="6134100" y="5108918"/>
            <a:ext cx="566738" cy="146050"/>
            <a:chOff x="296" y="2272"/>
            <a:chExt cx="329" cy="92"/>
          </a:xfrm>
        </p:grpSpPr>
        <p:sp>
          <p:nvSpPr>
            <p:cNvPr id="362661" name="Line 65"/>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62" name="Line 66"/>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63" name="Group 67"/>
          <p:cNvGrpSpPr>
            <a:grpSpLocks/>
          </p:cNvGrpSpPr>
          <p:nvPr/>
        </p:nvGrpSpPr>
        <p:grpSpPr bwMode="auto">
          <a:xfrm>
            <a:off x="1398588" y="6133071"/>
            <a:ext cx="565150" cy="146050"/>
            <a:chOff x="296" y="2272"/>
            <a:chExt cx="329" cy="92"/>
          </a:xfrm>
        </p:grpSpPr>
        <p:sp>
          <p:nvSpPr>
            <p:cNvPr id="362659" name="Line 68"/>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60" name="Line 69"/>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66" name="Group 70"/>
          <p:cNvGrpSpPr>
            <a:grpSpLocks/>
          </p:cNvGrpSpPr>
          <p:nvPr/>
        </p:nvGrpSpPr>
        <p:grpSpPr bwMode="auto">
          <a:xfrm>
            <a:off x="2338731" y="6133757"/>
            <a:ext cx="565150" cy="146050"/>
            <a:chOff x="296" y="2272"/>
            <a:chExt cx="329" cy="92"/>
          </a:xfrm>
        </p:grpSpPr>
        <p:sp>
          <p:nvSpPr>
            <p:cNvPr id="362657" name="Line 71"/>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58" name="Line 72"/>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69" name="Group 73"/>
          <p:cNvGrpSpPr>
            <a:grpSpLocks/>
          </p:cNvGrpSpPr>
          <p:nvPr/>
        </p:nvGrpSpPr>
        <p:grpSpPr bwMode="auto">
          <a:xfrm>
            <a:off x="3328988" y="6120714"/>
            <a:ext cx="565150" cy="146050"/>
            <a:chOff x="296" y="2272"/>
            <a:chExt cx="329" cy="92"/>
          </a:xfrm>
        </p:grpSpPr>
        <p:sp>
          <p:nvSpPr>
            <p:cNvPr id="362655" name="Line 74"/>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56" name="Line 75"/>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72" name="Group 76"/>
          <p:cNvGrpSpPr>
            <a:grpSpLocks/>
          </p:cNvGrpSpPr>
          <p:nvPr/>
        </p:nvGrpSpPr>
        <p:grpSpPr bwMode="auto">
          <a:xfrm rot="-1879835">
            <a:off x="5360988" y="5422900"/>
            <a:ext cx="566737" cy="146050"/>
            <a:chOff x="296" y="2272"/>
            <a:chExt cx="329" cy="92"/>
          </a:xfrm>
        </p:grpSpPr>
        <p:sp>
          <p:nvSpPr>
            <p:cNvPr id="362653" name="Line 77"/>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54" name="Line 78"/>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75" name="Group 79"/>
          <p:cNvGrpSpPr>
            <a:grpSpLocks/>
          </p:cNvGrpSpPr>
          <p:nvPr/>
        </p:nvGrpSpPr>
        <p:grpSpPr bwMode="auto">
          <a:xfrm>
            <a:off x="6832600" y="5058804"/>
            <a:ext cx="566738" cy="146050"/>
            <a:chOff x="296" y="2272"/>
            <a:chExt cx="329" cy="92"/>
          </a:xfrm>
        </p:grpSpPr>
        <p:sp>
          <p:nvSpPr>
            <p:cNvPr id="362651" name="Line 80"/>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52" name="Line 81"/>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78" name="Group 82"/>
          <p:cNvGrpSpPr>
            <a:grpSpLocks/>
          </p:cNvGrpSpPr>
          <p:nvPr/>
        </p:nvGrpSpPr>
        <p:grpSpPr bwMode="auto">
          <a:xfrm>
            <a:off x="7632700" y="5058118"/>
            <a:ext cx="566738" cy="146050"/>
            <a:chOff x="296" y="2272"/>
            <a:chExt cx="329" cy="92"/>
          </a:xfrm>
        </p:grpSpPr>
        <p:sp>
          <p:nvSpPr>
            <p:cNvPr id="362649" name="Line 83"/>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50" name="Line 84"/>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362581" name="Group 85"/>
          <p:cNvGrpSpPr>
            <a:grpSpLocks/>
          </p:cNvGrpSpPr>
          <p:nvPr/>
        </p:nvGrpSpPr>
        <p:grpSpPr bwMode="auto">
          <a:xfrm>
            <a:off x="8597900" y="5057775"/>
            <a:ext cx="566738" cy="146050"/>
            <a:chOff x="296" y="2272"/>
            <a:chExt cx="329" cy="92"/>
          </a:xfrm>
        </p:grpSpPr>
        <p:sp>
          <p:nvSpPr>
            <p:cNvPr id="362647" name="Line 86"/>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362648" name="Line 87"/>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aphicFrame>
        <p:nvGraphicFramePr>
          <p:cNvPr id="362610" name="Object 114"/>
          <p:cNvGraphicFramePr>
            <a:graphicFrameLocks noChangeAspect="1"/>
          </p:cNvGraphicFramePr>
          <p:nvPr/>
        </p:nvGraphicFramePr>
        <p:xfrm>
          <a:off x="2312988" y="6294438"/>
          <a:ext cx="623887" cy="520700"/>
        </p:xfrm>
        <a:graphic>
          <a:graphicData uri="http://schemas.openxmlformats.org/presentationml/2006/ole">
            <mc:AlternateContent xmlns:mc="http://schemas.openxmlformats.org/markup-compatibility/2006">
              <mc:Choice xmlns:v="urn:schemas-microsoft-com:vml" Requires="v">
                <p:oleObj spid="_x0000_s362651" name="Ecuación" r:id="rId5" imgW="253890" imgH="228501" progId="Equation.3">
                  <p:embed/>
                </p:oleObj>
              </mc:Choice>
              <mc:Fallback>
                <p:oleObj name="Ecuación" r:id="rId5" imgW="253890" imgH="228501" progId="Equation.3">
                  <p:embed/>
                  <p:pic>
                    <p:nvPicPr>
                      <p:cNvPr id="0" name="Picture 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988" y="6294438"/>
                        <a:ext cx="62388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2611" name="Line 115"/>
          <p:cNvSpPr>
            <a:spLocks noChangeShapeType="1"/>
          </p:cNvSpPr>
          <p:nvPr/>
        </p:nvSpPr>
        <p:spPr bwMode="auto">
          <a:xfrm rot="-5400000">
            <a:off x="4614069" y="5017294"/>
            <a:ext cx="895350" cy="642938"/>
          </a:xfrm>
          <a:prstGeom prst="line">
            <a:avLst/>
          </a:prstGeom>
          <a:noFill/>
          <a:ln w="19050">
            <a:solidFill>
              <a:srgbClr val="A1A0A1"/>
            </a:solidFill>
            <a:round/>
            <a:headEnd type="triangle" w="med" len="med"/>
            <a:tailEnd/>
          </a:ln>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62499"/>
                                        </p:tgtEl>
                                        <p:attrNameLst>
                                          <p:attrName>style.visibility</p:attrName>
                                        </p:attrNameLst>
                                      </p:cBhvr>
                                      <p:to>
                                        <p:strVal val="visible"/>
                                      </p:to>
                                    </p:set>
                                    <p:animEffect transition="in" filter="fade">
                                      <p:cBhvr>
                                        <p:cTn id="7" dur="2000"/>
                                        <p:tgtEl>
                                          <p:spTgt spid="3624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2518"/>
                                        </p:tgtEl>
                                        <p:attrNameLst>
                                          <p:attrName>style.visibility</p:attrName>
                                        </p:attrNameLst>
                                      </p:cBhvr>
                                      <p:to>
                                        <p:strVal val="visible"/>
                                      </p:to>
                                    </p:set>
                                    <p:animEffect transition="in" filter="fade">
                                      <p:cBhvr>
                                        <p:cTn id="10" dur="2000"/>
                                        <p:tgtEl>
                                          <p:spTgt spid="362518"/>
                                        </p:tgtEl>
                                      </p:cBhvr>
                                    </p:animEffect>
                                  </p:childTnLst>
                                </p:cTn>
                              </p:par>
                              <p:par>
                                <p:cTn id="11" presetID="10" presetClass="entr" presetSubtype="0" fill="hold" nodeType="withEffect">
                                  <p:stCondLst>
                                    <p:cond delay="0"/>
                                  </p:stCondLst>
                                  <p:childTnLst>
                                    <p:set>
                                      <p:cBhvr>
                                        <p:cTn id="12" dur="1" fill="hold">
                                          <p:stCondLst>
                                            <p:cond delay="0"/>
                                          </p:stCondLst>
                                        </p:cTn>
                                        <p:tgtEl>
                                          <p:spTgt spid="362530"/>
                                        </p:tgtEl>
                                        <p:attrNameLst>
                                          <p:attrName>style.visibility</p:attrName>
                                        </p:attrNameLst>
                                      </p:cBhvr>
                                      <p:to>
                                        <p:strVal val="visible"/>
                                      </p:to>
                                    </p:set>
                                    <p:animEffect transition="in" filter="fade">
                                      <p:cBhvr>
                                        <p:cTn id="13" dur="2000"/>
                                        <p:tgtEl>
                                          <p:spTgt spid="3625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2512"/>
                                        </p:tgtEl>
                                        <p:attrNameLst>
                                          <p:attrName>style.visibility</p:attrName>
                                        </p:attrNameLst>
                                      </p:cBhvr>
                                      <p:to>
                                        <p:strVal val="visible"/>
                                      </p:to>
                                    </p:set>
                                    <p:animEffect transition="in" filter="fade">
                                      <p:cBhvr>
                                        <p:cTn id="18" dur="2000"/>
                                        <p:tgtEl>
                                          <p:spTgt spid="362512"/>
                                        </p:tgtEl>
                                      </p:cBhvr>
                                    </p:animEffect>
                                  </p:childTnLst>
                                </p:cTn>
                              </p:par>
                            </p:childTnLst>
                          </p:cTn>
                        </p:par>
                        <p:par>
                          <p:cTn id="19" fill="hold">
                            <p:stCondLst>
                              <p:cond delay="2000"/>
                            </p:stCondLst>
                            <p:childTnLst>
                              <p:par>
                                <p:cTn id="20" presetID="24" presetClass="entr" presetSubtype="0" fill="hold" grpId="0" nodeType="afterEffect">
                                  <p:stCondLst>
                                    <p:cond delay="0"/>
                                  </p:stCondLst>
                                  <p:childTnLst>
                                    <p:set>
                                      <p:cBhvr>
                                        <p:cTn id="21" dur="1" fill="hold">
                                          <p:stCondLst>
                                            <p:cond delay="0"/>
                                          </p:stCondLst>
                                        </p:cTn>
                                        <p:tgtEl>
                                          <p:spTgt spid="362516"/>
                                        </p:tgtEl>
                                        <p:attrNameLst>
                                          <p:attrName>style.visibility</p:attrName>
                                        </p:attrNameLst>
                                      </p:cBhvr>
                                      <p:to>
                                        <p:strVal val="visible"/>
                                      </p:to>
                                    </p:set>
                                    <p:anim to="" calcmode="lin" valueType="num">
                                      <p:cBhvr>
                                        <p:cTn id="22" dur="1" fill="hold"/>
                                        <p:tgtEl>
                                          <p:spTgt spid="362516"/>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62514"/>
                                        </p:tgtEl>
                                        <p:attrNameLst>
                                          <p:attrName>style.visibility</p:attrName>
                                        </p:attrNameLst>
                                      </p:cBhvr>
                                      <p:to>
                                        <p:strVal val="visible"/>
                                      </p:to>
                                    </p:set>
                                    <p:anim to="" calcmode="lin" valueType="num">
                                      <p:cBhvr>
                                        <p:cTn id="25" dur="1" fill="hold"/>
                                        <p:tgtEl>
                                          <p:spTgt spid="36251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2517"/>
                                        </p:tgtEl>
                                        <p:attrNameLst>
                                          <p:attrName>style.visibility</p:attrName>
                                        </p:attrNameLst>
                                      </p:cBhvr>
                                      <p:to>
                                        <p:strVal val="visible"/>
                                      </p:to>
                                    </p:set>
                                    <p:animEffect transition="in" filter="fade">
                                      <p:cBhvr>
                                        <p:cTn id="30" dur="2000"/>
                                        <p:tgtEl>
                                          <p:spTgt spid="3625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2515"/>
                                        </p:tgtEl>
                                        <p:attrNameLst>
                                          <p:attrName>style.visibility</p:attrName>
                                        </p:attrNameLst>
                                      </p:cBhvr>
                                      <p:to>
                                        <p:strVal val="visible"/>
                                      </p:to>
                                    </p:set>
                                    <p:animEffect transition="in" filter="fade">
                                      <p:cBhvr>
                                        <p:cTn id="33" dur="2000"/>
                                        <p:tgtEl>
                                          <p:spTgt spid="362515"/>
                                        </p:tgtEl>
                                      </p:cBhvr>
                                    </p:animEffect>
                                  </p:childTnLst>
                                </p:cTn>
                              </p:par>
                            </p:childTnLst>
                          </p:cTn>
                        </p:par>
                        <p:par>
                          <p:cTn id="34" fill="hold">
                            <p:stCondLst>
                              <p:cond delay="2000"/>
                            </p:stCondLst>
                            <p:childTnLst>
                              <p:par>
                                <p:cTn id="35" presetID="24" presetClass="entr" presetSubtype="0" fill="hold" grpId="0" nodeType="afterEffect">
                                  <p:stCondLst>
                                    <p:cond delay="0"/>
                                  </p:stCondLst>
                                  <p:childTnLst>
                                    <p:set>
                                      <p:cBhvr>
                                        <p:cTn id="36" dur="1" fill="hold">
                                          <p:stCondLst>
                                            <p:cond delay="0"/>
                                          </p:stCondLst>
                                        </p:cTn>
                                        <p:tgtEl>
                                          <p:spTgt spid="362531"/>
                                        </p:tgtEl>
                                        <p:attrNameLst>
                                          <p:attrName>style.visibility</p:attrName>
                                        </p:attrNameLst>
                                      </p:cBhvr>
                                      <p:to>
                                        <p:strVal val="visible"/>
                                      </p:to>
                                    </p:set>
                                    <p:anim to="" calcmode="lin" valueType="num">
                                      <p:cBhvr>
                                        <p:cTn id="37" dur="1" fill="hold"/>
                                        <p:tgtEl>
                                          <p:spTgt spid="362531"/>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2536"/>
                                        </p:tgtEl>
                                        <p:attrNameLst>
                                          <p:attrName>style.visibility</p:attrName>
                                        </p:attrNameLst>
                                      </p:cBhvr>
                                      <p:to>
                                        <p:strVal val="visible"/>
                                      </p:to>
                                    </p:set>
                                    <p:animEffect transition="in" filter="fade">
                                      <p:cBhvr>
                                        <p:cTn id="42" dur="2000"/>
                                        <p:tgtEl>
                                          <p:spTgt spid="3625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2513"/>
                                        </p:tgtEl>
                                        <p:attrNameLst>
                                          <p:attrName>style.visibility</p:attrName>
                                        </p:attrNameLst>
                                      </p:cBhvr>
                                      <p:to>
                                        <p:strVal val="visible"/>
                                      </p:to>
                                    </p:set>
                                    <p:animEffect transition="in" filter="fade">
                                      <p:cBhvr>
                                        <p:cTn id="45" dur="2000"/>
                                        <p:tgtEl>
                                          <p:spTgt spid="3625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2532"/>
                                        </p:tgtEl>
                                        <p:attrNameLst>
                                          <p:attrName>style.visibility</p:attrName>
                                        </p:attrNameLst>
                                      </p:cBhvr>
                                      <p:to>
                                        <p:strVal val="visible"/>
                                      </p:to>
                                    </p:set>
                                    <p:animEffect transition="in" filter="fade">
                                      <p:cBhvr>
                                        <p:cTn id="50" dur="2000"/>
                                        <p:tgtEl>
                                          <p:spTgt spid="362532"/>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62534"/>
                                        </p:tgtEl>
                                        <p:attrNameLst>
                                          <p:attrName>style.visibility</p:attrName>
                                        </p:attrNameLst>
                                      </p:cBhvr>
                                      <p:to>
                                        <p:strVal val="visible"/>
                                      </p:to>
                                    </p:set>
                                    <p:animEffect transition="in" filter="fade">
                                      <p:cBhvr>
                                        <p:cTn id="54" dur="2000"/>
                                        <p:tgtEl>
                                          <p:spTgt spid="3625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2510"/>
                                        </p:tgtEl>
                                        <p:attrNameLst>
                                          <p:attrName>style.visibility</p:attrName>
                                        </p:attrNameLst>
                                      </p:cBhvr>
                                      <p:to>
                                        <p:strVal val="visible"/>
                                      </p:to>
                                    </p:set>
                                    <p:animEffect transition="in" filter="fade">
                                      <p:cBhvr>
                                        <p:cTn id="59" dur="2000"/>
                                        <p:tgtEl>
                                          <p:spTgt spid="3625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62533"/>
                                        </p:tgtEl>
                                        <p:attrNameLst>
                                          <p:attrName>style.visibility</p:attrName>
                                        </p:attrNameLst>
                                      </p:cBhvr>
                                      <p:to>
                                        <p:strVal val="visible"/>
                                      </p:to>
                                    </p:set>
                                    <p:animEffect transition="in" filter="fade">
                                      <p:cBhvr>
                                        <p:cTn id="64" dur="2000"/>
                                        <p:tgtEl>
                                          <p:spTgt spid="36253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62508"/>
                                        </p:tgtEl>
                                        <p:attrNameLst>
                                          <p:attrName>style.visibility</p:attrName>
                                        </p:attrNameLst>
                                      </p:cBhvr>
                                      <p:to>
                                        <p:strVal val="visible"/>
                                      </p:to>
                                    </p:set>
                                    <p:animEffect transition="in" filter="fade">
                                      <p:cBhvr>
                                        <p:cTn id="69" dur="2000"/>
                                        <p:tgtEl>
                                          <p:spTgt spid="36250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2535"/>
                                        </p:tgtEl>
                                        <p:attrNameLst>
                                          <p:attrName>style.visibility</p:attrName>
                                        </p:attrNameLst>
                                      </p:cBhvr>
                                      <p:to>
                                        <p:strVal val="visible"/>
                                      </p:to>
                                    </p:set>
                                    <p:animEffect transition="in" filter="fade">
                                      <p:cBhvr>
                                        <p:cTn id="74" dur="2000"/>
                                        <p:tgtEl>
                                          <p:spTgt spid="3625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62538"/>
                                        </p:tgtEl>
                                        <p:attrNameLst>
                                          <p:attrName>style.visibility</p:attrName>
                                        </p:attrNameLst>
                                      </p:cBhvr>
                                      <p:to>
                                        <p:strVal val="visible"/>
                                      </p:to>
                                    </p:set>
                                    <p:animEffect transition="in" filter="wipe(left)">
                                      <p:cBhvr>
                                        <p:cTn id="79" dur="5000"/>
                                        <p:tgtEl>
                                          <p:spTgt spid="362538"/>
                                        </p:tgtEl>
                                      </p:cBhvr>
                                    </p:animEffect>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grpId="0" nodeType="clickEffect">
                                  <p:stCondLst>
                                    <p:cond delay="0"/>
                                  </p:stCondLst>
                                  <p:childTnLst>
                                    <p:set>
                                      <p:cBhvr>
                                        <p:cTn id="83" dur="1" fill="hold">
                                          <p:stCondLst>
                                            <p:cond delay="0"/>
                                          </p:stCondLst>
                                        </p:cTn>
                                        <p:tgtEl>
                                          <p:spTgt spid="362520"/>
                                        </p:tgtEl>
                                        <p:attrNameLst>
                                          <p:attrName>style.visibility</p:attrName>
                                        </p:attrNameLst>
                                      </p:cBhvr>
                                      <p:to>
                                        <p:strVal val="visible"/>
                                      </p:to>
                                    </p:set>
                                    <p:anim to="" calcmode="lin" valueType="num">
                                      <p:cBhvr>
                                        <p:cTn id="84" dur="1" fill="hold"/>
                                        <p:tgtEl>
                                          <p:spTgt spid="362520"/>
                                        </p:tgtEl>
                                        <p:attrNameLst>
                                          <p:attrName/>
                                        </p:attrNameLst>
                                      </p:cBhvr>
                                    </p:anim>
                                  </p:childTnLst>
                                </p:cTn>
                              </p:par>
                              <p:par>
                                <p:cTn id="85" presetID="24" presetClass="entr" presetSubtype="0" fill="hold" grpId="0" nodeType="withEffect">
                                  <p:stCondLst>
                                    <p:cond delay="0"/>
                                  </p:stCondLst>
                                  <p:childTnLst>
                                    <p:set>
                                      <p:cBhvr>
                                        <p:cTn id="86" dur="1" fill="hold">
                                          <p:stCondLst>
                                            <p:cond delay="0"/>
                                          </p:stCondLst>
                                        </p:cTn>
                                        <p:tgtEl>
                                          <p:spTgt spid="362519"/>
                                        </p:tgtEl>
                                        <p:attrNameLst>
                                          <p:attrName>style.visibility</p:attrName>
                                        </p:attrNameLst>
                                      </p:cBhvr>
                                      <p:to>
                                        <p:strVal val="visible"/>
                                      </p:to>
                                    </p:set>
                                    <p:anim to="" calcmode="lin" valueType="num">
                                      <p:cBhvr>
                                        <p:cTn id="87" dur="1" fill="hold"/>
                                        <p:tgtEl>
                                          <p:spTgt spid="362519"/>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2611"/>
                                        </p:tgtEl>
                                        <p:attrNameLst>
                                          <p:attrName>style.visibility</p:attrName>
                                        </p:attrNameLst>
                                      </p:cBhvr>
                                      <p:to>
                                        <p:strVal val="visible"/>
                                      </p:to>
                                    </p:set>
                                    <p:animEffect transition="in" filter="fade">
                                      <p:cBhvr>
                                        <p:cTn id="92" dur="2000"/>
                                        <p:tgtEl>
                                          <p:spTgt spid="36261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2539"/>
                                        </p:tgtEl>
                                        <p:attrNameLst>
                                          <p:attrName>style.visibility</p:attrName>
                                        </p:attrNameLst>
                                      </p:cBhvr>
                                      <p:to>
                                        <p:strVal val="visible"/>
                                      </p:to>
                                    </p:set>
                                    <p:animEffect transition="in" filter="fade">
                                      <p:cBhvr>
                                        <p:cTn id="95" dur="2000"/>
                                        <p:tgtEl>
                                          <p:spTgt spid="362539"/>
                                        </p:tgtEl>
                                      </p:cBhvr>
                                    </p:animEffect>
                                  </p:childTnLst>
                                </p:cTn>
                              </p:par>
                            </p:childTnLst>
                          </p:cTn>
                        </p:par>
                        <p:par>
                          <p:cTn id="96" fill="hold">
                            <p:stCondLst>
                              <p:cond delay="2000"/>
                            </p:stCondLst>
                            <p:childTnLst>
                              <p:par>
                                <p:cTn id="97" presetID="24" presetClass="entr" presetSubtype="0" fill="hold" grpId="0" nodeType="afterEffect">
                                  <p:stCondLst>
                                    <p:cond delay="0"/>
                                  </p:stCondLst>
                                  <p:childTnLst>
                                    <p:set>
                                      <p:cBhvr>
                                        <p:cTn id="98" dur="1" fill="hold">
                                          <p:stCondLst>
                                            <p:cond delay="0"/>
                                          </p:stCondLst>
                                        </p:cTn>
                                        <p:tgtEl>
                                          <p:spTgt spid="362543"/>
                                        </p:tgtEl>
                                        <p:attrNameLst>
                                          <p:attrName>style.visibility</p:attrName>
                                        </p:attrNameLst>
                                      </p:cBhvr>
                                      <p:to>
                                        <p:strVal val="visible"/>
                                      </p:to>
                                    </p:set>
                                    <p:anim to="" calcmode="lin" valueType="num">
                                      <p:cBhvr>
                                        <p:cTn id="99" dur="1" fill="hold"/>
                                        <p:tgtEl>
                                          <p:spTgt spid="362543"/>
                                        </p:tgtEl>
                                        <p:attrNameLst>
                                          <p:attrName/>
                                        </p:attrNameLst>
                                      </p:cBhvr>
                                    </p:anim>
                                  </p:childTnLst>
                                </p:cTn>
                              </p:par>
                            </p:childTnLst>
                          </p:cTn>
                        </p:par>
                        <p:par>
                          <p:cTn id="100" fill="hold">
                            <p:stCondLst>
                              <p:cond delay="2000"/>
                            </p:stCondLst>
                            <p:childTnLst>
                              <p:par>
                                <p:cTn id="101" presetID="24" presetClass="entr" presetSubtype="0" fill="hold" grpId="0" nodeType="afterEffect">
                                  <p:stCondLst>
                                    <p:cond delay="0"/>
                                  </p:stCondLst>
                                  <p:childTnLst>
                                    <p:set>
                                      <p:cBhvr>
                                        <p:cTn id="102" dur="1" fill="hold">
                                          <p:stCondLst>
                                            <p:cond delay="0"/>
                                          </p:stCondLst>
                                        </p:cTn>
                                        <p:tgtEl>
                                          <p:spTgt spid="362544"/>
                                        </p:tgtEl>
                                        <p:attrNameLst>
                                          <p:attrName>style.visibility</p:attrName>
                                        </p:attrNameLst>
                                      </p:cBhvr>
                                      <p:to>
                                        <p:strVal val="visible"/>
                                      </p:to>
                                    </p:set>
                                    <p:anim to="" calcmode="lin" valueType="num">
                                      <p:cBhvr>
                                        <p:cTn id="103" dur="1" fill="hold"/>
                                        <p:tgtEl>
                                          <p:spTgt spid="362544"/>
                                        </p:tgtEl>
                                        <p:attrNameLst>
                                          <p:attrName/>
                                        </p:attrNameLst>
                                      </p:cBhvr>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62545"/>
                                        </p:tgtEl>
                                        <p:attrNameLst>
                                          <p:attrName>style.visibility</p:attrName>
                                        </p:attrNameLst>
                                      </p:cBhvr>
                                      <p:to>
                                        <p:strVal val="visible"/>
                                      </p:to>
                                    </p:set>
                                    <p:animEffect transition="in" filter="wipe(left)">
                                      <p:cBhvr>
                                        <p:cTn id="108" dur="5000"/>
                                        <p:tgtEl>
                                          <p:spTgt spid="362545"/>
                                        </p:tgtEl>
                                      </p:cBhvr>
                                    </p:animEffect>
                                  </p:childTnLst>
                                </p:cTn>
                              </p:par>
                              <p:par>
                                <p:cTn id="109" presetID="26" presetClass="entr" presetSubtype="0" fill="hold" nodeType="withEffect">
                                  <p:stCondLst>
                                    <p:cond delay="0"/>
                                  </p:stCondLst>
                                  <p:childTnLst>
                                    <p:set>
                                      <p:cBhvr>
                                        <p:cTn id="110" dur="1" fill="hold">
                                          <p:stCondLst>
                                            <p:cond delay="0"/>
                                          </p:stCondLst>
                                        </p:cTn>
                                        <p:tgtEl>
                                          <p:spTgt spid="362540"/>
                                        </p:tgtEl>
                                        <p:attrNameLst>
                                          <p:attrName>style.visibility</p:attrName>
                                        </p:attrNameLst>
                                      </p:cBhvr>
                                      <p:to>
                                        <p:strVal val="visible"/>
                                      </p:to>
                                    </p:set>
                                    <p:animEffect transition="in" filter="wipe(down)">
                                      <p:cBhvr>
                                        <p:cTn id="111" dur="580">
                                          <p:stCondLst>
                                            <p:cond delay="0"/>
                                          </p:stCondLst>
                                        </p:cTn>
                                        <p:tgtEl>
                                          <p:spTgt spid="362540"/>
                                        </p:tgtEl>
                                      </p:cBhvr>
                                    </p:animEffect>
                                    <p:anim calcmode="lin" valueType="num">
                                      <p:cBhvr>
                                        <p:cTn id="112" dur="1822" tmFilter="0,0; 0.14,0.36; 0.43,0.73; 0.71,0.91; 1.0,1.0">
                                          <p:stCondLst>
                                            <p:cond delay="0"/>
                                          </p:stCondLst>
                                        </p:cTn>
                                        <p:tgtEl>
                                          <p:spTgt spid="36254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6254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6254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6254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62540"/>
                                        </p:tgtEl>
                                        <p:attrNameLst>
                                          <p:attrName>ppt_y</p:attrName>
                                        </p:attrNameLst>
                                      </p:cBhvr>
                                      <p:tavLst>
                                        <p:tav tm="0" fmla="#ppt_y-sin(pi*$)/81">
                                          <p:val>
                                            <p:fltVal val="0"/>
                                          </p:val>
                                        </p:tav>
                                        <p:tav tm="100000">
                                          <p:val>
                                            <p:fltVal val="1"/>
                                          </p:val>
                                        </p:tav>
                                      </p:tavLst>
                                    </p:anim>
                                    <p:animScale>
                                      <p:cBhvr>
                                        <p:cTn id="117" dur="26">
                                          <p:stCondLst>
                                            <p:cond delay="650"/>
                                          </p:stCondLst>
                                        </p:cTn>
                                        <p:tgtEl>
                                          <p:spTgt spid="362540"/>
                                        </p:tgtEl>
                                      </p:cBhvr>
                                      <p:to x="100000" y="60000"/>
                                    </p:animScale>
                                    <p:animScale>
                                      <p:cBhvr>
                                        <p:cTn id="118" dur="166" decel="50000">
                                          <p:stCondLst>
                                            <p:cond delay="676"/>
                                          </p:stCondLst>
                                        </p:cTn>
                                        <p:tgtEl>
                                          <p:spTgt spid="362540"/>
                                        </p:tgtEl>
                                      </p:cBhvr>
                                      <p:to x="100000" y="100000"/>
                                    </p:animScale>
                                    <p:animScale>
                                      <p:cBhvr>
                                        <p:cTn id="119" dur="26">
                                          <p:stCondLst>
                                            <p:cond delay="1312"/>
                                          </p:stCondLst>
                                        </p:cTn>
                                        <p:tgtEl>
                                          <p:spTgt spid="362540"/>
                                        </p:tgtEl>
                                      </p:cBhvr>
                                      <p:to x="100000" y="80000"/>
                                    </p:animScale>
                                    <p:animScale>
                                      <p:cBhvr>
                                        <p:cTn id="120" dur="166" decel="50000">
                                          <p:stCondLst>
                                            <p:cond delay="1338"/>
                                          </p:stCondLst>
                                        </p:cTn>
                                        <p:tgtEl>
                                          <p:spTgt spid="362540"/>
                                        </p:tgtEl>
                                      </p:cBhvr>
                                      <p:to x="100000" y="100000"/>
                                    </p:animScale>
                                    <p:animScale>
                                      <p:cBhvr>
                                        <p:cTn id="121" dur="26">
                                          <p:stCondLst>
                                            <p:cond delay="1642"/>
                                          </p:stCondLst>
                                        </p:cTn>
                                        <p:tgtEl>
                                          <p:spTgt spid="362540"/>
                                        </p:tgtEl>
                                      </p:cBhvr>
                                      <p:to x="100000" y="90000"/>
                                    </p:animScale>
                                    <p:animScale>
                                      <p:cBhvr>
                                        <p:cTn id="122" dur="166" decel="50000">
                                          <p:stCondLst>
                                            <p:cond delay="1668"/>
                                          </p:stCondLst>
                                        </p:cTn>
                                        <p:tgtEl>
                                          <p:spTgt spid="362540"/>
                                        </p:tgtEl>
                                      </p:cBhvr>
                                      <p:to x="100000" y="100000"/>
                                    </p:animScale>
                                    <p:animScale>
                                      <p:cBhvr>
                                        <p:cTn id="123" dur="26">
                                          <p:stCondLst>
                                            <p:cond delay="1808"/>
                                          </p:stCondLst>
                                        </p:cTn>
                                        <p:tgtEl>
                                          <p:spTgt spid="362540"/>
                                        </p:tgtEl>
                                      </p:cBhvr>
                                      <p:to x="100000" y="95000"/>
                                    </p:animScale>
                                    <p:animScale>
                                      <p:cBhvr>
                                        <p:cTn id="124" dur="166" decel="50000">
                                          <p:stCondLst>
                                            <p:cond delay="1834"/>
                                          </p:stCondLst>
                                        </p:cTn>
                                        <p:tgtEl>
                                          <p:spTgt spid="362540"/>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362610"/>
                                        </p:tgtEl>
                                        <p:attrNameLst>
                                          <p:attrName>style.visibility</p:attrName>
                                        </p:attrNameLst>
                                      </p:cBhvr>
                                      <p:to>
                                        <p:strVal val="visible"/>
                                      </p:to>
                                    </p:set>
                                    <p:animEffect transition="in" filter="wipe(down)">
                                      <p:cBhvr>
                                        <p:cTn id="127" dur="580">
                                          <p:stCondLst>
                                            <p:cond delay="0"/>
                                          </p:stCondLst>
                                        </p:cTn>
                                        <p:tgtEl>
                                          <p:spTgt spid="362610"/>
                                        </p:tgtEl>
                                      </p:cBhvr>
                                    </p:animEffect>
                                    <p:anim calcmode="lin" valueType="num">
                                      <p:cBhvr>
                                        <p:cTn id="128" dur="1822" tmFilter="0,0; 0.14,0.36; 0.43,0.73; 0.71,0.91; 1.0,1.0">
                                          <p:stCondLst>
                                            <p:cond delay="0"/>
                                          </p:stCondLst>
                                        </p:cTn>
                                        <p:tgtEl>
                                          <p:spTgt spid="36261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6261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6261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6261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62610"/>
                                        </p:tgtEl>
                                        <p:attrNameLst>
                                          <p:attrName>ppt_y</p:attrName>
                                        </p:attrNameLst>
                                      </p:cBhvr>
                                      <p:tavLst>
                                        <p:tav tm="0" fmla="#ppt_y-sin(pi*$)/81">
                                          <p:val>
                                            <p:fltVal val="0"/>
                                          </p:val>
                                        </p:tav>
                                        <p:tav tm="100000">
                                          <p:val>
                                            <p:fltVal val="1"/>
                                          </p:val>
                                        </p:tav>
                                      </p:tavLst>
                                    </p:anim>
                                    <p:animScale>
                                      <p:cBhvr>
                                        <p:cTn id="133" dur="26">
                                          <p:stCondLst>
                                            <p:cond delay="650"/>
                                          </p:stCondLst>
                                        </p:cTn>
                                        <p:tgtEl>
                                          <p:spTgt spid="362610"/>
                                        </p:tgtEl>
                                      </p:cBhvr>
                                      <p:to x="100000" y="60000"/>
                                    </p:animScale>
                                    <p:animScale>
                                      <p:cBhvr>
                                        <p:cTn id="134" dur="166" decel="50000">
                                          <p:stCondLst>
                                            <p:cond delay="676"/>
                                          </p:stCondLst>
                                        </p:cTn>
                                        <p:tgtEl>
                                          <p:spTgt spid="362610"/>
                                        </p:tgtEl>
                                      </p:cBhvr>
                                      <p:to x="100000" y="100000"/>
                                    </p:animScale>
                                    <p:animScale>
                                      <p:cBhvr>
                                        <p:cTn id="135" dur="26">
                                          <p:stCondLst>
                                            <p:cond delay="1312"/>
                                          </p:stCondLst>
                                        </p:cTn>
                                        <p:tgtEl>
                                          <p:spTgt spid="362610"/>
                                        </p:tgtEl>
                                      </p:cBhvr>
                                      <p:to x="100000" y="80000"/>
                                    </p:animScale>
                                    <p:animScale>
                                      <p:cBhvr>
                                        <p:cTn id="136" dur="166" decel="50000">
                                          <p:stCondLst>
                                            <p:cond delay="1338"/>
                                          </p:stCondLst>
                                        </p:cTn>
                                        <p:tgtEl>
                                          <p:spTgt spid="362610"/>
                                        </p:tgtEl>
                                      </p:cBhvr>
                                      <p:to x="100000" y="100000"/>
                                    </p:animScale>
                                    <p:animScale>
                                      <p:cBhvr>
                                        <p:cTn id="137" dur="26">
                                          <p:stCondLst>
                                            <p:cond delay="1642"/>
                                          </p:stCondLst>
                                        </p:cTn>
                                        <p:tgtEl>
                                          <p:spTgt spid="362610"/>
                                        </p:tgtEl>
                                      </p:cBhvr>
                                      <p:to x="100000" y="90000"/>
                                    </p:animScale>
                                    <p:animScale>
                                      <p:cBhvr>
                                        <p:cTn id="138" dur="166" decel="50000">
                                          <p:stCondLst>
                                            <p:cond delay="1668"/>
                                          </p:stCondLst>
                                        </p:cTn>
                                        <p:tgtEl>
                                          <p:spTgt spid="362610"/>
                                        </p:tgtEl>
                                      </p:cBhvr>
                                      <p:to x="100000" y="100000"/>
                                    </p:animScale>
                                    <p:animScale>
                                      <p:cBhvr>
                                        <p:cTn id="139" dur="26">
                                          <p:stCondLst>
                                            <p:cond delay="1808"/>
                                          </p:stCondLst>
                                        </p:cTn>
                                        <p:tgtEl>
                                          <p:spTgt spid="362610"/>
                                        </p:tgtEl>
                                      </p:cBhvr>
                                      <p:to x="100000" y="95000"/>
                                    </p:animScale>
                                    <p:animScale>
                                      <p:cBhvr>
                                        <p:cTn id="140" dur="166" decel="50000">
                                          <p:stCondLst>
                                            <p:cond delay="1834"/>
                                          </p:stCondLst>
                                        </p:cTn>
                                        <p:tgtEl>
                                          <p:spTgt spid="362610"/>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362563"/>
                                        </p:tgtEl>
                                        <p:attrNameLst>
                                          <p:attrName>style.visibility</p:attrName>
                                        </p:attrNameLst>
                                      </p:cBhvr>
                                      <p:to>
                                        <p:strVal val="visible"/>
                                      </p:to>
                                    </p:set>
                                    <p:animEffect transition="in" filter="wipe(left)">
                                      <p:cBhvr>
                                        <p:cTn id="145" dur="5000"/>
                                        <p:tgtEl>
                                          <p:spTgt spid="362563"/>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nodeType="clickEffect">
                                  <p:stCondLst>
                                    <p:cond delay="0"/>
                                  </p:stCondLst>
                                  <p:childTnLst>
                                    <p:set>
                                      <p:cBhvr>
                                        <p:cTn id="149" dur="1" fill="hold">
                                          <p:stCondLst>
                                            <p:cond delay="0"/>
                                          </p:stCondLst>
                                        </p:cTn>
                                        <p:tgtEl>
                                          <p:spTgt spid="362566"/>
                                        </p:tgtEl>
                                        <p:attrNameLst>
                                          <p:attrName>style.visibility</p:attrName>
                                        </p:attrNameLst>
                                      </p:cBhvr>
                                      <p:to>
                                        <p:strVal val="visible"/>
                                      </p:to>
                                    </p:set>
                                    <p:animEffect transition="in" filter="wipe(left)">
                                      <p:cBhvr>
                                        <p:cTn id="150" dur="5000"/>
                                        <p:tgtEl>
                                          <p:spTgt spid="36256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362569"/>
                                        </p:tgtEl>
                                        <p:attrNameLst>
                                          <p:attrName>style.visibility</p:attrName>
                                        </p:attrNameLst>
                                      </p:cBhvr>
                                      <p:to>
                                        <p:strVal val="visible"/>
                                      </p:to>
                                    </p:set>
                                    <p:animEffect transition="in" filter="wipe(left)">
                                      <p:cBhvr>
                                        <p:cTn id="155" dur="5000"/>
                                        <p:tgtEl>
                                          <p:spTgt spid="36256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nodeType="clickEffect">
                                  <p:stCondLst>
                                    <p:cond delay="0"/>
                                  </p:stCondLst>
                                  <p:childTnLst>
                                    <p:set>
                                      <p:cBhvr>
                                        <p:cTn id="159" dur="1" fill="hold">
                                          <p:stCondLst>
                                            <p:cond delay="0"/>
                                          </p:stCondLst>
                                        </p:cTn>
                                        <p:tgtEl>
                                          <p:spTgt spid="362548"/>
                                        </p:tgtEl>
                                        <p:attrNameLst>
                                          <p:attrName>style.visibility</p:attrName>
                                        </p:attrNameLst>
                                      </p:cBhvr>
                                      <p:to>
                                        <p:strVal val="visible"/>
                                      </p:to>
                                    </p:set>
                                    <p:animEffect transition="in" filter="wipe(left)">
                                      <p:cBhvr>
                                        <p:cTn id="160" dur="5000"/>
                                        <p:tgtEl>
                                          <p:spTgt spid="362548"/>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362572"/>
                                        </p:tgtEl>
                                        <p:attrNameLst>
                                          <p:attrName>style.visibility</p:attrName>
                                        </p:attrNameLst>
                                      </p:cBhvr>
                                      <p:to>
                                        <p:strVal val="visible"/>
                                      </p:to>
                                    </p:set>
                                    <p:animEffect transition="in" filter="wipe(left)">
                                      <p:cBhvr>
                                        <p:cTn id="165" dur="5000"/>
                                        <p:tgtEl>
                                          <p:spTgt spid="362572"/>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362560"/>
                                        </p:tgtEl>
                                        <p:attrNameLst>
                                          <p:attrName>style.visibility</p:attrName>
                                        </p:attrNameLst>
                                      </p:cBhvr>
                                      <p:to>
                                        <p:strVal val="visible"/>
                                      </p:to>
                                    </p:set>
                                    <p:animEffect transition="in" filter="wipe(left)">
                                      <p:cBhvr>
                                        <p:cTn id="170" dur="5000"/>
                                        <p:tgtEl>
                                          <p:spTgt spid="362560"/>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nodeType="clickEffect">
                                  <p:stCondLst>
                                    <p:cond delay="0"/>
                                  </p:stCondLst>
                                  <p:childTnLst>
                                    <p:set>
                                      <p:cBhvr>
                                        <p:cTn id="174" dur="1" fill="hold">
                                          <p:stCondLst>
                                            <p:cond delay="0"/>
                                          </p:stCondLst>
                                        </p:cTn>
                                        <p:tgtEl>
                                          <p:spTgt spid="362575"/>
                                        </p:tgtEl>
                                        <p:attrNameLst>
                                          <p:attrName>style.visibility</p:attrName>
                                        </p:attrNameLst>
                                      </p:cBhvr>
                                      <p:to>
                                        <p:strVal val="visible"/>
                                      </p:to>
                                    </p:set>
                                    <p:animEffect transition="in" filter="wipe(left)">
                                      <p:cBhvr>
                                        <p:cTn id="175" dur="5000"/>
                                        <p:tgtEl>
                                          <p:spTgt spid="36257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362578"/>
                                        </p:tgtEl>
                                        <p:attrNameLst>
                                          <p:attrName>style.visibility</p:attrName>
                                        </p:attrNameLst>
                                      </p:cBhvr>
                                      <p:to>
                                        <p:strVal val="visible"/>
                                      </p:to>
                                    </p:set>
                                    <p:animEffect transition="in" filter="wipe(left)">
                                      <p:cBhvr>
                                        <p:cTn id="180" dur="5000"/>
                                        <p:tgtEl>
                                          <p:spTgt spid="36257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nodeType="clickEffect">
                                  <p:stCondLst>
                                    <p:cond delay="0"/>
                                  </p:stCondLst>
                                  <p:childTnLst>
                                    <p:set>
                                      <p:cBhvr>
                                        <p:cTn id="184" dur="1" fill="hold">
                                          <p:stCondLst>
                                            <p:cond delay="0"/>
                                          </p:stCondLst>
                                        </p:cTn>
                                        <p:tgtEl>
                                          <p:spTgt spid="362581"/>
                                        </p:tgtEl>
                                        <p:attrNameLst>
                                          <p:attrName>style.visibility</p:attrName>
                                        </p:attrNameLst>
                                      </p:cBhvr>
                                      <p:to>
                                        <p:strVal val="visible"/>
                                      </p:to>
                                    </p:set>
                                    <p:animEffect transition="in" filter="wipe(left)">
                                      <p:cBhvr>
                                        <p:cTn id="185" dur="5000"/>
                                        <p:tgtEl>
                                          <p:spTgt spid="36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36" grpId="0" animBg="1"/>
      <p:bldP spid="362499" grpId="1"/>
      <p:bldP spid="362508" grpId="0" animBg="1"/>
      <p:bldP spid="362510" grpId="0" animBg="1"/>
      <p:bldP spid="362512" grpId="0"/>
      <p:bldP spid="362513" grpId="0"/>
      <p:bldP spid="362514" grpId="0" animBg="1"/>
      <p:bldP spid="362515" grpId="0"/>
      <p:bldP spid="362516" grpId="0"/>
      <p:bldP spid="362518" grpId="0" animBg="1"/>
      <p:bldP spid="362519" grpId="0" animBg="1"/>
      <p:bldP spid="362520" grpId="0" animBg="1"/>
      <p:bldP spid="362531" grpId="0"/>
      <p:bldP spid="362532" grpId="0" animBg="1"/>
      <p:bldP spid="362533" grpId="0" animBg="1"/>
      <p:bldP spid="362534" grpId="0" animBg="1"/>
      <p:bldP spid="362535" grpId="0" animBg="1"/>
      <p:bldP spid="362517" grpId="0" animBg="1"/>
      <p:bldP spid="362538" grpId="0" animBg="1"/>
      <p:bldP spid="362539" grpId="0" animBg="1"/>
      <p:bldP spid="362543" grpId="0"/>
      <p:bldP spid="362544" grpId="0"/>
      <p:bldP spid="3626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nvGraphicFramePr>
        <p:xfrm>
          <a:off x="5302250" y="923809"/>
          <a:ext cx="1214438" cy="604837"/>
        </p:xfrm>
        <a:graphic>
          <a:graphicData uri="http://schemas.openxmlformats.org/presentationml/2006/ole">
            <mc:AlternateContent xmlns:mc="http://schemas.openxmlformats.org/markup-compatibility/2006">
              <mc:Choice xmlns:v="urn:schemas-microsoft-com:vml" Requires="v">
                <p:oleObj spid="_x0000_s99810" name="Ecuación" r:id="rId4" imgW="532937" imgH="266469" progId="Equation.3">
                  <p:embed/>
                </p:oleObj>
              </mc:Choice>
              <mc:Fallback>
                <p:oleObj name="Ecuación" r:id="rId4" imgW="532937" imgH="266469" progId="Equation.3">
                  <p:embed/>
                  <p:pic>
                    <p:nvPicPr>
                      <p:cNvPr id="0" name="Picture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0" y="923809"/>
                        <a:ext cx="121443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7392988" y="842846"/>
          <a:ext cx="2163762" cy="895350"/>
        </p:xfrm>
        <a:graphic>
          <a:graphicData uri="http://schemas.openxmlformats.org/presentationml/2006/ole">
            <mc:AlternateContent xmlns:mc="http://schemas.openxmlformats.org/markup-compatibility/2006">
              <mc:Choice xmlns:v="urn:schemas-microsoft-com:vml" Requires="v">
                <p:oleObj spid="_x0000_s99811" name="Ecuación" r:id="rId6" imgW="952087" imgH="393529" progId="Equation.3">
                  <p:embed/>
                </p:oleObj>
              </mc:Choice>
              <mc:Fallback>
                <p:oleObj name="Ecuación" r:id="rId6" imgW="952087" imgH="393529" progId="Equation.3">
                  <p:embed/>
                  <p:pic>
                    <p:nvPicPr>
                      <p:cNvPr id="0" name="Picture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988" y="842846"/>
                        <a:ext cx="2163762"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nvGraphicFramePr>
        <p:xfrm>
          <a:off x="2566910" y="2736485"/>
          <a:ext cx="2801938" cy="638175"/>
        </p:xfrm>
        <a:graphic>
          <a:graphicData uri="http://schemas.openxmlformats.org/presentationml/2006/ole">
            <mc:AlternateContent xmlns:mc="http://schemas.openxmlformats.org/markup-compatibility/2006">
              <mc:Choice xmlns:v="urn:schemas-microsoft-com:vml" Requires="v">
                <p:oleObj spid="_x0000_s99812" name="Ecuación" r:id="rId8" imgW="1231366" imgH="279279" progId="Equation.3">
                  <p:embed/>
                </p:oleObj>
              </mc:Choice>
              <mc:Fallback>
                <p:oleObj name="Ecuación" r:id="rId8" imgW="1231366" imgH="279279" progId="Equation.3">
                  <p:embed/>
                  <p:pic>
                    <p:nvPicPr>
                      <p:cNvPr id="0" name="Picture 1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6910" y="2736485"/>
                        <a:ext cx="2801938"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3" name="Object 5"/>
          <p:cNvGraphicFramePr>
            <a:graphicFrameLocks noChangeAspect="1"/>
          </p:cNvGraphicFramePr>
          <p:nvPr/>
        </p:nvGraphicFramePr>
        <p:xfrm>
          <a:off x="6100497" y="1944124"/>
          <a:ext cx="3641725" cy="1851025"/>
        </p:xfrm>
        <a:graphic>
          <a:graphicData uri="http://schemas.openxmlformats.org/presentationml/2006/ole">
            <mc:AlternateContent xmlns:mc="http://schemas.openxmlformats.org/markup-compatibility/2006">
              <mc:Choice xmlns:v="urn:schemas-microsoft-com:vml" Requires="v">
                <p:oleObj spid="_x0000_s99813" name="Ecuación" r:id="rId10" imgW="1600200" imgH="812800" progId="Equation.3">
                  <p:embed/>
                </p:oleObj>
              </mc:Choice>
              <mc:Fallback>
                <p:oleObj name="Ecuación" r:id="rId10" imgW="1600200" imgH="812800" progId="Equation.3">
                  <p:embed/>
                  <p:pic>
                    <p:nvPicPr>
                      <p:cNvPr id="0" name="Picture 1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0497" y="1944124"/>
                        <a:ext cx="3641725"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4" name="Object 6"/>
          <p:cNvGraphicFramePr>
            <a:graphicFrameLocks noChangeAspect="1"/>
          </p:cNvGraphicFramePr>
          <p:nvPr/>
        </p:nvGraphicFramePr>
        <p:xfrm>
          <a:off x="299675" y="4873162"/>
          <a:ext cx="3725862" cy="1619250"/>
        </p:xfrm>
        <a:graphic>
          <a:graphicData uri="http://schemas.openxmlformats.org/presentationml/2006/ole">
            <mc:AlternateContent xmlns:mc="http://schemas.openxmlformats.org/markup-compatibility/2006">
              <mc:Choice xmlns:v="urn:schemas-microsoft-com:vml" Requires="v">
                <p:oleObj spid="_x0000_s99814" name="Ecuación" r:id="rId12" imgW="1726451" imgH="812447" progId="Equation.3">
                  <p:embed/>
                </p:oleObj>
              </mc:Choice>
              <mc:Fallback>
                <p:oleObj name="Ecuación" r:id="rId12" imgW="1726451" imgH="812447" progId="Equation.3">
                  <p:embed/>
                  <p:pic>
                    <p:nvPicPr>
                      <p:cNvPr id="0" name="Picture 1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675" y="4873162"/>
                        <a:ext cx="3725862"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9405" name="Group 77"/>
          <p:cNvGrpSpPr>
            <a:grpSpLocks noChangeAspect="1"/>
          </p:cNvGrpSpPr>
          <p:nvPr/>
        </p:nvGrpSpPr>
        <p:grpSpPr bwMode="auto">
          <a:xfrm>
            <a:off x="4257454" y="3957174"/>
            <a:ext cx="2193925" cy="1250950"/>
            <a:chOff x="2635" y="2553"/>
            <a:chExt cx="1382" cy="788"/>
          </a:xfrm>
        </p:grpSpPr>
        <p:sp>
          <p:nvSpPr>
            <p:cNvPr id="99437" name="Oval 15"/>
            <p:cNvSpPr>
              <a:spLocks noChangeArrowheads="1"/>
            </p:cNvSpPr>
            <p:nvPr/>
          </p:nvSpPr>
          <p:spPr bwMode="auto">
            <a:xfrm>
              <a:off x="2635" y="2595"/>
              <a:ext cx="335" cy="454"/>
            </a:xfrm>
            <a:prstGeom prst="ellipse">
              <a:avLst/>
            </a:prstGeom>
            <a:solidFill>
              <a:srgbClr val="E0DEE0"/>
            </a:solidFill>
            <a:ln w="9525">
              <a:round/>
              <a:headEnd/>
              <a:tailEnd/>
            </a:ln>
            <a:scene3d>
              <a:camera prst="legacyObliqueFront">
                <a:rot lat="1500000" lon="3900000" rev="0"/>
              </a:camera>
              <a:lightRig rig="legacyFlat2" dir="b"/>
            </a:scene3d>
            <a:sp3d extrusionH="1801800" prstMaterial="legacyMetal">
              <a:bevelT w="13500" h="13500" prst="angle"/>
              <a:bevelB w="13500" h="13500" prst="angle"/>
              <a:extrusionClr>
                <a:srgbClr val="F0EEF0"/>
              </a:extrusionClr>
            </a:sp3d>
          </p:spPr>
          <p:txBody>
            <a:bodyPr wrap="none" anchor="ctr">
              <a:flatTx/>
            </a:bodyPr>
            <a:lstStyle/>
            <a:p>
              <a:pPr algn="ctr" eaLnBrk="0" hangingPunct="0"/>
              <a:endParaRPr lang="eu-ES"/>
            </a:p>
          </p:txBody>
        </p:sp>
        <p:sp>
          <p:nvSpPr>
            <p:cNvPr id="99438" name="Line 17"/>
            <p:cNvSpPr>
              <a:spLocks noChangeShapeType="1"/>
            </p:cNvSpPr>
            <p:nvPr/>
          </p:nvSpPr>
          <p:spPr bwMode="auto">
            <a:xfrm rot="21530612" flipV="1">
              <a:off x="2846" y="2930"/>
              <a:ext cx="1171" cy="199"/>
            </a:xfrm>
            <a:prstGeom prst="line">
              <a:avLst/>
            </a:prstGeom>
            <a:noFill/>
            <a:ln w="38100">
              <a:solidFill>
                <a:schemeClr val="tx1"/>
              </a:solidFill>
              <a:round/>
              <a:headEnd/>
              <a:tailEnd type="triangle" w="med" len="med"/>
            </a:ln>
          </p:spPr>
          <p:txBody>
            <a:bodyPr wrap="none" anchor="ctr"/>
            <a:lstStyle/>
            <a:p>
              <a:endParaRPr lang="es-ES"/>
            </a:p>
          </p:txBody>
        </p:sp>
        <p:graphicFrame>
          <p:nvGraphicFramePr>
            <p:cNvPr id="99346" name="Object 18"/>
            <p:cNvGraphicFramePr>
              <a:graphicFrameLocks noChangeAspect="1"/>
            </p:cNvGraphicFramePr>
            <p:nvPr/>
          </p:nvGraphicFramePr>
          <p:xfrm>
            <a:off x="3245" y="3013"/>
            <a:ext cx="394" cy="328"/>
          </p:xfrm>
          <a:graphic>
            <a:graphicData uri="http://schemas.openxmlformats.org/presentationml/2006/ole">
              <mc:AlternateContent xmlns:mc="http://schemas.openxmlformats.org/markup-compatibility/2006">
                <mc:Choice xmlns:v="urn:schemas-microsoft-com:vml" Requires="v">
                  <p:oleObj spid="_x0000_s99815" name="Ecuación" r:id="rId14" imgW="253890" imgH="228501" progId="Equation.3">
                    <p:embed/>
                  </p:oleObj>
                </mc:Choice>
                <mc:Fallback>
                  <p:oleObj name="Ecuación" r:id="rId14" imgW="253890" imgH="228501" progId="Equation.3">
                    <p:embed/>
                    <p:pic>
                      <p:nvPicPr>
                        <p:cNvPr id="0" name="Picture 1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45" y="3013"/>
                          <a:ext cx="39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9439" name="Group 22"/>
            <p:cNvGrpSpPr>
              <a:grpSpLocks/>
            </p:cNvGrpSpPr>
            <p:nvPr/>
          </p:nvGrpSpPr>
          <p:grpSpPr bwMode="auto">
            <a:xfrm>
              <a:off x="3360" y="2610"/>
              <a:ext cx="257" cy="330"/>
              <a:chOff x="2028" y="1340"/>
              <a:chExt cx="236" cy="330"/>
            </a:xfrm>
          </p:grpSpPr>
          <p:sp>
            <p:nvSpPr>
              <p:cNvPr id="99441" name="Text Box 20"/>
              <p:cNvSpPr txBox="1">
                <a:spLocks noChangeArrowheads="1"/>
              </p:cNvSpPr>
              <p:nvPr/>
            </p:nvSpPr>
            <p:spPr bwMode="auto">
              <a:xfrm>
                <a:off x="2028" y="1340"/>
                <a:ext cx="236" cy="330"/>
              </a:xfrm>
              <a:prstGeom prst="rect">
                <a:avLst/>
              </a:prstGeom>
              <a:noFill/>
              <a:ln w="9525">
                <a:noFill/>
                <a:miter lim="800000"/>
                <a:headEnd/>
                <a:tailEnd/>
              </a:ln>
            </p:spPr>
            <p:txBody>
              <a:bodyPr wrap="none">
                <a:spAutoFit/>
              </a:bodyPr>
              <a:lstStyle/>
              <a:p>
                <a:pPr algn="ctr" eaLnBrk="0" hangingPunct="0"/>
                <a:r>
                  <a:rPr lang="eu-ES" sz="2800" dirty="0">
                    <a:solidFill>
                      <a:srgbClr val="FF0000"/>
                    </a:solidFill>
                    <a:latin typeface="Lucida Handwriting" pitchFamily="66" charset="0"/>
                  </a:rPr>
                  <a:t>E</a:t>
                </a:r>
              </a:p>
            </p:txBody>
          </p:sp>
          <p:sp>
            <p:nvSpPr>
              <p:cNvPr id="99442" name="Line 21"/>
              <p:cNvSpPr>
                <a:spLocks noChangeShapeType="1"/>
              </p:cNvSpPr>
              <p:nvPr/>
            </p:nvSpPr>
            <p:spPr bwMode="auto">
              <a:xfrm>
                <a:off x="2103" y="1369"/>
                <a:ext cx="156" cy="0"/>
              </a:xfrm>
              <a:prstGeom prst="line">
                <a:avLst/>
              </a:prstGeom>
              <a:noFill/>
              <a:ln w="9525">
                <a:solidFill>
                  <a:srgbClr val="FF0000"/>
                </a:solidFill>
                <a:round/>
                <a:headEnd/>
                <a:tailEnd type="triangle" w="med" len="med"/>
              </a:ln>
            </p:spPr>
            <p:txBody>
              <a:bodyPr wrap="none" anchor="ctr"/>
              <a:lstStyle/>
              <a:p>
                <a:endParaRPr lang="es-ES"/>
              </a:p>
            </p:txBody>
          </p:sp>
        </p:grpSp>
        <p:sp>
          <p:nvSpPr>
            <p:cNvPr id="99440" name="Line 16"/>
            <p:cNvSpPr>
              <a:spLocks noChangeShapeType="1"/>
            </p:cNvSpPr>
            <p:nvPr/>
          </p:nvSpPr>
          <p:spPr bwMode="auto">
            <a:xfrm rot="21281064" flipV="1">
              <a:off x="3240" y="2553"/>
              <a:ext cx="542" cy="59"/>
            </a:xfrm>
            <a:prstGeom prst="line">
              <a:avLst/>
            </a:prstGeom>
            <a:noFill/>
            <a:ln w="57150">
              <a:solidFill>
                <a:srgbClr val="FF0000"/>
              </a:solidFill>
              <a:round/>
              <a:headEnd/>
              <a:tailEnd type="triangle" w="med" len="med"/>
            </a:ln>
          </p:spPr>
          <p:txBody>
            <a:bodyPr wrap="none" anchor="ctr"/>
            <a:lstStyle/>
            <a:p>
              <a:endParaRPr lang="es-ES"/>
            </a:p>
          </p:txBody>
        </p:sp>
      </p:grpSp>
      <p:grpSp>
        <p:nvGrpSpPr>
          <p:cNvPr id="99406" name="Group 78"/>
          <p:cNvGrpSpPr>
            <a:grpSpLocks/>
          </p:cNvGrpSpPr>
          <p:nvPr/>
        </p:nvGrpSpPr>
        <p:grpSpPr bwMode="auto">
          <a:xfrm>
            <a:off x="95613" y="728546"/>
            <a:ext cx="4560888" cy="2898775"/>
            <a:chOff x="154" y="546"/>
            <a:chExt cx="2873" cy="1826"/>
          </a:xfrm>
        </p:grpSpPr>
        <p:sp>
          <p:nvSpPr>
            <p:cNvPr id="99412" name="Freeform 25"/>
            <p:cNvSpPr>
              <a:spLocks/>
            </p:cNvSpPr>
            <p:nvPr/>
          </p:nvSpPr>
          <p:spPr bwMode="auto">
            <a:xfrm>
              <a:off x="303" y="904"/>
              <a:ext cx="2600" cy="1424"/>
            </a:xfrm>
            <a:custGeom>
              <a:avLst/>
              <a:gdLst>
                <a:gd name="T0" fmla="*/ 0 w 1344"/>
                <a:gd name="T1" fmla="*/ 2510 h 808"/>
                <a:gd name="T2" fmla="*/ 838 w 1344"/>
                <a:gd name="T3" fmla="*/ 2510 h 808"/>
                <a:gd name="T4" fmla="*/ 1257 w 1344"/>
                <a:gd name="T5" fmla="*/ 2436 h 808"/>
                <a:gd name="T6" fmla="*/ 1706 w 1344"/>
                <a:gd name="T7" fmla="*/ 2138 h 808"/>
                <a:gd name="T8" fmla="*/ 2035 w 1344"/>
                <a:gd name="T9" fmla="*/ 1813 h 808"/>
                <a:gd name="T10" fmla="*/ 2335 w 1344"/>
                <a:gd name="T11" fmla="*/ 1392 h 808"/>
                <a:gd name="T12" fmla="*/ 2604 w 1344"/>
                <a:gd name="T13" fmla="*/ 969 h 808"/>
                <a:gd name="T14" fmla="*/ 2784 w 1344"/>
                <a:gd name="T15" fmla="*/ 721 h 808"/>
                <a:gd name="T16" fmla="*/ 3024 w 1344"/>
                <a:gd name="T17" fmla="*/ 472 h 808"/>
                <a:gd name="T18" fmla="*/ 3503 w 1344"/>
                <a:gd name="T19" fmla="*/ 248 h 808"/>
                <a:gd name="T20" fmla="*/ 4132 w 1344"/>
                <a:gd name="T21" fmla="*/ 49 h 808"/>
                <a:gd name="T22" fmla="*/ 4670 w 1344"/>
                <a:gd name="T23" fmla="*/ 0 h 808"/>
                <a:gd name="T24" fmla="*/ 5030 w 1344"/>
                <a:gd name="T25" fmla="*/ 0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808"/>
                <a:gd name="T41" fmla="*/ 1344 w 1344"/>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808">
                  <a:moveTo>
                    <a:pt x="0" y="808"/>
                  </a:moveTo>
                  <a:lnTo>
                    <a:pt x="224" y="808"/>
                  </a:lnTo>
                  <a:lnTo>
                    <a:pt x="336" y="784"/>
                  </a:lnTo>
                  <a:lnTo>
                    <a:pt x="456" y="688"/>
                  </a:lnTo>
                  <a:lnTo>
                    <a:pt x="544" y="584"/>
                  </a:lnTo>
                  <a:lnTo>
                    <a:pt x="624" y="448"/>
                  </a:lnTo>
                  <a:lnTo>
                    <a:pt x="696" y="312"/>
                  </a:lnTo>
                  <a:lnTo>
                    <a:pt x="744" y="232"/>
                  </a:lnTo>
                  <a:lnTo>
                    <a:pt x="808" y="152"/>
                  </a:lnTo>
                  <a:lnTo>
                    <a:pt x="936" y="80"/>
                  </a:lnTo>
                  <a:lnTo>
                    <a:pt x="1104" y="16"/>
                  </a:lnTo>
                  <a:lnTo>
                    <a:pt x="1248" y="0"/>
                  </a:lnTo>
                  <a:lnTo>
                    <a:pt x="1344" y="0"/>
                  </a:lnTo>
                </a:path>
              </a:pathLst>
            </a:custGeom>
            <a:noFill/>
            <a:ln w="254000" cmpd="sng">
              <a:solidFill>
                <a:srgbClr val="B2B1B2"/>
              </a:solidFill>
              <a:round/>
              <a:headEnd/>
              <a:tailEnd/>
            </a:ln>
          </p:spPr>
          <p:txBody>
            <a:bodyPr wrap="none" anchor="ctr"/>
            <a:lstStyle/>
            <a:p>
              <a:endParaRPr lang="es-ES"/>
            </a:p>
          </p:txBody>
        </p:sp>
        <p:grpSp>
          <p:nvGrpSpPr>
            <p:cNvPr id="99413" name="Group 76"/>
            <p:cNvGrpSpPr>
              <a:grpSpLocks/>
            </p:cNvGrpSpPr>
            <p:nvPr/>
          </p:nvGrpSpPr>
          <p:grpSpPr bwMode="auto">
            <a:xfrm>
              <a:off x="154" y="546"/>
              <a:ext cx="2873" cy="1826"/>
              <a:chOff x="154" y="546"/>
              <a:chExt cx="2873" cy="1826"/>
            </a:xfrm>
          </p:grpSpPr>
          <p:grpSp>
            <p:nvGrpSpPr>
              <p:cNvPr id="99414" name="Group 26"/>
              <p:cNvGrpSpPr>
                <a:grpSpLocks/>
              </p:cNvGrpSpPr>
              <p:nvPr/>
            </p:nvGrpSpPr>
            <p:grpSpPr bwMode="auto">
              <a:xfrm>
                <a:off x="863" y="1738"/>
                <a:ext cx="256" cy="330"/>
                <a:chOff x="2028" y="1340"/>
                <a:chExt cx="237" cy="330"/>
              </a:xfrm>
            </p:grpSpPr>
            <p:sp>
              <p:nvSpPr>
                <p:cNvPr id="99435" name="Text Box 27"/>
                <p:cNvSpPr txBox="1">
                  <a:spLocks noChangeArrowheads="1"/>
                </p:cNvSpPr>
                <p:nvPr/>
              </p:nvSpPr>
              <p:spPr bwMode="auto">
                <a:xfrm>
                  <a:off x="2028" y="1340"/>
                  <a:ext cx="237" cy="330"/>
                </a:xfrm>
                <a:prstGeom prst="rect">
                  <a:avLst/>
                </a:prstGeom>
                <a:noFill/>
                <a:ln w="9525">
                  <a:noFill/>
                  <a:miter lim="800000"/>
                  <a:headEnd/>
                  <a:tailEnd/>
                </a:ln>
              </p:spPr>
              <p:txBody>
                <a:bodyPr wrap="none">
                  <a:spAutoFit/>
                </a:bodyPr>
                <a:lstStyle/>
                <a:p>
                  <a:pPr algn="ctr" eaLnBrk="0" hangingPunct="0"/>
                  <a:r>
                    <a:rPr lang="eu-ES" sz="2800" dirty="0">
                      <a:solidFill>
                        <a:srgbClr val="FF0000"/>
                      </a:solidFill>
                      <a:latin typeface="Lucida Handwriting" pitchFamily="66" charset="0"/>
                    </a:rPr>
                    <a:t>E</a:t>
                  </a:r>
                </a:p>
              </p:txBody>
            </p:sp>
            <p:sp>
              <p:nvSpPr>
                <p:cNvPr id="99436" name="Line 28"/>
                <p:cNvSpPr>
                  <a:spLocks noChangeShapeType="1"/>
                </p:cNvSpPr>
                <p:nvPr/>
              </p:nvSpPr>
              <p:spPr bwMode="auto">
                <a:xfrm>
                  <a:off x="2109" y="1369"/>
                  <a:ext cx="156" cy="0"/>
                </a:xfrm>
                <a:prstGeom prst="line">
                  <a:avLst/>
                </a:prstGeom>
                <a:noFill/>
                <a:ln w="9525">
                  <a:solidFill>
                    <a:srgbClr val="FF0000"/>
                  </a:solidFill>
                  <a:round/>
                  <a:headEnd/>
                  <a:tailEnd type="triangle" w="med" len="med"/>
                </a:ln>
              </p:spPr>
              <p:txBody>
                <a:bodyPr wrap="none" anchor="ctr"/>
                <a:lstStyle/>
                <a:p>
                  <a:endParaRPr lang="es-ES"/>
                </a:p>
              </p:txBody>
            </p:sp>
          </p:grpSp>
          <p:sp>
            <p:nvSpPr>
              <p:cNvPr id="99415" name="Text Box 38"/>
              <p:cNvSpPr txBox="1">
                <a:spLocks noChangeArrowheads="1"/>
              </p:cNvSpPr>
              <p:nvPr/>
            </p:nvSpPr>
            <p:spPr bwMode="auto">
              <a:xfrm>
                <a:off x="154" y="2002"/>
                <a:ext cx="264" cy="291"/>
              </a:xfrm>
              <a:prstGeom prst="rect">
                <a:avLst/>
              </a:prstGeom>
              <a:noFill/>
              <a:ln w="9525">
                <a:noFill/>
                <a:miter lim="800000"/>
                <a:headEnd/>
                <a:tailEnd/>
              </a:ln>
            </p:spPr>
            <p:txBody>
              <a:bodyPr wrap="none">
                <a:spAutoFit/>
              </a:bodyPr>
              <a:lstStyle/>
              <a:p>
                <a:pPr algn="ctr" eaLnBrk="0" hangingPunct="0"/>
                <a:r>
                  <a:rPr lang="eu-ES" sz="2400" b="1" dirty="0">
                    <a:latin typeface="Lucida Handwriting" pitchFamily="66" charset="0"/>
                  </a:rPr>
                  <a:t>A</a:t>
                </a:r>
                <a:endParaRPr lang="eu-ES" dirty="0">
                  <a:latin typeface="Lucida Handwriting" pitchFamily="66" charset="0"/>
                </a:endParaRPr>
              </a:p>
            </p:txBody>
          </p:sp>
          <p:sp>
            <p:nvSpPr>
              <p:cNvPr id="99416" name="Text Box 39"/>
              <p:cNvSpPr txBox="1">
                <a:spLocks noChangeArrowheads="1"/>
              </p:cNvSpPr>
              <p:nvPr/>
            </p:nvSpPr>
            <p:spPr bwMode="auto">
              <a:xfrm>
                <a:off x="2764" y="546"/>
                <a:ext cx="263" cy="291"/>
              </a:xfrm>
              <a:prstGeom prst="rect">
                <a:avLst/>
              </a:prstGeom>
              <a:noFill/>
              <a:ln w="9525">
                <a:noFill/>
                <a:miter lim="800000"/>
                <a:headEnd/>
                <a:tailEnd/>
              </a:ln>
            </p:spPr>
            <p:txBody>
              <a:bodyPr wrap="none">
                <a:spAutoFit/>
              </a:bodyPr>
              <a:lstStyle/>
              <a:p>
                <a:pPr algn="ctr" eaLnBrk="0" hangingPunct="0"/>
                <a:r>
                  <a:rPr lang="eu-ES" sz="2400" b="1" dirty="0">
                    <a:latin typeface="Lucida Handwriting" pitchFamily="66" charset="0"/>
                  </a:rPr>
                  <a:t>B</a:t>
                </a:r>
                <a:endParaRPr lang="eu-ES" dirty="0">
                  <a:latin typeface="Lucida Handwriting" pitchFamily="66" charset="0"/>
                </a:endParaRPr>
              </a:p>
            </p:txBody>
          </p:sp>
          <p:graphicFrame>
            <p:nvGraphicFramePr>
              <p:cNvPr id="99368" name="Object 40"/>
              <p:cNvGraphicFramePr>
                <a:graphicFrameLocks noChangeAspect="1"/>
              </p:cNvGraphicFramePr>
              <p:nvPr/>
            </p:nvGraphicFramePr>
            <p:xfrm>
              <a:off x="1945" y="1253"/>
              <a:ext cx="393" cy="328"/>
            </p:xfrm>
            <a:graphic>
              <a:graphicData uri="http://schemas.openxmlformats.org/presentationml/2006/ole">
                <mc:AlternateContent xmlns:mc="http://schemas.openxmlformats.org/markup-compatibility/2006">
                  <mc:Choice xmlns:v="urn:schemas-microsoft-com:vml" Requires="v">
                    <p:oleObj spid="_x0000_s99816" name="Ecuación" r:id="rId16" imgW="253890" imgH="228501" progId="Equation.3">
                      <p:embed/>
                    </p:oleObj>
                  </mc:Choice>
                  <mc:Fallback>
                    <p:oleObj name="Ecuación" r:id="rId16" imgW="253890" imgH="228501" progId="Equation.3">
                      <p:embed/>
                      <p:pic>
                        <p:nvPicPr>
                          <p:cNvPr id="0" name="Picture 10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5" y="1253"/>
                            <a:ext cx="393"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9417" name="Group 51"/>
              <p:cNvGrpSpPr>
                <a:grpSpLocks/>
              </p:cNvGrpSpPr>
              <p:nvPr/>
            </p:nvGrpSpPr>
            <p:grpSpPr bwMode="auto">
              <a:xfrm>
                <a:off x="321" y="2280"/>
                <a:ext cx="356" cy="92"/>
                <a:chOff x="296" y="2272"/>
                <a:chExt cx="329" cy="92"/>
              </a:xfrm>
            </p:grpSpPr>
            <p:sp>
              <p:nvSpPr>
                <p:cNvPr id="99433" name="Line 29"/>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99434" name="Line 50"/>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99418" name="Group 55"/>
              <p:cNvGrpSpPr>
                <a:grpSpLocks/>
              </p:cNvGrpSpPr>
              <p:nvPr/>
            </p:nvGrpSpPr>
            <p:grpSpPr bwMode="auto">
              <a:xfrm rot="-2102546">
                <a:off x="849" y="2184"/>
                <a:ext cx="357" cy="92"/>
                <a:chOff x="296" y="2272"/>
                <a:chExt cx="329" cy="92"/>
              </a:xfrm>
            </p:grpSpPr>
            <p:sp>
              <p:nvSpPr>
                <p:cNvPr id="99431" name="Line 56"/>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99432" name="Line 57"/>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99419" name="Group 58"/>
              <p:cNvGrpSpPr>
                <a:grpSpLocks/>
              </p:cNvGrpSpPr>
              <p:nvPr/>
            </p:nvGrpSpPr>
            <p:grpSpPr bwMode="auto">
              <a:xfrm rot="-3805166">
                <a:off x="1288" y="1764"/>
                <a:ext cx="329" cy="99"/>
                <a:chOff x="296" y="2272"/>
                <a:chExt cx="329" cy="92"/>
              </a:xfrm>
            </p:grpSpPr>
            <p:sp>
              <p:nvSpPr>
                <p:cNvPr id="99429" name="Line 59"/>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99430" name="Line 60"/>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99420" name="Group 61"/>
              <p:cNvGrpSpPr>
                <a:grpSpLocks/>
              </p:cNvGrpSpPr>
              <p:nvPr/>
            </p:nvGrpSpPr>
            <p:grpSpPr bwMode="auto">
              <a:xfrm rot="-3361071">
                <a:off x="1555" y="1293"/>
                <a:ext cx="329" cy="100"/>
                <a:chOff x="296" y="2272"/>
                <a:chExt cx="329" cy="92"/>
              </a:xfrm>
            </p:grpSpPr>
            <p:sp>
              <p:nvSpPr>
                <p:cNvPr id="99427" name="Line 62"/>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99428" name="Line 63"/>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99421" name="Group 64"/>
              <p:cNvGrpSpPr>
                <a:grpSpLocks/>
              </p:cNvGrpSpPr>
              <p:nvPr/>
            </p:nvGrpSpPr>
            <p:grpSpPr bwMode="auto">
              <a:xfrm rot="-1567331">
                <a:off x="1896" y="1026"/>
                <a:ext cx="356" cy="92"/>
                <a:chOff x="296" y="2272"/>
                <a:chExt cx="329" cy="92"/>
              </a:xfrm>
            </p:grpSpPr>
            <p:sp>
              <p:nvSpPr>
                <p:cNvPr id="99425" name="Line 65"/>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99426" name="Line 66"/>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nvGrpSpPr>
              <p:cNvPr id="99422" name="Group 67"/>
              <p:cNvGrpSpPr>
                <a:grpSpLocks/>
              </p:cNvGrpSpPr>
              <p:nvPr/>
            </p:nvGrpSpPr>
            <p:grpSpPr bwMode="auto">
              <a:xfrm rot="-470407">
                <a:off x="2424" y="866"/>
                <a:ext cx="357" cy="92"/>
                <a:chOff x="296" y="2272"/>
                <a:chExt cx="329" cy="92"/>
              </a:xfrm>
            </p:grpSpPr>
            <p:sp>
              <p:nvSpPr>
                <p:cNvPr id="99423" name="Line 68"/>
                <p:cNvSpPr>
                  <a:spLocks noChangeShapeType="1"/>
                </p:cNvSpPr>
                <p:nvPr/>
              </p:nvSpPr>
              <p:spPr bwMode="auto">
                <a:xfrm rot="-318936">
                  <a:off x="304" y="2272"/>
                  <a:ext cx="321" cy="36"/>
                </a:xfrm>
                <a:prstGeom prst="line">
                  <a:avLst/>
                </a:prstGeom>
                <a:noFill/>
                <a:ln w="28575">
                  <a:solidFill>
                    <a:srgbClr val="FF0000"/>
                  </a:solidFill>
                  <a:round/>
                  <a:headEnd/>
                  <a:tailEnd type="triangle" w="sm" len="med"/>
                </a:ln>
              </p:spPr>
              <p:txBody>
                <a:bodyPr wrap="none" anchor="ctr"/>
                <a:lstStyle/>
                <a:p>
                  <a:endParaRPr lang="es-ES"/>
                </a:p>
              </p:txBody>
            </p:sp>
            <p:sp>
              <p:nvSpPr>
                <p:cNvPr id="99424" name="Line 69"/>
                <p:cNvSpPr>
                  <a:spLocks noChangeShapeType="1"/>
                </p:cNvSpPr>
                <p:nvPr/>
              </p:nvSpPr>
              <p:spPr bwMode="auto">
                <a:xfrm rot="-318936">
                  <a:off x="296" y="2328"/>
                  <a:ext cx="321" cy="36"/>
                </a:xfrm>
                <a:prstGeom prst="line">
                  <a:avLst/>
                </a:prstGeom>
                <a:noFill/>
                <a:ln w="28575">
                  <a:solidFill>
                    <a:schemeClr val="tx1"/>
                  </a:solidFill>
                  <a:round/>
                  <a:headEnd/>
                  <a:tailEnd type="triangle" w="sm" len="med"/>
                </a:ln>
              </p:spPr>
              <p:txBody>
                <a:bodyPr wrap="none" anchor="ctr"/>
                <a:lstStyle/>
                <a:p>
                  <a:endParaRPr lang="es-ES"/>
                </a:p>
              </p:txBody>
            </p:sp>
          </p:grpSp>
        </p:grpSp>
      </p:grpSp>
      <p:sp>
        <p:nvSpPr>
          <p:cNvPr id="99401" name="AutoShape 73"/>
          <p:cNvSpPr>
            <a:spLocks noChangeArrowheads="1"/>
          </p:cNvSpPr>
          <p:nvPr/>
        </p:nvSpPr>
        <p:spPr bwMode="auto">
          <a:xfrm>
            <a:off x="6700838" y="1144471"/>
            <a:ext cx="590550" cy="215900"/>
          </a:xfrm>
          <a:prstGeom prst="rightArrow">
            <a:avLst>
              <a:gd name="adj1" fmla="val 50000"/>
              <a:gd name="adj2" fmla="val 68382"/>
            </a:avLst>
          </a:prstGeom>
          <a:solidFill>
            <a:schemeClr val="tx1"/>
          </a:solidFill>
          <a:ln w="9525">
            <a:solidFill>
              <a:schemeClr val="tx1"/>
            </a:solidFill>
            <a:miter lim="800000"/>
            <a:headEnd/>
            <a:tailEnd/>
          </a:ln>
        </p:spPr>
        <p:txBody>
          <a:bodyPr wrap="none" anchor="ctr"/>
          <a:lstStyle/>
          <a:p>
            <a:pPr algn="ctr" eaLnBrk="0" hangingPunct="0"/>
            <a:endParaRPr lang="eu-ES"/>
          </a:p>
        </p:txBody>
      </p:sp>
      <p:graphicFrame>
        <p:nvGraphicFramePr>
          <p:cNvPr id="99407" name="Object 79"/>
          <p:cNvGraphicFramePr>
            <a:graphicFrameLocks noChangeAspect="1"/>
          </p:cNvGraphicFramePr>
          <p:nvPr/>
        </p:nvGraphicFramePr>
        <p:xfrm>
          <a:off x="3815590" y="4873162"/>
          <a:ext cx="2492375" cy="1619250"/>
        </p:xfrm>
        <a:graphic>
          <a:graphicData uri="http://schemas.openxmlformats.org/presentationml/2006/ole">
            <mc:AlternateContent xmlns:mc="http://schemas.openxmlformats.org/markup-compatibility/2006">
              <mc:Choice xmlns:v="urn:schemas-microsoft-com:vml" Requires="v">
                <p:oleObj spid="_x0000_s99817" name="Ecuación" r:id="rId18" imgW="1155700" imgH="812800" progId="Equation.3">
                  <p:embed/>
                </p:oleObj>
              </mc:Choice>
              <mc:Fallback>
                <p:oleObj name="Ecuación" r:id="rId18" imgW="1155700" imgH="812800" progId="Equation.3">
                  <p:embed/>
                  <p:pic>
                    <p:nvPicPr>
                      <p:cNvPr id="0" name="Picture 10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5590" y="4873162"/>
                        <a:ext cx="24923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Rectangle 2"/>
          <p:cNvSpPr>
            <a:spLocks noChangeArrowheads="1"/>
          </p:cNvSpPr>
          <p:nvPr/>
        </p:nvSpPr>
        <p:spPr bwMode="auto">
          <a:xfrm>
            <a:off x="833924" y="32788"/>
            <a:ext cx="8238154" cy="677108"/>
          </a:xfrm>
          <a:prstGeom prst="rect">
            <a:avLst/>
          </a:prstGeom>
          <a:solidFill>
            <a:srgbClr val="FFFF00"/>
          </a:solidFill>
          <a:ln w="38100">
            <a:solidFill>
              <a:schemeClr val="tx1"/>
            </a:solidFill>
            <a:miter lim="800000"/>
            <a:headEnd/>
            <a:tailEnd/>
          </a:ln>
        </p:spPr>
        <p:txBody>
          <a:bodyPr wrap="none" anchor="ctr">
            <a:spAutoFit/>
          </a:bodyPr>
          <a:lstStyle/>
          <a:p>
            <a:pPr algn="ctr"/>
            <a:r>
              <a:rPr lang="eu-ES" sz="3800" dirty="0">
                <a:solidFill>
                  <a:schemeClr val="tx2"/>
                </a:solidFill>
                <a:latin typeface="Lucida Handwriting" pitchFamily="66" charset="0"/>
              </a:rPr>
              <a:t>ERRESISTENTZIA ELEKTRIKOA</a:t>
            </a:r>
          </a:p>
        </p:txBody>
      </p:sp>
      <p:graphicFrame>
        <p:nvGraphicFramePr>
          <p:cNvPr id="46" name="Object 79"/>
          <p:cNvGraphicFramePr>
            <a:graphicFrameLocks noChangeAspect="1"/>
          </p:cNvGraphicFramePr>
          <p:nvPr/>
        </p:nvGraphicFramePr>
        <p:xfrm>
          <a:off x="6067050" y="4873162"/>
          <a:ext cx="1781175" cy="1619250"/>
        </p:xfrm>
        <a:graphic>
          <a:graphicData uri="http://schemas.openxmlformats.org/presentationml/2006/ole">
            <mc:AlternateContent xmlns:mc="http://schemas.openxmlformats.org/markup-compatibility/2006">
              <mc:Choice xmlns:v="urn:schemas-microsoft-com:vml" Requires="v">
                <p:oleObj spid="_x0000_s99818" name="Ecuación" r:id="rId20" imgW="825500" imgH="812800" progId="Equation.3">
                  <p:embed/>
                </p:oleObj>
              </mc:Choice>
              <mc:Fallback>
                <p:oleObj name="Ecuación" r:id="rId20" imgW="825500" imgH="812800" progId="Equation.3">
                  <p:embed/>
                  <p:pic>
                    <p:nvPicPr>
                      <p:cNvPr id="0" name="Picture 1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67050" y="4873162"/>
                        <a:ext cx="17811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79"/>
          <p:cNvGraphicFramePr>
            <a:graphicFrameLocks noChangeAspect="1"/>
          </p:cNvGraphicFramePr>
          <p:nvPr/>
        </p:nvGraphicFramePr>
        <p:xfrm>
          <a:off x="7823092" y="4873162"/>
          <a:ext cx="1450975" cy="1619250"/>
        </p:xfrm>
        <a:graphic>
          <a:graphicData uri="http://schemas.openxmlformats.org/presentationml/2006/ole">
            <mc:AlternateContent xmlns:mc="http://schemas.openxmlformats.org/markup-compatibility/2006">
              <mc:Choice xmlns:v="urn:schemas-microsoft-com:vml" Requires="v">
                <p:oleObj spid="_x0000_s99819" name="Ecuación" r:id="rId22" imgW="672808" imgH="812447" progId="Equation.3">
                  <p:embed/>
                </p:oleObj>
              </mc:Choice>
              <mc:Fallback>
                <p:oleObj name="Ecuación" r:id="rId22" imgW="672808" imgH="812447" progId="Equation.3">
                  <p:embed/>
                  <p:pic>
                    <p:nvPicPr>
                      <p:cNvPr id="0" name="Picture 1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23092" y="4873162"/>
                        <a:ext cx="14509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48 CuadroTexto"/>
          <p:cNvSpPr txBox="1"/>
          <p:nvPr/>
        </p:nvSpPr>
        <p:spPr>
          <a:xfrm>
            <a:off x="2892056" y="3561906"/>
            <a:ext cx="1920719" cy="338554"/>
          </a:xfrm>
          <a:prstGeom prst="rect">
            <a:avLst/>
          </a:prstGeom>
          <a:solidFill>
            <a:srgbClr val="FFFF00"/>
          </a:solidFill>
        </p:spPr>
        <p:txBody>
          <a:bodyPr wrap="none" rtlCol="0">
            <a:spAutoFit/>
          </a:bodyPr>
          <a:lstStyle/>
          <a:p>
            <a:r>
              <a:rPr lang="es-ES" dirty="0" err="1" smtClean="0">
                <a:latin typeface="Lucida Handwriting" pitchFamily="66" charset="0"/>
              </a:rPr>
              <a:t>Mikroskopikoki</a:t>
            </a:r>
            <a:endParaRPr lang="es-ES" dirty="0">
              <a:latin typeface="Lucida Handwriting" pitchFamily="66" charset="0"/>
            </a:endParaRPr>
          </a:p>
        </p:txBody>
      </p:sp>
      <p:sp>
        <p:nvSpPr>
          <p:cNvPr id="50" name="49 CuadroTexto"/>
          <p:cNvSpPr txBox="1"/>
          <p:nvPr/>
        </p:nvSpPr>
        <p:spPr>
          <a:xfrm>
            <a:off x="7212420" y="3852531"/>
            <a:ext cx="1991251" cy="338554"/>
          </a:xfrm>
          <a:prstGeom prst="rect">
            <a:avLst/>
          </a:prstGeom>
          <a:solidFill>
            <a:srgbClr val="FFFF00"/>
          </a:solidFill>
        </p:spPr>
        <p:txBody>
          <a:bodyPr wrap="none" rtlCol="0">
            <a:spAutoFit/>
          </a:bodyPr>
          <a:lstStyle/>
          <a:p>
            <a:r>
              <a:rPr lang="es-ES" dirty="0" err="1" smtClean="0">
                <a:latin typeface="Lucida Handwriting" pitchFamily="66" charset="0"/>
              </a:rPr>
              <a:t>Makroskopikoki</a:t>
            </a:r>
            <a:endParaRPr lang="es-ES"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 to="" calcmode="lin" valueType="num">
                                      <p:cBhvr>
                                        <p:cTn id="7" dur="1" fill="hold"/>
                                        <p:tgtEl>
                                          <p:spTgt spid="993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401"/>
                                        </p:tgtEl>
                                        <p:attrNameLst>
                                          <p:attrName>style.visibility</p:attrName>
                                        </p:attrNameLst>
                                      </p:cBhvr>
                                      <p:to>
                                        <p:strVal val="visible"/>
                                      </p:to>
                                    </p:set>
                                    <p:animEffect transition="in" filter="wipe(left)">
                                      <p:cBhvr>
                                        <p:cTn id="12" dur="500"/>
                                        <p:tgtEl>
                                          <p:spTgt spid="9940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9331"/>
                                        </p:tgtEl>
                                        <p:attrNameLst>
                                          <p:attrName>style.visibility</p:attrName>
                                        </p:attrNameLst>
                                      </p:cBhvr>
                                      <p:to>
                                        <p:strVal val="visible"/>
                                      </p:to>
                                    </p:set>
                                    <p:anim to="" calcmode="lin" valueType="num">
                                      <p:cBhvr>
                                        <p:cTn id="17" dur="1" fill="hold"/>
                                        <p:tgtEl>
                                          <p:spTgt spid="9933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406"/>
                                        </p:tgtEl>
                                        <p:attrNameLst>
                                          <p:attrName>style.visibility</p:attrName>
                                        </p:attrNameLst>
                                      </p:cBhvr>
                                      <p:to>
                                        <p:strVal val="visible"/>
                                      </p:to>
                                    </p:set>
                                    <p:animEffect transition="in" filter="fade">
                                      <p:cBhvr>
                                        <p:cTn id="22" dur="2000"/>
                                        <p:tgtEl>
                                          <p:spTgt spid="994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9332"/>
                                        </p:tgtEl>
                                        <p:attrNameLst>
                                          <p:attrName>style.visibility</p:attrName>
                                        </p:attrNameLst>
                                      </p:cBhvr>
                                      <p:to>
                                        <p:strVal val="visible"/>
                                      </p:to>
                                    </p:set>
                                    <p:animEffect transition="in" filter="wipe(left)">
                                      <p:cBhvr>
                                        <p:cTn id="27" dur="2000"/>
                                        <p:tgtEl>
                                          <p:spTgt spid="9933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80">
                                          <p:stCondLst>
                                            <p:cond delay="0"/>
                                          </p:stCondLst>
                                        </p:cTn>
                                        <p:tgtEl>
                                          <p:spTgt spid="49"/>
                                        </p:tgtEl>
                                      </p:cBhvr>
                                    </p:animEffect>
                                    <p:anim calcmode="lin" valueType="num">
                                      <p:cBhvr>
                                        <p:cTn id="3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38" dur="26">
                                          <p:stCondLst>
                                            <p:cond delay="650"/>
                                          </p:stCondLst>
                                        </p:cTn>
                                        <p:tgtEl>
                                          <p:spTgt spid="49"/>
                                        </p:tgtEl>
                                      </p:cBhvr>
                                      <p:to x="100000" y="60000"/>
                                    </p:animScale>
                                    <p:animScale>
                                      <p:cBhvr>
                                        <p:cTn id="39" dur="166" decel="50000">
                                          <p:stCondLst>
                                            <p:cond delay="676"/>
                                          </p:stCondLst>
                                        </p:cTn>
                                        <p:tgtEl>
                                          <p:spTgt spid="49"/>
                                        </p:tgtEl>
                                      </p:cBhvr>
                                      <p:to x="100000" y="100000"/>
                                    </p:animScale>
                                    <p:animScale>
                                      <p:cBhvr>
                                        <p:cTn id="40" dur="26">
                                          <p:stCondLst>
                                            <p:cond delay="1312"/>
                                          </p:stCondLst>
                                        </p:cTn>
                                        <p:tgtEl>
                                          <p:spTgt spid="49"/>
                                        </p:tgtEl>
                                      </p:cBhvr>
                                      <p:to x="100000" y="80000"/>
                                    </p:animScale>
                                    <p:animScale>
                                      <p:cBhvr>
                                        <p:cTn id="41" dur="166" decel="50000">
                                          <p:stCondLst>
                                            <p:cond delay="1338"/>
                                          </p:stCondLst>
                                        </p:cTn>
                                        <p:tgtEl>
                                          <p:spTgt spid="49"/>
                                        </p:tgtEl>
                                      </p:cBhvr>
                                      <p:to x="100000" y="100000"/>
                                    </p:animScale>
                                    <p:animScale>
                                      <p:cBhvr>
                                        <p:cTn id="42" dur="26">
                                          <p:stCondLst>
                                            <p:cond delay="1642"/>
                                          </p:stCondLst>
                                        </p:cTn>
                                        <p:tgtEl>
                                          <p:spTgt spid="49"/>
                                        </p:tgtEl>
                                      </p:cBhvr>
                                      <p:to x="100000" y="90000"/>
                                    </p:animScale>
                                    <p:animScale>
                                      <p:cBhvr>
                                        <p:cTn id="43" dur="166" decel="50000">
                                          <p:stCondLst>
                                            <p:cond delay="1668"/>
                                          </p:stCondLst>
                                        </p:cTn>
                                        <p:tgtEl>
                                          <p:spTgt spid="49"/>
                                        </p:tgtEl>
                                      </p:cBhvr>
                                      <p:to x="100000" y="100000"/>
                                    </p:animScale>
                                    <p:animScale>
                                      <p:cBhvr>
                                        <p:cTn id="44" dur="26">
                                          <p:stCondLst>
                                            <p:cond delay="1808"/>
                                          </p:stCondLst>
                                        </p:cTn>
                                        <p:tgtEl>
                                          <p:spTgt spid="49"/>
                                        </p:tgtEl>
                                      </p:cBhvr>
                                      <p:to x="100000" y="95000"/>
                                    </p:animScale>
                                    <p:animScale>
                                      <p:cBhvr>
                                        <p:cTn id="45" dur="166" decel="50000">
                                          <p:stCondLst>
                                            <p:cond delay="1834"/>
                                          </p:stCondLst>
                                        </p:cTn>
                                        <p:tgtEl>
                                          <p:spTgt spid="4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80">
                                          <p:stCondLst>
                                            <p:cond delay="0"/>
                                          </p:stCondLst>
                                        </p:cTn>
                                        <p:tgtEl>
                                          <p:spTgt spid="50"/>
                                        </p:tgtEl>
                                      </p:cBhvr>
                                    </p:animEffect>
                                    <p:anim calcmode="lin" valueType="num">
                                      <p:cBhvr>
                                        <p:cTn id="51"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6" dur="26">
                                          <p:stCondLst>
                                            <p:cond delay="650"/>
                                          </p:stCondLst>
                                        </p:cTn>
                                        <p:tgtEl>
                                          <p:spTgt spid="50"/>
                                        </p:tgtEl>
                                      </p:cBhvr>
                                      <p:to x="100000" y="60000"/>
                                    </p:animScale>
                                    <p:animScale>
                                      <p:cBhvr>
                                        <p:cTn id="57" dur="166" decel="50000">
                                          <p:stCondLst>
                                            <p:cond delay="676"/>
                                          </p:stCondLst>
                                        </p:cTn>
                                        <p:tgtEl>
                                          <p:spTgt spid="50"/>
                                        </p:tgtEl>
                                      </p:cBhvr>
                                      <p:to x="100000" y="100000"/>
                                    </p:animScale>
                                    <p:animScale>
                                      <p:cBhvr>
                                        <p:cTn id="58" dur="26">
                                          <p:stCondLst>
                                            <p:cond delay="1312"/>
                                          </p:stCondLst>
                                        </p:cTn>
                                        <p:tgtEl>
                                          <p:spTgt spid="50"/>
                                        </p:tgtEl>
                                      </p:cBhvr>
                                      <p:to x="100000" y="80000"/>
                                    </p:animScale>
                                    <p:animScale>
                                      <p:cBhvr>
                                        <p:cTn id="59" dur="166" decel="50000">
                                          <p:stCondLst>
                                            <p:cond delay="1338"/>
                                          </p:stCondLst>
                                        </p:cTn>
                                        <p:tgtEl>
                                          <p:spTgt spid="50"/>
                                        </p:tgtEl>
                                      </p:cBhvr>
                                      <p:to x="100000" y="100000"/>
                                    </p:animScale>
                                    <p:animScale>
                                      <p:cBhvr>
                                        <p:cTn id="60" dur="26">
                                          <p:stCondLst>
                                            <p:cond delay="1642"/>
                                          </p:stCondLst>
                                        </p:cTn>
                                        <p:tgtEl>
                                          <p:spTgt spid="50"/>
                                        </p:tgtEl>
                                      </p:cBhvr>
                                      <p:to x="100000" y="90000"/>
                                    </p:animScale>
                                    <p:animScale>
                                      <p:cBhvr>
                                        <p:cTn id="61" dur="166" decel="50000">
                                          <p:stCondLst>
                                            <p:cond delay="1668"/>
                                          </p:stCondLst>
                                        </p:cTn>
                                        <p:tgtEl>
                                          <p:spTgt spid="50"/>
                                        </p:tgtEl>
                                      </p:cBhvr>
                                      <p:to x="100000" y="100000"/>
                                    </p:animScale>
                                    <p:animScale>
                                      <p:cBhvr>
                                        <p:cTn id="62" dur="26">
                                          <p:stCondLst>
                                            <p:cond delay="1808"/>
                                          </p:stCondLst>
                                        </p:cTn>
                                        <p:tgtEl>
                                          <p:spTgt spid="50"/>
                                        </p:tgtEl>
                                      </p:cBhvr>
                                      <p:to x="100000" y="95000"/>
                                    </p:animScale>
                                    <p:animScale>
                                      <p:cBhvr>
                                        <p:cTn id="63" dur="166" decel="50000">
                                          <p:stCondLst>
                                            <p:cond delay="1834"/>
                                          </p:stCondLst>
                                        </p:cTn>
                                        <p:tgtEl>
                                          <p:spTgt spid="5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35" presetClass="emph" presetSubtype="0" fill="hold" grpId="1" nodeType="clickEffect">
                                  <p:stCondLst>
                                    <p:cond delay="0"/>
                                  </p:stCondLst>
                                  <p:childTnLst>
                                    <p:anim calcmode="discrete" valueType="str">
                                      <p:cBhvr>
                                        <p:cTn id="67"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99333"/>
                                        </p:tgtEl>
                                        <p:attrNameLst>
                                          <p:attrName>style.visibility</p:attrName>
                                        </p:attrNameLst>
                                      </p:cBhvr>
                                      <p:to>
                                        <p:strVal val="visible"/>
                                      </p:to>
                                    </p:set>
                                    <p:animEffect transition="in" filter="wipe(left)">
                                      <p:cBhvr>
                                        <p:cTn id="72" dur="5000"/>
                                        <p:tgtEl>
                                          <p:spTgt spid="993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99334"/>
                                        </p:tgtEl>
                                        <p:attrNameLst>
                                          <p:attrName>style.visibility</p:attrName>
                                        </p:attrNameLst>
                                      </p:cBhvr>
                                      <p:to>
                                        <p:strVal val="visible"/>
                                      </p:to>
                                    </p:set>
                                    <p:animEffect transition="in" filter="wipe(left)">
                                      <p:cBhvr>
                                        <p:cTn id="77" dur="5000"/>
                                        <p:tgtEl>
                                          <p:spTgt spid="99334"/>
                                        </p:tgtEl>
                                      </p:cBhvr>
                                    </p:animEffect>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99405"/>
                                        </p:tgtEl>
                                        <p:attrNameLst>
                                          <p:attrName>style.visibility</p:attrName>
                                        </p:attrNameLst>
                                      </p:cBhvr>
                                      <p:to>
                                        <p:strVal val="visible"/>
                                      </p:to>
                                    </p:set>
                                    <p:anim to="" calcmode="lin" valueType="num">
                                      <p:cBhvr>
                                        <p:cTn id="82" dur="1" fill="hold"/>
                                        <p:tgtEl>
                                          <p:spTgt spid="99405"/>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99407"/>
                                        </p:tgtEl>
                                        <p:attrNameLst>
                                          <p:attrName>style.visibility</p:attrName>
                                        </p:attrNameLst>
                                      </p:cBhvr>
                                      <p:to>
                                        <p:strVal val="visible"/>
                                      </p:to>
                                    </p:set>
                                    <p:animEffect transition="in" filter="wipe(left)">
                                      <p:cBhvr>
                                        <p:cTn id="87" dur="5000"/>
                                        <p:tgtEl>
                                          <p:spTgt spid="9940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left)">
                                      <p:cBhvr>
                                        <p:cTn id="97" dur="50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35" presetClass="emph" presetSubtype="0" fill="hold" grpId="1" nodeType="clickEffect">
                                  <p:stCondLst>
                                    <p:cond delay="0"/>
                                  </p:stCondLst>
                                  <p:childTnLst>
                                    <p:anim calcmode="discrete" valueType="str">
                                      <p:cBhvr>
                                        <p:cTn id="101" dur="10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01" grpId="0" animBg="1"/>
      <p:bldP spid="49" grpId="0" animBg="1"/>
      <p:bldP spid="49" grpId="1" animBg="1"/>
      <p:bldP spid="50" grpId="0" animBg="1"/>
      <p:bldP spid="5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6" name="Text Box 20"/>
          <p:cNvSpPr txBox="1">
            <a:spLocks noChangeArrowheads="1"/>
          </p:cNvSpPr>
          <p:nvPr/>
        </p:nvSpPr>
        <p:spPr bwMode="auto">
          <a:xfrm>
            <a:off x="272932" y="5593321"/>
            <a:ext cx="1574470" cy="369332"/>
          </a:xfrm>
          <a:prstGeom prst="rect">
            <a:avLst/>
          </a:prstGeom>
          <a:noFill/>
          <a:ln w="9525">
            <a:noFill/>
            <a:miter lim="800000"/>
            <a:headEnd/>
            <a:tailEnd/>
          </a:ln>
        </p:spPr>
        <p:txBody>
          <a:bodyPr wrap="none">
            <a:spAutoFit/>
          </a:bodyPr>
          <a:lstStyle/>
          <a:p>
            <a:pPr algn="ctr" eaLnBrk="0" hangingPunct="0"/>
            <a:r>
              <a:rPr lang="eu-ES" sz="1800" b="1" dirty="0">
                <a:latin typeface="Lucida Handwriting" pitchFamily="66" charset="0"/>
              </a:rPr>
              <a:t>UNITATEA:</a:t>
            </a:r>
            <a:endParaRPr lang="eu-ES" sz="1800" dirty="0">
              <a:latin typeface="Lucida Handwriting" pitchFamily="66" charset="0"/>
            </a:endParaRPr>
          </a:p>
        </p:txBody>
      </p:sp>
      <p:graphicFrame>
        <p:nvGraphicFramePr>
          <p:cNvPr id="106517" name="Object 21"/>
          <p:cNvGraphicFramePr>
            <a:graphicFrameLocks noChangeAspect="1"/>
          </p:cNvGraphicFramePr>
          <p:nvPr/>
        </p:nvGraphicFramePr>
        <p:xfrm>
          <a:off x="1942326" y="5360988"/>
          <a:ext cx="4297363" cy="911225"/>
        </p:xfrm>
        <a:graphic>
          <a:graphicData uri="http://schemas.openxmlformats.org/presentationml/2006/ole">
            <mc:AlternateContent xmlns:mc="http://schemas.openxmlformats.org/markup-compatibility/2006">
              <mc:Choice xmlns:v="urn:schemas-microsoft-com:vml" Requires="v">
                <p:oleObj spid="_x0000_s106678" name="Ecuación" r:id="rId4" imgW="1993900" imgH="457200" progId="Equation.3">
                  <p:embed/>
                </p:oleObj>
              </mc:Choice>
              <mc:Fallback>
                <p:oleObj name="Ecuación" r:id="rId4" imgW="1993900" imgH="45720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326" y="5360988"/>
                        <a:ext cx="4297363"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19" name="Text Box 23"/>
          <p:cNvSpPr txBox="1">
            <a:spLocks noChangeArrowheads="1"/>
          </p:cNvSpPr>
          <p:nvPr/>
        </p:nvSpPr>
        <p:spPr bwMode="auto">
          <a:xfrm>
            <a:off x="6517932" y="5559298"/>
            <a:ext cx="1298753" cy="369332"/>
          </a:xfrm>
          <a:prstGeom prst="rect">
            <a:avLst/>
          </a:prstGeom>
          <a:noFill/>
          <a:ln w="9525">
            <a:noFill/>
            <a:miter lim="800000"/>
            <a:headEnd/>
            <a:tailEnd/>
          </a:ln>
        </p:spPr>
        <p:txBody>
          <a:bodyPr wrap="none">
            <a:spAutoFit/>
          </a:bodyPr>
          <a:lstStyle/>
          <a:p>
            <a:pPr algn="ctr" eaLnBrk="0" hangingPunct="0"/>
            <a:r>
              <a:rPr lang="eu-ES" sz="1800" b="1" dirty="0">
                <a:latin typeface="Lucida Handwriting" pitchFamily="66" charset="0"/>
              </a:rPr>
              <a:t>IKURRA:</a:t>
            </a:r>
            <a:endParaRPr lang="eu-ES" sz="1800" dirty="0">
              <a:latin typeface="Lucida Handwriting" pitchFamily="66" charset="0"/>
            </a:endParaRPr>
          </a:p>
        </p:txBody>
      </p:sp>
      <p:grpSp>
        <p:nvGrpSpPr>
          <p:cNvPr id="106522" name="Group 26"/>
          <p:cNvGrpSpPr>
            <a:grpSpLocks/>
          </p:cNvGrpSpPr>
          <p:nvPr/>
        </p:nvGrpSpPr>
        <p:grpSpPr bwMode="auto">
          <a:xfrm>
            <a:off x="7967663" y="5511803"/>
            <a:ext cx="1155700" cy="828676"/>
            <a:chOff x="1344" y="3456"/>
            <a:chExt cx="672" cy="522"/>
          </a:xfrm>
        </p:grpSpPr>
        <p:sp>
          <p:nvSpPr>
            <p:cNvPr id="2" name="Freeform 24"/>
            <p:cNvSpPr>
              <a:spLocks/>
            </p:cNvSpPr>
            <p:nvPr/>
          </p:nvSpPr>
          <p:spPr bwMode="auto">
            <a:xfrm>
              <a:off x="1344" y="3456"/>
              <a:ext cx="672" cy="240"/>
            </a:xfrm>
            <a:custGeom>
              <a:avLst/>
              <a:gdLst>
                <a:gd name="T0" fmla="*/ 0 w 672"/>
                <a:gd name="T1" fmla="*/ 144 h 240"/>
                <a:gd name="T2" fmla="*/ 144 w 672"/>
                <a:gd name="T3" fmla="*/ 144 h 240"/>
                <a:gd name="T4" fmla="*/ 192 w 672"/>
                <a:gd name="T5" fmla="*/ 0 h 240"/>
                <a:gd name="T6" fmla="*/ 240 w 672"/>
                <a:gd name="T7" fmla="*/ 240 h 240"/>
                <a:gd name="T8" fmla="*/ 336 w 672"/>
                <a:gd name="T9" fmla="*/ 0 h 240"/>
                <a:gd name="T10" fmla="*/ 432 w 672"/>
                <a:gd name="T11" fmla="*/ 240 h 240"/>
                <a:gd name="T12" fmla="*/ 480 w 672"/>
                <a:gd name="T13" fmla="*/ 96 h 240"/>
                <a:gd name="T14" fmla="*/ 672 w 672"/>
                <a:gd name="T15" fmla="*/ 96 h 240"/>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240"/>
                <a:gd name="T26" fmla="*/ 672 w 672"/>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240">
                  <a:moveTo>
                    <a:pt x="0" y="144"/>
                  </a:moveTo>
                  <a:lnTo>
                    <a:pt x="144" y="144"/>
                  </a:lnTo>
                  <a:lnTo>
                    <a:pt x="192" y="0"/>
                  </a:lnTo>
                  <a:lnTo>
                    <a:pt x="240" y="240"/>
                  </a:lnTo>
                  <a:lnTo>
                    <a:pt x="336" y="0"/>
                  </a:lnTo>
                  <a:lnTo>
                    <a:pt x="432" y="240"/>
                  </a:lnTo>
                  <a:lnTo>
                    <a:pt x="480" y="96"/>
                  </a:lnTo>
                  <a:lnTo>
                    <a:pt x="672" y="96"/>
                  </a:lnTo>
                </a:path>
              </a:pathLst>
            </a:custGeom>
            <a:noFill/>
            <a:ln w="28575" cmpd="sng">
              <a:solidFill>
                <a:schemeClr val="tx1"/>
              </a:solidFill>
              <a:round/>
              <a:headEnd/>
              <a:tailEnd/>
            </a:ln>
          </p:spPr>
          <p:txBody>
            <a:bodyPr wrap="none" anchor="ctr"/>
            <a:lstStyle/>
            <a:p>
              <a:endParaRPr lang="es-ES"/>
            </a:p>
          </p:txBody>
        </p:sp>
        <p:sp>
          <p:nvSpPr>
            <p:cNvPr id="106527" name="Text Box 25"/>
            <p:cNvSpPr txBox="1">
              <a:spLocks noChangeArrowheads="1"/>
            </p:cNvSpPr>
            <p:nvPr/>
          </p:nvSpPr>
          <p:spPr bwMode="auto">
            <a:xfrm>
              <a:off x="1531" y="3648"/>
              <a:ext cx="274" cy="330"/>
            </a:xfrm>
            <a:prstGeom prst="rect">
              <a:avLst/>
            </a:prstGeom>
            <a:noFill/>
            <a:ln w="9525">
              <a:noFill/>
              <a:miter lim="800000"/>
              <a:headEnd/>
              <a:tailEnd/>
            </a:ln>
          </p:spPr>
          <p:txBody>
            <a:bodyPr wrap="none">
              <a:spAutoFit/>
            </a:bodyPr>
            <a:lstStyle/>
            <a:p>
              <a:pPr algn="ctr" eaLnBrk="0" hangingPunct="0"/>
              <a:r>
                <a:rPr lang="eu-ES" sz="2800" dirty="0">
                  <a:latin typeface="Lucida Handwriting" pitchFamily="66" charset="0"/>
                </a:rPr>
                <a:t>R</a:t>
              </a:r>
              <a:endParaRPr lang="eu-ES" dirty="0">
                <a:latin typeface="Lucida Handwriting" pitchFamily="66" charset="0"/>
              </a:endParaRPr>
            </a:p>
          </p:txBody>
        </p:sp>
      </p:grpSp>
      <p:graphicFrame>
        <p:nvGraphicFramePr>
          <p:cNvPr id="106505" name="Object 9"/>
          <p:cNvGraphicFramePr>
            <a:graphicFrameLocks noChangeAspect="1"/>
          </p:cNvGraphicFramePr>
          <p:nvPr/>
        </p:nvGraphicFramePr>
        <p:xfrm>
          <a:off x="7786217" y="3854450"/>
          <a:ext cx="1779588" cy="1238250"/>
        </p:xfrm>
        <a:graphic>
          <a:graphicData uri="http://schemas.openxmlformats.org/presentationml/2006/ole">
            <mc:AlternateContent xmlns:mc="http://schemas.openxmlformats.org/markup-compatibility/2006">
              <mc:Choice xmlns:v="urn:schemas-microsoft-com:vml" Requires="v">
                <p:oleObj spid="_x0000_s106679" name="Ecuación" r:id="rId6" imgW="825500" imgH="622300" progId="Equation.3">
                  <p:embed/>
                </p:oleObj>
              </mc:Choice>
              <mc:Fallback>
                <p:oleObj name="Ecuación" r:id="rId6" imgW="825500" imgH="622300" progId="Equation.3">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6217" y="3854450"/>
                        <a:ext cx="1779588"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15" name="Text Box 19"/>
          <p:cNvSpPr txBox="1">
            <a:spLocks noChangeArrowheads="1"/>
          </p:cNvSpPr>
          <p:nvPr/>
        </p:nvSpPr>
        <p:spPr bwMode="auto">
          <a:xfrm>
            <a:off x="190071" y="4262438"/>
            <a:ext cx="7544053" cy="369332"/>
          </a:xfrm>
          <a:prstGeom prst="rect">
            <a:avLst/>
          </a:prstGeom>
          <a:noFill/>
          <a:ln w="9525">
            <a:noFill/>
            <a:miter lim="800000"/>
            <a:headEnd/>
            <a:tailEnd/>
          </a:ln>
        </p:spPr>
        <p:txBody>
          <a:bodyPr wrap="none">
            <a:spAutoFit/>
          </a:bodyPr>
          <a:lstStyle/>
          <a:p>
            <a:pPr algn="ctr" eaLnBrk="0" hangingPunct="0"/>
            <a:r>
              <a:rPr lang="eu-ES" sz="1800" b="1" dirty="0">
                <a:latin typeface="Lucida Handwriting" pitchFamily="66" charset="0"/>
              </a:rPr>
              <a:t>A</a:t>
            </a:r>
            <a:r>
              <a:rPr lang="eu-ES" sz="1800" b="1" dirty="0" err="1">
                <a:latin typeface="Lucida Handwriting" pitchFamily="66" charset="0"/>
              </a:rPr>
              <a:t> </a:t>
            </a:r>
            <a:r>
              <a:rPr lang="eu-ES" sz="1800" b="1" dirty="0">
                <a:latin typeface="Lucida Handwriting" pitchFamily="66" charset="0"/>
              </a:rPr>
              <a:t>ETA</a:t>
            </a:r>
            <a:r>
              <a:rPr lang="eu-ES" sz="1800" b="1" dirty="0" err="1">
                <a:latin typeface="Lucida Handwriting" pitchFamily="66" charset="0"/>
              </a:rPr>
              <a:t> B </a:t>
            </a:r>
            <a:r>
              <a:rPr lang="eu-ES" sz="1800" b="1" dirty="0">
                <a:latin typeface="Lucida Handwriting" pitchFamily="66" charset="0"/>
              </a:rPr>
              <a:t>PUNTUEN</a:t>
            </a:r>
            <a:r>
              <a:rPr lang="eu-ES" sz="1800" b="1" dirty="0" err="1">
                <a:latin typeface="Lucida Handwriting" pitchFamily="66" charset="0"/>
              </a:rPr>
              <a:t> ARTEKO</a:t>
            </a:r>
            <a:r>
              <a:rPr lang="eu-ES" sz="1800" b="1" dirty="0">
                <a:latin typeface="Lucida Handwriting" pitchFamily="66" charset="0"/>
              </a:rPr>
              <a:t> ERRESISTENTZIA ELEKTRIKOA:</a:t>
            </a:r>
          </a:p>
        </p:txBody>
      </p:sp>
      <p:sp>
        <p:nvSpPr>
          <p:cNvPr id="106526" name="Rectangle 30"/>
          <p:cNvSpPr>
            <a:spLocks noChangeArrowheads="1"/>
          </p:cNvSpPr>
          <p:nvPr/>
        </p:nvSpPr>
        <p:spPr bwMode="auto">
          <a:xfrm>
            <a:off x="150813" y="3816350"/>
            <a:ext cx="9604375" cy="2568575"/>
          </a:xfrm>
          <a:prstGeom prst="rect">
            <a:avLst/>
          </a:prstGeom>
          <a:noFill/>
          <a:ln w="57150">
            <a:solidFill>
              <a:srgbClr val="FF0000"/>
            </a:solidFill>
            <a:miter lim="800000"/>
            <a:headEnd/>
            <a:tailEnd/>
          </a:ln>
        </p:spPr>
        <p:txBody>
          <a:bodyPr wrap="none" anchor="ctr"/>
          <a:lstStyle/>
          <a:p>
            <a:pPr algn="ctr" eaLnBrk="0" hangingPunct="0"/>
            <a:endParaRPr lang="eu-ES">
              <a:solidFill>
                <a:srgbClr val="FF0000"/>
              </a:solidFill>
            </a:endParaRPr>
          </a:p>
        </p:txBody>
      </p:sp>
      <p:graphicFrame>
        <p:nvGraphicFramePr>
          <p:cNvPr id="106503" name="Object 7"/>
          <p:cNvGraphicFramePr>
            <a:graphicFrameLocks noChangeAspect="1"/>
          </p:cNvGraphicFramePr>
          <p:nvPr/>
        </p:nvGraphicFramePr>
        <p:xfrm>
          <a:off x="4791075" y="1249363"/>
          <a:ext cx="3019425" cy="1244600"/>
        </p:xfrm>
        <a:graphic>
          <a:graphicData uri="http://schemas.openxmlformats.org/presentationml/2006/ole">
            <mc:AlternateContent xmlns:mc="http://schemas.openxmlformats.org/markup-compatibility/2006">
              <mc:Choice xmlns:v="urn:schemas-microsoft-com:vml" Requires="v">
                <p:oleObj spid="_x0000_s106680" name="Ecuación" r:id="rId8" imgW="1397000" imgH="622300" progId="Equation.3">
                  <p:embed/>
                </p:oleObj>
              </mc:Choice>
              <mc:Fallback>
                <p:oleObj name="Ecuación" r:id="rId8" imgW="1397000" imgH="622300" progId="Equation.3">
                  <p:embed/>
                  <p:pic>
                    <p:nvPicPr>
                      <p:cNvPr id="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1075" y="1249363"/>
                        <a:ext cx="301942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4" name="Object 8"/>
          <p:cNvGraphicFramePr>
            <a:graphicFrameLocks noChangeAspect="1"/>
          </p:cNvGraphicFramePr>
          <p:nvPr/>
        </p:nvGraphicFramePr>
        <p:xfrm>
          <a:off x="5189538" y="2652713"/>
          <a:ext cx="2187575" cy="517525"/>
        </p:xfrm>
        <a:graphic>
          <a:graphicData uri="http://schemas.openxmlformats.org/presentationml/2006/ole">
            <mc:AlternateContent xmlns:mc="http://schemas.openxmlformats.org/markup-compatibility/2006">
              <mc:Choice xmlns:v="urn:schemas-microsoft-com:vml" Requires="v">
                <p:oleObj spid="_x0000_s106681" name="Ecuación" r:id="rId10" imgW="889000" imgH="228600" progId="Equation.3">
                  <p:embed/>
                </p:oleObj>
              </mc:Choice>
              <mc:Fallback>
                <p:oleObj name="Ecuación" r:id="rId10" imgW="889000" imgH="228600" progId="Equation.3">
                  <p:embed/>
                  <p:pic>
                    <p:nvPicPr>
                      <p:cNvPr id="0"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9538" y="2652713"/>
                        <a:ext cx="21875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22"/>
          <p:cNvSpPr txBox="1">
            <a:spLocks noChangeArrowheads="1"/>
          </p:cNvSpPr>
          <p:nvPr/>
        </p:nvSpPr>
        <p:spPr bwMode="auto">
          <a:xfrm>
            <a:off x="1934815" y="1992313"/>
            <a:ext cx="2523448" cy="646331"/>
          </a:xfrm>
          <a:prstGeom prst="rect">
            <a:avLst/>
          </a:prstGeom>
          <a:noFill/>
          <a:ln w="9525">
            <a:noFill/>
            <a:miter lim="800000"/>
            <a:headEnd/>
            <a:tailEnd/>
          </a:ln>
        </p:spPr>
        <p:txBody>
          <a:bodyPr wrap="none">
            <a:spAutoFit/>
          </a:bodyPr>
          <a:lstStyle/>
          <a:p>
            <a:pPr algn="ctr" eaLnBrk="0" hangingPunct="0"/>
            <a:r>
              <a:rPr lang="eu-ES" sz="1800" b="1" dirty="0" err="1">
                <a:latin typeface="Lucida Handwriting" pitchFamily="66" charset="0"/>
              </a:rPr>
              <a:t>OHM-EN</a:t>
            </a:r>
            <a:r>
              <a:rPr lang="eu-ES" sz="1800" b="1" dirty="0">
                <a:latin typeface="Lucida Handwriting" pitchFamily="66" charset="0"/>
              </a:rPr>
              <a:t> LEGEA</a:t>
            </a:r>
          </a:p>
          <a:p>
            <a:pPr algn="ctr" eaLnBrk="0" hangingPunct="0"/>
            <a:r>
              <a:rPr lang="eu-ES" sz="1800" b="1" dirty="0">
                <a:latin typeface="Lucida Handwriting" pitchFamily="66" charset="0"/>
              </a:rPr>
              <a:t>(makroskopikoki)</a:t>
            </a:r>
          </a:p>
        </p:txBody>
      </p:sp>
      <p:sp>
        <p:nvSpPr>
          <p:cNvPr id="106528" name="Rectangle 32"/>
          <p:cNvSpPr>
            <a:spLocks noChangeArrowheads="1"/>
          </p:cNvSpPr>
          <p:nvPr/>
        </p:nvSpPr>
        <p:spPr bwMode="auto">
          <a:xfrm>
            <a:off x="2008188" y="1263650"/>
            <a:ext cx="5889625" cy="2133600"/>
          </a:xfrm>
          <a:prstGeom prst="rect">
            <a:avLst/>
          </a:prstGeom>
          <a:noFill/>
          <a:ln w="57150">
            <a:solidFill>
              <a:srgbClr val="FF0000"/>
            </a:solidFill>
            <a:miter lim="800000"/>
            <a:headEnd/>
            <a:tailEnd/>
          </a:ln>
        </p:spPr>
        <p:txBody>
          <a:bodyPr wrap="none" anchor="ctr"/>
          <a:lstStyle/>
          <a:p>
            <a:pPr algn="ctr" eaLnBrk="0" hangingPunct="0"/>
            <a:endParaRPr lang="eu-ES"/>
          </a:p>
        </p:txBody>
      </p:sp>
      <p:sp>
        <p:nvSpPr>
          <p:cNvPr id="16" name="Rectangle 2"/>
          <p:cNvSpPr>
            <a:spLocks noChangeArrowheads="1"/>
          </p:cNvSpPr>
          <p:nvPr/>
        </p:nvSpPr>
        <p:spPr bwMode="auto">
          <a:xfrm>
            <a:off x="833924" y="117852"/>
            <a:ext cx="8238154" cy="677108"/>
          </a:xfrm>
          <a:prstGeom prst="rect">
            <a:avLst/>
          </a:prstGeom>
          <a:solidFill>
            <a:srgbClr val="FFFF00"/>
          </a:solidFill>
          <a:ln w="38100">
            <a:solidFill>
              <a:schemeClr val="tx1"/>
            </a:solidFill>
            <a:miter lim="800000"/>
            <a:headEnd/>
            <a:tailEnd/>
          </a:ln>
        </p:spPr>
        <p:txBody>
          <a:bodyPr wrap="none" anchor="ctr">
            <a:spAutoFit/>
          </a:bodyPr>
          <a:lstStyle/>
          <a:p>
            <a:pPr algn="ctr"/>
            <a:r>
              <a:rPr lang="eu-ES" sz="3800" dirty="0">
                <a:solidFill>
                  <a:schemeClr val="tx2"/>
                </a:solidFill>
                <a:latin typeface="Lucida Handwriting" pitchFamily="66" charset="0"/>
              </a:rPr>
              <a:t>ERRESISTENTZIA ELEKTRIKOA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06503"/>
                                        </p:tgtEl>
                                        <p:attrNameLst>
                                          <p:attrName>style.visibility</p:attrName>
                                        </p:attrNameLst>
                                      </p:cBhvr>
                                      <p:to>
                                        <p:strVal val="visible"/>
                                      </p:to>
                                    </p:set>
                                    <p:anim to="" calcmode="lin" valueType="num">
                                      <p:cBhvr>
                                        <p:cTn id="14" dur="1" fill="hold"/>
                                        <p:tgtEl>
                                          <p:spTgt spid="106503"/>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6504"/>
                                        </p:tgtEl>
                                        <p:attrNameLst>
                                          <p:attrName>style.visibility</p:attrName>
                                        </p:attrNameLst>
                                      </p:cBhvr>
                                      <p:to>
                                        <p:strVal val="visible"/>
                                      </p:to>
                                    </p:set>
                                    <p:animEffect transition="in" filter="wipe(left)">
                                      <p:cBhvr>
                                        <p:cTn id="19" dur="5000"/>
                                        <p:tgtEl>
                                          <p:spTgt spid="10650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65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06505"/>
                                        </p:tgtEl>
                                        <p:attrNameLst>
                                          <p:attrName>style.visibility</p:attrName>
                                        </p:attrNameLst>
                                      </p:cBhvr>
                                      <p:to>
                                        <p:strVal val="visible"/>
                                      </p:to>
                                    </p:set>
                                    <p:anim to="" calcmode="lin" valueType="num">
                                      <p:cBhvr>
                                        <p:cTn id="28" dur="1" fill="hold"/>
                                        <p:tgtEl>
                                          <p:spTgt spid="106505"/>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06515"/>
                                        </p:tgtEl>
                                        <p:attrNameLst>
                                          <p:attrName>style.visibility</p:attrName>
                                        </p:attrNameLst>
                                      </p:cBhvr>
                                      <p:to>
                                        <p:strVal val="visible"/>
                                      </p:to>
                                    </p:set>
                                    <p:anim calcmode="discrete" valueType="clr">
                                      <p:cBhvr override="childStyle">
                                        <p:cTn id="33" dur="80"/>
                                        <p:tgtEl>
                                          <p:spTgt spid="10651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06515"/>
                                        </p:tgtEl>
                                        <p:attrNameLst>
                                          <p:attrName>fillcolor</p:attrName>
                                        </p:attrNameLst>
                                      </p:cBhvr>
                                      <p:tavLst>
                                        <p:tav tm="0">
                                          <p:val>
                                            <p:clrVal>
                                              <a:schemeClr val="accent2"/>
                                            </p:clrVal>
                                          </p:val>
                                        </p:tav>
                                        <p:tav tm="50000">
                                          <p:val>
                                            <p:clrVal>
                                              <a:schemeClr val="hlink"/>
                                            </p:clrVal>
                                          </p:val>
                                        </p:tav>
                                      </p:tavLst>
                                    </p:anim>
                                    <p:set>
                                      <p:cBhvr>
                                        <p:cTn id="35" dur="80"/>
                                        <p:tgtEl>
                                          <p:spTgt spid="106515"/>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6516"/>
                                        </p:tgtEl>
                                        <p:attrNameLst>
                                          <p:attrName>style.visibility</p:attrName>
                                        </p:attrNameLst>
                                      </p:cBhvr>
                                      <p:to>
                                        <p:strVal val="visible"/>
                                      </p:to>
                                    </p:set>
                                    <p:animEffect transition="in" filter="wipe(left)">
                                      <p:cBhvr>
                                        <p:cTn id="40" dur="500"/>
                                        <p:tgtEl>
                                          <p:spTgt spid="1065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06517"/>
                                        </p:tgtEl>
                                        <p:attrNameLst>
                                          <p:attrName>style.visibility</p:attrName>
                                        </p:attrNameLst>
                                      </p:cBhvr>
                                      <p:to>
                                        <p:strVal val="visible"/>
                                      </p:to>
                                    </p:set>
                                    <p:animEffect transition="in" filter="wipe(left)">
                                      <p:cBhvr>
                                        <p:cTn id="45" dur="5000"/>
                                        <p:tgtEl>
                                          <p:spTgt spid="1065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6519"/>
                                        </p:tgtEl>
                                        <p:attrNameLst>
                                          <p:attrName>style.visibility</p:attrName>
                                        </p:attrNameLst>
                                      </p:cBhvr>
                                      <p:to>
                                        <p:strVal val="visible"/>
                                      </p:to>
                                    </p:set>
                                    <p:animEffect transition="in" filter="wipe(left)">
                                      <p:cBhvr>
                                        <p:cTn id="50" dur="5000"/>
                                        <p:tgtEl>
                                          <p:spTgt spid="106519"/>
                                        </p:tgtEl>
                                      </p:cBhvr>
                                    </p:animEffect>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106522"/>
                                        </p:tgtEl>
                                        <p:attrNameLst>
                                          <p:attrName>style.visibility</p:attrName>
                                        </p:attrNameLst>
                                      </p:cBhvr>
                                      <p:to>
                                        <p:strVal val="visible"/>
                                      </p:to>
                                    </p:set>
                                    <p:anim to="" calcmode="lin" valueType="num">
                                      <p:cBhvr>
                                        <p:cTn id="55" dur="1" fill="hold"/>
                                        <p:tgtEl>
                                          <p:spTgt spid="106522"/>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06526"/>
                                        </p:tgtEl>
                                        <p:attrNameLst>
                                          <p:attrName>style.visibility</p:attrName>
                                        </p:attrNameLst>
                                      </p:cBhvr>
                                      <p:to>
                                        <p:strVal val="visible"/>
                                      </p:to>
                                    </p:set>
                                    <p:anim calcmode="lin" valueType="num">
                                      <p:cBhvr>
                                        <p:cTn id="60" dur="1000" fill="hold"/>
                                        <p:tgtEl>
                                          <p:spTgt spid="106526"/>
                                        </p:tgtEl>
                                        <p:attrNameLst>
                                          <p:attrName>ppt_w</p:attrName>
                                        </p:attrNameLst>
                                      </p:cBhvr>
                                      <p:tavLst>
                                        <p:tav tm="0">
                                          <p:val>
                                            <p:strVal val="#ppt_w*0.70"/>
                                          </p:val>
                                        </p:tav>
                                        <p:tav tm="100000">
                                          <p:val>
                                            <p:strVal val="#ppt_w"/>
                                          </p:val>
                                        </p:tav>
                                      </p:tavLst>
                                    </p:anim>
                                    <p:anim calcmode="lin" valueType="num">
                                      <p:cBhvr>
                                        <p:cTn id="61" dur="1000" fill="hold"/>
                                        <p:tgtEl>
                                          <p:spTgt spid="106526"/>
                                        </p:tgtEl>
                                        <p:attrNameLst>
                                          <p:attrName>ppt_h</p:attrName>
                                        </p:attrNameLst>
                                      </p:cBhvr>
                                      <p:tavLst>
                                        <p:tav tm="0">
                                          <p:val>
                                            <p:strVal val="#ppt_h"/>
                                          </p:val>
                                        </p:tav>
                                        <p:tav tm="100000">
                                          <p:val>
                                            <p:strVal val="#ppt_h"/>
                                          </p:val>
                                        </p:tav>
                                      </p:tavLst>
                                    </p:anim>
                                    <p:animEffect transition="in" filter="fade">
                                      <p:cBhvr>
                                        <p:cTn id="62" dur="1000"/>
                                        <p:tgtEl>
                                          <p:spTgt spid="106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6" grpId="0"/>
      <p:bldP spid="106519" grpId="0"/>
      <p:bldP spid="106515" grpId="0"/>
      <p:bldP spid="106526" grpId="0" animBg="1"/>
      <p:bldP spid="3" grpId="0"/>
      <p:bldP spid="1065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4" name="Text Box 10"/>
          <p:cNvSpPr txBox="1">
            <a:spLocks noChangeArrowheads="1"/>
          </p:cNvSpPr>
          <p:nvPr/>
        </p:nvSpPr>
        <p:spPr bwMode="auto">
          <a:xfrm>
            <a:off x="504825" y="2378158"/>
            <a:ext cx="9163050" cy="3693319"/>
          </a:xfrm>
          <a:prstGeom prst="rect">
            <a:avLst/>
          </a:prstGeom>
          <a:noFill/>
          <a:ln w="57150" algn="ctr">
            <a:noFill/>
            <a:miter lim="800000"/>
            <a:headEnd/>
            <a:tailEnd/>
          </a:ln>
        </p:spPr>
        <p:txBody>
          <a:bodyPr>
            <a:spAutoFit/>
          </a:bodyPr>
          <a:lstStyle/>
          <a:p>
            <a:pPr algn="just" eaLnBrk="0" hangingPunct="0">
              <a:lnSpc>
                <a:spcPct val="150000"/>
              </a:lnSpc>
            </a:pPr>
            <a:r>
              <a:rPr lang="es-ES" sz="2400" dirty="0"/>
              <a:t> 	</a:t>
            </a:r>
            <a:r>
              <a:rPr lang="es-ES" sz="1800" dirty="0">
                <a:latin typeface="Comic Sans MS" pitchFamily="66" charset="0"/>
              </a:rPr>
              <a:t>a) </a:t>
            </a:r>
            <a:r>
              <a:rPr lang="es-ES" sz="1800" dirty="0" err="1">
                <a:latin typeface="Comic Sans MS" pitchFamily="66" charset="0"/>
              </a:rPr>
              <a:t>Zilindroaren</a:t>
            </a:r>
            <a:r>
              <a:rPr lang="es-ES" sz="1800" dirty="0">
                <a:latin typeface="Comic Sans MS" pitchFamily="66" charset="0"/>
              </a:rPr>
              <a:t> </a:t>
            </a:r>
            <a:r>
              <a:rPr lang="es-ES" sz="1800" dirty="0" err="1">
                <a:latin typeface="Comic Sans MS" pitchFamily="66" charset="0"/>
              </a:rPr>
              <a:t>bi</a:t>
            </a:r>
            <a:r>
              <a:rPr lang="es-ES" sz="1800" dirty="0">
                <a:latin typeface="Comic Sans MS" pitchFamily="66" charset="0"/>
              </a:rPr>
              <a:t> </a:t>
            </a:r>
            <a:r>
              <a:rPr lang="es-ES" sz="1800" dirty="0" err="1">
                <a:latin typeface="Comic Sans MS" pitchFamily="66" charset="0"/>
              </a:rPr>
              <a:t>oinarrien</a:t>
            </a:r>
            <a:r>
              <a:rPr lang="es-ES" sz="1800" dirty="0">
                <a:latin typeface="Comic Sans MS" pitchFamily="66" charset="0"/>
              </a:rPr>
              <a:t> </a:t>
            </a:r>
            <a:r>
              <a:rPr lang="es-ES" sz="1800" dirty="0" err="1">
                <a:latin typeface="Comic Sans MS" pitchFamily="66" charset="0"/>
              </a:rPr>
              <a:t>artean</a:t>
            </a:r>
            <a:r>
              <a:rPr lang="es-ES" sz="1800" dirty="0">
                <a:latin typeface="Comic Sans MS" pitchFamily="66" charset="0"/>
              </a:rPr>
              <a:t> </a:t>
            </a:r>
            <a:r>
              <a:rPr lang="es-ES" sz="1800" dirty="0" err="1">
                <a:latin typeface="Comic Sans MS" pitchFamily="66" charset="0"/>
              </a:rPr>
              <a:t>potentzial-diferentzia</a:t>
            </a:r>
            <a:r>
              <a:rPr lang="es-ES" sz="1800" dirty="0">
                <a:latin typeface="Comic Sans MS" pitchFamily="66" charset="0"/>
              </a:rPr>
              <a:t> </a:t>
            </a:r>
            <a:r>
              <a:rPr lang="es-ES" sz="1800" dirty="0" err="1">
                <a:latin typeface="Comic Sans MS" pitchFamily="66" charset="0"/>
              </a:rPr>
              <a:t>ezartzean</a:t>
            </a:r>
            <a:r>
              <a:rPr lang="es-ES" sz="1800" dirty="0">
                <a:latin typeface="Comic Sans MS" pitchFamily="66" charset="0"/>
              </a:rPr>
              <a:t>, </a:t>
            </a:r>
            <a:r>
              <a:rPr lang="es-ES" sz="1800" dirty="0" err="1">
                <a:latin typeface="Comic Sans MS" pitchFamily="66" charset="0"/>
              </a:rPr>
              <a:t>karga</a:t>
            </a:r>
            <a:r>
              <a:rPr lang="es-ES" sz="1800" dirty="0">
                <a:latin typeface="Comic Sans MS" pitchFamily="66" charset="0"/>
              </a:rPr>
              <a:t> </a:t>
            </a:r>
            <a:r>
              <a:rPr lang="es-ES" sz="1800" dirty="0" err="1">
                <a:latin typeface="Comic Sans MS" pitchFamily="66" charset="0"/>
              </a:rPr>
              <a:t>askeak</a:t>
            </a:r>
            <a:r>
              <a:rPr lang="es-ES" sz="1800" dirty="0">
                <a:latin typeface="Comic Sans MS" pitchFamily="66" charset="0"/>
              </a:rPr>
              <a:t> </a:t>
            </a:r>
            <a:r>
              <a:rPr lang="es-ES" sz="1800" dirty="0" err="1">
                <a:latin typeface="Comic Sans MS" pitchFamily="66" charset="0"/>
              </a:rPr>
              <a:t>beraren</a:t>
            </a:r>
            <a:r>
              <a:rPr lang="es-ES" sz="1800" dirty="0">
                <a:latin typeface="Comic Sans MS" pitchFamily="66" charset="0"/>
              </a:rPr>
              <a:t> </a:t>
            </a:r>
            <a:r>
              <a:rPr lang="es-ES" sz="1800" dirty="0" err="1">
                <a:latin typeface="Comic Sans MS" pitchFamily="66" charset="0"/>
              </a:rPr>
              <a:t>ardatzaren</a:t>
            </a:r>
            <a:r>
              <a:rPr lang="es-ES" sz="1800" dirty="0">
                <a:latin typeface="Comic Sans MS" pitchFamily="66" charset="0"/>
              </a:rPr>
              <a:t> </a:t>
            </a:r>
            <a:r>
              <a:rPr lang="es-ES" sz="1800" dirty="0" err="1">
                <a:latin typeface="Comic Sans MS" pitchFamily="66" charset="0"/>
              </a:rPr>
              <a:t>paraleloki</a:t>
            </a:r>
            <a:r>
              <a:rPr lang="es-ES" sz="1800" dirty="0">
                <a:latin typeface="Comic Sans MS" pitchFamily="66" charset="0"/>
              </a:rPr>
              <a:t> </a:t>
            </a:r>
            <a:r>
              <a:rPr lang="es-ES" sz="1800" dirty="0" err="1">
                <a:latin typeface="Comic Sans MS" pitchFamily="66" charset="0"/>
              </a:rPr>
              <a:t>higituko</a:t>
            </a:r>
            <a:r>
              <a:rPr lang="es-ES" sz="1800" dirty="0">
                <a:latin typeface="Comic Sans MS" pitchFamily="66" charset="0"/>
              </a:rPr>
              <a:t> </a:t>
            </a:r>
            <a:r>
              <a:rPr lang="es-ES" sz="1800" dirty="0" err="1">
                <a:latin typeface="Comic Sans MS" pitchFamily="66" charset="0"/>
              </a:rPr>
              <a:t>dira</a:t>
            </a:r>
            <a:r>
              <a:rPr lang="es-ES" sz="1800" dirty="0">
                <a:latin typeface="Comic Sans MS" pitchFamily="66" charset="0"/>
              </a:rPr>
              <a:t>. </a:t>
            </a:r>
            <a:r>
              <a:rPr lang="es-ES" sz="1800" dirty="0" err="1">
                <a:latin typeface="Comic Sans MS" pitchFamily="66" charset="0"/>
              </a:rPr>
              <a:t>Kalkula</a:t>
            </a:r>
            <a:r>
              <a:rPr lang="es-ES" sz="1800" dirty="0">
                <a:latin typeface="Comic Sans MS" pitchFamily="66" charset="0"/>
              </a:rPr>
              <a:t> </a:t>
            </a:r>
            <a:r>
              <a:rPr lang="es-ES" sz="1800" dirty="0" err="1">
                <a:latin typeface="Comic Sans MS" pitchFamily="66" charset="0"/>
              </a:rPr>
              <a:t>bedi</a:t>
            </a:r>
            <a:r>
              <a:rPr lang="es-ES" sz="1800" dirty="0">
                <a:latin typeface="Comic Sans MS" pitchFamily="66" charset="0"/>
              </a:rPr>
              <a:t>, </a:t>
            </a:r>
            <a:r>
              <a:rPr lang="es-ES" sz="1800" dirty="0" err="1">
                <a:latin typeface="Comic Sans MS" pitchFamily="66" charset="0"/>
              </a:rPr>
              <a:t>kasu</a:t>
            </a:r>
            <a:r>
              <a:rPr lang="es-ES" sz="1800" dirty="0">
                <a:latin typeface="Comic Sans MS" pitchFamily="66" charset="0"/>
              </a:rPr>
              <a:t> </a:t>
            </a:r>
            <a:r>
              <a:rPr lang="es-ES" sz="1800" dirty="0" err="1">
                <a:latin typeface="Comic Sans MS" pitchFamily="66" charset="0"/>
              </a:rPr>
              <a:t>honetan</a:t>
            </a:r>
            <a:r>
              <a:rPr lang="es-ES" sz="1800" dirty="0">
                <a:latin typeface="Comic Sans MS" pitchFamily="66" charset="0"/>
              </a:rPr>
              <a:t> </a:t>
            </a:r>
            <a:r>
              <a:rPr lang="es-ES" sz="1800" dirty="0" err="1">
                <a:latin typeface="Comic Sans MS" pitchFamily="66" charset="0"/>
              </a:rPr>
              <a:t>zilindroak</a:t>
            </a:r>
            <a:r>
              <a:rPr lang="es-ES" sz="1800" dirty="0">
                <a:latin typeface="Comic Sans MS" pitchFamily="66" charset="0"/>
              </a:rPr>
              <a:t> </a:t>
            </a:r>
            <a:r>
              <a:rPr lang="es-ES" sz="1800" dirty="0" err="1">
                <a:latin typeface="Comic Sans MS" pitchFamily="66" charset="0"/>
              </a:rPr>
              <a:t>agertuko</a:t>
            </a:r>
            <a:r>
              <a:rPr lang="es-ES" sz="1800" dirty="0">
                <a:latin typeface="Comic Sans MS" pitchFamily="66" charset="0"/>
              </a:rPr>
              <a:t> </a:t>
            </a:r>
            <a:r>
              <a:rPr lang="es-ES" sz="1800" dirty="0" err="1">
                <a:latin typeface="Comic Sans MS" pitchFamily="66" charset="0"/>
              </a:rPr>
              <a:t>duen</a:t>
            </a:r>
            <a:r>
              <a:rPr lang="es-ES" sz="1800" dirty="0">
                <a:latin typeface="Comic Sans MS" pitchFamily="66" charset="0"/>
              </a:rPr>
              <a:t> </a:t>
            </a:r>
            <a:r>
              <a:rPr lang="es-ES" sz="1800" dirty="0" err="1">
                <a:latin typeface="Comic Sans MS" pitchFamily="66" charset="0"/>
              </a:rPr>
              <a:t>erresistentzia</a:t>
            </a:r>
            <a:r>
              <a:rPr lang="es-ES" sz="1800" dirty="0">
                <a:latin typeface="Comic Sans MS" pitchFamily="66" charset="0"/>
              </a:rPr>
              <a:t> </a:t>
            </a:r>
            <a:r>
              <a:rPr lang="es-ES" sz="1800" dirty="0" err="1">
                <a:latin typeface="Comic Sans MS" pitchFamily="66" charset="0"/>
              </a:rPr>
              <a:t>elektrikoa</a:t>
            </a:r>
            <a:r>
              <a:rPr lang="es-ES" sz="1800" dirty="0">
                <a:latin typeface="Comic Sans MS" pitchFamily="66" charset="0"/>
              </a:rPr>
              <a:t> (</a:t>
            </a:r>
            <a:r>
              <a:rPr lang="es-ES" sz="1800" dirty="0" err="1">
                <a:latin typeface="Comic Sans MS" pitchFamily="66" charset="0"/>
              </a:rPr>
              <a:t>ardatz-korronteari</a:t>
            </a:r>
            <a:r>
              <a:rPr lang="es-ES" sz="1800" dirty="0">
                <a:latin typeface="Comic Sans MS" pitchFamily="66" charset="0"/>
              </a:rPr>
              <a:t> </a:t>
            </a:r>
            <a:r>
              <a:rPr lang="es-ES" sz="1800" dirty="0" err="1">
                <a:latin typeface="Comic Sans MS" pitchFamily="66" charset="0"/>
              </a:rPr>
              <a:t>dagokion</a:t>
            </a:r>
            <a:r>
              <a:rPr lang="es-ES" sz="1800" dirty="0">
                <a:latin typeface="Comic Sans MS" pitchFamily="66" charset="0"/>
              </a:rPr>
              <a:t> </a:t>
            </a:r>
            <a:r>
              <a:rPr lang="es-ES" sz="1800" dirty="0" err="1">
                <a:latin typeface="Comic Sans MS" pitchFamily="66" charset="0"/>
              </a:rPr>
              <a:t>erresistentzia</a:t>
            </a:r>
            <a:r>
              <a:rPr lang="es-ES" sz="1800" dirty="0">
                <a:latin typeface="Comic Sans MS" pitchFamily="66" charset="0"/>
              </a:rPr>
              <a:t>, </a:t>
            </a:r>
            <a:r>
              <a:rPr lang="es-ES" sz="1800" dirty="0" err="1">
                <a:latin typeface="Comic Sans MS" pitchFamily="66" charset="0"/>
              </a:rPr>
              <a:t>alegia</a:t>
            </a:r>
            <a:r>
              <a:rPr lang="es-ES" sz="1800" dirty="0">
                <a:latin typeface="Comic Sans MS" pitchFamily="66" charset="0"/>
              </a:rPr>
              <a:t>).</a:t>
            </a:r>
          </a:p>
          <a:p>
            <a:pPr algn="just" eaLnBrk="0" hangingPunct="0">
              <a:lnSpc>
                <a:spcPct val="150000"/>
              </a:lnSpc>
            </a:pPr>
            <a:r>
              <a:rPr lang="es-ES" sz="2400" dirty="0"/>
              <a:t>	</a:t>
            </a:r>
            <a:r>
              <a:rPr lang="es-ES" sz="1800" dirty="0">
                <a:latin typeface="Comic Sans MS" pitchFamily="66" charset="0"/>
              </a:rPr>
              <a:t>b) </a:t>
            </a:r>
            <a:r>
              <a:rPr lang="es-ES" sz="1800" dirty="0" err="1">
                <a:latin typeface="Comic Sans MS" pitchFamily="66" charset="0"/>
              </a:rPr>
              <a:t>Zilindroaren</a:t>
            </a:r>
            <a:r>
              <a:rPr lang="es-ES" sz="1800" dirty="0">
                <a:latin typeface="Comic Sans MS" pitchFamily="66" charset="0"/>
              </a:rPr>
              <a:t> </a:t>
            </a:r>
            <a:r>
              <a:rPr lang="es-ES" sz="1800" dirty="0" err="1">
                <a:latin typeface="Comic Sans MS" pitchFamily="66" charset="0"/>
              </a:rPr>
              <a:t>barne</a:t>
            </a:r>
            <a:r>
              <a:rPr lang="es-ES" sz="1800" dirty="0">
                <a:latin typeface="Comic Sans MS" pitchFamily="66" charset="0"/>
              </a:rPr>
              <a:t> eta </a:t>
            </a:r>
            <a:r>
              <a:rPr lang="es-ES" sz="1800" dirty="0" err="1">
                <a:latin typeface="Comic Sans MS" pitchFamily="66" charset="0"/>
              </a:rPr>
              <a:t>kanpo-azalen</a:t>
            </a:r>
            <a:r>
              <a:rPr lang="es-ES" sz="1800" dirty="0">
                <a:latin typeface="Comic Sans MS" pitchFamily="66" charset="0"/>
              </a:rPr>
              <a:t> </a:t>
            </a:r>
            <a:r>
              <a:rPr lang="es-ES" sz="1800" dirty="0" err="1">
                <a:latin typeface="Comic Sans MS" pitchFamily="66" charset="0"/>
              </a:rPr>
              <a:t>artean</a:t>
            </a:r>
            <a:r>
              <a:rPr lang="es-ES" sz="1800" dirty="0">
                <a:latin typeface="Comic Sans MS" pitchFamily="66" charset="0"/>
              </a:rPr>
              <a:t> </a:t>
            </a:r>
            <a:r>
              <a:rPr lang="es-ES" sz="1800" dirty="0" err="1">
                <a:latin typeface="Comic Sans MS" pitchFamily="66" charset="0"/>
              </a:rPr>
              <a:t>potentzial-diferentzia</a:t>
            </a:r>
            <a:r>
              <a:rPr lang="es-ES" sz="1800" dirty="0">
                <a:latin typeface="Comic Sans MS" pitchFamily="66" charset="0"/>
              </a:rPr>
              <a:t> </a:t>
            </a:r>
            <a:r>
              <a:rPr lang="es-ES" sz="1800" dirty="0" err="1">
                <a:latin typeface="Comic Sans MS" pitchFamily="66" charset="0"/>
              </a:rPr>
              <a:t>ezartzean</a:t>
            </a:r>
            <a:r>
              <a:rPr lang="es-ES" sz="1800" dirty="0">
                <a:latin typeface="Comic Sans MS" pitchFamily="66" charset="0"/>
              </a:rPr>
              <a:t>, </a:t>
            </a:r>
            <a:r>
              <a:rPr lang="es-ES" sz="1800" dirty="0" err="1">
                <a:latin typeface="Comic Sans MS" pitchFamily="66" charset="0"/>
              </a:rPr>
              <a:t>karga</a:t>
            </a:r>
            <a:r>
              <a:rPr lang="es-ES" sz="1800" dirty="0">
                <a:latin typeface="Comic Sans MS" pitchFamily="66" charset="0"/>
              </a:rPr>
              <a:t> </a:t>
            </a:r>
            <a:r>
              <a:rPr lang="es-ES" sz="1800" dirty="0" err="1">
                <a:latin typeface="Comic Sans MS" pitchFamily="66" charset="0"/>
              </a:rPr>
              <a:t>askeak</a:t>
            </a:r>
            <a:r>
              <a:rPr lang="es-ES" sz="1800" dirty="0">
                <a:latin typeface="Comic Sans MS" pitchFamily="66" charset="0"/>
              </a:rPr>
              <a:t> </a:t>
            </a:r>
            <a:r>
              <a:rPr lang="es-ES" sz="1800" dirty="0" err="1">
                <a:latin typeface="Comic Sans MS" pitchFamily="66" charset="0"/>
              </a:rPr>
              <a:t>azal</a:t>
            </a:r>
            <a:r>
              <a:rPr lang="es-ES" sz="1800" dirty="0">
                <a:latin typeface="Comic Sans MS" pitchFamily="66" charset="0"/>
              </a:rPr>
              <a:t> </a:t>
            </a:r>
            <a:r>
              <a:rPr lang="es-ES" sz="1800" dirty="0" err="1">
                <a:latin typeface="Comic Sans MS" pitchFamily="66" charset="0"/>
              </a:rPr>
              <a:t>batetik</a:t>
            </a:r>
            <a:r>
              <a:rPr lang="es-ES" sz="1800" dirty="0">
                <a:latin typeface="Comic Sans MS" pitchFamily="66" charset="0"/>
              </a:rPr>
              <a:t> </a:t>
            </a:r>
            <a:r>
              <a:rPr lang="es-ES" sz="1800" dirty="0" err="1">
                <a:latin typeface="Comic Sans MS" pitchFamily="66" charset="0"/>
              </a:rPr>
              <a:t>bestera</a:t>
            </a:r>
            <a:r>
              <a:rPr lang="es-ES" sz="1800" dirty="0">
                <a:latin typeface="Comic Sans MS" pitchFamily="66" charset="0"/>
              </a:rPr>
              <a:t> </a:t>
            </a:r>
            <a:r>
              <a:rPr lang="es-ES" sz="1800" dirty="0" err="1">
                <a:latin typeface="Comic Sans MS" pitchFamily="66" charset="0"/>
              </a:rPr>
              <a:t>higituko</a:t>
            </a:r>
            <a:r>
              <a:rPr lang="es-ES" sz="1800" dirty="0">
                <a:latin typeface="Comic Sans MS" pitchFamily="66" charset="0"/>
              </a:rPr>
              <a:t> </a:t>
            </a:r>
            <a:r>
              <a:rPr lang="es-ES" sz="1800" dirty="0" err="1">
                <a:latin typeface="Comic Sans MS" pitchFamily="66" charset="0"/>
              </a:rPr>
              <a:t>dira</a:t>
            </a:r>
            <a:r>
              <a:rPr lang="es-ES" sz="1800" dirty="0">
                <a:latin typeface="Comic Sans MS" pitchFamily="66" charset="0"/>
              </a:rPr>
              <a:t> </a:t>
            </a:r>
            <a:r>
              <a:rPr lang="es-ES" sz="1800" dirty="0" err="1">
                <a:latin typeface="Comic Sans MS" pitchFamily="66" charset="0"/>
              </a:rPr>
              <a:t>erradialki</a:t>
            </a:r>
            <a:r>
              <a:rPr lang="es-ES" sz="1800" dirty="0">
                <a:latin typeface="Comic Sans MS" pitchFamily="66" charset="0"/>
              </a:rPr>
              <a:t>. </a:t>
            </a:r>
            <a:r>
              <a:rPr lang="es-ES" sz="1800" dirty="0" err="1">
                <a:latin typeface="Comic Sans MS" pitchFamily="66" charset="0"/>
              </a:rPr>
              <a:t>Kalkula</a:t>
            </a:r>
            <a:r>
              <a:rPr lang="es-ES" sz="1800" dirty="0">
                <a:latin typeface="Comic Sans MS" pitchFamily="66" charset="0"/>
              </a:rPr>
              <a:t> </a:t>
            </a:r>
            <a:r>
              <a:rPr lang="es-ES" sz="1800" dirty="0" err="1">
                <a:latin typeface="Comic Sans MS" pitchFamily="66" charset="0"/>
              </a:rPr>
              <a:t>bedi</a:t>
            </a:r>
            <a:r>
              <a:rPr lang="es-ES" sz="1800" dirty="0">
                <a:latin typeface="Comic Sans MS" pitchFamily="66" charset="0"/>
              </a:rPr>
              <a:t>, </a:t>
            </a:r>
            <a:r>
              <a:rPr lang="es-ES" sz="1800" dirty="0" err="1">
                <a:latin typeface="Comic Sans MS" pitchFamily="66" charset="0"/>
              </a:rPr>
              <a:t>kasu</a:t>
            </a:r>
            <a:r>
              <a:rPr lang="es-ES" sz="1800" dirty="0">
                <a:latin typeface="Comic Sans MS" pitchFamily="66" charset="0"/>
              </a:rPr>
              <a:t> </a:t>
            </a:r>
            <a:r>
              <a:rPr lang="es-ES" sz="1800" dirty="0" err="1">
                <a:latin typeface="Comic Sans MS" pitchFamily="66" charset="0"/>
              </a:rPr>
              <a:t>honetan</a:t>
            </a:r>
            <a:r>
              <a:rPr lang="es-ES" sz="1800" dirty="0">
                <a:latin typeface="Comic Sans MS" pitchFamily="66" charset="0"/>
              </a:rPr>
              <a:t> </a:t>
            </a:r>
            <a:r>
              <a:rPr lang="es-ES" sz="1800" dirty="0" err="1">
                <a:latin typeface="Comic Sans MS" pitchFamily="66" charset="0"/>
              </a:rPr>
              <a:t>zilindroak</a:t>
            </a:r>
            <a:r>
              <a:rPr lang="es-ES" sz="1800" dirty="0">
                <a:latin typeface="Comic Sans MS" pitchFamily="66" charset="0"/>
              </a:rPr>
              <a:t> </a:t>
            </a:r>
            <a:r>
              <a:rPr lang="es-ES" sz="1800" dirty="0" err="1">
                <a:latin typeface="Comic Sans MS" pitchFamily="66" charset="0"/>
              </a:rPr>
              <a:t>agertuko</a:t>
            </a:r>
            <a:r>
              <a:rPr lang="es-ES" sz="1800" dirty="0">
                <a:latin typeface="Comic Sans MS" pitchFamily="66" charset="0"/>
              </a:rPr>
              <a:t> </a:t>
            </a:r>
            <a:r>
              <a:rPr lang="es-ES" sz="1800" dirty="0" err="1">
                <a:latin typeface="Comic Sans MS" pitchFamily="66" charset="0"/>
              </a:rPr>
              <a:t>duen</a:t>
            </a:r>
            <a:r>
              <a:rPr lang="es-ES" sz="1800" dirty="0">
                <a:latin typeface="Comic Sans MS" pitchFamily="66" charset="0"/>
              </a:rPr>
              <a:t> </a:t>
            </a:r>
            <a:r>
              <a:rPr lang="es-ES" sz="1800" dirty="0" err="1">
                <a:latin typeface="Comic Sans MS" pitchFamily="66" charset="0"/>
              </a:rPr>
              <a:t>erresistentzia</a:t>
            </a:r>
            <a:r>
              <a:rPr lang="es-ES" sz="1800" dirty="0">
                <a:latin typeface="Comic Sans MS" pitchFamily="66" charset="0"/>
              </a:rPr>
              <a:t> </a:t>
            </a:r>
            <a:r>
              <a:rPr lang="es-ES" sz="1800" dirty="0" err="1">
                <a:latin typeface="Comic Sans MS" pitchFamily="66" charset="0"/>
              </a:rPr>
              <a:t>elektrikoa</a:t>
            </a:r>
            <a:r>
              <a:rPr lang="es-ES" sz="1800" dirty="0">
                <a:latin typeface="Comic Sans MS" pitchFamily="66" charset="0"/>
              </a:rPr>
              <a:t> (</a:t>
            </a:r>
            <a:r>
              <a:rPr lang="es-ES" sz="1800" dirty="0" err="1">
                <a:latin typeface="Comic Sans MS" pitchFamily="66" charset="0"/>
              </a:rPr>
              <a:t>korronte</a:t>
            </a:r>
            <a:r>
              <a:rPr lang="es-ES" sz="1800" dirty="0">
                <a:latin typeface="Comic Sans MS" pitchFamily="66" charset="0"/>
              </a:rPr>
              <a:t> </a:t>
            </a:r>
            <a:r>
              <a:rPr lang="es-ES" sz="1800" dirty="0" err="1">
                <a:latin typeface="Comic Sans MS" pitchFamily="66" charset="0"/>
              </a:rPr>
              <a:t>erradialari</a:t>
            </a:r>
            <a:r>
              <a:rPr lang="es-ES" sz="1800" dirty="0">
                <a:latin typeface="Comic Sans MS" pitchFamily="66" charset="0"/>
              </a:rPr>
              <a:t> </a:t>
            </a:r>
            <a:r>
              <a:rPr lang="es-ES" sz="1800" dirty="0" err="1">
                <a:latin typeface="Comic Sans MS" pitchFamily="66" charset="0"/>
              </a:rPr>
              <a:t>dagokion</a:t>
            </a:r>
            <a:r>
              <a:rPr lang="es-ES" sz="1800" dirty="0">
                <a:latin typeface="Comic Sans MS" pitchFamily="66" charset="0"/>
              </a:rPr>
              <a:t> </a:t>
            </a:r>
            <a:r>
              <a:rPr lang="es-ES" sz="1800" dirty="0" err="1">
                <a:latin typeface="Comic Sans MS" pitchFamily="66" charset="0"/>
              </a:rPr>
              <a:t>erresistentzia</a:t>
            </a:r>
            <a:r>
              <a:rPr lang="es-ES" sz="1800" dirty="0">
                <a:latin typeface="Comic Sans MS" pitchFamily="66" charset="0"/>
              </a:rPr>
              <a:t>, </a:t>
            </a:r>
            <a:r>
              <a:rPr lang="es-ES" sz="1800" dirty="0" err="1">
                <a:latin typeface="Comic Sans MS" pitchFamily="66" charset="0"/>
              </a:rPr>
              <a:t>alegia</a:t>
            </a:r>
            <a:r>
              <a:rPr lang="es-ES" sz="1800" dirty="0">
                <a:latin typeface="Comic Sans MS" pitchFamily="66" charset="0"/>
              </a:rPr>
              <a:t>).</a:t>
            </a:r>
          </a:p>
        </p:txBody>
      </p:sp>
      <p:sp>
        <p:nvSpPr>
          <p:cNvPr id="297995" name="Text Box 2"/>
          <p:cNvSpPr txBox="1">
            <a:spLocks noChangeArrowheads="1"/>
          </p:cNvSpPr>
          <p:nvPr/>
        </p:nvSpPr>
        <p:spPr bwMode="auto">
          <a:xfrm>
            <a:off x="381000" y="128"/>
            <a:ext cx="9163050" cy="1061829"/>
          </a:xfrm>
          <a:prstGeom prst="rect">
            <a:avLst/>
          </a:prstGeom>
          <a:noFill/>
          <a:ln w="57150" algn="ctr">
            <a:noFill/>
            <a:miter lim="800000"/>
            <a:headEnd/>
            <a:tailEnd/>
          </a:ln>
        </p:spPr>
        <p:txBody>
          <a:bodyPr>
            <a:spAutoFit/>
          </a:bodyPr>
          <a:lstStyle/>
          <a:p>
            <a:pPr algn="just" eaLnBrk="0" hangingPunct="0">
              <a:lnSpc>
                <a:spcPct val="150000"/>
              </a:lnSpc>
            </a:pPr>
            <a:r>
              <a:rPr lang="es-ES" sz="2400" dirty="0"/>
              <a:t>	</a:t>
            </a:r>
            <a:r>
              <a:rPr lang="pt-PT" sz="1800" b="1" dirty="0" smtClean="0">
                <a:latin typeface="Comic Sans MS" pitchFamily="66" charset="0"/>
              </a:rPr>
              <a:t>K.E.4</a:t>
            </a:r>
            <a:r>
              <a:rPr lang="pt-PT" sz="1800" b="1" dirty="0">
                <a:latin typeface="Comic Sans MS" pitchFamily="66" charset="0"/>
              </a:rPr>
              <a:t>.-</a:t>
            </a:r>
            <a:r>
              <a:rPr lang="pt-PT" sz="1800" dirty="0">
                <a:latin typeface="Comic Sans MS" pitchFamily="66" charset="0"/>
              </a:rPr>
              <a:t> Kontsidera bedi irudiko zilindro eroalea (barrualdean hutsik dago). Materialaren erresistibitate elektrikoa </a:t>
            </a:r>
            <a:r>
              <a:rPr lang="pt-PT" sz="1800" dirty="0">
                <a:latin typeface="Symbol" pitchFamily="18" charset="2"/>
              </a:rPr>
              <a:t>r</a:t>
            </a:r>
            <a:r>
              <a:rPr lang="pt-PT" sz="1800" dirty="0">
                <a:latin typeface="Comic Sans MS" pitchFamily="66" charset="0"/>
              </a:rPr>
              <a:t> da.</a:t>
            </a:r>
            <a:endParaRPr lang="es-ES" sz="1800" dirty="0">
              <a:latin typeface="Comic Sans MS" pitchFamily="66" charset="0"/>
            </a:endParaRPr>
          </a:p>
        </p:txBody>
      </p:sp>
      <p:sp>
        <p:nvSpPr>
          <p:cNvPr id="297996" name="Rectangle 4"/>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pic>
        <p:nvPicPr>
          <p:cNvPr id="297997" name="Picture 5"/>
          <p:cNvPicPr>
            <a:picLocks noChangeAspect="1" noChangeArrowheads="1"/>
          </p:cNvPicPr>
          <p:nvPr/>
        </p:nvPicPr>
        <p:blipFill>
          <a:blip r:embed="rId3" cstate="print"/>
          <a:srcRect/>
          <a:stretch>
            <a:fillRect/>
          </a:stretch>
        </p:blipFill>
        <p:spPr bwMode="auto">
          <a:xfrm>
            <a:off x="3446463" y="1094650"/>
            <a:ext cx="2819400" cy="1438275"/>
          </a:xfrm>
          <a:prstGeom prst="rect">
            <a:avLst/>
          </a:prstGeom>
          <a:noFill/>
          <a:ln w="9525">
            <a:noFill/>
            <a:miter lim="800000"/>
            <a:headEnd/>
            <a:tailEnd/>
          </a:ln>
        </p:spPr>
      </p:pic>
      <p:sp>
        <p:nvSpPr>
          <p:cNvPr id="297998" name="Rectangle 7"/>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297999" name="Rectangle 9"/>
          <p:cNvSpPr>
            <a:spLocks noChangeArrowheads="1"/>
          </p:cNvSpPr>
          <p:nvPr/>
        </p:nvSpPr>
        <p:spPr bwMode="auto">
          <a:xfrm>
            <a:off x="0" y="32004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336" name="Text Box 3"/>
          <p:cNvSpPr txBox="1">
            <a:spLocks noChangeArrowheads="1"/>
          </p:cNvSpPr>
          <p:nvPr/>
        </p:nvSpPr>
        <p:spPr bwMode="auto">
          <a:xfrm>
            <a:off x="301625" y="215900"/>
            <a:ext cx="9163050" cy="1980286"/>
          </a:xfrm>
          <a:prstGeom prst="rect">
            <a:avLst/>
          </a:prstGeom>
          <a:noFill/>
          <a:ln w="57150" algn="ctr">
            <a:noFill/>
            <a:miter lim="800000"/>
            <a:headEnd/>
            <a:tailEnd/>
          </a:ln>
        </p:spPr>
        <p:txBody>
          <a:bodyPr>
            <a:spAutoFit/>
          </a:bodyPr>
          <a:lstStyle/>
          <a:p>
            <a:pPr algn="just" eaLnBrk="0" hangingPunct="0">
              <a:lnSpc>
                <a:spcPct val="150000"/>
              </a:lnSpc>
            </a:pPr>
            <a:r>
              <a:rPr lang="es-ES" sz="2400" dirty="0"/>
              <a:t> </a:t>
            </a:r>
            <a:r>
              <a:rPr lang="es-ES" sz="2000" dirty="0">
                <a:latin typeface="Comic Sans MS" pitchFamily="66" charset="0"/>
              </a:rPr>
              <a:t>	a) </a:t>
            </a:r>
            <a:r>
              <a:rPr lang="es-ES" sz="2000" dirty="0" err="1">
                <a:latin typeface="Comic Sans MS" pitchFamily="66" charset="0"/>
              </a:rPr>
              <a:t>Zilindroaren</a:t>
            </a:r>
            <a:r>
              <a:rPr lang="es-ES" sz="2000" dirty="0">
                <a:latin typeface="Comic Sans MS" pitchFamily="66" charset="0"/>
              </a:rPr>
              <a:t> </a:t>
            </a:r>
            <a:r>
              <a:rPr lang="es-ES" sz="2000" dirty="0" err="1">
                <a:latin typeface="Comic Sans MS" pitchFamily="66" charset="0"/>
              </a:rPr>
              <a:t>bi</a:t>
            </a:r>
            <a:r>
              <a:rPr lang="es-ES" sz="2000" dirty="0">
                <a:latin typeface="Comic Sans MS" pitchFamily="66" charset="0"/>
              </a:rPr>
              <a:t> </a:t>
            </a:r>
            <a:r>
              <a:rPr lang="es-ES" sz="2000" dirty="0" err="1">
                <a:latin typeface="Comic Sans MS" pitchFamily="66" charset="0"/>
              </a:rPr>
              <a:t>oinarrien</a:t>
            </a:r>
            <a:r>
              <a:rPr lang="es-ES" sz="2000" dirty="0">
                <a:latin typeface="Comic Sans MS" pitchFamily="66" charset="0"/>
              </a:rPr>
              <a:t> </a:t>
            </a:r>
            <a:r>
              <a:rPr lang="es-ES" sz="2000" dirty="0" err="1">
                <a:latin typeface="Comic Sans MS" pitchFamily="66" charset="0"/>
              </a:rPr>
              <a:t>artean</a:t>
            </a:r>
            <a:r>
              <a:rPr lang="es-ES" sz="2000" dirty="0">
                <a:latin typeface="Comic Sans MS" pitchFamily="66" charset="0"/>
              </a:rPr>
              <a:t> </a:t>
            </a:r>
            <a:r>
              <a:rPr lang="es-ES" sz="2000" dirty="0" err="1">
                <a:latin typeface="Comic Sans MS" pitchFamily="66" charset="0"/>
              </a:rPr>
              <a:t>potentzial-diferentzia</a:t>
            </a:r>
            <a:r>
              <a:rPr lang="es-ES" sz="2000" dirty="0">
                <a:latin typeface="Comic Sans MS" pitchFamily="66" charset="0"/>
              </a:rPr>
              <a:t> </a:t>
            </a:r>
            <a:r>
              <a:rPr lang="es-ES" sz="2000" dirty="0" err="1">
                <a:latin typeface="Comic Sans MS" pitchFamily="66" charset="0"/>
              </a:rPr>
              <a:t>ezartzean</a:t>
            </a:r>
            <a:r>
              <a:rPr lang="es-ES" sz="2000" dirty="0">
                <a:latin typeface="Comic Sans MS" pitchFamily="66" charset="0"/>
              </a:rPr>
              <a:t>, </a:t>
            </a:r>
            <a:r>
              <a:rPr lang="es-ES" sz="2000" dirty="0" err="1">
                <a:latin typeface="Comic Sans MS" pitchFamily="66" charset="0"/>
              </a:rPr>
              <a:t>karga</a:t>
            </a:r>
            <a:r>
              <a:rPr lang="es-ES" sz="2000" dirty="0">
                <a:latin typeface="Comic Sans MS" pitchFamily="66" charset="0"/>
              </a:rPr>
              <a:t> </a:t>
            </a:r>
            <a:r>
              <a:rPr lang="es-ES" sz="2000" dirty="0" err="1">
                <a:latin typeface="Comic Sans MS" pitchFamily="66" charset="0"/>
              </a:rPr>
              <a:t>askeak</a:t>
            </a:r>
            <a:r>
              <a:rPr lang="es-ES" sz="2000" dirty="0">
                <a:latin typeface="Comic Sans MS" pitchFamily="66" charset="0"/>
              </a:rPr>
              <a:t> </a:t>
            </a:r>
            <a:r>
              <a:rPr lang="es-ES" sz="2000" dirty="0" err="1">
                <a:latin typeface="Comic Sans MS" pitchFamily="66" charset="0"/>
              </a:rPr>
              <a:t>beraren</a:t>
            </a:r>
            <a:r>
              <a:rPr lang="es-ES" sz="2000" dirty="0">
                <a:latin typeface="Comic Sans MS" pitchFamily="66" charset="0"/>
              </a:rPr>
              <a:t> </a:t>
            </a:r>
            <a:r>
              <a:rPr lang="es-ES" sz="2000" dirty="0" err="1">
                <a:latin typeface="Comic Sans MS" pitchFamily="66" charset="0"/>
              </a:rPr>
              <a:t>ardatzaren</a:t>
            </a:r>
            <a:r>
              <a:rPr lang="es-ES" sz="2000" dirty="0">
                <a:latin typeface="Comic Sans MS" pitchFamily="66" charset="0"/>
              </a:rPr>
              <a:t> </a:t>
            </a:r>
            <a:r>
              <a:rPr lang="es-ES" sz="2000" dirty="0" err="1">
                <a:latin typeface="Comic Sans MS" pitchFamily="66" charset="0"/>
              </a:rPr>
              <a:t>paraleloki</a:t>
            </a:r>
            <a:r>
              <a:rPr lang="es-ES" sz="2000" dirty="0">
                <a:latin typeface="Comic Sans MS" pitchFamily="66" charset="0"/>
              </a:rPr>
              <a:t> </a:t>
            </a:r>
            <a:r>
              <a:rPr lang="es-ES" sz="2000" dirty="0" err="1">
                <a:latin typeface="Comic Sans MS" pitchFamily="66" charset="0"/>
              </a:rPr>
              <a:t>higituko</a:t>
            </a:r>
            <a:r>
              <a:rPr lang="es-ES" sz="2000" dirty="0">
                <a:latin typeface="Comic Sans MS" pitchFamily="66" charset="0"/>
              </a:rPr>
              <a:t> </a:t>
            </a:r>
            <a:r>
              <a:rPr lang="es-ES" sz="2000" dirty="0" err="1">
                <a:latin typeface="Comic Sans MS" pitchFamily="66" charset="0"/>
              </a:rPr>
              <a:t>dira</a:t>
            </a:r>
            <a:r>
              <a:rPr lang="es-ES" sz="2000" dirty="0">
                <a:latin typeface="Comic Sans MS" pitchFamily="66" charset="0"/>
              </a:rPr>
              <a:t>. </a:t>
            </a:r>
            <a:r>
              <a:rPr lang="es-ES" sz="2000" dirty="0" err="1">
                <a:latin typeface="Comic Sans MS" pitchFamily="66" charset="0"/>
              </a:rPr>
              <a:t>Kalkula</a:t>
            </a:r>
            <a:r>
              <a:rPr lang="es-ES" sz="2000" dirty="0">
                <a:latin typeface="Comic Sans MS" pitchFamily="66" charset="0"/>
              </a:rPr>
              <a:t> </a:t>
            </a:r>
            <a:r>
              <a:rPr lang="es-ES" sz="2000" dirty="0" err="1">
                <a:latin typeface="Comic Sans MS" pitchFamily="66" charset="0"/>
              </a:rPr>
              <a:t>bedi</a:t>
            </a:r>
            <a:r>
              <a:rPr lang="es-ES" sz="2000" dirty="0">
                <a:latin typeface="Comic Sans MS" pitchFamily="66" charset="0"/>
              </a:rPr>
              <a:t>, </a:t>
            </a:r>
            <a:r>
              <a:rPr lang="es-ES" sz="2000" dirty="0" err="1">
                <a:latin typeface="Comic Sans MS" pitchFamily="66" charset="0"/>
              </a:rPr>
              <a:t>kasu</a:t>
            </a:r>
            <a:r>
              <a:rPr lang="es-ES" sz="2000" dirty="0">
                <a:latin typeface="Comic Sans MS" pitchFamily="66" charset="0"/>
              </a:rPr>
              <a:t> </a:t>
            </a:r>
            <a:r>
              <a:rPr lang="es-ES" sz="2000" dirty="0" err="1">
                <a:latin typeface="Comic Sans MS" pitchFamily="66" charset="0"/>
              </a:rPr>
              <a:t>honetan</a:t>
            </a:r>
            <a:r>
              <a:rPr lang="es-ES" sz="2000" dirty="0">
                <a:latin typeface="Comic Sans MS" pitchFamily="66" charset="0"/>
              </a:rPr>
              <a:t> </a:t>
            </a:r>
            <a:r>
              <a:rPr lang="es-ES" sz="2000" dirty="0" err="1">
                <a:latin typeface="Comic Sans MS" pitchFamily="66" charset="0"/>
              </a:rPr>
              <a:t>zilindroak</a:t>
            </a:r>
            <a:r>
              <a:rPr lang="es-ES" sz="2000" dirty="0">
                <a:latin typeface="Comic Sans MS" pitchFamily="66" charset="0"/>
              </a:rPr>
              <a:t> </a:t>
            </a:r>
            <a:r>
              <a:rPr lang="es-ES" sz="2000" dirty="0" err="1">
                <a:latin typeface="Comic Sans MS" pitchFamily="66" charset="0"/>
              </a:rPr>
              <a:t>agertuko</a:t>
            </a:r>
            <a:r>
              <a:rPr lang="es-ES" sz="2000" dirty="0">
                <a:latin typeface="Comic Sans MS" pitchFamily="66" charset="0"/>
              </a:rPr>
              <a:t> </a:t>
            </a:r>
            <a:r>
              <a:rPr lang="es-ES" sz="2000" dirty="0" err="1">
                <a:latin typeface="Comic Sans MS" pitchFamily="66" charset="0"/>
              </a:rPr>
              <a:t>duen</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elektrikoa</a:t>
            </a:r>
            <a:r>
              <a:rPr lang="es-ES" sz="2000" dirty="0">
                <a:latin typeface="Comic Sans MS" pitchFamily="66" charset="0"/>
              </a:rPr>
              <a:t> (</a:t>
            </a:r>
            <a:r>
              <a:rPr lang="es-ES" sz="2000" dirty="0" err="1">
                <a:latin typeface="Comic Sans MS" pitchFamily="66" charset="0"/>
              </a:rPr>
              <a:t>ardatz-korronteari</a:t>
            </a:r>
            <a:r>
              <a:rPr lang="es-ES" sz="2000" dirty="0">
                <a:latin typeface="Comic Sans MS" pitchFamily="66" charset="0"/>
              </a:rPr>
              <a:t> </a:t>
            </a:r>
            <a:r>
              <a:rPr lang="es-ES" sz="2000" dirty="0" err="1">
                <a:latin typeface="Comic Sans MS" pitchFamily="66" charset="0"/>
              </a:rPr>
              <a:t>dagokion</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alegia</a:t>
            </a:r>
            <a:r>
              <a:rPr lang="es-ES" sz="2000" dirty="0">
                <a:latin typeface="Comic Sans MS" pitchFamily="66" charset="0"/>
              </a:rPr>
              <a:t>).</a:t>
            </a:r>
          </a:p>
        </p:txBody>
      </p:sp>
      <p:sp>
        <p:nvSpPr>
          <p:cNvPr id="350337" name="Rectangle 5"/>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350338" name="Rectangle 7"/>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350339" name="AutoShape 33"/>
          <p:cNvSpPr>
            <a:spLocks noChangeAspect="1" noChangeArrowheads="1" noTextEdit="1"/>
          </p:cNvSpPr>
          <p:nvPr/>
        </p:nvSpPr>
        <p:spPr bwMode="auto">
          <a:xfrm>
            <a:off x="2344738" y="2645725"/>
            <a:ext cx="5348287" cy="2728913"/>
          </a:xfrm>
          <a:prstGeom prst="rect">
            <a:avLst/>
          </a:prstGeom>
          <a:noFill/>
          <a:ln w="9525">
            <a:noFill/>
            <a:miter lim="800000"/>
            <a:headEnd/>
            <a:tailEnd/>
          </a:ln>
        </p:spPr>
        <p:txBody>
          <a:bodyPr/>
          <a:lstStyle/>
          <a:p>
            <a:endParaRPr lang="es-ES"/>
          </a:p>
        </p:txBody>
      </p:sp>
      <p:grpSp>
        <p:nvGrpSpPr>
          <p:cNvPr id="350334" name="Group 126"/>
          <p:cNvGrpSpPr>
            <a:grpSpLocks/>
          </p:cNvGrpSpPr>
          <p:nvPr/>
        </p:nvGrpSpPr>
        <p:grpSpPr bwMode="auto">
          <a:xfrm>
            <a:off x="2403475" y="2710813"/>
            <a:ext cx="5248275" cy="2498725"/>
            <a:chOff x="1514" y="1357"/>
            <a:chExt cx="3306" cy="1574"/>
          </a:xfrm>
        </p:grpSpPr>
        <p:grpSp>
          <p:nvGrpSpPr>
            <p:cNvPr id="350370" name="Group 59"/>
            <p:cNvGrpSpPr>
              <a:grpSpLocks/>
            </p:cNvGrpSpPr>
            <p:nvPr/>
          </p:nvGrpSpPr>
          <p:grpSpPr bwMode="auto">
            <a:xfrm>
              <a:off x="1514" y="1357"/>
              <a:ext cx="3306" cy="1154"/>
              <a:chOff x="1514" y="1357"/>
              <a:chExt cx="3306" cy="1154"/>
            </a:xfrm>
          </p:grpSpPr>
          <p:sp>
            <p:nvSpPr>
              <p:cNvPr id="350377" name="Oval 35"/>
              <p:cNvSpPr>
                <a:spLocks noChangeArrowheads="1"/>
              </p:cNvSpPr>
              <p:nvPr/>
            </p:nvSpPr>
            <p:spPr bwMode="auto">
              <a:xfrm>
                <a:off x="4219" y="1362"/>
                <a:ext cx="601" cy="1149"/>
              </a:xfrm>
              <a:prstGeom prst="ellipse">
                <a:avLst/>
              </a:prstGeom>
              <a:solidFill>
                <a:srgbClr val="FFFFFF"/>
              </a:solidFill>
              <a:ln w="17463">
                <a:solidFill>
                  <a:srgbClr val="000000"/>
                </a:solidFill>
                <a:round/>
                <a:headEnd/>
                <a:tailEnd/>
              </a:ln>
            </p:spPr>
            <p:txBody>
              <a:bodyPr/>
              <a:lstStyle/>
              <a:p>
                <a:pPr algn="ctr" eaLnBrk="0" hangingPunct="0"/>
                <a:endParaRPr lang="eu-ES"/>
              </a:p>
            </p:txBody>
          </p:sp>
          <p:sp>
            <p:nvSpPr>
              <p:cNvPr id="350378" name="Rectangle 36"/>
              <p:cNvSpPr>
                <a:spLocks noChangeArrowheads="1"/>
              </p:cNvSpPr>
              <p:nvPr/>
            </p:nvSpPr>
            <p:spPr bwMode="auto">
              <a:xfrm>
                <a:off x="1814" y="1357"/>
                <a:ext cx="2685" cy="1149"/>
              </a:xfrm>
              <a:prstGeom prst="rect">
                <a:avLst/>
              </a:prstGeom>
              <a:solidFill>
                <a:srgbClr val="FFFFFF"/>
              </a:solidFill>
              <a:ln w="9525">
                <a:noFill/>
                <a:miter lim="800000"/>
                <a:headEnd/>
                <a:tailEnd/>
              </a:ln>
            </p:spPr>
            <p:txBody>
              <a:bodyPr/>
              <a:lstStyle/>
              <a:p>
                <a:pPr algn="ctr" eaLnBrk="0" hangingPunct="0"/>
                <a:endParaRPr lang="eu-ES"/>
              </a:p>
            </p:txBody>
          </p:sp>
          <p:sp>
            <p:nvSpPr>
              <p:cNvPr id="350379" name="Line 37"/>
              <p:cNvSpPr>
                <a:spLocks noChangeShapeType="1"/>
              </p:cNvSpPr>
              <p:nvPr/>
            </p:nvSpPr>
            <p:spPr bwMode="auto">
              <a:xfrm>
                <a:off x="1803" y="1357"/>
                <a:ext cx="2706" cy="0"/>
              </a:xfrm>
              <a:prstGeom prst="line">
                <a:avLst/>
              </a:prstGeom>
              <a:noFill/>
              <a:ln w="17463">
                <a:solidFill>
                  <a:srgbClr val="000000"/>
                </a:solidFill>
                <a:round/>
                <a:headEnd/>
                <a:tailEnd/>
              </a:ln>
            </p:spPr>
            <p:txBody>
              <a:bodyPr/>
              <a:lstStyle/>
              <a:p>
                <a:endParaRPr lang="es-ES"/>
              </a:p>
            </p:txBody>
          </p:sp>
          <p:sp>
            <p:nvSpPr>
              <p:cNvPr id="350380" name="Line 38"/>
              <p:cNvSpPr>
                <a:spLocks noChangeShapeType="1"/>
              </p:cNvSpPr>
              <p:nvPr/>
            </p:nvSpPr>
            <p:spPr bwMode="auto">
              <a:xfrm>
                <a:off x="1761" y="2506"/>
                <a:ext cx="2759" cy="0"/>
              </a:xfrm>
              <a:prstGeom prst="line">
                <a:avLst/>
              </a:prstGeom>
              <a:noFill/>
              <a:ln w="17463">
                <a:solidFill>
                  <a:srgbClr val="000000"/>
                </a:solidFill>
                <a:round/>
                <a:headEnd/>
                <a:tailEnd/>
              </a:ln>
            </p:spPr>
            <p:txBody>
              <a:bodyPr/>
              <a:lstStyle/>
              <a:p>
                <a:endParaRPr lang="es-ES"/>
              </a:p>
            </p:txBody>
          </p:sp>
          <p:grpSp>
            <p:nvGrpSpPr>
              <p:cNvPr id="350381" name="Group 57"/>
              <p:cNvGrpSpPr>
                <a:grpSpLocks/>
              </p:cNvGrpSpPr>
              <p:nvPr/>
            </p:nvGrpSpPr>
            <p:grpSpPr bwMode="auto">
              <a:xfrm>
                <a:off x="1514" y="1362"/>
                <a:ext cx="600" cy="1149"/>
                <a:chOff x="1514" y="1362"/>
                <a:chExt cx="600" cy="1149"/>
              </a:xfrm>
            </p:grpSpPr>
            <p:sp>
              <p:nvSpPr>
                <p:cNvPr id="350384" name="Oval 39"/>
                <p:cNvSpPr>
                  <a:spLocks noChangeArrowheads="1"/>
                </p:cNvSpPr>
                <p:nvPr/>
              </p:nvSpPr>
              <p:spPr bwMode="auto">
                <a:xfrm>
                  <a:off x="1514" y="1362"/>
                  <a:ext cx="600" cy="1149"/>
                </a:xfrm>
                <a:prstGeom prst="ellipse">
                  <a:avLst/>
                </a:prstGeom>
                <a:blipFill dpi="0" rotWithShape="0">
                  <a:blip r:embed="rId4" cstate="print"/>
                  <a:srcRect/>
                  <a:tile tx="0" ty="0" sx="100000" sy="100000" flip="none" algn="tl"/>
                </a:blipFill>
                <a:ln w="17463">
                  <a:solidFill>
                    <a:srgbClr val="000000"/>
                  </a:solidFill>
                  <a:round/>
                  <a:headEnd/>
                  <a:tailEnd/>
                </a:ln>
              </p:spPr>
              <p:txBody>
                <a:bodyPr/>
                <a:lstStyle/>
                <a:p>
                  <a:pPr algn="ctr" eaLnBrk="0" hangingPunct="0"/>
                  <a:endParaRPr lang="eu-ES"/>
                </a:p>
              </p:txBody>
            </p:sp>
            <p:sp>
              <p:nvSpPr>
                <p:cNvPr id="350385" name="Oval 40"/>
                <p:cNvSpPr>
                  <a:spLocks noChangeArrowheads="1"/>
                </p:cNvSpPr>
                <p:nvPr/>
              </p:nvSpPr>
              <p:spPr bwMode="auto">
                <a:xfrm>
                  <a:off x="1672" y="1575"/>
                  <a:ext cx="274" cy="733"/>
                </a:xfrm>
                <a:prstGeom prst="ellipse">
                  <a:avLst/>
                </a:prstGeom>
                <a:solidFill>
                  <a:srgbClr val="FFFFFF"/>
                </a:solidFill>
                <a:ln w="17463">
                  <a:solidFill>
                    <a:srgbClr val="000000"/>
                  </a:solidFill>
                  <a:round/>
                  <a:headEnd/>
                  <a:tailEnd/>
                </a:ln>
              </p:spPr>
              <p:txBody>
                <a:bodyPr/>
                <a:lstStyle/>
                <a:p>
                  <a:pPr algn="ctr" eaLnBrk="0" hangingPunct="0"/>
                  <a:endParaRPr lang="eu-ES"/>
                </a:p>
              </p:txBody>
            </p:sp>
          </p:grpSp>
          <p:sp>
            <p:nvSpPr>
              <p:cNvPr id="350382" name="Freeform 41"/>
              <p:cNvSpPr>
                <a:spLocks/>
              </p:cNvSpPr>
              <p:nvPr/>
            </p:nvSpPr>
            <p:spPr bwMode="auto">
              <a:xfrm>
                <a:off x="1761" y="1570"/>
                <a:ext cx="95" cy="92"/>
              </a:xfrm>
              <a:custGeom>
                <a:avLst/>
                <a:gdLst>
                  <a:gd name="T0" fmla="*/ 0 w 9"/>
                  <a:gd name="T1" fmla="*/ 940 h 9"/>
                  <a:gd name="T2" fmla="*/ 559 w 9"/>
                  <a:gd name="T3" fmla="*/ 940 h 9"/>
                  <a:gd name="T4" fmla="*/ 1003 w 9"/>
                  <a:gd name="T5" fmla="*/ 940 h 9"/>
                  <a:gd name="T6" fmla="*/ 559 w 9"/>
                  <a:gd name="T7" fmla="*/ 0 h 9"/>
                  <a:gd name="T8" fmla="*/ 0 w 9"/>
                  <a:gd name="T9" fmla="*/ 94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cubicBezTo>
                      <a:pt x="2" y="9"/>
                      <a:pt x="3" y="9"/>
                      <a:pt x="5" y="9"/>
                    </a:cubicBezTo>
                    <a:cubicBezTo>
                      <a:pt x="6" y="9"/>
                      <a:pt x="7" y="9"/>
                      <a:pt x="9" y="9"/>
                    </a:cubicBezTo>
                    <a:lnTo>
                      <a:pt x="5" y="0"/>
                    </a:lnTo>
                    <a:lnTo>
                      <a:pt x="0" y="9"/>
                    </a:lnTo>
                    <a:close/>
                  </a:path>
                </a:pathLst>
              </a:custGeom>
              <a:noFill/>
              <a:ln w="9525">
                <a:noFill/>
                <a:round/>
                <a:headEnd/>
                <a:tailEnd/>
              </a:ln>
            </p:spPr>
            <p:txBody>
              <a:bodyPr/>
              <a:lstStyle/>
              <a:p>
                <a:endParaRPr lang="es-ES"/>
              </a:p>
            </p:txBody>
          </p:sp>
          <p:sp>
            <p:nvSpPr>
              <p:cNvPr id="350383" name="Freeform 49"/>
              <p:cNvSpPr>
                <a:spLocks/>
              </p:cNvSpPr>
              <p:nvPr/>
            </p:nvSpPr>
            <p:spPr bwMode="auto">
              <a:xfrm>
                <a:off x="1593" y="2160"/>
                <a:ext cx="84" cy="102"/>
              </a:xfrm>
              <a:custGeom>
                <a:avLst/>
                <a:gdLst>
                  <a:gd name="T0" fmla="*/ 882 w 8"/>
                  <a:gd name="T1" fmla="*/ 418 h 10"/>
                  <a:gd name="T2" fmla="*/ 115 w 8"/>
                  <a:gd name="T3" fmla="*/ 0 h 10"/>
                  <a:gd name="T4" fmla="*/ 0 w 8"/>
                  <a:gd name="T5" fmla="*/ 1040 h 10"/>
                  <a:gd name="T6" fmla="*/ 882 w 8"/>
                  <a:gd name="T7" fmla="*/ 418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8" y="4"/>
                    </a:moveTo>
                    <a:cubicBezTo>
                      <a:pt x="6" y="2"/>
                      <a:pt x="4" y="0"/>
                      <a:pt x="1" y="0"/>
                    </a:cubicBezTo>
                    <a:lnTo>
                      <a:pt x="0" y="10"/>
                    </a:lnTo>
                    <a:lnTo>
                      <a:pt x="8" y="4"/>
                    </a:lnTo>
                    <a:close/>
                  </a:path>
                </a:pathLst>
              </a:custGeom>
              <a:noFill/>
              <a:ln w="9525">
                <a:noFill/>
                <a:round/>
                <a:headEnd/>
                <a:tailEnd/>
              </a:ln>
            </p:spPr>
            <p:txBody>
              <a:bodyPr/>
              <a:lstStyle/>
              <a:p>
                <a:endParaRPr lang="es-ES"/>
              </a:p>
            </p:txBody>
          </p:sp>
        </p:grpSp>
        <p:sp>
          <p:nvSpPr>
            <p:cNvPr id="350371" name="Line 50"/>
            <p:cNvSpPr>
              <a:spLocks noChangeShapeType="1"/>
            </p:cNvSpPr>
            <p:nvPr/>
          </p:nvSpPr>
          <p:spPr bwMode="auto">
            <a:xfrm flipH="1">
              <a:off x="1570" y="1927"/>
              <a:ext cx="233" cy="357"/>
            </a:xfrm>
            <a:prstGeom prst="line">
              <a:avLst/>
            </a:prstGeom>
            <a:noFill/>
            <a:ln w="17463">
              <a:solidFill>
                <a:srgbClr val="000000"/>
              </a:solidFill>
              <a:round/>
              <a:headEnd/>
              <a:tailEnd type="triangle" w="med" len="med"/>
            </a:ln>
          </p:spPr>
          <p:txBody>
            <a:bodyPr/>
            <a:lstStyle/>
            <a:p>
              <a:endParaRPr lang="es-ES"/>
            </a:p>
          </p:txBody>
        </p:sp>
        <p:sp>
          <p:nvSpPr>
            <p:cNvPr id="350372" name="Line 53"/>
            <p:cNvSpPr>
              <a:spLocks noChangeShapeType="1"/>
            </p:cNvSpPr>
            <p:nvPr/>
          </p:nvSpPr>
          <p:spPr bwMode="auto">
            <a:xfrm flipV="1">
              <a:off x="1827" y="2615"/>
              <a:ext cx="2769" cy="0"/>
            </a:xfrm>
            <a:prstGeom prst="line">
              <a:avLst/>
            </a:prstGeom>
            <a:noFill/>
            <a:ln w="17463">
              <a:solidFill>
                <a:srgbClr val="000000"/>
              </a:solidFill>
              <a:round/>
              <a:headEnd type="triangle" w="med" len="med"/>
              <a:tailEnd type="triangle" w="med" len="med"/>
            </a:ln>
          </p:spPr>
          <p:txBody>
            <a:bodyPr/>
            <a:lstStyle/>
            <a:p>
              <a:endParaRPr lang="es-ES"/>
            </a:p>
          </p:txBody>
        </p:sp>
        <p:sp>
          <p:nvSpPr>
            <p:cNvPr id="350373" name="Line 60"/>
            <p:cNvSpPr>
              <a:spLocks noChangeShapeType="1"/>
            </p:cNvSpPr>
            <p:nvPr/>
          </p:nvSpPr>
          <p:spPr bwMode="auto">
            <a:xfrm flipH="1" flipV="1">
              <a:off x="1742" y="1622"/>
              <a:ext cx="65" cy="315"/>
            </a:xfrm>
            <a:prstGeom prst="line">
              <a:avLst/>
            </a:prstGeom>
            <a:noFill/>
            <a:ln w="17463">
              <a:solidFill>
                <a:srgbClr val="000000"/>
              </a:solidFill>
              <a:round/>
              <a:headEnd/>
              <a:tailEnd type="triangle" w="med" len="med"/>
            </a:ln>
          </p:spPr>
          <p:txBody>
            <a:bodyPr/>
            <a:lstStyle/>
            <a:p>
              <a:endParaRPr lang="es-ES"/>
            </a:p>
          </p:txBody>
        </p:sp>
        <p:sp>
          <p:nvSpPr>
            <p:cNvPr id="350374" name="Text Box 61"/>
            <p:cNvSpPr txBox="1">
              <a:spLocks noChangeArrowheads="1"/>
            </p:cNvSpPr>
            <p:nvPr/>
          </p:nvSpPr>
          <p:spPr bwMode="auto">
            <a:xfrm>
              <a:off x="1753" y="1647"/>
              <a:ext cx="203" cy="212"/>
            </a:xfrm>
            <a:prstGeom prst="rect">
              <a:avLst/>
            </a:prstGeom>
            <a:noFill/>
            <a:ln w="57150" algn="ctr">
              <a:noFill/>
              <a:miter lim="800000"/>
              <a:headEnd/>
              <a:tailEnd/>
            </a:ln>
          </p:spPr>
          <p:txBody>
            <a:bodyPr wrap="none">
              <a:spAutoFit/>
            </a:bodyPr>
            <a:lstStyle/>
            <a:p>
              <a:pPr algn="ctr" eaLnBrk="0" hangingPunct="0"/>
              <a:r>
                <a:rPr lang="es-ES"/>
                <a:t>r</a:t>
              </a:r>
              <a:r>
                <a:rPr lang="es-ES" baseline="-25000"/>
                <a:t>1</a:t>
              </a:r>
              <a:endParaRPr lang="es-ES"/>
            </a:p>
          </p:txBody>
        </p:sp>
        <p:sp>
          <p:nvSpPr>
            <p:cNvPr id="350375" name="Text Box 62"/>
            <p:cNvSpPr txBox="1">
              <a:spLocks noChangeArrowheads="1"/>
            </p:cNvSpPr>
            <p:nvPr/>
          </p:nvSpPr>
          <p:spPr bwMode="auto">
            <a:xfrm>
              <a:off x="1649" y="1999"/>
              <a:ext cx="203" cy="212"/>
            </a:xfrm>
            <a:prstGeom prst="rect">
              <a:avLst/>
            </a:prstGeom>
            <a:noFill/>
            <a:ln w="57150" algn="ctr">
              <a:noFill/>
              <a:miter lim="800000"/>
              <a:headEnd/>
              <a:tailEnd/>
            </a:ln>
          </p:spPr>
          <p:txBody>
            <a:bodyPr wrap="none">
              <a:spAutoFit/>
            </a:bodyPr>
            <a:lstStyle/>
            <a:p>
              <a:pPr algn="ctr" eaLnBrk="0" hangingPunct="0"/>
              <a:r>
                <a:rPr lang="es-ES"/>
                <a:t>r</a:t>
              </a:r>
              <a:r>
                <a:rPr lang="es-ES" baseline="-25000"/>
                <a:t>2</a:t>
              </a:r>
              <a:endParaRPr lang="es-ES"/>
            </a:p>
          </p:txBody>
        </p:sp>
        <p:sp>
          <p:nvSpPr>
            <p:cNvPr id="350376" name="Text Box 63"/>
            <p:cNvSpPr txBox="1">
              <a:spLocks noChangeArrowheads="1"/>
            </p:cNvSpPr>
            <p:nvPr/>
          </p:nvSpPr>
          <p:spPr bwMode="auto">
            <a:xfrm>
              <a:off x="3137" y="2719"/>
              <a:ext cx="194" cy="212"/>
            </a:xfrm>
            <a:prstGeom prst="rect">
              <a:avLst/>
            </a:prstGeom>
            <a:noFill/>
            <a:ln w="57150" algn="ctr">
              <a:noFill/>
              <a:miter lim="800000"/>
              <a:headEnd/>
              <a:tailEnd/>
            </a:ln>
          </p:spPr>
          <p:txBody>
            <a:bodyPr wrap="none">
              <a:spAutoFit/>
            </a:bodyPr>
            <a:lstStyle/>
            <a:p>
              <a:pPr algn="ctr" eaLnBrk="0" hangingPunct="0"/>
              <a:r>
                <a:rPr lang="es-ES"/>
                <a:t>L</a:t>
              </a:r>
            </a:p>
          </p:txBody>
        </p:sp>
      </p:grpSp>
      <p:grpSp>
        <p:nvGrpSpPr>
          <p:cNvPr id="350277" name="Group 69"/>
          <p:cNvGrpSpPr>
            <a:grpSpLocks/>
          </p:cNvGrpSpPr>
          <p:nvPr/>
        </p:nvGrpSpPr>
        <p:grpSpPr bwMode="auto">
          <a:xfrm>
            <a:off x="1362075" y="3252150"/>
            <a:ext cx="619125" cy="619125"/>
            <a:chOff x="456" y="1927"/>
            <a:chExt cx="390" cy="390"/>
          </a:xfrm>
        </p:grpSpPr>
        <p:sp>
          <p:nvSpPr>
            <p:cNvPr id="350368"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350369"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350279" name="Line 71"/>
          <p:cNvSpPr>
            <a:spLocks noChangeShapeType="1"/>
          </p:cNvSpPr>
          <p:nvPr/>
        </p:nvSpPr>
        <p:spPr bwMode="auto">
          <a:xfrm>
            <a:off x="7835900" y="3561713"/>
            <a:ext cx="619125" cy="0"/>
          </a:xfrm>
          <a:prstGeom prst="line">
            <a:avLst/>
          </a:prstGeom>
          <a:noFill/>
          <a:ln w="57150">
            <a:solidFill>
              <a:srgbClr val="FF0000"/>
            </a:solidFill>
            <a:round/>
            <a:headEnd/>
            <a:tailEnd/>
          </a:ln>
        </p:spPr>
        <p:txBody>
          <a:bodyPr/>
          <a:lstStyle/>
          <a:p>
            <a:endParaRPr lang="es-ES"/>
          </a:p>
        </p:txBody>
      </p:sp>
      <p:sp>
        <p:nvSpPr>
          <p:cNvPr id="350345" name="Freeform 86"/>
          <p:cNvSpPr>
            <a:spLocks/>
          </p:cNvSpPr>
          <p:nvPr/>
        </p:nvSpPr>
        <p:spPr bwMode="auto">
          <a:xfrm>
            <a:off x="5661025" y="6335713"/>
            <a:ext cx="184150" cy="144462"/>
          </a:xfrm>
          <a:custGeom>
            <a:avLst/>
            <a:gdLst>
              <a:gd name="T0" fmla="*/ 280259593 w 11"/>
              <a:gd name="T1" fmla="*/ 0 h 9"/>
              <a:gd name="T2" fmla="*/ 280259593 w 11"/>
              <a:gd name="T3" fmla="*/ 1030575671 h 9"/>
              <a:gd name="T4" fmla="*/ 280259593 w 11"/>
              <a:gd name="T5" fmla="*/ 2147483647 h 9"/>
              <a:gd name="T6" fmla="*/ 2147483647 w 11"/>
              <a:gd name="T7" fmla="*/ 1288231815 h 9"/>
              <a:gd name="T8" fmla="*/ 280259593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 y="0"/>
                </a:moveTo>
                <a:cubicBezTo>
                  <a:pt x="1" y="2"/>
                  <a:pt x="1" y="3"/>
                  <a:pt x="1" y="4"/>
                </a:cubicBezTo>
                <a:cubicBezTo>
                  <a:pt x="0" y="6"/>
                  <a:pt x="1" y="7"/>
                  <a:pt x="1" y="9"/>
                </a:cubicBezTo>
                <a:lnTo>
                  <a:pt x="11" y="5"/>
                </a:lnTo>
                <a:lnTo>
                  <a:pt x="1" y="0"/>
                </a:lnTo>
                <a:close/>
              </a:path>
            </a:pathLst>
          </a:custGeom>
          <a:noFill/>
          <a:ln w="9525">
            <a:noFill/>
            <a:round/>
            <a:headEnd/>
            <a:tailEnd/>
          </a:ln>
        </p:spPr>
        <p:txBody>
          <a:bodyPr/>
          <a:lstStyle/>
          <a:p>
            <a:endParaRPr lang="es-ES"/>
          </a:p>
        </p:txBody>
      </p:sp>
      <p:sp>
        <p:nvSpPr>
          <p:cNvPr id="350346" name="Freeform 87"/>
          <p:cNvSpPr>
            <a:spLocks/>
          </p:cNvSpPr>
          <p:nvPr/>
        </p:nvSpPr>
        <p:spPr bwMode="auto">
          <a:xfrm>
            <a:off x="1449388" y="6335713"/>
            <a:ext cx="168275" cy="144462"/>
          </a:xfrm>
          <a:custGeom>
            <a:avLst/>
            <a:gdLst>
              <a:gd name="T0" fmla="*/ 2147483647 w 10"/>
              <a:gd name="T1" fmla="*/ 2147483647 h 9"/>
              <a:gd name="T2" fmla="*/ 2147483647 w 10"/>
              <a:gd name="T3" fmla="*/ 1288231815 h 9"/>
              <a:gd name="T4" fmla="*/ 2147483647 w 10"/>
              <a:gd name="T5" fmla="*/ 0 h 9"/>
              <a:gd name="T6" fmla="*/ 0 w 10"/>
              <a:gd name="T7" fmla="*/ 1288231815 h 9"/>
              <a:gd name="T8" fmla="*/ 2147483647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9"/>
                </a:moveTo>
                <a:cubicBezTo>
                  <a:pt x="9" y="7"/>
                  <a:pt x="10" y="6"/>
                  <a:pt x="10" y="5"/>
                </a:cubicBezTo>
                <a:cubicBezTo>
                  <a:pt x="10" y="3"/>
                  <a:pt x="9" y="2"/>
                  <a:pt x="9" y="0"/>
                </a:cubicBezTo>
                <a:lnTo>
                  <a:pt x="0" y="5"/>
                </a:lnTo>
                <a:lnTo>
                  <a:pt x="9" y="9"/>
                </a:lnTo>
                <a:close/>
              </a:path>
            </a:pathLst>
          </a:custGeom>
          <a:noFill/>
          <a:ln w="9525">
            <a:noFill/>
            <a:round/>
            <a:headEnd/>
            <a:tailEnd/>
          </a:ln>
        </p:spPr>
        <p:txBody>
          <a:bodyPr/>
          <a:lstStyle/>
          <a:p>
            <a:endParaRPr lang="es-ES"/>
          </a:p>
        </p:txBody>
      </p:sp>
      <p:graphicFrame>
        <p:nvGraphicFramePr>
          <p:cNvPr id="350306" name="Object 98"/>
          <p:cNvGraphicFramePr>
            <a:graphicFrameLocks noChangeAspect="1"/>
          </p:cNvGraphicFramePr>
          <p:nvPr>
            <p:extLst>
              <p:ext uri="{D42A27DB-BD31-4B8C-83A1-F6EECF244321}">
                <p14:modId xmlns:p14="http://schemas.microsoft.com/office/powerpoint/2010/main" val="3504074920"/>
              </p:ext>
            </p:extLst>
          </p:nvPr>
        </p:nvGraphicFramePr>
        <p:xfrm>
          <a:off x="536575" y="4752975"/>
          <a:ext cx="2160588" cy="1619250"/>
        </p:xfrm>
        <a:graphic>
          <a:graphicData uri="http://schemas.openxmlformats.org/presentationml/2006/ole">
            <mc:AlternateContent xmlns:mc="http://schemas.openxmlformats.org/markup-compatibility/2006">
              <mc:Choice xmlns:v="urn:schemas-microsoft-com:vml" Requires="v">
                <p:oleObj spid="_x0000_s350496" name="Ecuación" r:id="rId5" imgW="1002960" imgH="812520" progId="Equation.3">
                  <p:embed/>
                </p:oleObj>
              </mc:Choice>
              <mc:Fallback>
                <p:oleObj name="Ecuación" r:id="rId5" imgW="1002960" imgH="812520" progId="Equation.3">
                  <p:embed/>
                  <p:pic>
                    <p:nvPicPr>
                      <p:cNvPr id="0"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75" y="4752975"/>
                        <a:ext cx="2160588"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0307" name="Line 99"/>
          <p:cNvSpPr>
            <a:spLocks noChangeShapeType="1"/>
          </p:cNvSpPr>
          <p:nvPr/>
        </p:nvSpPr>
        <p:spPr bwMode="auto">
          <a:xfrm>
            <a:off x="2844800" y="2944175"/>
            <a:ext cx="2032000" cy="0"/>
          </a:xfrm>
          <a:prstGeom prst="line">
            <a:avLst/>
          </a:prstGeom>
          <a:noFill/>
          <a:ln w="57150">
            <a:solidFill>
              <a:srgbClr val="FF0000"/>
            </a:solidFill>
            <a:round/>
            <a:headEnd/>
            <a:tailEnd type="triangle" w="med" len="med"/>
          </a:ln>
        </p:spPr>
        <p:txBody>
          <a:bodyPr/>
          <a:lstStyle/>
          <a:p>
            <a:endParaRPr lang="es-ES"/>
          </a:p>
        </p:txBody>
      </p:sp>
      <p:sp>
        <p:nvSpPr>
          <p:cNvPr id="350308" name="Text Box 100"/>
          <p:cNvSpPr txBox="1">
            <a:spLocks noChangeArrowheads="1"/>
          </p:cNvSpPr>
          <p:nvPr/>
        </p:nvSpPr>
        <p:spPr bwMode="auto">
          <a:xfrm>
            <a:off x="3605213" y="2971163"/>
            <a:ext cx="387350" cy="641350"/>
          </a:xfrm>
          <a:prstGeom prst="rect">
            <a:avLst/>
          </a:prstGeom>
          <a:noFill/>
          <a:ln w="57150" algn="ctr">
            <a:noFill/>
            <a:miter lim="800000"/>
            <a:headEnd/>
            <a:tailEnd/>
          </a:ln>
        </p:spPr>
        <p:txBody>
          <a:bodyPr wrap="none">
            <a:spAutoFit/>
          </a:bodyPr>
          <a:lstStyle/>
          <a:p>
            <a:pPr algn="ctr" eaLnBrk="0" hangingPunct="0"/>
            <a:r>
              <a:rPr lang="eu-ES" sz="3600" b="1">
                <a:solidFill>
                  <a:srgbClr val="FF0000"/>
                </a:solidFill>
                <a:latin typeface="Lucida Handwriting" pitchFamily="66" charset="0"/>
              </a:rPr>
              <a:t>i</a:t>
            </a:r>
          </a:p>
        </p:txBody>
      </p:sp>
      <p:grpSp>
        <p:nvGrpSpPr>
          <p:cNvPr id="350321" name="Group 113"/>
          <p:cNvGrpSpPr>
            <a:grpSpLocks/>
          </p:cNvGrpSpPr>
          <p:nvPr/>
        </p:nvGrpSpPr>
        <p:grpSpPr bwMode="auto">
          <a:xfrm>
            <a:off x="4886325" y="2702875"/>
            <a:ext cx="1095375" cy="1852613"/>
            <a:chOff x="3078" y="1352"/>
            <a:chExt cx="690" cy="1167"/>
          </a:xfrm>
        </p:grpSpPr>
        <p:grpSp>
          <p:nvGrpSpPr>
            <p:cNvPr id="350358" name="Group 111"/>
            <p:cNvGrpSpPr>
              <a:grpSpLocks/>
            </p:cNvGrpSpPr>
            <p:nvPr/>
          </p:nvGrpSpPr>
          <p:grpSpPr bwMode="auto">
            <a:xfrm>
              <a:off x="3078" y="1352"/>
              <a:ext cx="690" cy="1167"/>
              <a:chOff x="3078" y="1352"/>
              <a:chExt cx="690" cy="1167"/>
            </a:xfrm>
          </p:grpSpPr>
          <p:sp>
            <p:nvSpPr>
              <p:cNvPr id="350360" name="Oval 76"/>
              <p:cNvSpPr>
                <a:spLocks noChangeArrowheads="1"/>
              </p:cNvSpPr>
              <p:nvPr/>
            </p:nvSpPr>
            <p:spPr bwMode="auto">
              <a:xfrm>
                <a:off x="3167" y="1357"/>
                <a:ext cx="601" cy="1149"/>
              </a:xfrm>
              <a:prstGeom prst="ellipse">
                <a:avLst/>
              </a:prstGeom>
              <a:solidFill>
                <a:srgbClr val="FFFFFF"/>
              </a:solidFill>
              <a:ln w="17463">
                <a:solidFill>
                  <a:schemeClr val="accent2"/>
                </a:solidFill>
                <a:round/>
                <a:headEnd/>
                <a:tailEnd/>
              </a:ln>
            </p:spPr>
            <p:txBody>
              <a:bodyPr/>
              <a:lstStyle/>
              <a:p>
                <a:pPr algn="ctr" eaLnBrk="0" hangingPunct="0"/>
                <a:endParaRPr lang="eu-ES"/>
              </a:p>
            </p:txBody>
          </p:sp>
          <p:sp>
            <p:nvSpPr>
              <p:cNvPr id="350361" name="Rectangle 77"/>
              <p:cNvSpPr>
                <a:spLocks noChangeArrowheads="1"/>
              </p:cNvSpPr>
              <p:nvPr/>
            </p:nvSpPr>
            <p:spPr bwMode="auto">
              <a:xfrm>
                <a:off x="3420" y="1352"/>
                <a:ext cx="66" cy="1167"/>
              </a:xfrm>
              <a:prstGeom prst="rect">
                <a:avLst/>
              </a:prstGeom>
              <a:solidFill>
                <a:srgbClr val="FFFFFF"/>
              </a:solidFill>
              <a:ln w="9525">
                <a:solidFill>
                  <a:schemeClr val="accent2"/>
                </a:solidFill>
                <a:miter lim="800000"/>
                <a:headEnd/>
                <a:tailEnd/>
              </a:ln>
            </p:spPr>
            <p:txBody>
              <a:bodyPr/>
              <a:lstStyle/>
              <a:p>
                <a:pPr algn="ctr" eaLnBrk="0" hangingPunct="0"/>
                <a:endParaRPr lang="eu-ES"/>
              </a:p>
            </p:txBody>
          </p:sp>
          <p:sp>
            <p:nvSpPr>
              <p:cNvPr id="350362" name="Line 79"/>
              <p:cNvSpPr>
                <a:spLocks noChangeShapeType="1"/>
              </p:cNvSpPr>
              <p:nvPr/>
            </p:nvSpPr>
            <p:spPr bwMode="auto">
              <a:xfrm flipV="1">
                <a:off x="3370" y="1358"/>
                <a:ext cx="125" cy="0"/>
              </a:xfrm>
              <a:prstGeom prst="line">
                <a:avLst/>
              </a:prstGeom>
              <a:noFill/>
              <a:ln w="17463">
                <a:solidFill>
                  <a:schemeClr val="accent2"/>
                </a:solidFill>
                <a:round/>
                <a:headEnd/>
                <a:tailEnd/>
              </a:ln>
            </p:spPr>
            <p:txBody>
              <a:bodyPr/>
              <a:lstStyle/>
              <a:p>
                <a:endParaRPr lang="es-ES"/>
              </a:p>
            </p:txBody>
          </p:sp>
          <p:sp>
            <p:nvSpPr>
              <p:cNvPr id="350363" name="Freeform 83"/>
              <p:cNvSpPr>
                <a:spLocks/>
              </p:cNvSpPr>
              <p:nvPr/>
            </p:nvSpPr>
            <p:spPr bwMode="auto">
              <a:xfrm>
                <a:off x="3367" y="1571"/>
                <a:ext cx="95" cy="92"/>
              </a:xfrm>
              <a:custGeom>
                <a:avLst/>
                <a:gdLst>
                  <a:gd name="T0" fmla="*/ 0 w 9"/>
                  <a:gd name="T1" fmla="*/ 940 h 9"/>
                  <a:gd name="T2" fmla="*/ 559 w 9"/>
                  <a:gd name="T3" fmla="*/ 940 h 9"/>
                  <a:gd name="T4" fmla="*/ 1003 w 9"/>
                  <a:gd name="T5" fmla="*/ 940 h 9"/>
                  <a:gd name="T6" fmla="*/ 559 w 9"/>
                  <a:gd name="T7" fmla="*/ 0 h 9"/>
                  <a:gd name="T8" fmla="*/ 0 w 9"/>
                  <a:gd name="T9" fmla="*/ 94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cubicBezTo>
                      <a:pt x="2" y="9"/>
                      <a:pt x="3" y="9"/>
                      <a:pt x="5" y="9"/>
                    </a:cubicBezTo>
                    <a:cubicBezTo>
                      <a:pt x="6" y="9"/>
                      <a:pt x="7" y="9"/>
                      <a:pt x="9" y="9"/>
                    </a:cubicBezTo>
                    <a:lnTo>
                      <a:pt x="5" y="0"/>
                    </a:lnTo>
                    <a:lnTo>
                      <a:pt x="0" y="9"/>
                    </a:lnTo>
                    <a:close/>
                  </a:path>
                </a:pathLst>
              </a:custGeom>
              <a:noFill/>
              <a:ln w="9525">
                <a:solidFill>
                  <a:schemeClr val="accent2"/>
                </a:solidFill>
                <a:round/>
                <a:headEnd/>
                <a:tailEnd/>
              </a:ln>
            </p:spPr>
            <p:txBody>
              <a:bodyPr/>
              <a:lstStyle/>
              <a:p>
                <a:endParaRPr lang="es-ES"/>
              </a:p>
            </p:txBody>
          </p:sp>
          <p:sp>
            <p:nvSpPr>
              <p:cNvPr id="350364" name="Freeform 84"/>
              <p:cNvSpPr>
                <a:spLocks/>
              </p:cNvSpPr>
              <p:nvPr/>
            </p:nvSpPr>
            <p:spPr bwMode="auto">
              <a:xfrm>
                <a:off x="3199" y="2161"/>
                <a:ext cx="84" cy="102"/>
              </a:xfrm>
              <a:custGeom>
                <a:avLst/>
                <a:gdLst>
                  <a:gd name="T0" fmla="*/ 882 w 8"/>
                  <a:gd name="T1" fmla="*/ 418 h 10"/>
                  <a:gd name="T2" fmla="*/ 115 w 8"/>
                  <a:gd name="T3" fmla="*/ 0 h 10"/>
                  <a:gd name="T4" fmla="*/ 0 w 8"/>
                  <a:gd name="T5" fmla="*/ 1040 h 10"/>
                  <a:gd name="T6" fmla="*/ 882 w 8"/>
                  <a:gd name="T7" fmla="*/ 418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8" y="4"/>
                    </a:moveTo>
                    <a:cubicBezTo>
                      <a:pt x="6" y="2"/>
                      <a:pt x="4" y="0"/>
                      <a:pt x="1" y="0"/>
                    </a:cubicBezTo>
                    <a:lnTo>
                      <a:pt x="0" y="10"/>
                    </a:lnTo>
                    <a:lnTo>
                      <a:pt x="8" y="4"/>
                    </a:lnTo>
                    <a:close/>
                  </a:path>
                </a:pathLst>
              </a:custGeom>
              <a:noFill/>
              <a:ln w="9525">
                <a:solidFill>
                  <a:schemeClr val="accent2"/>
                </a:solidFill>
                <a:round/>
                <a:headEnd/>
                <a:tailEnd/>
              </a:ln>
            </p:spPr>
            <p:txBody>
              <a:bodyPr/>
              <a:lstStyle/>
              <a:p>
                <a:endParaRPr lang="es-ES"/>
              </a:p>
            </p:txBody>
          </p:sp>
          <p:sp>
            <p:nvSpPr>
              <p:cNvPr id="350365" name="Oval 81"/>
              <p:cNvSpPr>
                <a:spLocks noChangeArrowheads="1"/>
              </p:cNvSpPr>
              <p:nvPr/>
            </p:nvSpPr>
            <p:spPr bwMode="auto">
              <a:xfrm>
                <a:off x="3078" y="1357"/>
                <a:ext cx="600" cy="1149"/>
              </a:xfrm>
              <a:prstGeom prst="ellipse">
                <a:avLst/>
              </a:prstGeom>
              <a:blipFill dpi="0" rotWithShape="0">
                <a:blip r:embed="rId4" cstate="print"/>
                <a:srcRect/>
                <a:tile tx="0" ty="0" sx="100000" sy="100000" flip="none" algn="tl"/>
              </a:blipFill>
              <a:ln w="17463">
                <a:solidFill>
                  <a:schemeClr val="accent2"/>
                </a:solidFill>
                <a:round/>
                <a:headEnd/>
                <a:tailEnd/>
              </a:ln>
            </p:spPr>
            <p:txBody>
              <a:bodyPr/>
              <a:lstStyle/>
              <a:p>
                <a:pPr algn="ctr" eaLnBrk="0" hangingPunct="0"/>
                <a:endParaRPr lang="eu-ES"/>
              </a:p>
            </p:txBody>
          </p:sp>
          <p:sp>
            <p:nvSpPr>
              <p:cNvPr id="350366" name="Line 96"/>
              <p:cNvSpPr>
                <a:spLocks noChangeShapeType="1"/>
              </p:cNvSpPr>
              <p:nvPr/>
            </p:nvSpPr>
            <p:spPr bwMode="auto">
              <a:xfrm flipV="1">
                <a:off x="3407" y="2505"/>
                <a:ext cx="83" cy="0"/>
              </a:xfrm>
              <a:prstGeom prst="line">
                <a:avLst/>
              </a:prstGeom>
              <a:noFill/>
              <a:ln w="17463">
                <a:solidFill>
                  <a:schemeClr val="accent2"/>
                </a:solidFill>
                <a:round/>
                <a:headEnd/>
                <a:tailEnd/>
              </a:ln>
            </p:spPr>
            <p:txBody>
              <a:bodyPr/>
              <a:lstStyle/>
              <a:p>
                <a:endParaRPr lang="es-ES"/>
              </a:p>
            </p:txBody>
          </p:sp>
          <p:sp>
            <p:nvSpPr>
              <p:cNvPr id="350367" name="Oval 82"/>
              <p:cNvSpPr>
                <a:spLocks noChangeArrowheads="1"/>
              </p:cNvSpPr>
              <p:nvPr/>
            </p:nvSpPr>
            <p:spPr bwMode="auto">
              <a:xfrm>
                <a:off x="3236" y="1570"/>
                <a:ext cx="274" cy="733"/>
              </a:xfrm>
              <a:prstGeom prst="ellipse">
                <a:avLst/>
              </a:prstGeom>
              <a:solidFill>
                <a:schemeClr val="bg1"/>
              </a:solidFill>
              <a:ln w="17463">
                <a:solidFill>
                  <a:schemeClr val="accent2"/>
                </a:solidFill>
                <a:round/>
                <a:headEnd/>
                <a:tailEnd/>
              </a:ln>
            </p:spPr>
            <p:txBody>
              <a:bodyPr/>
              <a:lstStyle/>
              <a:p>
                <a:pPr algn="ctr" eaLnBrk="0" hangingPunct="0"/>
                <a:endParaRPr lang="eu-ES"/>
              </a:p>
            </p:txBody>
          </p:sp>
        </p:grpSp>
        <p:sp>
          <p:nvSpPr>
            <p:cNvPr id="350359" name="Freeform 112"/>
            <p:cNvSpPr>
              <a:spLocks/>
            </p:cNvSpPr>
            <p:nvPr/>
          </p:nvSpPr>
          <p:spPr bwMode="auto">
            <a:xfrm>
              <a:off x="3288" y="1569"/>
              <a:ext cx="111" cy="729"/>
            </a:xfrm>
            <a:custGeom>
              <a:avLst/>
              <a:gdLst>
                <a:gd name="T0" fmla="*/ 85 w 138"/>
                <a:gd name="T1" fmla="*/ 0 h 729"/>
                <a:gd name="T2" fmla="*/ 72 w 138"/>
                <a:gd name="T3" fmla="*/ 6 h 729"/>
                <a:gd name="T4" fmla="*/ 58 w 138"/>
                <a:gd name="T5" fmla="*/ 21 h 729"/>
                <a:gd name="T6" fmla="*/ 41 w 138"/>
                <a:gd name="T7" fmla="*/ 48 h 729"/>
                <a:gd name="T8" fmla="*/ 29 w 138"/>
                <a:gd name="T9" fmla="*/ 90 h 729"/>
                <a:gd name="T10" fmla="*/ 15 w 138"/>
                <a:gd name="T11" fmla="*/ 141 h 729"/>
                <a:gd name="T12" fmla="*/ 6 w 138"/>
                <a:gd name="T13" fmla="*/ 216 h 729"/>
                <a:gd name="T14" fmla="*/ 2 w 138"/>
                <a:gd name="T15" fmla="*/ 288 h 729"/>
                <a:gd name="T16" fmla="*/ 0 w 138"/>
                <a:gd name="T17" fmla="*/ 351 h 729"/>
                <a:gd name="T18" fmla="*/ 2 w 138"/>
                <a:gd name="T19" fmla="*/ 414 h 729"/>
                <a:gd name="T20" fmla="*/ 2 w 138"/>
                <a:gd name="T21" fmla="*/ 456 h 729"/>
                <a:gd name="T22" fmla="*/ 8 w 138"/>
                <a:gd name="T23" fmla="*/ 510 h 729"/>
                <a:gd name="T24" fmla="*/ 15 w 138"/>
                <a:gd name="T25" fmla="*/ 564 h 729"/>
                <a:gd name="T26" fmla="*/ 27 w 138"/>
                <a:gd name="T27" fmla="*/ 624 h 729"/>
                <a:gd name="T28" fmla="*/ 43 w 138"/>
                <a:gd name="T29" fmla="*/ 693 h 729"/>
                <a:gd name="T30" fmla="*/ 78 w 138"/>
                <a:gd name="T31" fmla="*/ 729 h 729"/>
                <a:gd name="T32" fmla="*/ 89 w 138"/>
                <a:gd name="T33" fmla="*/ 729 h 7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729"/>
                <a:gd name="T53" fmla="*/ 138 w 138"/>
                <a:gd name="T54" fmla="*/ 729 h 7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729">
                  <a:moveTo>
                    <a:pt x="132" y="0"/>
                  </a:moveTo>
                  <a:lnTo>
                    <a:pt x="111" y="6"/>
                  </a:lnTo>
                  <a:lnTo>
                    <a:pt x="90" y="21"/>
                  </a:lnTo>
                  <a:lnTo>
                    <a:pt x="63" y="48"/>
                  </a:lnTo>
                  <a:lnTo>
                    <a:pt x="45" y="90"/>
                  </a:lnTo>
                  <a:lnTo>
                    <a:pt x="24" y="141"/>
                  </a:lnTo>
                  <a:lnTo>
                    <a:pt x="9" y="216"/>
                  </a:lnTo>
                  <a:lnTo>
                    <a:pt x="3" y="288"/>
                  </a:lnTo>
                  <a:lnTo>
                    <a:pt x="0" y="351"/>
                  </a:lnTo>
                  <a:lnTo>
                    <a:pt x="3" y="414"/>
                  </a:lnTo>
                  <a:lnTo>
                    <a:pt x="3" y="456"/>
                  </a:lnTo>
                  <a:lnTo>
                    <a:pt x="12" y="510"/>
                  </a:lnTo>
                  <a:lnTo>
                    <a:pt x="24" y="564"/>
                  </a:lnTo>
                  <a:lnTo>
                    <a:pt x="42" y="624"/>
                  </a:lnTo>
                  <a:lnTo>
                    <a:pt x="66" y="693"/>
                  </a:lnTo>
                  <a:lnTo>
                    <a:pt x="120" y="729"/>
                  </a:lnTo>
                  <a:lnTo>
                    <a:pt x="138" y="729"/>
                  </a:lnTo>
                </a:path>
              </a:pathLst>
            </a:custGeom>
            <a:noFill/>
            <a:ln w="12700" cap="flat" cmpd="sng">
              <a:solidFill>
                <a:schemeClr val="accent2"/>
              </a:solidFill>
              <a:prstDash val="solid"/>
              <a:round/>
              <a:headEnd type="none" w="med" len="med"/>
              <a:tailEnd type="none" w="med" len="med"/>
            </a:ln>
          </p:spPr>
          <p:txBody>
            <a:bodyPr/>
            <a:lstStyle/>
            <a:p>
              <a:endParaRPr lang="es-ES"/>
            </a:p>
          </p:txBody>
        </p:sp>
      </p:grpSp>
      <p:sp>
        <p:nvSpPr>
          <p:cNvPr id="350322" name="Line 114"/>
          <p:cNvSpPr>
            <a:spLocks noChangeShapeType="1"/>
          </p:cNvSpPr>
          <p:nvPr/>
        </p:nvSpPr>
        <p:spPr bwMode="auto">
          <a:xfrm flipV="1">
            <a:off x="2905125" y="4309425"/>
            <a:ext cx="2476500" cy="9525"/>
          </a:xfrm>
          <a:prstGeom prst="line">
            <a:avLst/>
          </a:prstGeom>
          <a:noFill/>
          <a:ln w="19050">
            <a:solidFill>
              <a:schemeClr val="accent2"/>
            </a:solidFill>
            <a:round/>
            <a:headEnd/>
            <a:tailEnd type="triangle" w="med" len="med"/>
          </a:ln>
        </p:spPr>
        <p:txBody>
          <a:bodyPr/>
          <a:lstStyle/>
          <a:p>
            <a:endParaRPr lang="es-ES"/>
          </a:p>
        </p:txBody>
      </p:sp>
      <p:sp>
        <p:nvSpPr>
          <p:cNvPr id="350323" name="Text Box 115"/>
          <p:cNvSpPr txBox="1">
            <a:spLocks noChangeArrowheads="1"/>
          </p:cNvSpPr>
          <p:nvPr/>
        </p:nvSpPr>
        <p:spPr bwMode="auto">
          <a:xfrm>
            <a:off x="3965575" y="3923663"/>
            <a:ext cx="307975" cy="457200"/>
          </a:xfrm>
          <a:prstGeom prst="rect">
            <a:avLst/>
          </a:prstGeom>
          <a:noFill/>
          <a:ln w="57150" algn="ctr">
            <a:noFill/>
            <a:miter lim="800000"/>
            <a:headEnd/>
            <a:tailEnd/>
          </a:ln>
        </p:spPr>
        <p:txBody>
          <a:bodyPr wrap="none">
            <a:spAutoFit/>
          </a:bodyPr>
          <a:lstStyle/>
          <a:p>
            <a:pPr algn="ctr" eaLnBrk="0" hangingPunct="0"/>
            <a:r>
              <a:rPr lang="eu-ES" sz="2400" b="1">
                <a:solidFill>
                  <a:schemeClr val="accent2"/>
                </a:solidFill>
                <a:latin typeface="Lucida Handwriting" pitchFamily="66" charset="0"/>
              </a:rPr>
              <a:t>l</a:t>
            </a:r>
          </a:p>
        </p:txBody>
      </p:sp>
      <p:sp>
        <p:nvSpPr>
          <p:cNvPr id="350324" name="Text Box 116"/>
          <p:cNvSpPr txBox="1">
            <a:spLocks noChangeArrowheads="1"/>
          </p:cNvSpPr>
          <p:nvPr/>
        </p:nvSpPr>
        <p:spPr bwMode="auto">
          <a:xfrm>
            <a:off x="5937250" y="3310888"/>
            <a:ext cx="549275" cy="457200"/>
          </a:xfrm>
          <a:prstGeom prst="rect">
            <a:avLst/>
          </a:prstGeom>
          <a:noFill/>
          <a:ln w="57150" algn="ctr">
            <a:noFill/>
            <a:miter lim="800000"/>
            <a:headEnd/>
            <a:tailEnd/>
          </a:ln>
        </p:spPr>
        <p:txBody>
          <a:bodyPr wrap="none">
            <a:spAutoFit/>
          </a:bodyPr>
          <a:lstStyle/>
          <a:p>
            <a:pPr algn="ctr" eaLnBrk="0" hangingPunct="0"/>
            <a:r>
              <a:rPr lang="eu-ES" sz="2400" b="1">
                <a:solidFill>
                  <a:schemeClr val="accent2"/>
                </a:solidFill>
                <a:latin typeface="Lucida Handwriting" pitchFamily="66" charset="0"/>
              </a:rPr>
              <a:t>dl</a:t>
            </a:r>
          </a:p>
        </p:txBody>
      </p:sp>
      <p:sp>
        <p:nvSpPr>
          <p:cNvPr id="350326" name="Line 118"/>
          <p:cNvSpPr>
            <a:spLocks noChangeShapeType="1"/>
          </p:cNvSpPr>
          <p:nvPr/>
        </p:nvSpPr>
        <p:spPr bwMode="auto">
          <a:xfrm flipV="1">
            <a:off x="5842000" y="3636325"/>
            <a:ext cx="152400" cy="0"/>
          </a:xfrm>
          <a:prstGeom prst="line">
            <a:avLst/>
          </a:prstGeom>
          <a:noFill/>
          <a:ln w="19050">
            <a:solidFill>
              <a:schemeClr val="accent2"/>
            </a:solidFill>
            <a:round/>
            <a:headEnd/>
            <a:tailEnd type="triangle" w="med" len="med"/>
          </a:ln>
        </p:spPr>
        <p:txBody>
          <a:bodyPr/>
          <a:lstStyle/>
          <a:p>
            <a:endParaRPr lang="es-ES"/>
          </a:p>
        </p:txBody>
      </p:sp>
      <p:sp>
        <p:nvSpPr>
          <p:cNvPr id="350327" name="Text Box 119"/>
          <p:cNvSpPr txBox="1">
            <a:spLocks noChangeArrowheads="1"/>
          </p:cNvSpPr>
          <p:nvPr/>
        </p:nvSpPr>
        <p:spPr bwMode="auto">
          <a:xfrm>
            <a:off x="6167438" y="3996688"/>
            <a:ext cx="355600" cy="457200"/>
          </a:xfrm>
          <a:prstGeom prst="rect">
            <a:avLst/>
          </a:prstGeom>
          <a:noFill/>
          <a:ln w="57150" algn="ctr">
            <a:noFill/>
            <a:miter lim="800000"/>
            <a:headEnd/>
            <a:tailEnd/>
          </a:ln>
        </p:spPr>
        <p:txBody>
          <a:bodyPr wrap="none">
            <a:spAutoFit/>
          </a:bodyPr>
          <a:lstStyle/>
          <a:p>
            <a:pPr algn="ctr" eaLnBrk="0" hangingPunct="0"/>
            <a:r>
              <a:rPr lang="eu-ES" sz="2400" b="1">
                <a:solidFill>
                  <a:schemeClr val="accent2"/>
                </a:solidFill>
                <a:latin typeface="Lucida Handwriting" pitchFamily="66" charset="0"/>
              </a:rPr>
              <a:t>S</a:t>
            </a:r>
          </a:p>
        </p:txBody>
      </p:sp>
      <p:sp>
        <p:nvSpPr>
          <p:cNvPr id="350328" name="Line 120"/>
          <p:cNvSpPr>
            <a:spLocks noChangeShapeType="1"/>
          </p:cNvSpPr>
          <p:nvPr/>
        </p:nvSpPr>
        <p:spPr bwMode="auto">
          <a:xfrm flipH="1" flipV="1">
            <a:off x="5705475" y="3795075"/>
            <a:ext cx="504825" cy="352425"/>
          </a:xfrm>
          <a:prstGeom prst="line">
            <a:avLst/>
          </a:prstGeom>
          <a:noFill/>
          <a:ln w="3175">
            <a:solidFill>
              <a:schemeClr val="tx1"/>
            </a:solidFill>
            <a:round/>
            <a:headEnd/>
            <a:tailEnd type="triangle" w="med" len="med"/>
          </a:ln>
        </p:spPr>
        <p:txBody>
          <a:bodyPr/>
          <a:lstStyle/>
          <a:p>
            <a:endParaRPr lang="es-ES"/>
          </a:p>
        </p:txBody>
      </p:sp>
      <p:sp>
        <p:nvSpPr>
          <p:cNvPr id="350329" name="Text Box 121"/>
          <p:cNvSpPr txBox="1">
            <a:spLocks noChangeArrowheads="1"/>
          </p:cNvSpPr>
          <p:nvPr/>
        </p:nvSpPr>
        <p:spPr bwMode="auto">
          <a:xfrm>
            <a:off x="1943100" y="2729863"/>
            <a:ext cx="533400" cy="641350"/>
          </a:xfrm>
          <a:prstGeom prst="rect">
            <a:avLst/>
          </a:prstGeom>
          <a:noFill/>
          <a:ln w="57150" algn="ctr">
            <a:noFill/>
            <a:miter lim="800000"/>
            <a:headEnd/>
            <a:tailEnd/>
          </a:ln>
        </p:spPr>
        <p:txBody>
          <a:bodyPr wrap="none">
            <a:spAutoFit/>
          </a:bodyPr>
          <a:lstStyle/>
          <a:p>
            <a:pPr algn="ctr" eaLnBrk="0" hangingPunct="0"/>
            <a:r>
              <a:rPr lang="eu-ES" sz="3600" b="1">
                <a:latin typeface="Lucida Handwriting" pitchFamily="66" charset="0"/>
              </a:rPr>
              <a:t>A</a:t>
            </a:r>
          </a:p>
        </p:txBody>
      </p:sp>
      <p:sp>
        <p:nvSpPr>
          <p:cNvPr id="350330" name="Text Box 122"/>
          <p:cNvSpPr txBox="1">
            <a:spLocks noChangeArrowheads="1"/>
          </p:cNvSpPr>
          <p:nvPr/>
        </p:nvSpPr>
        <p:spPr bwMode="auto">
          <a:xfrm>
            <a:off x="7685088" y="2717163"/>
            <a:ext cx="528637" cy="641350"/>
          </a:xfrm>
          <a:prstGeom prst="rect">
            <a:avLst/>
          </a:prstGeom>
          <a:noFill/>
          <a:ln w="57150" algn="ctr">
            <a:noFill/>
            <a:miter lim="800000"/>
            <a:headEnd/>
            <a:tailEnd/>
          </a:ln>
        </p:spPr>
        <p:txBody>
          <a:bodyPr wrap="none">
            <a:spAutoFit/>
          </a:bodyPr>
          <a:lstStyle/>
          <a:p>
            <a:pPr algn="ctr" eaLnBrk="0" hangingPunct="0"/>
            <a:r>
              <a:rPr lang="eu-ES" sz="3600" b="1">
                <a:latin typeface="Lucida Handwriting" pitchFamily="66" charset="0"/>
              </a:rPr>
              <a:t>B</a:t>
            </a:r>
          </a:p>
        </p:txBody>
      </p:sp>
      <p:graphicFrame>
        <p:nvGraphicFramePr>
          <p:cNvPr id="350331" name="Object 123"/>
          <p:cNvGraphicFramePr>
            <a:graphicFrameLocks noChangeAspect="1"/>
          </p:cNvGraphicFramePr>
          <p:nvPr>
            <p:extLst>
              <p:ext uri="{D42A27DB-BD31-4B8C-83A1-F6EECF244321}">
                <p14:modId xmlns:p14="http://schemas.microsoft.com/office/powerpoint/2010/main" val="2005769362"/>
              </p:ext>
            </p:extLst>
          </p:nvPr>
        </p:nvGraphicFramePr>
        <p:xfrm>
          <a:off x="2572048" y="4752975"/>
          <a:ext cx="2571750" cy="1617663"/>
        </p:xfrm>
        <a:graphic>
          <a:graphicData uri="http://schemas.openxmlformats.org/presentationml/2006/ole">
            <mc:AlternateContent xmlns:mc="http://schemas.openxmlformats.org/markup-compatibility/2006">
              <mc:Choice xmlns:v="urn:schemas-microsoft-com:vml" Requires="v">
                <p:oleObj spid="_x0000_s350497" name="Ecuación" r:id="rId7" imgW="1193760" imgH="812520" progId="Equation.3">
                  <p:embed/>
                </p:oleObj>
              </mc:Choice>
              <mc:Fallback>
                <p:oleObj name="Ecuación" r:id="rId7" imgW="1193760" imgH="812520" progId="Equation.3">
                  <p:embed/>
                  <p:pic>
                    <p:nvPicPr>
                      <p:cNvPr id="0"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2048" y="4752975"/>
                        <a:ext cx="257175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332" name="Object 124"/>
          <p:cNvGraphicFramePr>
            <a:graphicFrameLocks noChangeAspect="1"/>
          </p:cNvGraphicFramePr>
          <p:nvPr>
            <p:extLst>
              <p:ext uri="{D42A27DB-BD31-4B8C-83A1-F6EECF244321}">
                <p14:modId xmlns:p14="http://schemas.microsoft.com/office/powerpoint/2010/main" val="1686452720"/>
              </p:ext>
            </p:extLst>
          </p:nvPr>
        </p:nvGraphicFramePr>
        <p:xfrm>
          <a:off x="5060289" y="4752975"/>
          <a:ext cx="2768600" cy="1619250"/>
        </p:xfrm>
        <a:graphic>
          <a:graphicData uri="http://schemas.openxmlformats.org/presentationml/2006/ole">
            <mc:AlternateContent xmlns:mc="http://schemas.openxmlformats.org/markup-compatibility/2006">
              <mc:Choice xmlns:v="urn:schemas-microsoft-com:vml" Requires="v">
                <p:oleObj spid="_x0000_s350498" name="Ecuación" r:id="rId9" imgW="1282680" imgH="812520" progId="Equation.3">
                  <p:embed/>
                </p:oleObj>
              </mc:Choice>
              <mc:Fallback>
                <p:oleObj name="Ecuación" r:id="rId9" imgW="1282680" imgH="812520" progId="Equation.3">
                  <p:embed/>
                  <p:pic>
                    <p:nvPicPr>
                      <p:cNvPr id="0" name="Picture 1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0289" y="4752975"/>
                        <a:ext cx="27686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335" name="Object 127"/>
          <p:cNvGraphicFramePr>
            <a:graphicFrameLocks noChangeAspect="1"/>
          </p:cNvGraphicFramePr>
          <p:nvPr>
            <p:extLst>
              <p:ext uri="{D42A27DB-BD31-4B8C-83A1-F6EECF244321}">
                <p14:modId xmlns:p14="http://schemas.microsoft.com/office/powerpoint/2010/main" val="2697255238"/>
              </p:ext>
            </p:extLst>
          </p:nvPr>
        </p:nvGraphicFramePr>
        <p:xfrm>
          <a:off x="7756493" y="5119688"/>
          <a:ext cx="1585912" cy="885825"/>
        </p:xfrm>
        <a:graphic>
          <a:graphicData uri="http://schemas.openxmlformats.org/presentationml/2006/ole">
            <mc:AlternateContent xmlns:mc="http://schemas.openxmlformats.org/markup-compatibility/2006">
              <mc:Choice xmlns:v="urn:schemas-microsoft-com:vml" Requires="v">
                <p:oleObj spid="_x0000_s350499" name="Ecuación" r:id="rId11" imgW="736560" imgH="444240" progId="Equation.3">
                  <p:embed/>
                </p:oleObj>
              </mc:Choice>
              <mc:Fallback>
                <p:oleObj name="Ecuación" r:id="rId11" imgW="736560" imgH="444240" progId="Equation.3">
                  <p:embed/>
                  <p:pic>
                    <p:nvPicPr>
                      <p:cNvPr id="0" name="Picture 1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56493" y="5119688"/>
                        <a:ext cx="158591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50329"/>
                                        </p:tgtEl>
                                        <p:attrNameLst>
                                          <p:attrName>style.visibility</p:attrName>
                                        </p:attrNameLst>
                                      </p:cBhvr>
                                      <p:to>
                                        <p:strVal val="visible"/>
                                      </p:to>
                                    </p:set>
                                    <p:animEffect transition="in" filter="fade">
                                      <p:cBhvr>
                                        <p:cTn id="11" dur="2000"/>
                                        <p:tgtEl>
                                          <p:spTgt spid="3503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0330"/>
                                        </p:tgtEl>
                                        <p:attrNameLst>
                                          <p:attrName>style.visibility</p:attrName>
                                        </p:attrNameLst>
                                      </p:cBhvr>
                                      <p:to>
                                        <p:strVal val="visible"/>
                                      </p:to>
                                    </p:set>
                                    <p:animEffect transition="in" filter="fade">
                                      <p:cBhvr>
                                        <p:cTn id="14" dur="2000"/>
                                        <p:tgtEl>
                                          <p:spTgt spid="350330"/>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350277"/>
                                        </p:tgtEl>
                                        <p:attrNameLst>
                                          <p:attrName>style.visibility</p:attrName>
                                        </p:attrNameLst>
                                      </p:cBhvr>
                                      <p:to>
                                        <p:strVal val="visible"/>
                                      </p:to>
                                    </p:set>
                                    <p:anim to="" calcmode="lin" valueType="num">
                                      <p:cBhvr>
                                        <p:cTn id="19" dur="1" fill="hold"/>
                                        <p:tgtEl>
                                          <p:spTgt spid="350277"/>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50279"/>
                                        </p:tgtEl>
                                        <p:attrNameLst>
                                          <p:attrName>style.visibility</p:attrName>
                                        </p:attrNameLst>
                                      </p:cBhvr>
                                      <p:to>
                                        <p:strVal val="visible"/>
                                      </p:to>
                                    </p:set>
                                    <p:anim to="" calcmode="lin" valueType="num">
                                      <p:cBhvr>
                                        <p:cTn id="23" dur="1" fill="hold"/>
                                        <p:tgtEl>
                                          <p:spTgt spid="350279"/>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0307"/>
                                        </p:tgtEl>
                                        <p:attrNameLst>
                                          <p:attrName>style.visibility</p:attrName>
                                        </p:attrNameLst>
                                      </p:cBhvr>
                                      <p:to>
                                        <p:strVal val="visible"/>
                                      </p:to>
                                    </p:set>
                                    <p:animEffect transition="in" filter="fade">
                                      <p:cBhvr>
                                        <p:cTn id="28" dur="2000"/>
                                        <p:tgtEl>
                                          <p:spTgt spid="35030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0308"/>
                                        </p:tgtEl>
                                        <p:attrNameLst>
                                          <p:attrName>style.visibility</p:attrName>
                                        </p:attrNameLst>
                                      </p:cBhvr>
                                      <p:to>
                                        <p:strVal val="visible"/>
                                      </p:to>
                                    </p:set>
                                    <p:animEffect transition="in" filter="fade">
                                      <p:cBhvr>
                                        <p:cTn id="31" dur="2000"/>
                                        <p:tgtEl>
                                          <p:spTgt spid="35030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0321"/>
                                        </p:tgtEl>
                                        <p:attrNameLst>
                                          <p:attrName>style.visibility</p:attrName>
                                        </p:attrNameLst>
                                      </p:cBhvr>
                                      <p:to>
                                        <p:strVal val="visible"/>
                                      </p:to>
                                    </p:set>
                                    <p:animEffect transition="in" filter="fade">
                                      <p:cBhvr>
                                        <p:cTn id="36" dur="2000"/>
                                        <p:tgtEl>
                                          <p:spTgt spid="3503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0322"/>
                                        </p:tgtEl>
                                        <p:attrNameLst>
                                          <p:attrName>style.visibility</p:attrName>
                                        </p:attrNameLst>
                                      </p:cBhvr>
                                      <p:to>
                                        <p:strVal val="visible"/>
                                      </p:to>
                                    </p:set>
                                    <p:animEffect transition="in" filter="wipe(left)">
                                      <p:cBhvr>
                                        <p:cTn id="41" dur="500"/>
                                        <p:tgtEl>
                                          <p:spTgt spid="3503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50323"/>
                                        </p:tgtEl>
                                        <p:attrNameLst>
                                          <p:attrName>style.visibility</p:attrName>
                                        </p:attrNameLst>
                                      </p:cBhvr>
                                      <p:to>
                                        <p:strVal val="visible"/>
                                      </p:to>
                                    </p:set>
                                    <p:animEffect transition="in" filter="wipe(left)">
                                      <p:cBhvr>
                                        <p:cTn id="46" dur="500"/>
                                        <p:tgtEl>
                                          <p:spTgt spid="350323"/>
                                        </p:tgtEl>
                                      </p:cBhvr>
                                    </p:animEffec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350326"/>
                                        </p:tgtEl>
                                        <p:attrNameLst>
                                          <p:attrName>style.visibility</p:attrName>
                                        </p:attrNameLst>
                                      </p:cBhvr>
                                      <p:to>
                                        <p:strVal val="visible"/>
                                      </p:to>
                                    </p:set>
                                    <p:anim to="" calcmode="lin" valueType="num">
                                      <p:cBhvr>
                                        <p:cTn id="51" dur="1" fill="hold"/>
                                        <p:tgtEl>
                                          <p:spTgt spid="350326"/>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350324"/>
                                        </p:tgtEl>
                                        <p:attrNameLst>
                                          <p:attrName>style.visibility</p:attrName>
                                        </p:attrNameLst>
                                      </p:cBhvr>
                                      <p:to>
                                        <p:strVal val="visible"/>
                                      </p:to>
                                    </p:set>
                                    <p:anim to="" calcmode="lin" valueType="num">
                                      <p:cBhvr>
                                        <p:cTn id="56" dur="1" fill="hold"/>
                                        <p:tgtEl>
                                          <p:spTgt spid="350324"/>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350328"/>
                                        </p:tgtEl>
                                        <p:attrNameLst>
                                          <p:attrName>style.visibility</p:attrName>
                                        </p:attrNameLst>
                                      </p:cBhvr>
                                      <p:to>
                                        <p:strVal val="visible"/>
                                      </p:to>
                                    </p:set>
                                    <p:anim to="" calcmode="lin" valueType="num">
                                      <p:cBhvr>
                                        <p:cTn id="61" dur="1" fill="hold"/>
                                        <p:tgtEl>
                                          <p:spTgt spid="350328"/>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childTnLst>
                                    <p:set>
                                      <p:cBhvr>
                                        <p:cTn id="65" dur="1" fill="hold">
                                          <p:stCondLst>
                                            <p:cond delay="0"/>
                                          </p:stCondLst>
                                        </p:cTn>
                                        <p:tgtEl>
                                          <p:spTgt spid="350327"/>
                                        </p:tgtEl>
                                        <p:attrNameLst>
                                          <p:attrName>style.visibility</p:attrName>
                                        </p:attrNameLst>
                                      </p:cBhvr>
                                      <p:to>
                                        <p:strVal val="visible"/>
                                      </p:to>
                                    </p:set>
                                    <p:anim to="" calcmode="lin" valueType="num">
                                      <p:cBhvr>
                                        <p:cTn id="66" dur="1" fill="hold"/>
                                        <p:tgtEl>
                                          <p:spTgt spid="350327"/>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nodeType="clickEffect">
                                  <p:stCondLst>
                                    <p:cond delay="0"/>
                                  </p:stCondLst>
                                  <p:childTnLst>
                                    <p:set>
                                      <p:cBhvr>
                                        <p:cTn id="70" dur="1" fill="hold">
                                          <p:stCondLst>
                                            <p:cond delay="0"/>
                                          </p:stCondLst>
                                        </p:cTn>
                                        <p:tgtEl>
                                          <p:spTgt spid="350306"/>
                                        </p:tgtEl>
                                        <p:attrNameLst>
                                          <p:attrName>style.visibility</p:attrName>
                                        </p:attrNameLst>
                                      </p:cBhvr>
                                      <p:to>
                                        <p:strVal val="visible"/>
                                      </p:to>
                                    </p:set>
                                    <p:anim to="" calcmode="lin" valueType="num">
                                      <p:cBhvr>
                                        <p:cTn id="71" dur="1" fill="hold"/>
                                        <p:tgtEl>
                                          <p:spTgt spid="350306"/>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350331"/>
                                        </p:tgtEl>
                                        <p:attrNameLst>
                                          <p:attrName>style.visibility</p:attrName>
                                        </p:attrNameLst>
                                      </p:cBhvr>
                                      <p:to>
                                        <p:strVal val="visible"/>
                                      </p:to>
                                    </p:set>
                                    <p:anim to="" calcmode="lin" valueType="num">
                                      <p:cBhvr>
                                        <p:cTn id="76" dur="1" fill="hold"/>
                                        <p:tgtEl>
                                          <p:spTgt spid="350331"/>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nodeType="clickEffect">
                                  <p:stCondLst>
                                    <p:cond delay="0"/>
                                  </p:stCondLst>
                                  <p:childTnLst>
                                    <p:set>
                                      <p:cBhvr>
                                        <p:cTn id="80" dur="1" fill="hold">
                                          <p:stCondLst>
                                            <p:cond delay="0"/>
                                          </p:stCondLst>
                                        </p:cTn>
                                        <p:tgtEl>
                                          <p:spTgt spid="350332"/>
                                        </p:tgtEl>
                                        <p:attrNameLst>
                                          <p:attrName>style.visibility</p:attrName>
                                        </p:attrNameLst>
                                      </p:cBhvr>
                                      <p:to>
                                        <p:strVal val="visible"/>
                                      </p:to>
                                    </p:set>
                                    <p:anim to="" calcmode="lin" valueType="num">
                                      <p:cBhvr>
                                        <p:cTn id="81" dur="1" fill="hold"/>
                                        <p:tgtEl>
                                          <p:spTgt spid="350332"/>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nodeType="clickEffect">
                                  <p:stCondLst>
                                    <p:cond delay="0"/>
                                  </p:stCondLst>
                                  <p:childTnLst>
                                    <p:set>
                                      <p:cBhvr>
                                        <p:cTn id="85" dur="1" fill="hold">
                                          <p:stCondLst>
                                            <p:cond delay="0"/>
                                          </p:stCondLst>
                                        </p:cTn>
                                        <p:tgtEl>
                                          <p:spTgt spid="350335"/>
                                        </p:tgtEl>
                                        <p:attrNameLst>
                                          <p:attrName>style.visibility</p:attrName>
                                        </p:attrNameLst>
                                      </p:cBhvr>
                                      <p:to>
                                        <p:strVal val="visible"/>
                                      </p:to>
                                    </p:set>
                                    <p:anim to="" calcmode="lin" valueType="num">
                                      <p:cBhvr>
                                        <p:cTn id="86" dur="1" fill="hold"/>
                                        <p:tgtEl>
                                          <p:spTgt spid="3503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79" grpId="0" animBg="1"/>
      <p:bldP spid="350307" grpId="0" animBg="1"/>
      <p:bldP spid="350308" grpId="0"/>
      <p:bldP spid="350322" grpId="0" animBg="1"/>
      <p:bldP spid="350323" grpId="0"/>
      <p:bldP spid="350324" grpId="0"/>
      <p:bldP spid="350326" grpId="0" animBg="1"/>
      <p:bldP spid="350327" grpId="0"/>
      <p:bldP spid="350328" grpId="0" animBg="1"/>
      <p:bldP spid="350329" grpId="0"/>
      <p:bldP spid="3503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698" name="Rectangle 4"/>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366699" name="Rectangle 5"/>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366700" name="AutoShape 8"/>
          <p:cNvSpPr>
            <a:spLocks noChangeAspect="1" noChangeArrowheads="1" noTextEdit="1"/>
          </p:cNvSpPr>
          <p:nvPr/>
        </p:nvSpPr>
        <p:spPr bwMode="auto">
          <a:xfrm>
            <a:off x="2482967" y="2424693"/>
            <a:ext cx="5348287" cy="2728913"/>
          </a:xfrm>
          <a:prstGeom prst="rect">
            <a:avLst/>
          </a:prstGeom>
          <a:noFill/>
          <a:ln w="9525">
            <a:noFill/>
            <a:miter lim="800000"/>
            <a:headEnd/>
            <a:tailEnd/>
          </a:ln>
        </p:spPr>
        <p:txBody>
          <a:bodyPr/>
          <a:lstStyle/>
          <a:p>
            <a:endParaRPr lang="es-ES"/>
          </a:p>
        </p:txBody>
      </p:sp>
      <p:grpSp>
        <p:nvGrpSpPr>
          <p:cNvPr id="366701" name="Group 109"/>
          <p:cNvGrpSpPr>
            <a:grpSpLocks/>
          </p:cNvGrpSpPr>
          <p:nvPr/>
        </p:nvGrpSpPr>
        <p:grpSpPr bwMode="auto">
          <a:xfrm>
            <a:off x="2541704" y="2013531"/>
            <a:ext cx="5248275" cy="2308225"/>
            <a:chOff x="1514" y="1057"/>
            <a:chExt cx="3306" cy="1454"/>
          </a:xfrm>
        </p:grpSpPr>
        <p:grpSp>
          <p:nvGrpSpPr>
            <p:cNvPr id="366742" name="Group 9"/>
            <p:cNvGrpSpPr>
              <a:grpSpLocks/>
            </p:cNvGrpSpPr>
            <p:nvPr/>
          </p:nvGrpSpPr>
          <p:grpSpPr bwMode="auto">
            <a:xfrm>
              <a:off x="1514" y="1357"/>
              <a:ext cx="3306" cy="1154"/>
              <a:chOff x="1514" y="1357"/>
              <a:chExt cx="3306" cy="1154"/>
            </a:xfrm>
          </p:grpSpPr>
          <p:sp>
            <p:nvSpPr>
              <p:cNvPr id="366749" name="Oval 10"/>
              <p:cNvSpPr>
                <a:spLocks noChangeArrowheads="1"/>
              </p:cNvSpPr>
              <p:nvPr/>
            </p:nvSpPr>
            <p:spPr bwMode="auto">
              <a:xfrm>
                <a:off x="4219" y="1362"/>
                <a:ext cx="601" cy="1149"/>
              </a:xfrm>
              <a:prstGeom prst="ellipse">
                <a:avLst/>
              </a:prstGeom>
              <a:solidFill>
                <a:srgbClr val="FFFFFF"/>
              </a:solidFill>
              <a:ln w="17463">
                <a:solidFill>
                  <a:srgbClr val="000000"/>
                </a:solidFill>
                <a:round/>
                <a:headEnd/>
                <a:tailEnd/>
              </a:ln>
            </p:spPr>
            <p:txBody>
              <a:bodyPr/>
              <a:lstStyle/>
              <a:p>
                <a:pPr algn="ctr" eaLnBrk="0" hangingPunct="0"/>
                <a:endParaRPr lang="eu-ES"/>
              </a:p>
            </p:txBody>
          </p:sp>
          <p:sp>
            <p:nvSpPr>
              <p:cNvPr id="366750" name="Rectangle 11"/>
              <p:cNvSpPr>
                <a:spLocks noChangeArrowheads="1"/>
              </p:cNvSpPr>
              <p:nvPr/>
            </p:nvSpPr>
            <p:spPr bwMode="auto">
              <a:xfrm>
                <a:off x="1814" y="1357"/>
                <a:ext cx="2685" cy="1149"/>
              </a:xfrm>
              <a:prstGeom prst="rect">
                <a:avLst/>
              </a:prstGeom>
              <a:solidFill>
                <a:srgbClr val="FFFFFF"/>
              </a:solidFill>
              <a:ln w="9525">
                <a:noFill/>
                <a:miter lim="800000"/>
                <a:headEnd/>
                <a:tailEnd/>
              </a:ln>
            </p:spPr>
            <p:txBody>
              <a:bodyPr/>
              <a:lstStyle/>
              <a:p>
                <a:pPr algn="ctr" eaLnBrk="0" hangingPunct="0"/>
                <a:endParaRPr lang="eu-ES"/>
              </a:p>
            </p:txBody>
          </p:sp>
          <p:sp>
            <p:nvSpPr>
              <p:cNvPr id="366751" name="Line 12"/>
              <p:cNvSpPr>
                <a:spLocks noChangeShapeType="1"/>
              </p:cNvSpPr>
              <p:nvPr/>
            </p:nvSpPr>
            <p:spPr bwMode="auto">
              <a:xfrm>
                <a:off x="1803" y="1357"/>
                <a:ext cx="2706" cy="0"/>
              </a:xfrm>
              <a:prstGeom prst="line">
                <a:avLst/>
              </a:prstGeom>
              <a:noFill/>
              <a:ln w="17463">
                <a:solidFill>
                  <a:srgbClr val="000000"/>
                </a:solidFill>
                <a:round/>
                <a:headEnd/>
                <a:tailEnd/>
              </a:ln>
            </p:spPr>
            <p:txBody>
              <a:bodyPr/>
              <a:lstStyle/>
              <a:p>
                <a:endParaRPr lang="es-ES"/>
              </a:p>
            </p:txBody>
          </p:sp>
          <p:sp>
            <p:nvSpPr>
              <p:cNvPr id="366752" name="Line 13"/>
              <p:cNvSpPr>
                <a:spLocks noChangeShapeType="1"/>
              </p:cNvSpPr>
              <p:nvPr/>
            </p:nvSpPr>
            <p:spPr bwMode="auto">
              <a:xfrm>
                <a:off x="1761" y="2506"/>
                <a:ext cx="2759" cy="0"/>
              </a:xfrm>
              <a:prstGeom prst="line">
                <a:avLst/>
              </a:prstGeom>
              <a:noFill/>
              <a:ln w="17463">
                <a:solidFill>
                  <a:srgbClr val="000000"/>
                </a:solidFill>
                <a:round/>
                <a:headEnd/>
                <a:tailEnd/>
              </a:ln>
            </p:spPr>
            <p:txBody>
              <a:bodyPr/>
              <a:lstStyle/>
              <a:p>
                <a:endParaRPr lang="es-ES"/>
              </a:p>
            </p:txBody>
          </p:sp>
          <p:grpSp>
            <p:nvGrpSpPr>
              <p:cNvPr id="366753" name="Group 14"/>
              <p:cNvGrpSpPr>
                <a:grpSpLocks/>
              </p:cNvGrpSpPr>
              <p:nvPr/>
            </p:nvGrpSpPr>
            <p:grpSpPr bwMode="auto">
              <a:xfrm>
                <a:off x="1514" y="1362"/>
                <a:ext cx="600" cy="1149"/>
                <a:chOff x="1514" y="1362"/>
                <a:chExt cx="600" cy="1149"/>
              </a:xfrm>
            </p:grpSpPr>
            <p:sp>
              <p:nvSpPr>
                <p:cNvPr id="366756" name="Oval 15"/>
                <p:cNvSpPr>
                  <a:spLocks noChangeArrowheads="1"/>
                </p:cNvSpPr>
                <p:nvPr/>
              </p:nvSpPr>
              <p:spPr bwMode="auto">
                <a:xfrm>
                  <a:off x="1514" y="1362"/>
                  <a:ext cx="600" cy="1149"/>
                </a:xfrm>
                <a:prstGeom prst="ellipse">
                  <a:avLst/>
                </a:prstGeom>
                <a:blipFill dpi="0" rotWithShape="0">
                  <a:blip r:embed="rId4" cstate="print"/>
                  <a:srcRect/>
                  <a:tile tx="0" ty="0" sx="100000" sy="100000" flip="none" algn="tl"/>
                </a:blipFill>
                <a:ln w="17463">
                  <a:solidFill>
                    <a:srgbClr val="000000"/>
                  </a:solidFill>
                  <a:round/>
                  <a:headEnd/>
                  <a:tailEnd/>
                </a:ln>
              </p:spPr>
              <p:txBody>
                <a:bodyPr/>
                <a:lstStyle/>
                <a:p>
                  <a:pPr algn="ctr" eaLnBrk="0" hangingPunct="0"/>
                  <a:endParaRPr lang="eu-ES"/>
                </a:p>
              </p:txBody>
            </p:sp>
            <p:sp>
              <p:nvSpPr>
                <p:cNvPr id="366757" name="Oval 16"/>
                <p:cNvSpPr>
                  <a:spLocks noChangeArrowheads="1"/>
                </p:cNvSpPr>
                <p:nvPr/>
              </p:nvSpPr>
              <p:spPr bwMode="auto">
                <a:xfrm>
                  <a:off x="1672" y="1575"/>
                  <a:ext cx="274" cy="733"/>
                </a:xfrm>
                <a:prstGeom prst="ellipse">
                  <a:avLst/>
                </a:prstGeom>
                <a:solidFill>
                  <a:srgbClr val="FFFFFF"/>
                </a:solidFill>
                <a:ln w="17463">
                  <a:solidFill>
                    <a:srgbClr val="000000"/>
                  </a:solidFill>
                  <a:round/>
                  <a:headEnd/>
                  <a:tailEnd/>
                </a:ln>
              </p:spPr>
              <p:txBody>
                <a:bodyPr/>
                <a:lstStyle/>
                <a:p>
                  <a:pPr algn="ctr" eaLnBrk="0" hangingPunct="0"/>
                  <a:endParaRPr lang="eu-ES"/>
                </a:p>
              </p:txBody>
            </p:sp>
          </p:grpSp>
          <p:sp>
            <p:nvSpPr>
              <p:cNvPr id="366754" name="Freeform 17"/>
              <p:cNvSpPr>
                <a:spLocks/>
              </p:cNvSpPr>
              <p:nvPr/>
            </p:nvSpPr>
            <p:spPr bwMode="auto">
              <a:xfrm>
                <a:off x="1761" y="1570"/>
                <a:ext cx="95" cy="92"/>
              </a:xfrm>
              <a:custGeom>
                <a:avLst/>
                <a:gdLst>
                  <a:gd name="T0" fmla="*/ 0 w 9"/>
                  <a:gd name="T1" fmla="*/ 940 h 9"/>
                  <a:gd name="T2" fmla="*/ 559 w 9"/>
                  <a:gd name="T3" fmla="*/ 940 h 9"/>
                  <a:gd name="T4" fmla="*/ 1003 w 9"/>
                  <a:gd name="T5" fmla="*/ 940 h 9"/>
                  <a:gd name="T6" fmla="*/ 559 w 9"/>
                  <a:gd name="T7" fmla="*/ 0 h 9"/>
                  <a:gd name="T8" fmla="*/ 0 w 9"/>
                  <a:gd name="T9" fmla="*/ 94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cubicBezTo>
                      <a:pt x="2" y="9"/>
                      <a:pt x="3" y="9"/>
                      <a:pt x="5" y="9"/>
                    </a:cubicBezTo>
                    <a:cubicBezTo>
                      <a:pt x="6" y="9"/>
                      <a:pt x="7" y="9"/>
                      <a:pt x="9" y="9"/>
                    </a:cubicBezTo>
                    <a:lnTo>
                      <a:pt x="5" y="0"/>
                    </a:lnTo>
                    <a:lnTo>
                      <a:pt x="0" y="9"/>
                    </a:lnTo>
                    <a:close/>
                  </a:path>
                </a:pathLst>
              </a:custGeom>
              <a:noFill/>
              <a:ln w="9525">
                <a:noFill/>
                <a:round/>
                <a:headEnd/>
                <a:tailEnd/>
              </a:ln>
            </p:spPr>
            <p:txBody>
              <a:bodyPr/>
              <a:lstStyle/>
              <a:p>
                <a:endParaRPr lang="es-ES"/>
              </a:p>
            </p:txBody>
          </p:sp>
          <p:sp>
            <p:nvSpPr>
              <p:cNvPr id="366755" name="Freeform 18"/>
              <p:cNvSpPr>
                <a:spLocks/>
              </p:cNvSpPr>
              <p:nvPr/>
            </p:nvSpPr>
            <p:spPr bwMode="auto">
              <a:xfrm>
                <a:off x="1593" y="2160"/>
                <a:ext cx="84" cy="102"/>
              </a:xfrm>
              <a:custGeom>
                <a:avLst/>
                <a:gdLst>
                  <a:gd name="T0" fmla="*/ 882 w 8"/>
                  <a:gd name="T1" fmla="*/ 418 h 10"/>
                  <a:gd name="T2" fmla="*/ 115 w 8"/>
                  <a:gd name="T3" fmla="*/ 0 h 10"/>
                  <a:gd name="T4" fmla="*/ 0 w 8"/>
                  <a:gd name="T5" fmla="*/ 1040 h 10"/>
                  <a:gd name="T6" fmla="*/ 882 w 8"/>
                  <a:gd name="T7" fmla="*/ 418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8" y="4"/>
                    </a:moveTo>
                    <a:cubicBezTo>
                      <a:pt x="6" y="2"/>
                      <a:pt x="4" y="0"/>
                      <a:pt x="1" y="0"/>
                    </a:cubicBezTo>
                    <a:lnTo>
                      <a:pt x="0" y="10"/>
                    </a:lnTo>
                    <a:lnTo>
                      <a:pt x="8" y="4"/>
                    </a:lnTo>
                    <a:close/>
                  </a:path>
                </a:pathLst>
              </a:custGeom>
              <a:noFill/>
              <a:ln w="9525">
                <a:noFill/>
                <a:round/>
                <a:headEnd/>
                <a:tailEnd/>
              </a:ln>
            </p:spPr>
            <p:txBody>
              <a:bodyPr/>
              <a:lstStyle/>
              <a:p>
                <a:endParaRPr lang="es-ES"/>
              </a:p>
            </p:txBody>
          </p:sp>
        </p:grpSp>
        <p:sp>
          <p:nvSpPr>
            <p:cNvPr id="366743" name="Line 19"/>
            <p:cNvSpPr>
              <a:spLocks noChangeShapeType="1"/>
            </p:cNvSpPr>
            <p:nvPr/>
          </p:nvSpPr>
          <p:spPr bwMode="auto">
            <a:xfrm flipH="1">
              <a:off x="1570" y="1927"/>
              <a:ext cx="233" cy="357"/>
            </a:xfrm>
            <a:prstGeom prst="line">
              <a:avLst/>
            </a:prstGeom>
            <a:noFill/>
            <a:ln w="17463">
              <a:solidFill>
                <a:srgbClr val="000000"/>
              </a:solidFill>
              <a:round/>
              <a:headEnd/>
              <a:tailEnd type="triangle" w="med" len="med"/>
            </a:ln>
          </p:spPr>
          <p:txBody>
            <a:bodyPr/>
            <a:lstStyle/>
            <a:p>
              <a:endParaRPr lang="es-ES"/>
            </a:p>
          </p:txBody>
        </p:sp>
        <p:sp>
          <p:nvSpPr>
            <p:cNvPr id="366744" name="Line 22"/>
            <p:cNvSpPr>
              <a:spLocks noChangeShapeType="1"/>
            </p:cNvSpPr>
            <p:nvPr/>
          </p:nvSpPr>
          <p:spPr bwMode="auto">
            <a:xfrm flipV="1">
              <a:off x="1797" y="1247"/>
              <a:ext cx="2769" cy="0"/>
            </a:xfrm>
            <a:prstGeom prst="line">
              <a:avLst/>
            </a:prstGeom>
            <a:noFill/>
            <a:ln w="17463">
              <a:solidFill>
                <a:srgbClr val="000000"/>
              </a:solidFill>
              <a:round/>
              <a:headEnd type="triangle" w="med" len="med"/>
              <a:tailEnd type="triangle" w="med" len="med"/>
            </a:ln>
          </p:spPr>
          <p:txBody>
            <a:bodyPr/>
            <a:lstStyle/>
            <a:p>
              <a:endParaRPr lang="es-ES"/>
            </a:p>
          </p:txBody>
        </p:sp>
        <p:sp>
          <p:nvSpPr>
            <p:cNvPr id="366745" name="Line 23"/>
            <p:cNvSpPr>
              <a:spLocks noChangeShapeType="1"/>
            </p:cNvSpPr>
            <p:nvPr/>
          </p:nvSpPr>
          <p:spPr bwMode="auto">
            <a:xfrm flipH="1" flipV="1">
              <a:off x="1742" y="1622"/>
              <a:ext cx="65" cy="315"/>
            </a:xfrm>
            <a:prstGeom prst="line">
              <a:avLst/>
            </a:prstGeom>
            <a:noFill/>
            <a:ln w="17463">
              <a:solidFill>
                <a:srgbClr val="000000"/>
              </a:solidFill>
              <a:round/>
              <a:headEnd/>
              <a:tailEnd type="triangle" w="med" len="med"/>
            </a:ln>
          </p:spPr>
          <p:txBody>
            <a:bodyPr/>
            <a:lstStyle/>
            <a:p>
              <a:endParaRPr lang="es-ES"/>
            </a:p>
          </p:txBody>
        </p:sp>
        <p:sp>
          <p:nvSpPr>
            <p:cNvPr id="366746" name="Text Box 24"/>
            <p:cNvSpPr txBox="1">
              <a:spLocks noChangeArrowheads="1"/>
            </p:cNvSpPr>
            <p:nvPr/>
          </p:nvSpPr>
          <p:spPr bwMode="auto">
            <a:xfrm>
              <a:off x="1753" y="1647"/>
              <a:ext cx="203" cy="212"/>
            </a:xfrm>
            <a:prstGeom prst="rect">
              <a:avLst/>
            </a:prstGeom>
            <a:noFill/>
            <a:ln w="57150" algn="ctr">
              <a:noFill/>
              <a:miter lim="800000"/>
              <a:headEnd/>
              <a:tailEnd/>
            </a:ln>
          </p:spPr>
          <p:txBody>
            <a:bodyPr wrap="none">
              <a:spAutoFit/>
            </a:bodyPr>
            <a:lstStyle/>
            <a:p>
              <a:pPr algn="ctr" eaLnBrk="0" hangingPunct="0"/>
              <a:r>
                <a:rPr lang="es-ES"/>
                <a:t>r</a:t>
              </a:r>
              <a:r>
                <a:rPr lang="es-ES" baseline="-25000"/>
                <a:t>1</a:t>
              </a:r>
              <a:endParaRPr lang="es-ES"/>
            </a:p>
          </p:txBody>
        </p:sp>
        <p:sp>
          <p:nvSpPr>
            <p:cNvPr id="366747" name="Text Box 25"/>
            <p:cNvSpPr txBox="1">
              <a:spLocks noChangeArrowheads="1"/>
            </p:cNvSpPr>
            <p:nvPr/>
          </p:nvSpPr>
          <p:spPr bwMode="auto">
            <a:xfrm>
              <a:off x="1649" y="1999"/>
              <a:ext cx="203" cy="212"/>
            </a:xfrm>
            <a:prstGeom prst="rect">
              <a:avLst/>
            </a:prstGeom>
            <a:noFill/>
            <a:ln w="57150" algn="ctr">
              <a:noFill/>
              <a:miter lim="800000"/>
              <a:headEnd/>
              <a:tailEnd/>
            </a:ln>
          </p:spPr>
          <p:txBody>
            <a:bodyPr wrap="none">
              <a:spAutoFit/>
            </a:bodyPr>
            <a:lstStyle/>
            <a:p>
              <a:pPr algn="ctr" eaLnBrk="0" hangingPunct="0"/>
              <a:r>
                <a:rPr lang="es-ES"/>
                <a:t>r</a:t>
              </a:r>
              <a:r>
                <a:rPr lang="es-ES" baseline="-25000"/>
                <a:t>2</a:t>
              </a:r>
              <a:endParaRPr lang="es-ES"/>
            </a:p>
          </p:txBody>
        </p:sp>
        <p:sp>
          <p:nvSpPr>
            <p:cNvPr id="366748" name="Text Box 26"/>
            <p:cNvSpPr txBox="1">
              <a:spLocks noChangeArrowheads="1"/>
            </p:cNvSpPr>
            <p:nvPr/>
          </p:nvSpPr>
          <p:spPr bwMode="auto">
            <a:xfrm>
              <a:off x="3155" y="1057"/>
              <a:ext cx="194" cy="212"/>
            </a:xfrm>
            <a:prstGeom prst="rect">
              <a:avLst/>
            </a:prstGeom>
            <a:noFill/>
            <a:ln w="57150" algn="ctr">
              <a:noFill/>
              <a:miter lim="800000"/>
              <a:headEnd/>
              <a:tailEnd/>
            </a:ln>
          </p:spPr>
          <p:txBody>
            <a:bodyPr wrap="none">
              <a:spAutoFit/>
            </a:bodyPr>
            <a:lstStyle/>
            <a:p>
              <a:pPr algn="ctr" eaLnBrk="0" hangingPunct="0"/>
              <a:r>
                <a:rPr lang="es-ES"/>
                <a:t>L</a:t>
              </a:r>
            </a:p>
          </p:txBody>
        </p:sp>
      </p:grpSp>
      <p:sp>
        <p:nvSpPr>
          <p:cNvPr id="366702" name="Freeform 31"/>
          <p:cNvSpPr>
            <a:spLocks/>
          </p:cNvSpPr>
          <p:nvPr/>
        </p:nvSpPr>
        <p:spPr bwMode="auto">
          <a:xfrm>
            <a:off x="5661025" y="6335713"/>
            <a:ext cx="184150" cy="144462"/>
          </a:xfrm>
          <a:custGeom>
            <a:avLst/>
            <a:gdLst>
              <a:gd name="T0" fmla="*/ 280259593 w 11"/>
              <a:gd name="T1" fmla="*/ 0 h 9"/>
              <a:gd name="T2" fmla="*/ 280259593 w 11"/>
              <a:gd name="T3" fmla="*/ 1030575671 h 9"/>
              <a:gd name="T4" fmla="*/ 280259593 w 11"/>
              <a:gd name="T5" fmla="*/ 2147483647 h 9"/>
              <a:gd name="T6" fmla="*/ 2147483647 w 11"/>
              <a:gd name="T7" fmla="*/ 1288231815 h 9"/>
              <a:gd name="T8" fmla="*/ 280259593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 y="0"/>
                </a:moveTo>
                <a:cubicBezTo>
                  <a:pt x="1" y="2"/>
                  <a:pt x="1" y="3"/>
                  <a:pt x="1" y="4"/>
                </a:cubicBezTo>
                <a:cubicBezTo>
                  <a:pt x="0" y="6"/>
                  <a:pt x="1" y="7"/>
                  <a:pt x="1" y="9"/>
                </a:cubicBezTo>
                <a:lnTo>
                  <a:pt x="11" y="5"/>
                </a:lnTo>
                <a:lnTo>
                  <a:pt x="1" y="0"/>
                </a:lnTo>
                <a:close/>
              </a:path>
            </a:pathLst>
          </a:custGeom>
          <a:noFill/>
          <a:ln w="9525">
            <a:noFill/>
            <a:round/>
            <a:headEnd/>
            <a:tailEnd/>
          </a:ln>
        </p:spPr>
        <p:txBody>
          <a:bodyPr/>
          <a:lstStyle/>
          <a:p>
            <a:endParaRPr lang="es-ES"/>
          </a:p>
        </p:txBody>
      </p:sp>
      <p:sp>
        <p:nvSpPr>
          <p:cNvPr id="366703" name="Freeform 32"/>
          <p:cNvSpPr>
            <a:spLocks/>
          </p:cNvSpPr>
          <p:nvPr/>
        </p:nvSpPr>
        <p:spPr bwMode="auto">
          <a:xfrm>
            <a:off x="1449388" y="6335713"/>
            <a:ext cx="168275" cy="144462"/>
          </a:xfrm>
          <a:custGeom>
            <a:avLst/>
            <a:gdLst>
              <a:gd name="T0" fmla="*/ 2147483647 w 10"/>
              <a:gd name="T1" fmla="*/ 2147483647 h 9"/>
              <a:gd name="T2" fmla="*/ 2147483647 w 10"/>
              <a:gd name="T3" fmla="*/ 1288231815 h 9"/>
              <a:gd name="T4" fmla="*/ 2147483647 w 10"/>
              <a:gd name="T5" fmla="*/ 0 h 9"/>
              <a:gd name="T6" fmla="*/ 0 w 10"/>
              <a:gd name="T7" fmla="*/ 1288231815 h 9"/>
              <a:gd name="T8" fmla="*/ 2147483647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9"/>
                </a:moveTo>
                <a:cubicBezTo>
                  <a:pt x="9" y="7"/>
                  <a:pt x="10" y="6"/>
                  <a:pt x="10" y="5"/>
                </a:cubicBezTo>
                <a:cubicBezTo>
                  <a:pt x="10" y="3"/>
                  <a:pt x="9" y="2"/>
                  <a:pt x="9" y="0"/>
                </a:cubicBezTo>
                <a:lnTo>
                  <a:pt x="0" y="5"/>
                </a:lnTo>
                <a:lnTo>
                  <a:pt x="9" y="9"/>
                </a:lnTo>
                <a:close/>
              </a:path>
            </a:pathLst>
          </a:custGeom>
          <a:noFill/>
          <a:ln w="9525">
            <a:noFill/>
            <a:round/>
            <a:headEnd/>
            <a:tailEnd/>
          </a:ln>
        </p:spPr>
        <p:txBody>
          <a:bodyPr/>
          <a:lstStyle/>
          <a:p>
            <a:endParaRPr lang="es-ES"/>
          </a:p>
        </p:txBody>
      </p:sp>
      <p:graphicFrame>
        <p:nvGraphicFramePr>
          <p:cNvPr id="366627" name="Object 35"/>
          <p:cNvGraphicFramePr>
            <a:graphicFrameLocks noChangeAspect="1"/>
          </p:cNvGraphicFramePr>
          <p:nvPr>
            <p:extLst>
              <p:ext uri="{D42A27DB-BD31-4B8C-83A1-F6EECF244321}">
                <p14:modId xmlns:p14="http://schemas.microsoft.com/office/powerpoint/2010/main" val="549237594"/>
              </p:ext>
            </p:extLst>
          </p:nvPr>
        </p:nvGraphicFramePr>
        <p:xfrm>
          <a:off x="13961" y="4716838"/>
          <a:ext cx="2256660" cy="1828170"/>
        </p:xfrm>
        <a:graphic>
          <a:graphicData uri="http://schemas.openxmlformats.org/presentationml/2006/ole">
            <mc:AlternateContent xmlns:mc="http://schemas.openxmlformats.org/markup-compatibility/2006">
              <mc:Choice xmlns:v="urn:schemas-microsoft-com:vml" Requires="v">
                <p:oleObj spid="_x0000_s366899" name="Ecuación" r:id="rId5" imgW="1002960" imgH="812520" progId="Equation.3">
                  <p:embed/>
                </p:oleObj>
              </mc:Choice>
              <mc:Fallback>
                <p:oleObj name="Ecuación" r:id="rId5" imgW="1002960" imgH="812520" progId="Equation.3">
                  <p:embed/>
                  <p:pic>
                    <p:nvPicPr>
                      <p:cNvPr id="0" name="Picture 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61" y="4716838"/>
                        <a:ext cx="2256660" cy="182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66707" name="Group 115"/>
          <p:cNvGrpSpPr>
            <a:grpSpLocks/>
          </p:cNvGrpSpPr>
          <p:nvPr/>
        </p:nvGrpSpPr>
        <p:grpSpPr bwMode="auto">
          <a:xfrm>
            <a:off x="7062904" y="3794706"/>
            <a:ext cx="1265238" cy="457200"/>
            <a:chOff x="4362" y="2179"/>
            <a:chExt cx="797" cy="288"/>
          </a:xfrm>
        </p:grpSpPr>
        <p:sp>
          <p:nvSpPr>
            <p:cNvPr id="366740" name="Text Box 54"/>
            <p:cNvSpPr txBox="1">
              <a:spLocks noChangeArrowheads="1"/>
            </p:cNvSpPr>
            <p:nvPr/>
          </p:nvSpPr>
          <p:spPr bwMode="auto">
            <a:xfrm>
              <a:off x="4935" y="2179"/>
              <a:ext cx="224" cy="288"/>
            </a:xfrm>
            <a:prstGeom prst="rect">
              <a:avLst/>
            </a:prstGeom>
            <a:noFill/>
            <a:ln w="57150" algn="ctr">
              <a:noFill/>
              <a:miter lim="800000"/>
              <a:headEnd/>
              <a:tailEnd/>
            </a:ln>
          </p:spPr>
          <p:txBody>
            <a:bodyPr wrap="none">
              <a:spAutoFit/>
            </a:bodyPr>
            <a:lstStyle/>
            <a:p>
              <a:pPr algn="ctr" eaLnBrk="0" hangingPunct="0"/>
              <a:r>
                <a:rPr lang="eu-ES" sz="2400" b="1">
                  <a:solidFill>
                    <a:schemeClr val="accent2"/>
                  </a:solidFill>
                  <a:latin typeface="Lucida Handwriting" pitchFamily="66" charset="0"/>
                </a:rPr>
                <a:t>S</a:t>
              </a:r>
            </a:p>
          </p:txBody>
        </p:sp>
        <p:sp>
          <p:nvSpPr>
            <p:cNvPr id="366741" name="Line 55"/>
            <p:cNvSpPr>
              <a:spLocks noChangeShapeType="1"/>
            </p:cNvSpPr>
            <p:nvPr/>
          </p:nvSpPr>
          <p:spPr bwMode="auto">
            <a:xfrm flipH="1" flipV="1">
              <a:off x="4362" y="2256"/>
              <a:ext cx="612" cy="54"/>
            </a:xfrm>
            <a:prstGeom prst="line">
              <a:avLst/>
            </a:prstGeom>
            <a:noFill/>
            <a:ln w="3175">
              <a:solidFill>
                <a:schemeClr val="tx1"/>
              </a:solidFill>
              <a:round/>
              <a:headEnd/>
              <a:tailEnd type="triangle" w="med" len="med"/>
            </a:ln>
          </p:spPr>
          <p:txBody>
            <a:bodyPr/>
            <a:lstStyle/>
            <a:p>
              <a:endParaRPr lang="es-ES"/>
            </a:p>
          </p:txBody>
        </p:sp>
      </p:grpSp>
      <p:graphicFrame>
        <p:nvGraphicFramePr>
          <p:cNvPr id="366650" name="Object 58"/>
          <p:cNvGraphicFramePr>
            <a:graphicFrameLocks noChangeAspect="1"/>
          </p:cNvGraphicFramePr>
          <p:nvPr>
            <p:extLst>
              <p:ext uri="{D42A27DB-BD31-4B8C-83A1-F6EECF244321}">
                <p14:modId xmlns:p14="http://schemas.microsoft.com/office/powerpoint/2010/main" val="3014674668"/>
              </p:ext>
            </p:extLst>
          </p:nvPr>
        </p:nvGraphicFramePr>
        <p:xfrm>
          <a:off x="2134924" y="4716838"/>
          <a:ext cx="1914030" cy="1828170"/>
        </p:xfrm>
        <a:graphic>
          <a:graphicData uri="http://schemas.openxmlformats.org/presentationml/2006/ole">
            <mc:AlternateContent xmlns:mc="http://schemas.openxmlformats.org/markup-compatibility/2006">
              <mc:Choice xmlns:v="urn:schemas-microsoft-com:vml" Requires="v">
                <p:oleObj spid="_x0000_s366900" name="Ecuación" r:id="rId7" imgW="850680" imgH="812520" progId="Equation.3">
                  <p:embed/>
                </p:oleObj>
              </mc:Choice>
              <mc:Fallback>
                <p:oleObj name="Ecuación" r:id="rId7" imgW="850680" imgH="812520" progId="Equation.3">
                  <p:embed/>
                  <p:pic>
                    <p:nvPicPr>
                      <p:cNvPr id="0" name="Picture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4924" y="4716838"/>
                        <a:ext cx="1914030" cy="182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1"/>
          <p:cNvGrpSpPr>
            <a:grpSpLocks/>
          </p:cNvGrpSpPr>
          <p:nvPr/>
        </p:nvGrpSpPr>
        <p:grpSpPr bwMode="auto">
          <a:xfrm>
            <a:off x="903404" y="2678693"/>
            <a:ext cx="8242300" cy="2420938"/>
            <a:chOff x="482" y="1476"/>
            <a:chExt cx="5192" cy="1525"/>
          </a:xfrm>
        </p:grpSpPr>
        <p:grpSp>
          <p:nvGrpSpPr>
            <p:cNvPr id="366732" name="Group 27"/>
            <p:cNvGrpSpPr>
              <a:grpSpLocks/>
            </p:cNvGrpSpPr>
            <p:nvPr/>
          </p:nvGrpSpPr>
          <p:grpSpPr bwMode="auto">
            <a:xfrm>
              <a:off x="846" y="1476"/>
              <a:ext cx="390" cy="390"/>
              <a:chOff x="456" y="1927"/>
              <a:chExt cx="390" cy="390"/>
            </a:xfrm>
          </p:grpSpPr>
          <p:sp>
            <p:nvSpPr>
              <p:cNvPr id="366738" name="Line 28"/>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366739" name="Line 29"/>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366733" name="Line 30"/>
            <p:cNvSpPr>
              <a:spLocks noChangeShapeType="1"/>
            </p:cNvSpPr>
            <p:nvPr/>
          </p:nvSpPr>
          <p:spPr bwMode="auto">
            <a:xfrm>
              <a:off x="5284" y="2751"/>
              <a:ext cx="390" cy="0"/>
            </a:xfrm>
            <a:prstGeom prst="line">
              <a:avLst/>
            </a:prstGeom>
            <a:noFill/>
            <a:ln w="57150">
              <a:solidFill>
                <a:srgbClr val="FF0000"/>
              </a:solidFill>
              <a:round/>
              <a:headEnd/>
              <a:tailEnd/>
            </a:ln>
          </p:spPr>
          <p:txBody>
            <a:bodyPr/>
            <a:lstStyle/>
            <a:p>
              <a:endParaRPr lang="es-ES"/>
            </a:p>
          </p:txBody>
        </p:sp>
        <p:sp>
          <p:nvSpPr>
            <p:cNvPr id="366734" name="Text Box 56"/>
            <p:cNvSpPr txBox="1">
              <a:spLocks noChangeArrowheads="1"/>
            </p:cNvSpPr>
            <p:nvPr/>
          </p:nvSpPr>
          <p:spPr bwMode="auto">
            <a:xfrm>
              <a:off x="482" y="1501"/>
              <a:ext cx="320" cy="404"/>
            </a:xfrm>
            <a:prstGeom prst="rect">
              <a:avLst/>
            </a:prstGeom>
            <a:noFill/>
            <a:ln w="57150" algn="ctr">
              <a:noFill/>
              <a:miter lim="800000"/>
              <a:headEnd/>
              <a:tailEnd/>
            </a:ln>
          </p:spPr>
          <p:txBody>
            <a:bodyPr wrap="none">
              <a:spAutoFit/>
            </a:bodyPr>
            <a:lstStyle/>
            <a:p>
              <a:pPr algn="ctr" eaLnBrk="0" hangingPunct="0"/>
              <a:r>
                <a:rPr lang="eu-ES" sz="3600" b="1">
                  <a:latin typeface="Lucida Handwriting" pitchFamily="66" charset="0"/>
                </a:rPr>
                <a:t>C</a:t>
              </a:r>
            </a:p>
          </p:txBody>
        </p:sp>
        <p:sp>
          <p:nvSpPr>
            <p:cNvPr id="366735" name="Text Box 57"/>
            <p:cNvSpPr txBox="1">
              <a:spLocks noChangeArrowheads="1"/>
            </p:cNvSpPr>
            <p:nvPr/>
          </p:nvSpPr>
          <p:spPr bwMode="auto">
            <a:xfrm>
              <a:off x="4831" y="2597"/>
              <a:ext cx="407" cy="404"/>
            </a:xfrm>
            <a:prstGeom prst="rect">
              <a:avLst/>
            </a:prstGeom>
            <a:noFill/>
            <a:ln w="57150" algn="ctr">
              <a:noFill/>
              <a:miter lim="800000"/>
              <a:headEnd/>
              <a:tailEnd/>
            </a:ln>
          </p:spPr>
          <p:txBody>
            <a:bodyPr>
              <a:spAutoFit/>
            </a:bodyPr>
            <a:lstStyle/>
            <a:p>
              <a:pPr algn="ctr" eaLnBrk="0" hangingPunct="0"/>
              <a:r>
                <a:rPr lang="eu-ES" sz="3600" b="1">
                  <a:latin typeface="Lucida Handwriting" pitchFamily="66" charset="0"/>
                </a:rPr>
                <a:t>D</a:t>
              </a:r>
            </a:p>
          </p:txBody>
        </p:sp>
        <p:sp>
          <p:nvSpPr>
            <p:cNvPr id="366736" name="Line 91"/>
            <p:cNvSpPr>
              <a:spLocks noChangeShapeType="1"/>
            </p:cNvSpPr>
            <p:nvPr/>
          </p:nvSpPr>
          <p:spPr bwMode="auto">
            <a:xfrm>
              <a:off x="1189" y="1673"/>
              <a:ext cx="685" cy="585"/>
            </a:xfrm>
            <a:prstGeom prst="line">
              <a:avLst/>
            </a:prstGeom>
            <a:noFill/>
            <a:ln w="17463">
              <a:solidFill>
                <a:srgbClr val="000000"/>
              </a:solidFill>
              <a:round/>
              <a:headEnd/>
              <a:tailEnd type="triangle" w="med" len="med"/>
            </a:ln>
          </p:spPr>
          <p:txBody>
            <a:bodyPr/>
            <a:lstStyle/>
            <a:p>
              <a:endParaRPr lang="es-ES"/>
            </a:p>
          </p:txBody>
        </p:sp>
        <p:sp>
          <p:nvSpPr>
            <p:cNvPr id="366737" name="Line 92"/>
            <p:cNvSpPr>
              <a:spLocks noChangeShapeType="1"/>
            </p:cNvSpPr>
            <p:nvPr/>
          </p:nvSpPr>
          <p:spPr bwMode="auto">
            <a:xfrm flipH="1" flipV="1">
              <a:off x="4320" y="2538"/>
              <a:ext cx="485" cy="279"/>
            </a:xfrm>
            <a:prstGeom prst="line">
              <a:avLst/>
            </a:prstGeom>
            <a:noFill/>
            <a:ln w="17463">
              <a:solidFill>
                <a:srgbClr val="000000"/>
              </a:solidFill>
              <a:round/>
              <a:headEnd/>
              <a:tailEnd type="triangle" w="med" len="med"/>
            </a:ln>
          </p:spPr>
          <p:txBody>
            <a:bodyPr/>
            <a:lstStyle/>
            <a:p>
              <a:endParaRPr lang="es-ES"/>
            </a:p>
          </p:txBody>
        </p:sp>
      </p:grpSp>
      <p:grpSp>
        <p:nvGrpSpPr>
          <p:cNvPr id="366704" name="Group 112"/>
          <p:cNvGrpSpPr>
            <a:grpSpLocks/>
          </p:cNvGrpSpPr>
          <p:nvPr/>
        </p:nvGrpSpPr>
        <p:grpSpPr bwMode="auto">
          <a:xfrm>
            <a:off x="2503604" y="2507243"/>
            <a:ext cx="1446213" cy="1819275"/>
            <a:chOff x="1490" y="1368"/>
            <a:chExt cx="911" cy="1146"/>
          </a:xfrm>
        </p:grpSpPr>
        <p:sp>
          <p:nvSpPr>
            <p:cNvPr id="366722" name="Text Box 37"/>
            <p:cNvSpPr txBox="1">
              <a:spLocks noChangeArrowheads="1"/>
            </p:cNvSpPr>
            <p:nvPr/>
          </p:nvSpPr>
          <p:spPr bwMode="auto">
            <a:xfrm>
              <a:off x="2157" y="1659"/>
              <a:ext cx="244" cy="404"/>
            </a:xfrm>
            <a:prstGeom prst="rect">
              <a:avLst/>
            </a:prstGeom>
            <a:noFill/>
            <a:ln w="57150" algn="ctr">
              <a:noFill/>
              <a:miter lim="800000"/>
              <a:headEnd/>
              <a:tailEnd/>
            </a:ln>
          </p:spPr>
          <p:txBody>
            <a:bodyPr wrap="none">
              <a:spAutoFit/>
            </a:bodyPr>
            <a:lstStyle/>
            <a:p>
              <a:pPr algn="ctr" eaLnBrk="0" hangingPunct="0"/>
              <a:r>
                <a:rPr lang="eu-ES" sz="3600" b="1">
                  <a:solidFill>
                    <a:srgbClr val="FF0000"/>
                  </a:solidFill>
                  <a:latin typeface="Lucida Handwriting" pitchFamily="66" charset="0"/>
                </a:rPr>
                <a:t>i</a:t>
              </a:r>
            </a:p>
          </p:txBody>
        </p:sp>
        <p:grpSp>
          <p:nvGrpSpPr>
            <p:cNvPr id="366723" name="Group 107"/>
            <p:cNvGrpSpPr>
              <a:grpSpLocks/>
            </p:cNvGrpSpPr>
            <p:nvPr/>
          </p:nvGrpSpPr>
          <p:grpSpPr bwMode="auto">
            <a:xfrm>
              <a:off x="1490" y="1368"/>
              <a:ext cx="653" cy="1146"/>
              <a:chOff x="1490" y="1368"/>
              <a:chExt cx="653" cy="1146"/>
            </a:xfrm>
          </p:grpSpPr>
          <p:sp>
            <p:nvSpPr>
              <p:cNvPr id="366724" name="Line 93"/>
              <p:cNvSpPr>
                <a:spLocks noChangeShapeType="1"/>
              </p:cNvSpPr>
              <p:nvPr/>
            </p:nvSpPr>
            <p:spPr bwMode="auto">
              <a:xfrm rot="16200000" flipH="1">
                <a:off x="1703" y="2411"/>
                <a:ext cx="200" cy="6"/>
              </a:xfrm>
              <a:prstGeom prst="line">
                <a:avLst/>
              </a:prstGeom>
              <a:noFill/>
              <a:ln w="57150">
                <a:solidFill>
                  <a:srgbClr val="FF0000"/>
                </a:solidFill>
                <a:round/>
                <a:headEnd/>
                <a:tailEnd type="triangle" w="med" len="med"/>
              </a:ln>
            </p:spPr>
            <p:txBody>
              <a:bodyPr/>
              <a:lstStyle/>
              <a:p>
                <a:endParaRPr lang="es-ES"/>
              </a:p>
            </p:txBody>
          </p:sp>
          <p:sp>
            <p:nvSpPr>
              <p:cNvPr id="366725" name="Line 36"/>
              <p:cNvSpPr>
                <a:spLocks noChangeShapeType="1"/>
              </p:cNvSpPr>
              <p:nvPr/>
            </p:nvSpPr>
            <p:spPr bwMode="auto">
              <a:xfrm rot="5400000" flipH="1">
                <a:off x="1717" y="1465"/>
                <a:ext cx="200" cy="6"/>
              </a:xfrm>
              <a:prstGeom prst="line">
                <a:avLst/>
              </a:prstGeom>
              <a:noFill/>
              <a:ln w="57150">
                <a:solidFill>
                  <a:srgbClr val="FF0000"/>
                </a:solidFill>
                <a:round/>
                <a:headEnd/>
                <a:tailEnd type="triangle" w="med" len="med"/>
              </a:ln>
            </p:spPr>
            <p:txBody>
              <a:bodyPr/>
              <a:lstStyle/>
              <a:p>
                <a:endParaRPr lang="es-ES"/>
              </a:p>
            </p:txBody>
          </p:sp>
          <p:sp>
            <p:nvSpPr>
              <p:cNvPr id="366726" name="Line 94"/>
              <p:cNvSpPr>
                <a:spLocks noChangeShapeType="1"/>
              </p:cNvSpPr>
              <p:nvPr/>
            </p:nvSpPr>
            <p:spPr bwMode="auto">
              <a:xfrm rot="10800000" flipH="1">
                <a:off x="1943" y="1907"/>
                <a:ext cx="200" cy="6"/>
              </a:xfrm>
              <a:prstGeom prst="line">
                <a:avLst/>
              </a:prstGeom>
              <a:noFill/>
              <a:ln w="57150">
                <a:solidFill>
                  <a:srgbClr val="FF0000"/>
                </a:solidFill>
                <a:round/>
                <a:headEnd/>
                <a:tailEnd type="triangle" w="med" len="med"/>
              </a:ln>
            </p:spPr>
            <p:txBody>
              <a:bodyPr/>
              <a:lstStyle/>
              <a:p>
                <a:endParaRPr lang="es-ES"/>
              </a:p>
            </p:txBody>
          </p:sp>
          <p:sp>
            <p:nvSpPr>
              <p:cNvPr id="366727" name="Line 95"/>
              <p:cNvSpPr>
                <a:spLocks noChangeShapeType="1"/>
              </p:cNvSpPr>
              <p:nvPr/>
            </p:nvSpPr>
            <p:spPr bwMode="auto">
              <a:xfrm flipH="1">
                <a:off x="1490" y="1936"/>
                <a:ext cx="200" cy="6"/>
              </a:xfrm>
              <a:prstGeom prst="line">
                <a:avLst/>
              </a:prstGeom>
              <a:noFill/>
              <a:ln w="57150">
                <a:solidFill>
                  <a:srgbClr val="FF0000"/>
                </a:solidFill>
                <a:round/>
                <a:headEnd/>
                <a:tailEnd type="triangle" w="med" len="med"/>
              </a:ln>
            </p:spPr>
            <p:txBody>
              <a:bodyPr/>
              <a:lstStyle/>
              <a:p>
                <a:endParaRPr lang="es-ES"/>
              </a:p>
            </p:txBody>
          </p:sp>
          <p:sp>
            <p:nvSpPr>
              <p:cNvPr id="366728" name="Line 96"/>
              <p:cNvSpPr>
                <a:spLocks noChangeShapeType="1"/>
              </p:cNvSpPr>
              <p:nvPr/>
            </p:nvSpPr>
            <p:spPr bwMode="auto">
              <a:xfrm rot="10800000" flipH="1">
                <a:off x="1917" y="1605"/>
                <a:ext cx="140" cy="90"/>
              </a:xfrm>
              <a:prstGeom prst="line">
                <a:avLst/>
              </a:prstGeom>
              <a:noFill/>
              <a:ln w="57150">
                <a:solidFill>
                  <a:srgbClr val="FF0000"/>
                </a:solidFill>
                <a:round/>
                <a:headEnd/>
                <a:tailEnd type="triangle" w="med" len="med"/>
              </a:ln>
            </p:spPr>
            <p:txBody>
              <a:bodyPr/>
              <a:lstStyle/>
              <a:p>
                <a:endParaRPr lang="es-ES"/>
              </a:p>
            </p:txBody>
          </p:sp>
          <p:sp>
            <p:nvSpPr>
              <p:cNvPr id="366729" name="Line 97"/>
              <p:cNvSpPr>
                <a:spLocks noChangeShapeType="1"/>
              </p:cNvSpPr>
              <p:nvPr/>
            </p:nvSpPr>
            <p:spPr bwMode="auto">
              <a:xfrm rot="16200000" flipH="1">
                <a:off x="1915" y="2191"/>
                <a:ext cx="128" cy="102"/>
              </a:xfrm>
              <a:prstGeom prst="line">
                <a:avLst/>
              </a:prstGeom>
              <a:noFill/>
              <a:ln w="57150">
                <a:solidFill>
                  <a:srgbClr val="FF0000"/>
                </a:solidFill>
                <a:round/>
                <a:headEnd/>
                <a:tailEnd type="triangle" w="med" len="med"/>
              </a:ln>
            </p:spPr>
            <p:txBody>
              <a:bodyPr/>
              <a:lstStyle/>
              <a:p>
                <a:endParaRPr lang="es-ES"/>
              </a:p>
            </p:txBody>
          </p:sp>
          <p:sp>
            <p:nvSpPr>
              <p:cNvPr id="366730" name="Line 98"/>
              <p:cNvSpPr>
                <a:spLocks noChangeShapeType="1"/>
              </p:cNvSpPr>
              <p:nvPr/>
            </p:nvSpPr>
            <p:spPr bwMode="auto">
              <a:xfrm rot="5400000">
                <a:off x="1572" y="2194"/>
                <a:ext cx="128" cy="102"/>
              </a:xfrm>
              <a:prstGeom prst="line">
                <a:avLst/>
              </a:prstGeom>
              <a:noFill/>
              <a:ln w="57150">
                <a:solidFill>
                  <a:srgbClr val="FF0000"/>
                </a:solidFill>
                <a:round/>
                <a:headEnd/>
                <a:tailEnd type="triangle" w="med" len="med"/>
              </a:ln>
            </p:spPr>
            <p:txBody>
              <a:bodyPr/>
              <a:lstStyle/>
              <a:p>
                <a:endParaRPr lang="es-ES"/>
              </a:p>
            </p:txBody>
          </p:sp>
          <p:sp>
            <p:nvSpPr>
              <p:cNvPr id="366731" name="Line 99"/>
              <p:cNvSpPr>
                <a:spLocks noChangeShapeType="1"/>
              </p:cNvSpPr>
              <p:nvPr/>
            </p:nvSpPr>
            <p:spPr bwMode="auto">
              <a:xfrm rot="10800000">
                <a:off x="1577" y="1579"/>
                <a:ext cx="128" cy="102"/>
              </a:xfrm>
              <a:prstGeom prst="line">
                <a:avLst/>
              </a:prstGeom>
              <a:noFill/>
              <a:ln w="57150">
                <a:solidFill>
                  <a:srgbClr val="FF0000"/>
                </a:solidFill>
                <a:round/>
                <a:headEnd/>
                <a:tailEnd type="triangle" w="med" len="med"/>
              </a:ln>
            </p:spPr>
            <p:txBody>
              <a:bodyPr/>
              <a:lstStyle/>
              <a:p>
                <a:endParaRPr lang="es-ES"/>
              </a:p>
            </p:txBody>
          </p:sp>
        </p:grpSp>
      </p:grpSp>
      <p:grpSp>
        <p:nvGrpSpPr>
          <p:cNvPr id="366706" name="Group 114"/>
          <p:cNvGrpSpPr>
            <a:grpSpLocks/>
          </p:cNvGrpSpPr>
          <p:nvPr/>
        </p:nvGrpSpPr>
        <p:grpSpPr bwMode="auto">
          <a:xfrm>
            <a:off x="6469179" y="2353256"/>
            <a:ext cx="2043113" cy="558800"/>
            <a:chOff x="3988" y="1271"/>
            <a:chExt cx="1287" cy="352"/>
          </a:xfrm>
        </p:grpSpPr>
        <p:sp>
          <p:nvSpPr>
            <p:cNvPr id="366717" name="Text Box 51"/>
            <p:cNvSpPr txBox="1">
              <a:spLocks noChangeArrowheads="1"/>
            </p:cNvSpPr>
            <p:nvPr/>
          </p:nvSpPr>
          <p:spPr bwMode="auto">
            <a:xfrm>
              <a:off x="4903" y="1309"/>
              <a:ext cx="372" cy="288"/>
            </a:xfrm>
            <a:prstGeom prst="rect">
              <a:avLst/>
            </a:prstGeom>
            <a:noFill/>
            <a:ln w="57150" algn="ctr">
              <a:noFill/>
              <a:miter lim="800000"/>
              <a:headEnd/>
              <a:tailEnd/>
            </a:ln>
          </p:spPr>
          <p:txBody>
            <a:bodyPr wrap="none">
              <a:spAutoFit/>
            </a:bodyPr>
            <a:lstStyle/>
            <a:p>
              <a:pPr algn="ctr" eaLnBrk="0" hangingPunct="0"/>
              <a:r>
                <a:rPr lang="eu-ES" sz="2400" b="1">
                  <a:solidFill>
                    <a:schemeClr val="accent2"/>
                  </a:solidFill>
                  <a:latin typeface="Lucida Handwriting" pitchFamily="66" charset="0"/>
                </a:rPr>
                <a:t>dr</a:t>
              </a:r>
            </a:p>
          </p:txBody>
        </p:sp>
        <p:sp>
          <p:nvSpPr>
            <p:cNvPr id="366718" name="Line 53"/>
            <p:cNvSpPr>
              <a:spLocks noChangeShapeType="1"/>
            </p:cNvSpPr>
            <p:nvPr/>
          </p:nvSpPr>
          <p:spPr bwMode="auto">
            <a:xfrm rot="16200000" flipV="1">
              <a:off x="4850" y="1340"/>
              <a:ext cx="138" cy="0"/>
            </a:xfrm>
            <a:prstGeom prst="line">
              <a:avLst/>
            </a:prstGeom>
            <a:noFill/>
            <a:ln w="19050">
              <a:solidFill>
                <a:schemeClr val="accent2"/>
              </a:solidFill>
              <a:round/>
              <a:headEnd type="triangle" w="med" len="med"/>
              <a:tailEnd/>
            </a:ln>
          </p:spPr>
          <p:txBody>
            <a:bodyPr/>
            <a:lstStyle/>
            <a:p>
              <a:endParaRPr lang="es-ES"/>
            </a:p>
          </p:txBody>
        </p:sp>
        <p:sp>
          <p:nvSpPr>
            <p:cNvPr id="366719" name="Line 100"/>
            <p:cNvSpPr>
              <a:spLocks noChangeShapeType="1"/>
            </p:cNvSpPr>
            <p:nvPr/>
          </p:nvSpPr>
          <p:spPr bwMode="auto">
            <a:xfrm flipV="1">
              <a:off x="3990" y="1428"/>
              <a:ext cx="960" cy="6"/>
            </a:xfrm>
            <a:prstGeom prst="line">
              <a:avLst/>
            </a:prstGeom>
            <a:noFill/>
            <a:ln w="3175">
              <a:solidFill>
                <a:schemeClr val="tx1"/>
              </a:solidFill>
              <a:prstDash val="sysDot"/>
              <a:round/>
              <a:headEnd/>
              <a:tailEnd/>
            </a:ln>
          </p:spPr>
          <p:txBody>
            <a:bodyPr/>
            <a:lstStyle/>
            <a:p>
              <a:endParaRPr lang="es-ES"/>
            </a:p>
          </p:txBody>
        </p:sp>
        <p:sp>
          <p:nvSpPr>
            <p:cNvPr id="366720" name="Line 101"/>
            <p:cNvSpPr>
              <a:spLocks noChangeShapeType="1"/>
            </p:cNvSpPr>
            <p:nvPr/>
          </p:nvSpPr>
          <p:spPr bwMode="auto">
            <a:xfrm flipV="1">
              <a:off x="3988" y="1492"/>
              <a:ext cx="960" cy="6"/>
            </a:xfrm>
            <a:prstGeom prst="line">
              <a:avLst/>
            </a:prstGeom>
            <a:noFill/>
            <a:ln w="3175">
              <a:solidFill>
                <a:schemeClr val="tx1"/>
              </a:solidFill>
              <a:prstDash val="sysDot"/>
              <a:round/>
              <a:headEnd/>
              <a:tailEnd/>
            </a:ln>
          </p:spPr>
          <p:txBody>
            <a:bodyPr/>
            <a:lstStyle/>
            <a:p>
              <a:endParaRPr lang="es-ES"/>
            </a:p>
          </p:txBody>
        </p:sp>
        <p:sp>
          <p:nvSpPr>
            <p:cNvPr id="366721" name="Line 102"/>
            <p:cNvSpPr>
              <a:spLocks noChangeShapeType="1"/>
            </p:cNvSpPr>
            <p:nvPr/>
          </p:nvSpPr>
          <p:spPr bwMode="auto">
            <a:xfrm rot="5400000" flipV="1">
              <a:off x="4854" y="1554"/>
              <a:ext cx="138" cy="0"/>
            </a:xfrm>
            <a:prstGeom prst="line">
              <a:avLst/>
            </a:prstGeom>
            <a:noFill/>
            <a:ln w="19050">
              <a:solidFill>
                <a:schemeClr val="accent2"/>
              </a:solidFill>
              <a:round/>
              <a:headEnd type="triangle" w="med" len="med"/>
              <a:tailEnd/>
            </a:ln>
          </p:spPr>
          <p:txBody>
            <a:bodyPr/>
            <a:lstStyle/>
            <a:p>
              <a:endParaRPr lang="es-ES"/>
            </a:p>
          </p:txBody>
        </p:sp>
      </p:grpSp>
      <p:graphicFrame>
        <p:nvGraphicFramePr>
          <p:cNvPr id="366695" name="Object 103"/>
          <p:cNvGraphicFramePr>
            <a:graphicFrameLocks noChangeAspect="1"/>
          </p:cNvGraphicFramePr>
          <p:nvPr>
            <p:extLst>
              <p:ext uri="{D42A27DB-BD31-4B8C-83A1-F6EECF244321}">
                <p14:modId xmlns:p14="http://schemas.microsoft.com/office/powerpoint/2010/main" val="2075930977"/>
              </p:ext>
            </p:extLst>
          </p:nvPr>
        </p:nvGraphicFramePr>
        <p:xfrm>
          <a:off x="3961335" y="4716838"/>
          <a:ext cx="2085750" cy="1828170"/>
        </p:xfrm>
        <a:graphic>
          <a:graphicData uri="http://schemas.openxmlformats.org/presentationml/2006/ole">
            <mc:AlternateContent xmlns:mc="http://schemas.openxmlformats.org/markup-compatibility/2006">
              <mc:Choice xmlns:v="urn:schemas-microsoft-com:vml" Requires="v">
                <p:oleObj spid="_x0000_s366901" name="Ecuación" r:id="rId9" imgW="927000" imgH="812520" progId="Equation.3">
                  <p:embed/>
                </p:oleObj>
              </mc:Choice>
              <mc:Fallback>
                <p:oleObj name="Ecuación" r:id="rId9" imgW="927000" imgH="812520" progId="Equation.3">
                  <p:embed/>
                  <p:pic>
                    <p:nvPicPr>
                      <p:cNvPr id="0" name="Picture 1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1335" y="4716838"/>
                        <a:ext cx="2085750" cy="182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96" name="Object 104"/>
          <p:cNvGraphicFramePr>
            <a:graphicFrameLocks noChangeAspect="1"/>
          </p:cNvGraphicFramePr>
          <p:nvPr>
            <p:extLst>
              <p:ext uri="{D42A27DB-BD31-4B8C-83A1-F6EECF244321}">
                <p14:modId xmlns:p14="http://schemas.microsoft.com/office/powerpoint/2010/main" val="4135166189"/>
              </p:ext>
            </p:extLst>
          </p:nvPr>
        </p:nvGraphicFramePr>
        <p:xfrm>
          <a:off x="5970976" y="5202433"/>
          <a:ext cx="2171610" cy="856980"/>
        </p:xfrm>
        <a:graphic>
          <a:graphicData uri="http://schemas.openxmlformats.org/presentationml/2006/ole">
            <mc:AlternateContent xmlns:mc="http://schemas.openxmlformats.org/markup-compatibility/2006">
              <mc:Choice xmlns:v="urn:schemas-microsoft-com:vml" Requires="v">
                <p:oleObj spid="_x0000_s366902" name="Ecuación" r:id="rId11" imgW="965160" imgH="380880" progId="Equation.3">
                  <p:embed/>
                </p:oleObj>
              </mc:Choice>
              <mc:Fallback>
                <p:oleObj name="Ecuación" r:id="rId11" imgW="965160" imgH="380880" progId="Equation.3">
                  <p:embed/>
                  <p:pic>
                    <p:nvPicPr>
                      <p:cNvPr id="0" name="Picture 1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0976" y="5202433"/>
                        <a:ext cx="2171610" cy="85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66705" name="Group 113"/>
          <p:cNvGrpSpPr>
            <a:grpSpLocks/>
          </p:cNvGrpSpPr>
          <p:nvPr/>
        </p:nvGrpSpPr>
        <p:grpSpPr bwMode="auto">
          <a:xfrm>
            <a:off x="2643304" y="2650118"/>
            <a:ext cx="5045075" cy="1577975"/>
            <a:chOff x="1578" y="1458"/>
            <a:chExt cx="3178" cy="994"/>
          </a:xfrm>
        </p:grpSpPr>
        <p:sp>
          <p:nvSpPr>
            <p:cNvPr id="366710" name="Text Box 50"/>
            <p:cNvSpPr txBox="1">
              <a:spLocks noChangeArrowheads="1"/>
            </p:cNvSpPr>
            <p:nvPr/>
          </p:nvSpPr>
          <p:spPr bwMode="auto">
            <a:xfrm>
              <a:off x="4393" y="1635"/>
              <a:ext cx="220" cy="288"/>
            </a:xfrm>
            <a:prstGeom prst="rect">
              <a:avLst/>
            </a:prstGeom>
            <a:noFill/>
            <a:ln w="57150" algn="ctr">
              <a:noFill/>
              <a:miter lim="800000"/>
              <a:headEnd/>
              <a:tailEnd/>
            </a:ln>
          </p:spPr>
          <p:txBody>
            <a:bodyPr wrap="none">
              <a:spAutoFit/>
            </a:bodyPr>
            <a:lstStyle/>
            <a:p>
              <a:pPr algn="ctr" eaLnBrk="0" hangingPunct="0"/>
              <a:r>
                <a:rPr lang="eu-ES" sz="2400" b="1">
                  <a:solidFill>
                    <a:schemeClr val="accent2"/>
                  </a:solidFill>
                  <a:latin typeface="Lucida Handwriting" pitchFamily="66" charset="0"/>
                </a:rPr>
                <a:t>r</a:t>
              </a:r>
            </a:p>
          </p:txBody>
        </p:sp>
        <p:grpSp>
          <p:nvGrpSpPr>
            <p:cNvPr id="366711" name="Group 108"/>
            <p:cNvGrpSpPr>
              <a:grpSpLocks/>
            </p:cNvGrpSpPr>
            <p:nvPr/>
          </p:nvGrpSpPr>
          <p:grpSpPr bwMode="auto">
            <a:xfrm>
              <a:off x="1578" y="1458"/>
              <a:ext cx="3178" cy="994"/>
              <a:chOff x="1578" y="1458"/>
              <a:chExt cx="3178" cy="994"/>
            </a:xfrm>
          </p:grpSpPr>
          <p:sp>
            <p:nvSpPr>
              <p:cNvPr id="366713" name="Oval 71"/>
              <p:cNvSpPr>
                <a:spLocks noChangeArrowheads="1"/>
              </p:cNvSpPr>
              <p:nvPr/>
            </p:nvSpPr>
            <p:spPr bwMode="auto">
              <a:xfrm>
                <a:off x="1578" y="1458"/>
                <a:ext cx="474" cy="978"/>
              </a:xfrm>
              <a:prstGeom prst="ellipse">
                <a:avLst/>
              </a:prstGeom>
              <a:noFill/>
              <a:ln w="101600" algn="ctr">
                <a:solidFill>
                  <a:schemeClr val="accent2"/>
                </a:solidFill>
                <a:round/>
                <a:headEnd/>
                <a:tailEnd/>
              </a:ln>
            </p:spPr>
            <p:txBody>
              <a:bodyPr wrap="none" anchor="ctr"/>
              <a:lstStyle/>
              <a:p>
                <a:pPr algn="ctr" eaLnBrk="0" hangingPunct="0"/>
                <a:endParaRPr lang="eu-ES"/>
              </a:p>
            </p:txBody>
          </p:sp>
          <p:sp>
            <p:nvSpPr>
              <p:cNvPr id="366714" name="Line 88"/>
              <p:cNvSpPr>
                <a:spLocks noChangeShapeType="1"/>
              </p:cNvSpPr>
              <p:nvPr/>
            </p:nvSpPr>
            <p:spPr bwMode="auto">
              <a:xfrm>
                <a:off x="1812" y="1464"/>
                <a:ext cx="2712" cy="0"/>
              </a:xfrm>
              <a:prstGeom prst="line">
                <a:avLst/>
              </a:prstGeom>
              <a:noFill/>
              <a:ln w="101600">
                <a:solidFill>
                  <a:schemeClr val="accent2"/>
                </a:solidFill>
                <a:prstDash val="sysDot"/>
                <a:round/>
                <a:headEnd/>
                <a:tailEnd/>
              </a:ln>
            </p:spPr>
            <p:txBody>
              <a:bodyPr/>
              <a:lstStyle/>
              <a:p>
                <a:endParaRPr lang="es-ES"/>
              </a:p>
            </p:txBody>
          </p:sp>
          <p:sp>
            <p:nvSpPr>
              <p:cNvPr id="366715" name="Line 90"/>
              <p:cNvSpPr>
                <a:spLocks noChangeShapeType="1"/>
              </p:cNvSpPr>
              <p:nvPr/>
            </p:nvSpPr>
            <p:spPr bwMode="auto">
              <a:xfrm>
                <a:off x="1804" y="2428"/>
                <a:ext cx="2742" cy="24"/>
              </a:xfrm>
              <a:prstGeom prst="line">
                <a:avLst/>
              </a:prstGeom>
              <a:noFill/>
              <a:ln w="101600">
                <a:solidFill>
                  <a:schemeClr val="accent2"/>
                </a:solidFill>
                <a:prstDash val="sysDot"/>
                <a:round/>
                <a:headEnd/>
                <a:tailEnd/>
              </a:ln>
            </p:spPr>
            <p:txBody>
              <a:bodyPr/>
              <a:lstStyle/>
              <a:p>
                <a:endParaRPr lang="es-ES"/>
              </a:p>
            </p:txBody>
          </p:sp>
          <p:sp>
            <p:nvSpPr>
              <p:cNvPr id="366716" name="Oval 89"/>
              <p:cNvSpPr>
                <a:spLocks noChangeArrowheads="1"/>
              </p:cNvSpPr>
              <p:nvPr/>
            </p:nvSpPr>
            <p:spPr bwMode="auto">
              <a:xfrm>
                <a:off x="4282" y="1468"/>
                <a:ext cx="474" cy="978"/>
              </a:xfrm>
              <a:prstGeom prst="ellipse">
                <a:avLst/>
              </a:prstGeom>
              <a:noFill/>
              <a:ln w="101600" algn="ctr">
                <a:solidFill>
                  <a:schemeClr val="accent2"/>
                </a:solidFill>
                <a:prstDash val="sysDot"/>
                <a:round/>
                <a:headEnd/>
                <a:tailEnd/>
              </a:ln>
            </p:spPr>
            <p:txBody>
              <a:bodyPr wrap="none" anchor="ctr"/>
              <a:lstStyle/>
              <a:p>
                <a:pPr algn="ctr" eaLnBrk="0" hangingPunct="0"/>
                <a:endParaRPr lang="eu-ES"/>
              </a:p>
            </p:txBody>
          </p:sp>
        </p:grpSp>
        <p:sp>
          <p:nvSpPr>
            <p:cNvPr id="366712" name="Line 106"/>
            <p:cNvSpPr>
              <a:spLocks noChangeShapeType="1"/>
            </p:cNvSpPr>
            <p:nvPr/>
          </p:nvSpPr>
          <p:spPr bwMode="auto">
            <a:xfrm flipV="1">
              <a:off x="4548" y="1596"/>
              <a:ext cx="90" cy="324"/>
            </a:xfrm>
            <a:prstGeom prst="line">
              <a:avLst/>
            </a:prstGeom>
            <a:noFill/>
            <a:ln w="28575">
              <a:solidFill>
                <a:schemeClr val="accent2"/>
              </a:solidFill>
              <a:round/>
              <a:headEnd/>
              <a:tailEnd type="arrow" w="med" len="med"/>
            </a:ln>
          </p:spPr>
          <p:txBody>
            <a:bodyPr/>
            <a:lstStyle/>
            <a:p>
              <a:endParaRPr lang="es-ES"/>
            </a:p>
          </p:txBody>
        </p:sp>
      </p:grpSp>
      <p:sp>
        <p:nvSpPr>
          <p:cNvPr id="366709" name="Text Box 116"/>
          <p:cNvSpPr txBox="1">
            <a:spLocks noChangeArrowheads="1"/>
          </p:cNvSpPr>
          <p:nvPr/>
        </p:nvSpPr>
        <p:spPr bwMode="auto">
          <a:xfrm>
            <a:off x="0" y="11294"/>
            <a:ext cx="9905999" cy="2031325"/>
          </a:xfrm>
          <a:prstGeom prst="rect">
            <a:avLst/>
          </a:prstGeom>
          <a:noFill/>
          <a:ln w="57150" algn="ctr">
            <a:noFill/>
            <a:miter lim="800000"/>
            <a:headEnd/>
            <a:tailEnd/>
          </a:ln>
        </p:spPr>
        <p:txBody>
          <a:bodyPr wrap="square">
            <a:spAutoFit/>
          </a:bodyPr>
          <a:lstStyle/>
          <a:p>
            <a:pPr algn="just" eaLnBrk="0" hangingPunct="0">
              <a:lnSpc>
                <a:spcPct val="150000"/>
              </a:lnSpc>
            </a:pPr>
            <a:r>
              <a:rPr lang="es-ES" sz="2400" dirty="0"/>
              <a:t>	</a:t>
            </a:r>
            <a:r>
              <a:rPr lang="es-ES" sz="2000" dirty="0">
                <a:latin typeface="Comic Sans MS" pitchFamily="66" charset="0"/>
              </a:rPr>
              <a:t>b) </a:t>
            </a:r>
            <a:r>
              <a:rPr lang="es-ES" sz="2000" dirty="0" err="1">
                <a:latin typeface="Comic Sans MS" pitchFamily="66" charset="0"/>
              </a:rPr>
              <a:t>Zilindroaren</a:t>
            </a:r>
            <a:r>
              <a:rPr lang="es-ES" sz="2000" dirty="0">
                <a:latin typeface="Comic Sans MS" pitchFamily="66" charset="0"/>
              </a:rPr>
              <a:t> </a:t>
            </a:r>
            <a:r>
              <a:rPr lang="es-ES" sz="2000" dirty="0" err="1">
                <a:latin typeface="Comic Sans MS" pitchFamily="66" charset="0"/>
              </a:rPr>
              <a:t>barne</a:t>
            </a:r>
            <a:r>
              <a:rPr lang="es-ES" sz="2000" dirty="0">
                <a:latin typeface="Comic Sans MS" pitchFamily="66" charset="0"/>
              </a:rPr>
              <a:t> eta </a:t>
            </a:r>
            <a:r>
              <a:rPr lang="es-ES" sz="2000" dirty="0" err="1">
                <a:latin typeface="Comic Sans MS" pitchFamily="66" charset="0"/>
              </a:rPr>
              <a:t>kanpo-azalen</a:t>
            </a:r>
            <a:r>
              <a:rPr lang="es-ES" sz="2000" dirty="0">
                <a:latin typeface="Comic Sans MS" pitchFamily="66" charset="0"/>
              </a:rPr>
              <a:t> </a:t>
            </a:r>
            <a:r>
              <a:rPr lang="es-ES" sz="2000" dirty="0" err="1">
                <a:latin typeface="Comic Sans MS" pitchFamily="66" charset="0"/>
              </a:rPr>
              <a:t>artean</a:t>
            </a:r>
            <a:r>
              <a:rPr lang="es-ES" sz="2000" dirty="0">
                <a:latin typeface="Comic Sans MS" pitchFamily="66" charset="0"/>
              </a:rPr>
              <a:t> </a:t>
            </a:r>
            <a:r>
              <a:rPr lang="es-ES" sz="2000" dirty="0" err="1">
                <a:latin typeface="Comic Sans MS" pitchFamily="66" charset="0"/>
              </a:rPr>
              <a:t>potentzial-diferentzia</a:t>
            </a:r>
            <a:r>
              <a:rPr lang="es-ES" sz="2000" dirty="0">
                <a:latin typeface="Comic Sans MS" pitchFamily="66" charset="0"/>
              </a:rPr>
              <a:t> </a:t>
            </a:r>
            <a:r>
              <a:rPr lang="es-ES" sz="2000" dirty="0" err="1">
                <a:latin typeface="Comic Sans MS" pitchFamily="66" charset="0"/>
              </a:rPr>
              <a:t>ezartzean</a:t>
            </a:r>
            <a:r>
              <a:rPr lang="es-ES" sz="2000" dirty="0">
                <a:latin typeface="Comic Sans MS" pitchFamily="66" charset="0"/>
              </a:rPr>
              <a:t>, </a:t>
            </a:r>
            <a:r>
              <a:rPr lang="es-ES" sz="2000" dirty="0" err="1">
                <a:latin typeface="Comic Sans MS" pitchFamily="66" charset="0"/>
              </a:rPr>
              <a:t>karga</a:t>
            </a:r>
            <a:r>
              <a:rPr lang="es-ES" sz="2000" dirty="0">
                <a:latin typeface="Comic Sans MS" pitchFamily="66" charset="0"/>
              </a:rPr>
              <a:t> </a:t>
            </a:r>
            <a:r>
              <a:rPr lang="es-ES" sz="2000" dirty="0" err="1">
                <a:latin typeface="Comic Sans MS" pitchFamily="66" charset="0"/>
              </a:rPr>
              <a:t>askeak</a:t>
            </a:r>
            <a:r>
              <a:rPr lang="es-ES" sz="2000" dirty="0">
                <a:latin typeface="Comic Sans MS" pitchFamily="66" charset="0"/>
              </a:rPr>
              <a:t> </a:t>
            </a:r>
            <a:r>
              <a:rPr lang="es-ES" sz="2000" dirty="0" err="1">
                <a:latin typeface="Comic Sans MS" pitchFamily="66" charset="0"/>
              </a:rPr>
              <a:t>azal</a:t>
            </a:r>
            <a:r>
              <a:rPr lang="es-ES" sz="2000" dirty="0">
                <a:latin typeface="Comic Sans MS" pitchFamily="66" charset="0"/>
              </a:rPr>
              <a:t> </a:t>
            </a:r>
            <a:r>
              <a:rPr lang="es-ES" sz="2000" dirty="0" err="1">
                <a:latin typeface="Comic Sans MS" pitchFamily="66" charset="0"/>
              </a:rPr>
              <a:t>batetik</a:t>
            </a:r>
            <a:r>
              <a:rPr lang="es-ES" sz="2000" dirty="0">
                <a:latin typeface="Comic Sans MS" pitchFamily="66" charset="0"/>
              </a:rPr>
              <a:t> </a:t>
            </a:r>
            <a:r>
              <a:rPr lang="es-ES" sz="2000" dirty="0" err="1">
                <a:latin typeface="Comic Sans MS" pitchFamily="66" charset="0"/>
              </a:rPr>
              <a:t>bestera</a:t>
            </a:r>
            <a:r>
              <a:rPr lang="es-ES" sz="2000" dirty="0">
                <a:latin typeface="Comic Sans MS" pitchFamily="66" charset="0"/>
              </a:rPr>
              <a:t> </a:t>
            </a:r>
            <a:r>
              <a:rPr lang="es-ES" sz="2000" dirty="0" err="1">
                <a:latin typeface="Comic Sans MS" pitchFamily="66" charset="0"/>
              </a:rPr>
              <a:t>higituko</a:t>
            </a:r>
            <a:r>
              <a:rPr lang="es-ES" sz="2000" dirty="0">
                <a:latin typeface="Comic Sans MS" pitchFamily="66" charset="0"/>
              </a:rPr>
              <a:t> </a:t>
            </a:r>
            <a:r>
              <a:rPr lang="es-ES" sz="2000" dirty="0" err="1">
                <a:latin typeface="Comic Sans MS" pitchFamily="66" charset="0"/>
              </a:rPr>
              <a:t>dira</a:t>
            </a:r>
            <a:r>
              <a:rPr lang="es-ES" sz="2000" dirty="0">
                <a:latin typeface="Comic Sans MS" pitchFamily="66" charset="0"/>
              </a:rPr>
              <a:t> </a:t>
            </a:r>
            <a:r>
              <a:rPr lang="es-ES" sz="2000" dirty="0" err="1">
                <a:latin typeface="Comic Sans MS" pitchFamily="66" charset="0"/>
              </a:rPr>
              <a:t>erradialki</a:t>
            </a:r>
            <a:r>
              <a:rPr lang="es-ES" sz="2000" dirty="0">
                <a:latin typeface="Comic Sans MS" pitchFamily="66" charset="0"/>
              </a:rPr>
              <a:t>. </a:t>
            </a:r>
            <a:r>
              <a:rPr lang="es-ES" sz="2000" dirty="0" err="1">
                <a:latin typeface="Comic Sans MS" pitchFamily="66" charset="0"/>
              </a:rPr>
              <a:t>Kalkula</a:t>
            </a:r>
            <a:r>
              <a:rPr lang="es-ES" sz="2000" dirty="0">
                <a:latin typeface="Comic Sans MS" pitchFamily="66" charset="0"/>
              </a:rPr>
              <a:t> </a:t>
            </a:r>
            <a:r>
              <a:rPr lang="es-ES" sz="2000" dirty="0" err="1">
                <a:latin typeface="Comic Sans MS" pitchFamily="66" charset="0"/>
              </a:rPr>
              <a:t>bedi</a:t>
            </a:r>
            <a:r>
              <a:rPr lang="es-ES" sz="2000" dirty="0">
                <a:latin typeface="Comic Sans MS" pitchFamily="66" charset="0"/>
              </a:rPr>
              <a:t>, </a:t>
            </a:r>
            <a:r>
              <a:rPr lang="es-ES" sz="2000" dirty="0" err="1">
                <a:latin typeface="Comic Sans MS" pitchFamily="66" charset="0"/>
              </a:rPr>
              <a:t>kasu</a:t>
            </a:r>
            <a:r>
              <a:rPr lang="es-ES" sz="2000" dirty="0">
                <a:latin typeface="Comic Sans MS" pitchFamily="66" charset="0"/>
              </a:rPr>
              <a:t> </a:t>
            </a:r>
            <a:r>
              <a:rPr lang="es-ES" sz="2000" dirty="0" err="1">
                <a:latin typeface="Comic Sans MS" pitchFamily="66" charset="0"/>
              </a:rPr>
              <a:t>honetan</a:t>
            </a:r>
            <a:r>
              <a:rPr lang="es-ES" sz="2000" dirty="0">
                <a:latin typeface="Comic Sans MS" pitchFamily="66" charset="0"/>
              </a:rPr>
              <a:t> </a:t>
            </a:r>
            <a:r>
              <a:rPr lang="es-ES" sz="2000" dirty="0" err="1">
                <a:latin typeface="Comic Sans MS" pitchFamily="66" charset="0"/>
              </a:rPr>
              <a:t>zilindroak</a:t>
            </a:r>
            <a:r>
              <a:rPr lang="es-ES" sz="2000" dirty="0">
                <a:latin typeface="Comic Sans MS" pitchFamily="66" charset="0"/>
              </a:rPr>
              <a:t> </a:t>
            </a:r>
            <a:r>
              <a:rPr lang="es-ES" sz="2000" dirty="0" err="1">
                <a:latin typeface="Comic Sans MS" pitchFamily="66" charset="0"/>
              </a:rPr>
              <a:t>agertuko</a:t>
            </a:r>
            <a:r>
              <a:rPr lang="es-ES" sz="2000" dirty="0">
                <a:latin typeface="Comic Sans MS" pitchFamily="66" charset="0"/>
              </a:rPr>
              <a:t> </a:t>
            </a:r>
            <a:r>
              <a:rPr lang="es-ES" sz="2000" dirty="0" err="1">
                <a:latin typeface="Comic Sans MS" pitchFamily="66" charset="0"/>
              </a:rPr>
              <a:t>duen</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elektrikoa</a:t>
            </a:r>
            <a:r>
              <a:rPr lang="es-ES" sz="2000" dirty="0">
                <a:latin typeface="Comic Sans MS" pitchFamily="66" charset="0"/>
              </a:rPr>
              <a:t> (</a:t>
            </a:r>
            <a:r>
              <a:rPr lang="es-ES" sz="2000" dirty="0" err="1">
                <a:latin typeface="Comic Sans MS" pitchFamily="66" charset="0"/>
              </a:rPr>
              <a:t>korronte</a:t>
            </a:r>
            <a:r>
              <a:rPr lang="es-ES" sz="2000" dirty="0">
                <a:latin typeface="Comic Sans MS" pitchFamily="66" charset="0"/>
              </a:rPr>
              <a:t> </a:t>
            </a:r>
            <a:r>
              <a:rPr lang="es-ES" sz="2000" dirty="0" err="1">
                <a:latin typeface="Comic Sans MS" pitchFamily="66" charset="0"/>
              </a:rPr>
              <a:t>erradialari</a:t>
            </a:r>
            <a:r>
              <a:rPr lang="es-ES" sz="2000" dirty="0">
                <a:latin typeface="Comic Sans MS" pitchFamily="66" charset="0"/>
              </a:rPr>
              <a:t> </a:t>
            </a:r>
            <a:r>
              <a:rPr lang="es-ES" sz="2000" dirty="0" err="1">
                <a:latin typeface="Comic Sans MS" pitchFamily="66" charset="0"/>
              </a:rPr>
              <a:t>dagokion</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alegia</a:t>
            </a:r>
            <a:r>
              <a:rPr lang="es-ES" sz="2000" dirty="0">
                <a:latin typeface="Comic Sans MS" pitchFamily="66" charset="0"/>
              </a:rPr>
              <a:t>).</a:t>
            </a:r>
          </a:p>
        </p:txBody>
      </p:sp>
      <p:graphicFrame>
        <p:nvGraphicFramePr>
          <p:cNvPr id="3" name="2 Objeto"/>
          <p:cNvGraphicFramePr>
            <a:graphicFrameLocks noChangeAspect="1"/>
          </p:cNvGraphicFramePr>
          <p:nvPr>
            <p:extLst>
              <p:ext uri="{D42A27DB-BD31-4B8C-83A1-F6EECF244321}">
                <p14:modId xmlns:p14="http://schemas.microsoft.com/office/powerpoint/2010/main" val="2547772090"/>
              </p:ext>
            </p:extLst>
          </p:nvPr>
        </p:nvGraphicFramePr>
        <p:xfrm>
          <a:off x="8068642" y="5191402"/>
          <a:ext cx="1742310" cy="942840"/>
        </p:xfrm>
        <a:graphic>
          <a:graphicData uri="http://schemas.openxmlformats.org/presentationml/2006/ole">
            <mc:AlternateContent xmlns:mc="http://schemas.openxmlformats.org/markup-compatibility/2006">
              <mc:Choice xmlns:v="urn:schemas-microsoft-com:vml" Requires="v">
                <p:oleObj spid="_x0000_s366903" name="Ecuación" r:id="rId13" imgW="774364" imgH="418918" progId="Equation.3">
                  <p:embed/>
                </p:oleObj>
              </mc:Choice>
              <mc:Fallback>
                <p:oleObj name="Ecuación" r:id="rId13" imgW="774364" imgH="418918" progId="Equation.3">
                  <p:embed/>
                  <p:pic>
                    <p:nvPicPr>
                      <p:cNvPr id="0" name="Picture 1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68642" y="5191402"/>
                        <a:ext cx="1742310" cy="94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66704"/>
                                        </p:tgtEl>
                                        <p:attrNameLst>
                                          <p:attrName>style.visibility</p:attrName>
                                        </p:attrNameLst>
                                      </p:cBhvr>
                                      <p:to>
                                        <p:strVal val="visible"/>
                                      </p:to>
                                    </p:set>
                                    <p:animEffect transition="in" filter="circle(out)">
                                      <p:cBhvr>
                                        <p:cTn id="16" dur="2000"/>
                                        <p:tgtEl>
                                          <p:spTgt spid="36670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6705"/>
                                        </p:tgtEl>
                                        <p:attrNameLst>
                                          <p:attrName>style.visibility</p:attrName>
                                        </p:attrNameLst>
                                      </p:cBhvr>
                                      <p:to>
                                        <p:strVal val="visible"/>
                                      </p:to>
                                    </p:set>
                                    <p:animEffect transition="in" filter="fade">
                                      <p:cBhvr>
                                        <p:cTn id="21" dur="2000"/>
                                        <p:tgtEl>
                                          <p:spTgt spid="36670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66706"/>
                                        </p:tgtEl>
                                        <p:attrNameLst>
                                          <p:attrName>style.visibility</p:attrName>
                                        </p:attrNameLst>
                                      </p:cBhvr>
                                      <p:to>
                                        <p:strVal val="visible"/>
                                      </p:to>
                                    </p:set>
                                    <p:animEffect transition="in" filter="wipe(left)">
                                      <p:cBhvr>
                                        <p:cTn id="26" dur="500"/>
                                        <p:tgtEl>
                                          <p:spTgt spid="36670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66707"/>
                                        </p:tgtEl>
                                        <p:attrNameLst>
                                          <p:attrName>style.visibility</p:attrName>
                                        </p:attrNameLst>
                                      </p:cBhvr>
                                      <p:to>
                                        <p:strVal val="visible"/>
                                      </p:to>
                                    </p:set>
                                    <p:animEffect transition="in" filter="wipe(right)">
                                      <p:cBhvr>
                                        <p:cTn id="31" dur="500"/>
                                        <p:tgtEl>
                                          <p:spTgt spid="36670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6627"/>
                                        </p:tgtEl>
                                        <p:attrNameLst>
                                          <p:attrName>style.visibility</p:attrName>
                                        </p:attrNameLst>
                                      </p:cBhvr>
                                      <p:to>
                                        <p:strVal val="visible"/>
                                      </p:to>
                                    </p:set>
                                    <p:animEffect transition="in" filter="wipe(left)">
                                      <p:cBhvr>
                                        <p:cTn id="36" dur="3000"/>
                                        <p:tgtEl>
                                          <p:spTgt spid="3666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66650"/>
                                        </p:tgtEl>
                                        <p:attrNameLst>
                                          <p:attrName>style.visibility</p:attrName>
                                        </p:attrNameLst>
                                      </p:cBhvr>
                                      <p:to>
                                        <p:strVal val="visible"/>
                                      </p:to>
                                    </p:set>
                                    <p:animEffect transition="in" filter="wipe(left)">
                                      <p:cBhvr>
                                        <p:cTn id="41" dur="5000"/>
                                        <p:tgtEl>
                                          <p:spTgt spid="36665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66695"/>
                                        </p:tgtEl>
                                        <p:attrNameLst>
                                          <p:attrName>style.visibility</p:attrName>
                                        </p:attrNameLst>
                                      </p:cBhvr>
                                      <p:to>
                                        <p:strVal val="visible"/>
                                      </p:to>
                                    </p:set>
                                    <p:animEffect transition="in" filter="wipe(left)">
                                      <p:cBhvr>
                                        <p:cTn id="46" dur="3000"/>
                                        <p:tgtEl>
                                          <p:spTgt spid="36669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66696"/>
                                        </p:tgtEl>
                                        <p:attrNameLst>
                                          <p:attrName>style.visibility</p:attrName>
                                        </p:attrNameLst>
                                      </p:cBhvr>
                                      <p:to>
                                        <p:strVal val="visible"/>
                                      </p:to>
                                    </p:set>
                                    <p:animEffect transition="in" filter="wipe(left)">
                                      <p:cBhvr>
                                        <p:cTn id="51" dur="3000"/>
                                        <p:tgtEl>
                                          <p:spTgt spid="3666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64"/>
          <p:cNvGrpSpPr>
            <a:grpSpLocks/>
          </p:cNvGrpSpPr>
          <p:nvPr/>
        </p:nvGrpSpPr>
        <p:grpSpPr bwMode="auto">
          <a:xfrm>
            <a:off x="2699437" y="1408326"/>
            <a:ext cx="4511675" cy="1236663"/>
            <a:chOff x="1699" y="890"/>
            <a:chExt cx="2842" cy="779"/>
          </a:xfrm>
        </p:grpSpPr>
        <p:grpSp>
          <p:nvGrpSpPr>
            <p:cNvPr id="92" name="Group 4"/>
            <p:cNvGrpSpPr>
              <a:grpSpLocks/>
            </p:cNvGrpSpPr>
            <p:nvPr/>
          </p:nvGrpSpPr>
          <p:grpSpPr bwMode="auto">
            <a:xfrm>
              <a:off x="1699" y="890"/>
              <a:ext cx="2842" cy="779"/>
              <a:chOff x="360" y="2451"/>
              <a:chExt cx="5040" cy="1496"/>
            </a:xfrm>
          </p:grpSpPr>
          <p:sp>
            <p:nvSpPr>
              <p:cNvPr id="98" name="Line 5"/>
              <p:cNvSpPr>
                <a:spLocks noChangeShapeType="1"/>
              </p:cNvSpPr>
              <p:nvPr/>
            </p:nvSpPr>
            <p:spPr bwMode="auto">
              <a:xfrm>
                <a:off x="360" y="2451"/>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99" name="Line 6"/>
              <p:cNvSpPr>
                <a:spLocks noChangeShapeType="1"/>
              </p:cNvSpPr>
              <p:nvPr/>
            </p:nvSpPr>
            <p:spPr bwMode="auto">
              <a:xfrm>
                <a:off x="360" y="2825"/>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00" name="Line 7"/>
              <p:cNvSpPr>
                <a:spLocks noChangeShapeType="1"/>
              </p:cNvSpPr>
              <p:nvPr/>
            </p:nvSpPr>
            <p:spPr bwMode="auto">
              <a:xfrm>
                <a:off x="360" y="3199"/>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01" name="Line 8"/>
              <p:cNvSpPr>
                <a:spLocks noChangeShapeType="1"/>
              </p:cNvSpPr>
              <p:nvPr/>
            </p:nvSpPr>
            <p:spPr bwMode="auto">
              <a:xfrm>
                <a:off x="360" y="3573"/>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02" name="Line 9"/>
              <p:cNvSpPr>
                <a:spLocks noChangeShapeType="1"/>
              </p:cNvSpPr>
              <p:nvPr/>
            </p:nvSpPr>
            <p:spPr bwMode="auto">
              <a:xfrm>
                <a:off x="360" y="3947"/>
                <a:ext cx="5040" cy="0"/>
              </a:xfrm>
              <a:prstGeom prst="line">
                <a:avLst/>
              </a:prstGeom>
              <a:noFill/>
              <a:ln w="38100">
                <a:solidFill>
                  <a:srgbClr val="EE1A28"/>
                </a:solidFill>
                <a:round/>
                <a:headEnd/>
                <a:tailEnd type="triangle" w="med" len="med"/>
              </a:ln>
            </p:spPr>
            <p:txBody>
              <a:bodyPr wrap="none" anchor="ctr"/>
              <a:lstStyle/>
              <a:p>
                <a:endParaRPr lang="es-ES"/>
              </a:p>
            </p:txBody>
          </p:sp>
        </p:grpSp>
        <p:sp>
          <p:nvSpPr>
            <p:cNvPr id="93" name="Line 11"/>
            <p:cNvSpPr>
              <a:spLocks noChangeShapeType="1"/>
            </p:cNvSpPr>
            <p:nvPr/>
          </p:nvSpPr>
          <p:spPr bwMode="auto">
            <a:xfrm>
              <a:off x="2362" y="89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4" name="Line 12"/>
            <p:cNvSpPr>
              <a:spLocks noChangeShapeType="1"/>
            </p:cNvSpPr>
            <p:nvPr/>
          </p:nvSpPr>
          <p:spPr bwMode="auto">
            <a:xfrm>
              <a:off x="2362" y="1085"/>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5" name="Line 13"/>
            <p:cNvSpPr>
              <a:spLocks noChangeShapeType="1"/>
            </p:cNvSpPr>
            <p:nvPr/>
          </p:nvSpPr>
          <p:spPr bwMode="auto">
            <a:xfrm>
              <a:off x="2359" y="128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6" name="Line 14"/>
            <p:cNvSpPr>
              <a:spLocks noChangeShapeType="1"/>
            </p:cNvSpPr>
            <p:nvPr/>
          </p:nvSpPr>
          <p:spPr bwMode="auto">
            <a:xfrm>
              <a:off x="2356" y="1474"/>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7" name="Line 15"/>
            <p:cNvSpPr>
              <a:spLocks noChangeShapeType="1"/>
            </p:cNvSpPr>
            <p:nvPr/>
          </p:nvSpPr>
          <p:spPr bwMode="auto">
            <a:xfrm>
              <a:off x="2362" y="1669"/>
              <a:ext cx="217" cy="0"/>
            </a:xfrm>
            <a:prstGeom prst="line">
              <a:avLst/>
            </a:prstGeom>
            <a:noFill/>
            <a:ln w="38100">
              <a:solidFill>
                <a:srgbClr val="EE1A28"/>
              </a:solidFill>
              <a:round/>
              <a:headEnd/>
              <a:tailEnd type="triangle" w="med" len="med"/>
            </a:ln>
          </p:spPr>
          <p:txBody>
            <a:bodyPr wrap="none" anchor="ctr"/>
            <a:lstStyle/>
            <a:p>
              <a:endParaRPr lang="es-ES"/>
            </a:p>
          </p:txBody>
        </p:sp>
      </p:grpSp>
      <p:sp>
        <p:nvSpPr>
          <p:cNvPr id="63" name="62 Rectángulo"/>
          <p:cNvSpPr/>
          <p:nvPr/>
        </p:nvSpPr>
        <p:spPr>
          <a:xfrm>
            <a:off x="7344769" y="4519682"/>
            <a:ext cx="2397457" cy="1266967"/>
          </a:xfrm>
          <a:prstGeom prst="rect">
            <a:avLst/>
          </a:prstGeom>
          <a:solidFill>
            <a:schemeClr val="bg1"/>
          </a:solidFill>
          <a:ln w="57150">
            <a:solidFill>
              <a:srgbClr val="BBA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grpSp>
        <p:nvGrpSpPr>
          <p:cNvPr id="79930" name="Group 58"/>
          <p:cNvGrpSpPr>
            <a:grpSpLocks/>
          </p:cNvGrpSpPr>
          <p:nvPr/>
        </p:nvGrpSpPr>
        <p:grpSpPr bwMode="auto">
          <a:xfrm>
            <a:off x="2697163" y="4270375"/>
            <a:ext cx="4511675" cy="1905000"/>
            <a:chOff x="1592" y="2434"/>
            <a:chExt cx="2624" cy="1200"/>
          </a:xfrm>
        </p:grpSpPr>
        <p:sp>
          <p:nvSpPr>
            <p:cNvPr id="11310" name="Rectangle 40"/>
            <p:cNvSpPr>
              <a:spLocks noChangeArrowheads="1"/>
            </p:cNvSpPr>
            <p:nvPr/>
          </p:nvSpPr>
          <p:spPr bwMode="auto">
            <a:xfrm>
              <a:off x="2402" y="2434"/>
              <a:ext cx="1004" cy="1200"/>
            </a:xfrm>
            <a:prstGeom prst="rect">
              <a:avLst/>
            </a:prstGeom>
            <a:gradFill rotWithShape="0">
              <a:gsLst>
                <a:gs pos="0">
                  <a:srgbClr val="E5E076"/>
                </a:gs>
                <a:gs pos="100000">
                  <a:srgbClr val="BEAE57"/>
                </a:gs>
              </a:gsLst>
              <a:path path="shape">
                <a:fillToRect l="50000" t="50000" r="50000" b="50000"/>
              </a:path>
            </a:gradFill>
            <a:ln w="9525">
              <a:solidFill>
                <a:srgbClr val="E7EF88"/>
              </a:solidFill>
              <a:miter lim="800000"/>
              <a:headEnd/>
              <a:tailEnd/>
            </a:ln>
          </p:spPr>
          <p:txBody>
            <a:bodyPr wrap="none" anchor="ctr"/>
            <a:lstStyle/>
            <a:p>
              <a:pPr algn="ctr" eaLnBrk="0" hangingPunct="0"/>
              <a:endParaRPr lang="es-ES_tradnl" sz="1800"/>
            </a:p>
          </p:txBody>
        </p:sp>
        <p:grpSp>
          <p:nvGrpSpPr>
            <p:cNvPr id="11311" name="Group 34"/>
            <p:cNvGrpSpPr>
              <a:grpSpLocks/>
            </p:cNvGrpSpPr>
            <p:nvPr/>
          </p:nvGrpSpPr>
          <p:grpSpPr bwMode="auto">
            <a:xfrm>
              <a:off x="1592" y="2634"/>
              <a:ext cx="2624" cy="779"/>
              <a:chOff x="360" y="2451"/>
              <a:chExt cx="5040" cy="1496"/>
            </a:xfrm>
          </p:grpSpPr>
          <p:sp>
            <p:nvSpPr>
              <p:cNvPr id="11317" name="Line 35"/>
              <p:cNvSpPr>
                <a:spLocks noChangeShapeType="1"/>
              </p:cNvSpPr>
              <p:nvPr/>
            </p:nvSpPr>
            <p:spPr bwMode="auto">
              <a:xfrm>
                <a:off x="360" y="2451"/>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18" name="Line 36"/>
              <p:cNvSpPr>
                <a:spLocks noChangeShapeType="1"/>
              </p:cNvSpPr>
              <p:nvPr/>
            </p:nvSpPr>
            <p:spPr bwMode="auto">
              <a:xfrm>
                <a:off x="360" y="2825"/>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19" name="Line 37"/>
              <p:cNvSpPr>
                <a:spLocks noChangeShapeType="1"/>
              </p:cNvSpPr>
              <p:nvPr/>
            </p:nvSpPr>
            <p:spPr bwMode="auto">
              <a:xfrm>
                <a:off x="360" y="3199"/>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20" name="Line 38"/>
              <p:cNvSpPr>
                <a:spLocks noChangeShapeType="1"/>
              </p:cNvSpPr>
              <p:nvPr/>
            </p:nvSpPr>
            <p:spPr bwMode="auto">
              <a:xfrm>
                <a:off x="360" y="3573"/>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21" name="Line 39"/>
              <p:cNvSpPr>
                <a:spLocks noChangeShapeType="1"/>
              </p:cNvSpPr>
              <p:nvPr/>
            </p:nvSpPr>
            <p:spPr bwMode="auto">
              <a:xfrm>
                <a:off x="360" y="3947"/>
                <a:ext cx="5040" cy="0"/>
              </a:xfrm>
              <a:prstGeom prst="line">
                <a:avLst/>
              </a:prstGeom>
              <a:noFill/>
              <a:ln w="38100">
                <a:solidFill>
                  <a:srgbClr val="EE1A28"/>
                </a:solidFill>
                <a:round/>
                <a:headEnd/>
                <a:tailEnd type="triangle" w="med" len="med"/>
              </a:ln>
            </p:spPr>
            <p:txBody>
              <a:bodyPr wrap="none" anchor="ctr"/>
              <a:lstStyle/>
              <a:p>
                <a:endParaRPr lang="es-ES"/>
              </a:p>
            </p:txBody>
          </p:sp>
        </p:grpSp>
        <p:sp>
          <p:nvSpPr>
            <p:cNvPr id="11312" name="Line 41"/>
            <p:cNvSpPr>
              <a:spLocks noChangeShapeType="1"/>
            </p:cNvSpPr>
            <p:nvPr/>
          </p:nvSpPr>
          <p:spPr bwMode="auto">
            <a:xfrm>
              <a:off x="2204" y="2634"/>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3" name="Line 42"/>
            <p:cNvSpPr>
              <a:spLocks noChangeShapeType="1"/>
            </p:cNvSpPr>
            <p:nvPr/>
          </p:nvSpPr>
          <p:spPr bwMode="auto">
            <a:xfrm>
              <a:off x="2204" y="2829"/>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4" name="Line 43"/>
            <p:cNvSpPr>
              <a:spLocks noChangeShapeType="1"/>
            </p:cNvSpPr>
            <p:nvPr/>
          </p:nvSpPr>
          <p:spPr bwMode="auto">
            <a:xfrm>
              <a:off x="2202" y="3024"/>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5" name="Line 44"/>
            <p:cNvSpPr>
              <a:spLocks noChangeShapeType="1"/>
            </p:cNvSpPr>
            <p:nvPr/>
          </p:nvSpPr>
          <p:spPr bwMode="auto">
            <a:xfrm>
              <a:off x="2199" y="3218"/>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6" name="Line 45"/>
            <p:cNvSpPr>
              <a:spLocks noChangeShapeType="1"/>
            </p:cNvSpPr>
            <p:nvPr/>
          </p:nvSpPr>
          <p:spPr bwMode="auto">
            <a:xfrm>
              <a:off x="2204" y="3413"/>
              <a:ext cx="200" cy="0"/>
            </a:xfrm>
            <a:prstGeom prst="line">
              <a:avLst/>
            </a:prstGeom>
            <a:noFill/>
            <a:ln w="38100">
              <a:solidFill>
                <a:srgbClr val="EE1A28"/>
              </a:solidFill>
              <a:round/>
              <a:headEnd/>
              <a:tailEnd type="triangle" w="med" len="med"/>
            </a:ln>
          </p:spPr>
          <p:txBody>
            <a:bodyPr wrap="none" anchor="ctr"/>
            <a:lstStyle/>
            <a:p>
              <a:endParaRPr lang="es-ES"/>
            </a:p>
          </p:txBody>
        </p:sp>
      </p:grpSp>
      <p:grpSp>
        <p:nvGrpSpPr>
          <p:cNvPr id="79981" name="Group 109"/>
          <p:cNvGrpSpPr>
            <a:grpSpLocks/>
          </p:cNvGrpSpPr>
          <p:nvPr/>
        </p:nvGrpSpPr>
        <p:grpSpPr bwMode="auto">
          <a:xfrm>
            <a:off x="4800600" y="4165600"/>
            <a:ext cx="385763" cy="2044700"/>
            <a:chOff x="978" y="748"/>
            <a:chExt cx="243" cy="1288"/>
          </a:xfrm>
        </p:grpSpPr>
        <p:sp>
          <p:nvSpPr>
            <p:cNvPr id="11304" name="Text Box 110"/>
            <p:cNvSpPr txBox="1">
              <a:spLocks noChangeArrowheads="1"/>
            </p:cNvSpPr>
            <p:nvPr/>
          </p:nvSpPr>
          <p:spPr bwMode="auto">
            <a:xfrm>
              <a:off x="978" y="941"/>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305" name="Text Box 111"/>
            <p:cNvSpPr txBox="1">
              <a:spLocks noChangeArrowheads="1"/>
            </p:cNvSpPr>
            <p:nvPr/>
          </p:nvSpPr>
          <p:spPr bwMode="auto">
            <a:xfrm>
              <a:off x="979" y="1125"/>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306" name="Text Box 112"/>
            <p:cNvSpPr txBox="1">
              <a:spLocks noChangeArrowheads="1"/>
            </p:cNvSpPr>
            <p:nvPr/>
          </p:nvSpPr>
          <p:spPr bwMode="auto">
            <a:xfrm>
              <a:off x="978" y="1325"/>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307" name="Text Box 113"/>
            <p:cNvSpPr txBox="1">
              <a:spLocks noChangeArrowheads="1"/>
            </p:cNvSpPr>
            <p:nvPr/>
          </p:nvSpPr>
          <p:spPr bwMode="auto">
            <a:xfrm>
              <a:off x="978" y="1517"/>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308" name="Text Box 114"/>
            <p:cNvSpPr txBox="1">
              <a:spLocks noChangeArrowheads="1"/>
            </p:cNvSpPr>
            <p:nvPr/>
          </p:nvSpPr>
          <p:spPr bwMode="auto">
            <a:xfrm>
              <a:off x="978" y="1709"/>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309" name="Text Box 115"/>
            <p:cNvSpPr txBox="1">
              <a:spLocks noChangeArrowheads="1"/>
            </p:cNvSpPr>
            <p:nvPr/>
          </p:nvSpPr>
          <p:spPr bwMode="auto">
            <a:xfrm>
              <a:off x="978" y="748"/>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grpSp>
      <p:sp>
        <p:nvSpPr>
          <p:cNvPr id="79882" name="Rectangle 10"/>
          <p:cNvSpPr>
            <a:spLocks noChangeArrowheads="1"/>
          </p:cNvSpPr>
          <p:nvPr/>
        </p:nvSpPr>
        <p:spPr bwMode="auto">
          <a:xfrm>
            <a:off x="4143991" y="1139019"/>
            <a:ext cx="1727200" cy="1905000"/>
          </a:xfrm>
          <a:prstGeom prst="rect">
            <a:avLst/>
          </a:prstGeom>
          <a:gradFill rotWithShape="0">
            <a:gsLst>
              <a:gs pos="0">
                <a:srgbClr val="E5E076"/>
              </a:gs>
              <a:gs pos="100000">
                <a:srgbClr val="BEAE57"/>
              </a:gs>
            </a:gsLst>
            <a:path path="shape">
              <a:fillToRect l="50000" t="50000" r="50000" b="50000"/>
            </a:path>
          </a:gradFill>
          <a:ln w="9525">
            <a:solidFill>
              <a:srgbClr val="E7EF88"/>
            </a:solidFill>
            <a:miter lim="800000"/>
            <a:headEnd/>
            <a:tailEnd/>
          </a:ln>
        </p:spPr>
        <p:txBody>
          <a:bodyPr wrap="none" anchor="ctr"/>
          <a:lstStyle/>
          <a:p>
            <a:pPr algn="ctr" eaLnBrk="0" hangingPunct="0"/>
            <a:endParaRPr lang="es-ES_tradnl" sz="1800"/>
          </a:p>
        </p:txBody>
      </p:sp>
      <p:sp>
        <p:nvSpPr>
          <p:cNvPr id="79932" name="Text Box 60"/>
          <p:cNvSpPr txBox="1">
            <a:spLocks noChangeArrowheads="1"/>
          </p:cNvSpPr>
          <p:nvPr/>
        </p:nvSpPr>
        <p:spPr bwMode="auto">
          <a:xfrm>
            <a:off x="368300" y="419100"/>
            <a:ext cx="2241550" cy="404813"/>
          </a:xfrm>
          <a:prstGeom prst="rect">
            <a:avLst/>
          </a:prstGeom>
          <a:gradFill rotWithShape="0">
            <a:gsLst>
              <a:gs pos="0">
                <a:srgbClr val="E5E076"/>
              </a:gs>
              <a:gs pos="100000">
                <a:srgbClr val="BFB058"/>
              </a:gs>
            </a:gsLst>
            <a:path path="shape">
              <a:fillToRect l="50000" t="50000" r="50000" b="50000"/>
            </a:path>
          </a:gradFill>
          <a:ln w="38100">
            <a:solidFill>
              <a:srgbClr val="EE3639"/>
            </a:solidFill>
            <a:miter lim="800000"/>
            <a:headEnd/>
            <a:tailEnd/>
          </a:ln>
        </p:spPr>
        <p:txBody>
          <a:bodyPr wrap="none">
            <a:spAutoFit/>
          </a:bodyPr>
          <a:lstStyle/>
          <a:p>
            <a:pPr algn="ctr" eaLnBrk="0" hangingPunct="0"/>
            <a:r>
              <a:rPr lang="eu-ES" sz="1800"/>
              <a:t>ELEKTROSTATIKA</a:t>
            </a:r>
          </a:p>
        </p:txBody>
      </p:sp>
      <p:sp>
        <p:nvSpPr>
          <p:cNvPr id="79935" name="Text Box 63"/>
          <p:cNvSpPr txBox="1">
            <a:spLocks noChangeArrowheads="1"/>
          </p:cNvSpPr>
          <p:nvPr/>
        </p:nvSpPr>
        <p:spPr bwMode="auto">
          <a:xfrm>
            <a:off x="371475" y="3632200"/>
            <a:ext cx="2330450" cy="404813"/>
          </a:xfrm>
          <a:prstGeom prst="rect">
            <a:avLst/>
          </a:prstGeom>
          <a:gradFill rotWithShape="0">
            <a:gsLst>
              <a:gs pos="0">
                <a:srgbClr val="E5E076"/>
              </a:gs>
              <a:gs pos="100000">
                <a:srgbClr val="BFB058"/>
              </a:gs>
            </a:gsLst>
            <a:path path="shape">
              <a:fillToRect l="50000" t="50000" r="50000" b="50000"/>
            </a:path>
          </a:gradFill>
          <a:ln w="38100">
            <a:solidFill>
              <a:srgbClr val="EE3639"/>
            </a:solidFill>
            <a:miter lim="800000"/>
            <a:headEnd/>
            <a:tailEnd/>
          </a:ln>
        </p:spPr>
        <p:txBody>
          <a:bodyPr wrap="none">
            <a:spAutoFit/>
          </a:bodyPr>
          <a:lstStyle/>
          <a:p>
            <a:pPr algn="ctr" eaLnBrk="0" hangingPunct="0"/>
            <a:r>
              <a:rPr lang="eu-ES" sz="1800"/>
              <a:t>ELEKTROZINETIKA</a:t>
            </a:r>
          </a:p>
        </p:txBody>
      </p:sp>
      <p:sp>
        <p:nvSpPr>
          <p:cNvPr id="79937" name="Text Box 65"/>
          <p:cNvSpPr txBox="1">
            <a:spLocks noChangeArrowheads="1"/>
          </p:cNvSpPr>
          <p:nvPr/>
        </p:nvSpPr>
        <p:spPr bwMode="auto">
          <a:xfrm>
            <a:off x="4725941" y="1939380"/>
            <a:ext cx="625475" cy="396875"/>
          </a:xfrm>
          <a:prstGeom prst="rect">
            <a:avLst/>
          </a:prstGeom>
          <a:noFill/>
          <a:ln w="57150" algn="ctr">
            <a:noFill/>
            <a:miter lim="800000"/>
            <a:headEnd/>
            <a:tailEnd/>
          </a:ln>
        </p:spPr>
        <p:txBody>
          <a:bodyPr wrap="none">
            <a:spAutoFit/>
          </a:bodyPr>
          <a:lstStyle/>
          <a:p>
            <a:pPr algn="ctr" eaLnBrk="0" hangingPunct="0"/>
            <a:r>
              <a:rPr lang="es-ES" sz="2000" b="1" dirty="0"/>
              <a:t>E=0</a:t>
            </a:r>
          </a:p>
        </p:txBody>
      </p:sp>
      <p:grpSp>
        <p:nvGrpSpPr>
          <p:cNvPr id="79974" name="Group 102"/>
          <p:cNvGrpSpPr>
            <a:grpSpLocks/>
          </p:cNvGrpSpPr>
          <p:nvPr/>
        </p:nvGrpSpPr>
        <p:grpSpPr bwMode="auto">
          <a:xfrm>
            <a:off x="4841875" y="4165600"/>
            <a:ext cx="303213" cy="2044700"/>
            <a:chOff x="702" y="2836"/>
            <a:chExt cx="191" cy="1288"/>
          </a:xfrm>
        </p:grpSpPr>
        <p:sp>
          <p:nvSpPr>
            <p:cNvPr id="11275" name="Text Box 103"/>
            <p:cNvSpPr txBox="1">
              <a:spLocks noChangeArrowheads="1"/>
            </p:cNvSpPr>
            <p:nvPr/>
          </p:nvSpPr>
          <p:spPr bwMode="auto">
            <a:xfrm>
              <a:off x="703" y="3029"/>
              <a:ext cx="190"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276" name="Text Box 104"/>
            <p:cNvSpPr txBox="1">
              <a:spLocks noChangeArrowheads="1"/>
            </p:cNvSpPr>
            <p:nvPr/>
          </p:nvSpPr>
          <p:spPr bwMode="auto">
            <a:xfrm>
              <a:off x="702" y="3221"/>
              <a:ext cx="191"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277" name="Text Box 105"/>
            <p:cNvSpPr txBox="1">
              <a:spLocks noChangeArrowheads="1"/>
            </p:cNvSpPr>
            <p:nvPr/>
          </p:nvSpPr>
          <p:spPr bwMode="auto">
            <a:xfrm>
              <a:off x="702" y="3413"/>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278" name="Text Box 106"/>
            <p:cNvSpPr txBox="1">
              <a:spLocks noChangeArrowheads="1"/>
            </p:cNvSpPr>
            <p:nvPr/>
          </p:nvSpPr>
          <p:spPr bwMode="auto">
            <a:xfrm>
              <a:off x="702" y="3605"/>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279" name="Text Box 107"/>
            <p:cNvSpPr txBox="1">
              <a:spLocks noChangeArrowheads="1"/>
            </p:cNvSpPr>
            <p:nvPr/>
          </p:nvSpPr>
          <p:spPr bwMode="auto">
            <a:xfrm>
              <a:off x="702" y="3797"/>
              <a:ext cx="191"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280" name="Text Box 108"/>
            <p:cNvSpPr txBox="1">
              <a:spLocks noChangeArrowheads="1"/>
            </p:cNvSpPr>
            <p:nvPr/>
          </p:nvSpPr>
          <p:spPr bwMode="auto">
            <a:xfrm>
              <a:off x="702" y="2836"/>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grpSp>
      <p:sp>
        <p:nvSpPr>
          <p:cNvPr id="60" name="Rectangle 21"/>
          <p:cNvSpPr txBox="1">
            <a:spLocks noChangeArrowheads="1"/>
          </p:cNvSpPr>
          <p:nvPr/>
        </p:nvSpPr>
        <p:spPr bwMode="auto">
          <a:xfrm>
            <a:off x="0" y="4915931"/>
            <a:ext cx="2730843" cy="706393"/>
          </a:xfrm>
          <a:prstGeom prst="rect">
            <a:avLst/>
          </a:prstGeom>
          <a:noFill/>
          <a:ln w="57150">
            <a:noFill/>
            <a:miter lim="800000"/>
            <a:headEnd/>
            <a:tailEnd/>
          </a:ln>
        </p:spPr>
        <p:txBody>
          <a:bodyPr/>
          <a:lstStyle/>
          <a:p>
            <a:pPr marL="342900" lvl="0" indent="-342900" algn="ctr" eaLnBrk="0" hangingPunct="0">
              <a:spcBef>
                <a:spcPct val="20000"/>
              </a:spcBef>
              <a:defRPr/>
            </a:pPr>
            <a:r>
              <a:rPr lang="eu-ES" sz="1800" b="1" dirty="0" smtClean="0">
                <a:solidFill>
                  <a:srgbClr val="FF3300"/>
                </a:solidFill>
                <a:latin typeface="Lucida Handwriting" pitchFamily="66" charset="0"/>
              </a:rPr>
              <a:t>Sorgailu</a:t>
            </a:r>
            <a:r>
              <a:rPr lang="eu-ES" sz="1800" b="1" dirty="0" err="1" smtClean="0">
                <a:solidFill>
                  <a:srgbClr val="FF3300"/>
                </a:solidFill>
                <a:latin typeface="Lucida Handwriting" pitchFamily="66" charset="0"/>
              </a:rPr>
              <a:t> elektrikoa</a:t>
            </a:r>
            <a:endParaRPr lang="eu-ES" sz="1800" b="1" dirty="0" smtClean="0">
              <a:solidFill>
                <a:srgbClr val="FF3300"/>
              </a:solidFill>
              <a:latin typeface="Lucida Handwriting" pitchFamily="66" charset="0"/>
            </a:endParaRPr>
          </a:p>
          <a:p>
            <a:pPr marL="342900" lvl="0" indent="-342900" algn="ctr" eaLnBrk="0" hangingPunct="0">
              <a:spcBef>
                <a:spcPct val="20000"/>
              </a:spcBef>
              <a:defRPr/>
            </a:pPr>
            <a:r>
              <a:rPr lang="eu-ES" sz="1800" b="1" dirty="0" smtClean="0">
                <a:solidFill>
                  <a:srgbClr val="FF3300"/>
                </a:solidFill>
                <a:latin typeface="Lucida Handwriting" pitchFamily="66" charset="0"/>
              </a:rPr>
              <a:t>(E</a:t>
            </a:r>
            <a:r>
              <a:rPr lang="eu-ES" sz="1800" b="1" dirty="0" err="1" smtClean="0">
                <a:solidFill>
                  <a:srgbClr val="FF3300"/>
                </a:solidFill>
                <a:latin typeface="Lucida Handwriting" pitchFamily="66" charset="0"/>
              </a:rPr>
              <a:t> </a:t>
            </a:r>
            <a:r>
              <a:rPr lang="eu-ES" sz="1800" b="1" dirty="0" smtClean="0">
                <a:solidFill>
                  <a:srgbClr val="FF3300"/>
                </a:solidFill>
                <a:latin typeface="Lucida Handwriting" pitchFamily="66" charset="0"/>
              </a:rPr>
              <a:t>mantentzeko)</a:t>
            </a:r>
            <a:endParaRPr kumimoji="0" lang="eu-ES" sz="3200" b="0" i="0" u="none" strike="noStrike" kern="1200" cap="none" spc="0" normalizeH="0" baseline="0" noProof="0" dirty="0" smtClean="0">
              <a:ln>
                <a:noFill/>
              </a:ln>
              <a:solidFill>
                <a:srgbClr val="FF33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u-E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1" name="60 Rectángulo"/>
          <p:cNvSpPr/>
          <p:nvPr/>
        </p:nvSpPr>
        <p:spPr>
          <a:xfrm>
            <a:off x="0" y="4899545"/>
            <a:ext cx="2743200" cy="696036"/>
          </a:xfrm>
          <a:prstGeom prst="rect">
            <a:avLst/>
          </a:prstGeom>
          <a:noFill/>
          <a:ln w="57150">
            <a:solidFill>
              <a:srgbClr val="BBA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grpSp>
        <p:nvGrpSpPr>
          <p:cNvPr id="77" name="Group 109"/>
          <p:cNvGrpSpPr>
            <a:grpSpLocks/>
          </p:cNvGrpSpPr>
          <p:nvPr/>
        </p:nvGrpSpPr>
        <p:grpSpPr bwMode="auto">
          <a:xfrm>
            <a:off x="4836925" y="1131249"/>
            <a:ext cx="385763" cy="2044700"/>
            <a:chOff x="978" y="748"/>
            <a:chExt cx="243" cy="1288"/>
          </a:xfrm>
        </p:grpSpPr>
        <p:sp>
          <p:nvSpPr>
            <p:cNvPr id="78" name="Text Box 110"/>
            <p:cNvSpPr txBox="1">
              <a:spLocks noChangeArrowheads="1"/>
            </p:cNvSpPr>
            <p:nvPr/>
          </p:nvSpPr>
          <p:spPr bwMode="auto">
            <a:xfrm>
              <a:off x="978" y="941"/>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79" name="Text Box 111"/>
            <p:cNvSpPr txBox="1">
              <a:spLocks noChangeArrowheads="1"/>
            </p:cNvSpPr>
            <p:nvPr/>
          </p:nvSpPr>
          <p:spPr bwMode="auto">
            <a:xfrm>
              <a:off x="979" y="1125"/>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80" name="Text Box 112"/>
            <p:cNvSpPr txBox="1">
              <a:spLocks noChangeArrowheads="1"/>
            </p:cNvSpPr>
            <p:nvPr/>
          </p:nvSpPr>
          <p:spPr bwMode="auto">
            <a:xfrm>
              <a:off x="978" y="1325"/>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1" name="Text Box 113"/>
            <p:cNvSpPr txBox="1">
              <a:spLocks noChangeArrowheads="1"/>
            </p:cNvSpPr>
            <p:nvPr/>
          </p:nvSpPr>
          <p:spPr bwMode="auto">
            <a:xfrm>
              <a:off x="978" y="1517"/>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2" name="Text Box 114"/>
            <p:cNvSpPr txBox="1">
              <a:spLocks noChangeArrowheads="1"/>
            </p:cNvSpPr>
            <p:nvPr/>
          </p:nvSpPr>
          <p:spPr bwMode="auto">
            <a:xfrm>
              <a:off x="978" y="1709"/>
              <a:ext cx="242"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sp>
          <p:nvSpPr>
            <p:cNvPr id="83" name="Text Box 115"/>
            <p:cNvSpPr txBox="1">
              <a:spLocks noChangeArrowheads="1"/>
            </p:cNvSpPr>
            <p:nvPr/>
          </p:nvSpPr>
          <p:spPr bwMode="auto">
            <a:xfrm>
              <a:off x="978" y="748"/>
              <a:ext cx="242"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grpSp>
      <p:grpSp>
        <p:nvGrpSpPr>
          <p:cNvPr id="84" name="Group 102"/>
          <p:cNvGrpSpPr>
            <a:grpSpLocks/>
          </p:cNvGrpSpPr>
          <p:nvPr/>
        </p:nvGrpSpPr>
        <p:grpSpPr bwMode="auto">
          <a:xfrm>
            <a:off x="4878219" y="937332"/>
            <a:ext cx="303213" cy="2044700"/>
            <a:chOff x="702" y="2836"/>
            <a:chExt cx="191" cy="1288"/>
          </a:xfrm>
        </p:grpSpPr>
        <p:sp>
          <p:nvSpPr>
            <p:cNvPr id="85" name="Text Box 103"/>
            <p:cNvSpPr txBox="1">
              <a:spLocks noChangeArrowheads="1"/>
            </p:cNvSpPr>
            <p:nvPr/>
          </p:nvSpPr>
          <p:spPr bwMode="auto">
            <a:xfrm>
              <a:off x="703" y="3029"/>
              <a:ext cx="190"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86" name="Text Box 104"/>
            <p:cNvSpPr txBox="1">
              <a:spLocks noChangeArrowheads="1"/>
            </p:cNvSpPr>
            <p:nvPr/>
          </p:nvSpPr>
          <p:spPr bwMode="auto">
            <a:xfrm>
              <a:off x="702" y="3221"/>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sp>
          <p:nvSpPr>
            <p:cNvPr id="87" name="Text Box 105"/>
            <p:cNvSpPr txBox="1">
              <a:spLocks noChangeArrowheads="1"/>
            </p:cNvSpPr>
            <p:nvPr/>
          </p:nvSpPr>
          <p:spPr bwMode="auto">
            <a:xfrm>
              <a:off x="702" y="3413"/>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8" name="Text Box 106"/>
            <p:cNvSpPr txBox="1">
              <a:spLocks noChangeArrowheads="1"/>
            </p:cNvSpPr>
            <p:nvPr/>
          </p:nvSpPr>
          <p:spPr bwMode="auto">
            <a:xfrm>
              <a:off x="702" y="3605"/>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9" name="Text Box 107"/>
            <p:cNvSpPr txBox="1">
              <a:spLocks noChangeArrowheads="1"/>
            </p:cNvSpPr>
            <p:nvPr/>
          </p:nvSpPr>
          <p:spPr bwMode="auto">
            <a:xfrm>
              <a:off x="702" y="3797"/>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sp>
          <p:nvSpPr>
            <p:cNvPr id="90" name="Text Box 108"/>
            <p:cNvSpPr txBox="1">
              <a:spLocks noChangeArrowheads="1"/>
            </p:cNvSpPr>
            <p:nvPr/>
          </p:nvSpPr>
          <p:spPr bwMode="auto">
            <a:xfrm>
              <a:off x="702" y="2836"/>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grpSp>
      <p:grpSp>
        <p:nvGrpSpPr>
          <p:cNvPr id="79936" name="Group 64"/>
          <p:cNvGrpSpPr>
            <a:grpSpLocks/>
          </p:cNvGrpSpPr>
          <p:nvPr/>
        </p:nvGrpSpPr>
        <p:grpSpPr bwMode="auto">
          <a:xfrm>
            <a:off x="2703987" y="1419698"/>
            <a:ext cx="4511675" cy="1236663"/>
            <a:chOff x="1699" y="890"/>
            <a:chExt cx="2842" cy="779"/>
          </a:xfrm>
        </p:grpSpPr>
        <p:grpSp>
          <p:nvGrpSpPr>
            <p:cNvPr id="11293" name="Group 4"/>
            <p:cNvGrpSpPr>
              <a:grpSpLocks/>
            </p:cNvGrpSpPr>
            <p:nvPr/>
          </p:nvGrpSpPr>
          <p:grpSpPr bwMode="auto">
            <a:xfrm>
              <a:off x="1699" y="890"/>
              <a:ext cx="2842" cy="779"/>
              <a:chOff x="360" y="2451"/>
              <a:chExt cx="5040" cy="1496"/>
            </a:xfrm>
          </p:grpSpPr>
          <p:sp>
            <p:nvSpPr>
              <p:cNvPr id="11299" name="Line 5"/>
              <p:cNvSpPr>
                <a:spLocks noChangeShapeType="1"/>
              </p:cNvSpPr>
              <p:nvPr/>
            </p:nvSpPr>
            <p:spPr bwMode="auto">
              <a:xfrm>
                <a:off x="360" y="2451"/>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0" name="Line 6"/>
              <p:cNvSpPr>
                <a:spLocks noChangeShapeType="1"/>
              </p:cNvSpPr>
              <p:nvPr/>
            </p:nvSpPr>
            <p:spPr bwMode="auto">
              <a:xfrm>
                <a:off x="360" y="2825"/>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1" name="Line 7"/>
              <p:cNvSpPr>
                <a:spLocks noChangeShapeType="1"/>
              </p:cNvSpPr>
              <p:nvPr/>
            </p:nvSpPr>
            <p:spPr bwMode="auto">
              <a:xfrm>
                <a:off x="360" y="3199"/>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2" name="Line 8"/>
              <p:cNvSpPr>
                <a:spLocks noChangeShapeType="1"/>
              </p:cNvSpPr>
              <p:nvPr/>
            </p:nvSpPr>
            <p:spPr bwMode="auto">
              <a:xfrm>
                <a:off x="360" y="3573"/>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3" name="Line 9"/>
              <p:cNvSpPr>
                <a:spLocks noChangeShapeType="1"/>
              </p:cNvSpPr>
              <p:nvPr/>
            </p:nvSpPr>
            <p:spPr bwMode="auto">
              <a:xfrm>
                <a:off x="360" y="3947"/>
                <a:ext cx="5040" cy="0"/>
              </a:xfrm>
              <a:prstGeom prst="line">
                <a:avLst/>
              </a:prstGeom>
              <a:noFill/>
              <a:ln w="38100">
                <a:solidFill>
                  <a:srgbClr val="EE1A28"/>
                </a:solidFill>
                <a:round/>
                <a:headEnd/>
                <a:tailEnd type="triangle" w="med" len="med"/>
              </a:ln>
            </p:spPr>
            <p:txBody>
              <a:bodyPr wrap="none" anchor="ctr"/>
              <a:lstStyle/>
              <a:p>
                <a:endParaRPr lang="es-ES"/>
              </a:p>
            </p:txBody>
          </p:sp>
        </p:grpSp>
        <p:sp>
          <p:nvSpPr>
            <p:cNvPr id="11294" name="Line 11"/>
            <p:cNvSpPr>
              <a:spLocks noChangeShapeType="1"/>
            </p:cNvSpPr>
            <p:nvPr/>
          </p:nvSpPr>
          <p:spPr bwMode="auto">
            <a:xfrm>
              <a:off x="2362" y="89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5" name="Line 12"/>
            <p:cNvSpPr>
              <a:spLocks noChangeShapeType="1"/>
            </p:cNvSpPr>
            <p:nvPr/>
          </p:nvSpPr>
          <p:spPr bwMode="auto">
            <a:xfrm>
              <a:off x="2362" y="1085"/>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6" name="Line 13"/>
            <p:cNvSpPr>
              <a:spLocks noChangeShapeType="1"/>
            </p:cNvSpPr>
            <p:nvPr/>
          </p:nvSpPr>
          <p:spPr bwMode="auto">
            <a:xfrm>
              <a:off x="2359" y="128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7" name="Line 14"/>
            <p:cNvSpPr>
              <a:spLocks noChangeShapeType="1"/>
            </p:cNvSpPr>
            <p:nvPr/>
          </p:nvSpPr>
          <p:spPr bwMode="auto">
            <a:xfrm>
              <a:off x="2356" y="1474"/>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8" name="Line 15"/>
            <p:cNvSpPr>
              <a:spLocks noChangeShapeType="1"/>
            </p:cNvSpPr>
            <p:nvPr/>
          </p:nvSpPr>
          <p:spPr bwMode="auto">
            <a:xfrm>
              <a:off x="2362" y="1669"/>
              <a:ext cx="217" cy="0"/>
            </a:xfrm>
            <a:prstGeom prst="line">
              <a:avLst/>
            </a:prstGeom>
            <a:noFill/>
            <a:ln w="38100">
              <a:solidFill>
                <a:srgbClr val="EE1A28"/>
              </a:solidFill>
              <a:round/>
              <a:headEnd/>
              <a:tailEnd type="triangle" w="med" len="med"/>
            </a:ln>
          </p:spPr>
          <p:txBody>
            <a:bodyPr wrap="none" anchor="ctr"/>
            <a:lstStyle/>
            <a:p>
              <a:endParaRPr lang="es-ES"/>
            </a:p>
          </p:txBody>
        </p:sp>
      </p:grpSp>
      <p:sp>
        <p:nvSpPr>
          <p:cNvPr id="75" name="74 Forma libre"/>
          <p:cNvSpPr/>
          <p:nvPr/>
        </p:nvSpPr>
        <p:spPr>
          <a:xfrm>
            <a:off x="7906603" y="4448884"/>
            <a:ext cx="1339755" cy="1405719"/>
          </a:xfrm>
          <a:custGeom>
            <a:avLst/>
            <a:gdLst>
              <a:gd name="connsiteX0" fmla="*/ 9098 w 1339755"/>
              <a:gd name="connsiteY0" fmla="*/ 545911 h 1405719"/>
              <a:gd name="connsiteX1" fmla="*/ 104633 w 1339755"/>
              <a:gd name="connsiteY1" fmla="*/ 300251 h 1405719"/>
              <a:gd name="connsiteX2" fmla="*/ 282053 w 1339755"/>
              <a:gd name="connsiteY2" fmla="*/ 122830 h 1405719"/>
              <a:gd name="connsiteX3" fmla="*/ 855259 w 1339755"/>
              <a:gd name="connsiteY3" fmla="*/ 81887 h 1405719"/>
              <a:gd name="connsiteX4" fmla="*/ 1278340 w 1339755"/>
              <a:gd name="connsiteY4" fmla="*/ 614150 h 1405719"/>
              <a:gd name="connsiteX5" fmla="*/ 1210101 w 1339755"/>
              <a:gd name="connsiteY5" fmla="*/ 1050878 h 1405719"/>
              <a:gd name="connsiteX6" fmla="*/ 500418 w 1339755"/>
              <a:gd name="connsiteY6" fmla="*/ 1378424 h 1405719"/>
              <a:gd name="connsiteX7" fmla="*/ 159224 w 1339755"/>
              <a:gd name="connsiteY7" fmla="*/ 887105 h 1405719"/>
              <a:gd name="connsiteX8" fmla="*/ 9098 w 1339755"/>
              <a:gd name="connsiteY8" fmla="*/ 545911 h 140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755" h="1405719">
                <a:moveTo>
                  <a:pt x="9098" y="545911"/>
                </a:moveTo>
                <a:cubicBezTo>
                  <a:pt x="0" y="448102"/>
                  <a:pt x="59140" y="370765"/>
                  <a:pt x="104633" y="300251"/>
                </a:cubicBezTo>
                <a:cubicBezTo>
                  <a:pt x="150126" y="229737"/>
                  <a:pt x="156949" y="159224"/>
                  <a:pt x="282053" y="122830"/>
                </a:cubicBezTo>
                <a:cubicBezTo>
                  <a:pt x="407157" y="86436"/>
                  <a:pt x="689211" y="0"/>
                  <a:pt x="855259" y="81887"/>
                </a:cubicBezTo>
                <a:cubicBezTo>
                  <a:pt x="1021307" y="163774"/>
                  <a:pt x="1219200" y="452652"/>
                  <a:pt x="1278340" y="614150"/>
                </a:cubicBezTo>
                <a:cubicBezTo>
                  <a:pt x="1337480" y="775648"/>
                  <a:pt x="1339755" y="923499"/>
                  <a:pt x="1210101" y="1050878"/>
                </a:cubicBezTo>
                <a:cubicBezTo>
                  <a:pt x="1080447" y="1178257"/>
                  <a:pt x="675564" y="1405719"/>
                  <a:pt x="500418" y="1378424"/>
                </a:cubicBezTo>
                <a:cubicBezTo>
                  <a:pt x="325272" y="1351129"/>
                  <a:pt x="241111" y="1030406"/>
                  <a:pt x="159224" y="887105"/>
                </a:cubicBezTo>
                <a:cubicBezTo>
                  <a:pt x="77337" y="743804"/>
                  <a:pt x="18196" y="643720"/>
                  <a:pt x="9098" y="545911"/>
                </a:cubicBezTo>
                <a:close/>
              </a:path>
            </a:pathLst>
          </a:custGeom>
          <a:noFill/>
          <a:ln w="127000">
            <a:solidFill>
              <a:srgbClr val="BBA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3" name="102 Conector recto de flecha"/>
          <p:cNvCxnSpPr/>
          <p:nvPr/>
        </p:nvCxnSpPr>
        <p:spPr>
          <a:xfrm flipV="1">
            <a:off x="8305800" y="4489450"/>
            <a:ext cx="292100" cy="63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103 Conector recto de flecha"/>
          <p:cNvCxnSpPr/>
          <p:nvPr/>
        </p:nvCxnSpPr>
        <p:spPr>
          <a:xfrm>
            <a:off x="8972550" y="4730750"/>
            <a:ext cx="15875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flipH="1">
            <a:off x="8674100" y="5626100"/>
            <a:ext cx="279400" cy="158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109 Conector recto de flecha"/>
          <p:cNvCxnSpPr>
            <a:endCxn id="75" idx="7"/>
          </p:cNvCxnSpPr>
          <p:nvPr/>
        </p:nvCxnSpPr>
        <p:spPr>
          <a:xfrm flipH="1" flipV="1">
            <a:off x="8065827" y="5335989"/>
            <a:ext cx="130127" cy="2723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114 Conector recto de flecha"/>
          <p:cNvCxnSpPr>
            <a:stCxn id="75" idx="0"/>
            <a:endCxn id="75" idx="1"/>
          </p:cNvCxnSpPr>
          <p:nvPr/>
        </p:nvCxnSpPr>
        <p:spPr>
          <a:xfrm flipV="1">
            <a:off x="7915701" y="4749135"/>
            <a:ext cx="95535" cy="245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21"/>
          <p:cNvSpPr txBox="1">
            <a:spLocks noChangeArrowheads="1"/>
          </p:cNvSpPr>
          <p:nvPr/>
        </p:nvSpPr>
        <p:spPr bwMode="auto">
          <a:xfrm>
            <a:off x="7309482" y="4505331"/>
            <a:ext cx="2405449" cy="1291279"/>
          </a:xfrm>
          <a:prstGeom prst="rect">
            <a:avLst/>
          </a:prstGeom>
          <a:noFill/>
          <a:ln w="57150">
            <a:noFill/>
            <a:miter lim="800000"/>
            <a:headEnd/>
            <a:tailEnd/>
          </a:ln>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u-ES" sz="1800" b="1" i="0" u="none" strike="noStrike" kern="1200" cap="none" spc="0" normalizeH="0" baseline="0" noProof="0" dirty="0" smtClean="0">
                <a:ln>
                  <a:noFill/>
                </a:ln>
                <a:solidFill>
                  <a:srgbClr val="FF3300"/>
                </a:solidFill>
                <a:effectLst/>
                <a:uLnTx/>
                <a:uFillTx/>
                <a:latin typeface="Lucida Handwriting" pitchFamily="66" charset="0"/>
                <a:ea typeface="+mn-ea"/>
                <a:cs typeface="+mn-cs"/>
              </a:rPr>
              <a:t>Ibilbide itxia</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eu-ES" sz="1800" b="1" i="0" u="none" strike="noStrike" kern="1200" cap="none" spc="0" normalizeH="0" baseline="0" noProof="0" dirty="0" smtClean="0">
                <a:ln>
                  <a:noFill/>
                </a:ln>
                <a:solidFill>
                  <a:srgbClr val="FF3300"/>
                </a:solidFill>
                <a:effectLst/>
                <a:uLnTx/>
                <a:uFillTx/>
                <a:latin typeface="Lucida Handwriting" pitchFamily="66" charset="0"/>
                <a:ea typeface="+mn-ea"/>
                <a:cs typeface="+mn-cs"/>
              </a:rPr>
              <a:t>(Zirkuitua)</a:t>
            </a:r>
          </a:p>
          <a:p>
            <a:pPr marL="342900" marR="0" lvl="0" indent="-342900" algn="ctr" defTabSz="914400" rtl="0" eaLnBrk="0" fontAlgn="base" latinLnBrk="0" hangingPunct="0">
              <a:lnSpc>
                <a:spcPct val="100000"/>
              </a:lnSpc>
              <a:spcBef>
                <a:spcPct val="20000"/>
              </a:spcBef>
              <a:spcAft>
                <a:spcPct val="0"/>
              </a:spcAft>
              <a:buClrTx/>
              <a:buSzTx/>
              <a:tabLst/>
              <a:defRPr/>
            </a:pPr>
            <a:r>
              <a:rPr lang="eu-ES" sz="1800" b="1" dirty="0" smtClean="0">
                <a:solidFill>
                  <a:srgbClr val="FF3300"/>
                </a:solidFill>
                <a:latin typeface="Lucida Handwriting" pitchFamily="66" charset="0"/>
              </a:rPr>
              <a:t>(Karga</a:t>
            </a:r>
            <a:r>
              <a:rPr lang="eu-ES" sz="1800" b="1" dirty="0" err="1" smtClean="0">
                <a:solidFill>
                  <a:srgbClr val="FF3300"/>
                </a:solidFill>
                <a:latin typeface="Lucida Handwriting" pitchFamily="66" charset="0"/>
              </a:rPr>
              <a:t> ez metatzeko</a:t>
            </a:r>
            <a:r>
              <a:rPr lang="eu-ES" sz="1800" b="1" dirty="0" smtClean="0">
                <a:solidFill>
                  <a:srgbClr val="FF3300"/>
                </a:solidFill>
                <a:latin typeface="Lucida Handwriting" pitchFamily="66" charset="0"/>
              </a:rPr>
              <a:t>)</a:t>
            </a:r>
            <a:endParaRPr kumimoji="0" lang="eu-ES" sz="3200" b="0" i="0" u="none" strike="noStrike" kern="1200" cap="none" spc="0" normalizeH="0" baseline="0" noProof="0" dirty="0" smtClean="0">
              <a:ln>
                <a:noFill/>
              </a:ln>
              <a:solidFill>
                <a:srgbClr val="FF33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u-E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9932"/>
                                        </p:tgtEl>
                                        <p:attrNameLst>
                                          <p:attrName>style.visibility</p:attrName>
                                        </p:attrNameLst>
                                      </p:cBhvr>
                                      <p:to>
                                        <p:strVal val="visible"/>
                                      </p:to>
                                    </p:set>
                                    <p:anim to="" calcmode="lin" valueType="num">
                                      <p:cBhvr>
                                        <p:cTn id="7" dur="1" fill="hold"/>
                                        <p:tgtEl>
                                          <p:spTgt spid="799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99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79882"/>
                                        </p:tgtEl>
                                        <p:attrNameLst>
                                          <p:attrName>style.visibility</p:attrName>
                                        </p:attrNameLst>
                                      </p:cBhvr>
                                      <p:to>
                                        <p:strVal val="visible"/>
                                      </p:to>
                                    </p:set>
                                    <p:anim calcmode="lin" valueType="num">
                                      <p:cBhvr additive="base">
                                        <p:cTn id="16" dur="2000" fill="hold"/>
                                        <p:tgtEl>
                                          <p:spTgt spid="79882"/>
                                        </p:tgtEl>
                                        <p:attrNameLst>
                                          <p:attrName>ppt_x</p:attrName>
                                        </p:attrNameLst>
                                      </p:cBhvr>
                                      <p:tavLst>
                                        <p:tav tm="0">
                                          <p:val>
                                            <p:strVal val="#ppt_x"/>
                                          </p:val>
                                        </p:tav>
                                        <p:tav tm="100000">
                                          <p:val>
                                            <p:strVal val="#ppt_x"/>
                                          </p:val>
                                        </p:tav>
                                      </p:tavLst>
                                    </p:anim>
                                    <p:anim calcmode="lin" valueType="num">
                                      <p:cBhvr additive="base">
                                        <p:cTn id="17" dur="2000" fill="hold"/>
                                        <p:tgtEl>
                                          <p:spTgt spid="7988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7"/>
                                        </p:tgtEl>
                                        <p:attrNameLst>
                                          <p:attrName>style.visibility</p:attrName>
                                        </p:attrNameLst>
                                      </p:cBhvr>
                                      <p:to>
                                        <p:strVal val="visible"/>
                                      </p:to>
                                    </p:set>
                                  </p:childTnLst>
                                </p:cTn>
                              </p:par>
                            </p:childTnLst>
                          </p:cTn>
                        </p:par>
                        <p:par>
                          <p:cTn id="24" fill="hold">
                            <p:stCondLst>
                              <p:cond delay="0"/>
                            </p:stCondLst>
                            <p:childTnLst>
                              <p:par>
                                <p:cTn id="25" presetID="63" presetClass="path" presetSubtype="0" accel="50000" decel="50000" fill="hold" nodeType="afterEffect">
                                  <p:stCondLst>
                                    <p:cond delay="0"/>
                                  </p:stCondLst>
                                  <p:childTnLst>
                                    <p:animMotion origin="layout" path="M -4.34225E-6 -2.89547E-6 L 0.06265 -2.89547E-6 " pathEditMode="relative" rAng="0" ptsTypes="AA">
                                      <p:cBhvr>
                                        <p:cTn id="26" dur="2000" fill="hold"/>
                                        <p:tgtEl>
                                          <p:spTgt spid="77"/>
                                        </p:tgtEl>
                                        <p:attrNameLst>
                                          <p:attrName>ppt_x</p:attrName>
                                          <p:attrName>ppt_y</p:attrName>
                                        </p:attrNameLst>
                                      </p:cBhvr>
                                      <p:rCtr x="31" y="0"/>
                                    </p:animMotion>
                                  </p:childTnLst>
                                </p:cTn>
                              </p:par>
                              <p:par>
                                <p:cTn id="27" presetID="35" presetClass="path" presetSubtype="0" accel="50000" decel="50000" fill="hold" nodeType="withEffect">
                                  <p:stCondLst>
                                    <p:cond delay="0"/>
                                  </p:stCondLst>
                                  <p:childTnLst>
                                    <p:animMotion origin="layout" path="M 4.11633E-6 -3.31175E-6 L -0.07772 0.00393 " pathEditMode="relative" rAng="0" ptsTypes="AA">
                                      <p:cBhvr>
                                        <p:cTn id="28" dur="2000" fill="hold"/>
                                        <p:tgtEl>
                                          <p:spTgt spid="84"/>
                                        </p:tgtEl>
                                        <p:attrNameLst>
                                          <p:attrName>ppt_x</p:attrName>
                                          <p:attrName>ppt_y</p:attrName>
                                        </p:attrNameLst>
                                      </p:cBhvr>
                                      <p:rCtr x="-39" y="2"/>
                                    </p:animMotion>
                                  </p:childTnLst>
                                </p:cTn>
                              </p:par>
                              <p:par>
                                <p:cTn id="29" presetID="10" presetClass="exit" presetSubtype="0" fill="hold" nodeType="withEffect">
                                  <p:stCondLst>
                                    <p:cond delay="0"/>
                                  </p:stCondLst>
                                  <p:childTnLst>
                                    <p:animEffect transition="out" filter="fade">
                                      <p:cBhvr>
                                        <p:cTn id="30" dur="2000"/>
                                        <p:tgtEl>
                                          <p:spTgt spid="79936"/>
                                        </p:tgtEl>
                                      </p:cBhvr>
                                    </p:animEffect>
                                    <p:set>
                                      <p:cBhvr>
                                        <p:cTn id="31" dur="1" fill="hold">
                                          <p:stCondLst>
                                            <p:cond delay="1999"/>
                                          </p:stCondLst>
                                        </p:cTn>
                                        <p:tgtEl>
                                          <p:spTgt spid="79936"/>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79937"/>
                                        </p:tgtEl>
                                        <p:attrNameLst>
                                          <p:attrName>style.visibility</p:attrName>
                                        </p:attrNameLst>
                                      </p:cBhvr>
                                      <p:to>
                                        <p:strVal val="visible"/>
                                      </p:to>
                                    </p:set>
                                    <p:anim to="" calcmode="lin" valueType="num">
                                      <p:cBhvr>
                                        <p:cTn id="38" dur="1" fill="hold"/>
                                        <p:tgtEl>
                                          <p:spTgt spid="79937"/>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79930"/>
                                        </p:tgtEl>
                                        <p:attrNameLst>
                                          <p:attrName>style.visibility</p:attrName>
                                        </p:attrNameLst>
                                      </p:cBhvr>
                                      <p:to>
                                        <p:strVal val="visible"/>
                                      </p:to>
                                    </p:set>
                                    <p:anim to="" calcmode="lin" valueType="num">
                                      <p:cBhvr>
                                        <p:cTn id="43" dur="1" fill="hold"/>
                                        <p:tgtEl>
                                          <p:spTgt spid="79930"/>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79935"/>
                                        </p:tgtEl>
                                        <p:attrNameLst>
                                          <p:attrName>style.visibility</p:attrName>
                                        </p:attrNameLst>
                                      </p:cBhvr>
                                      <p:to>
                                        <p:strVal val="visible"/>
                                      </p:to>
                                    </p:set>
                                    <p:anim to="" calcmode="lin" valueType="num">
                                      <p:cBhvr>
                                        <p:cTn id="48" dur="1" fill="hold"/>
                                        <p:tgtEl>
                                          <p:spTgt spid="79935"/>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99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981"/>
                                        </p:tgtEl>
                                        <p:attrNameLst>
                                          <p:attrName>style.visibility</p:attrName>
                                        </p:attrNameLst>
                                      </p:cBhvr>
                                      <p:to>
                                        <p:strVal val="visible"/>
                                      </p:to>
                                    </p:set>
                                  </p:childTnLst>
                                </p:cTn>
                              </p:par>
                            </p:childTnLst>
                          </p:cTn>
                        </p:par>
                        <p:par>
                          <p:cTn id="55" fill="hold">
                            <p:stCondLst>
                              <p:cond delay="0"/>
                            </p:stCondLst>
                            <p:childTnLst>
                              <p:par>
                                <p:cTn id="56" presetID="63" presetClass="path" presetSubtype="0" repeatCount="indefinite" accel="50000" decel="50000" fill="hold" nodeType="afterEffect">
                                  <p:stCondLst>
                                    <p:cond delay="0"/>
                                  </p:stCondLst>
                                  <p:childTnLst>
                                    <p:animMotion origin="layout" path="M 0.01282 -0.00555 L 0.26282 -0.00555 " pathEditMode="relative" rAng="0" ptsTypes="AA">
                                      <p:cBhvr>
                                        <p:cTn id="57" dur="2000" fill="hold"/>
                                        <p:tgtEl>
                                          <p:spTgt spid="79981"/>
                                        </p:tgtEl>
                                        <p:attrNameLst>
                                          <p:attrName>ppt_x</p:attrName>
                                          <p:attrName>ppt_y</p:attrName>
                                        </p:attrNameLst>
                                      </p:cBhvr>
                                      <p:rCtr x="125" y="0"/>
                                    </p:animMotion>
                                  </p:childTnLst>
                                  <p:subTnLst>
                                    <p:set>
                                      <p:cBhvr override="childStyle">
                                        <p:cTn dur="1" fill="hold" display="0" masterRel="sameClick" afterEffect="1">
                                          <p:stCondLst>
                                            <p:cond evt="end" delay="0">
                                              <p:tn val="56"/>
                                            </p:cond>
                                          </p:stCondLst>
                                        </p:cTn>
                                        <p:tgtEl>
                                          <p:spTgt spid="79981"/>
                                        </p:tgtEl>
                                        <p:attrNameLst>
                                          <p:attrName>style.visibility</p:attrName>
                                        </p:attrNameLst>
                                      </p:cBhvr>
                                      <p:to>
                                        <p:strVal val="hidden"/>
                                      </p:to>
                                    </p:set>
                                  </p:subTnLst>
                                </p:cTn>
                              </p:par>
                              <p:par>
                                <p:cTn id="58" presetID="35" presetClass="path" presetSubtype="0" repeatCount="indefinite" accel="50000" decel="50000" fill="hold" nodeType="withEffect">
                                  <p:stCondLst>
                                    <p:cond delay="0"/>
                                  </p:stCondLst>
                                  <p:childTnLst>
                                    <p:animMotion origin="layout" path="M 7.69231E-7 0.00371 L -0.25 0.00371 " pathEditMode="relative" rAng="0" ptsTypes="AA">
                                      <p:cBhvr>
                                        <p:cTn id="59" dur="2000" fill="hold"/>
                                        <p:tgtEl>
                                          <p:spTgt spid="79974"/>
                                        </p:tgtEl>
                                        <p:attrNameLst>
                                          <p:attrName>ppt_x</p:attrName>
                                          <p:attrName>ppt_y</p:attrName>
                                        </p:attrNameLst>
                                      </p:cBhvr>
                                      <p:rCtr x="-125" y="0"/>
                                    </p:animMotion>
                                  </p:childTnLst>
                                  <p:subTnLst>
                                    <p:set>
                                      <p:cBhvr override="childStyle">
                                        <p:cTn dur="1" fill="hold" display="0" masterRel="sameClick" afterEffect="1">
                                          <p:stCondLst>
                                            <p:cond evt="end" delay="0">
                                              <p:tn val="58"/>
                                            </p:cond>
                                          </p:stCondLst>
                                        </p:cTn>
                                        <p:tgtEl>
                                          <p:spTgt spid="79974"/>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2000"/>
                                        <p:tgtEl>
                                          <p:spTgt spid="75"/>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580">
                                          <p:stCondLst>
                                            <p:cond delay="0"/>
                                          </p:stCondLst>
                                        </p:cTn>
                                        <p:tgtEl>
                                          <p:spTgt spid="103"/>
                                        </p:tgtEl>
                                      </p:cBhvr>
                                    </p:animEffect>
                                    <p:anim calcmode="lin" valueType="num">
                                      <p:cBhvr>
                                        <p:cTn id="70"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75" dur="26">
                                          <p:stCondLst>
                                            <p:cond delay="650"/>
                                          </p:stCondLst>
                                        </p:cTn>
                                        <p:tgtEl>
                                          <p:spTgt spid="103"/>
                                        </p:tgtEl>
                                      </p:cBhvr>
                                      <p:to x="100000" y="60000"/>
                                    </p:animScale>
                                    <p:animScale>
                                      <p:cBhvr>
                                        <p:cTn id="76" dur="166" decel="50000">
                                          <p:stCondLst>
                                            <p:cond delay="676"/>
                                          </p:stCondLst>
                                        </p:cTn>
                                        <p:tgtEl>
                                          <p:spTgt spid="103"/>
                                        </p:tgtEl>
                                      </p:cBhvr>
                                      <p:to x="100000" y="100000"/>
                                    </p:animScale>
                                    <p:animScale>
                                      <p:cBhvr>
                                        <p:cTn id="77" dur="26">
                                          <p:stCondLst>
                                            <p:cond delay="1312"/>
                                          </p:stCondLst>
                                        </p:cTn>
                                        <p:tgtEl>
                                          <p:spTgt spid="103"/>
                                        </p:tgtEl>
                                      </p:cBhvr>
                                      <p:to x="100000" y="80000"/>
                                    </p:animScale>
                                    <p:animScale>
                                      <p:cBhvr>
                                        <p:cTn id="78" dur="166" decel="50000">
                                          <p:stCondLst>
                                            <p:cond delay="1338"/>
                                          </p:stCondLst>
                                        </p:cTn>
                                        <p:tgtEl>
                                          <p:spTgt spid="103"/>
                                        </p:tgtEl>
                                      </p:cBhvr>
                                      <p:to x="100000" y="100000"/>
                                    </p:animScale>
                                    <p:animScale>
                                      <p:cBhvr>
                                        <p:cTn id="79" dur="26">
                                          <p:stCondLst>
                                            <p:cond delay="1642"/>
                                          </p:stCondLst>
                                        </p:cTn>
                                        <p:tgtEl>
                                          <p:spTgt spid="103"/>
                                        </p:tgtEl>
                                      </p:cBhvr>
                                      <p:to x="100000" y="90000"/>
                                    </p:animScale>
                                    <p:animScale>
                                      <p:cBhvr>
                                        <p:cTn id="80" dur="166" decel="50000">
                                          <p:stCondLst>
                                            <p:cond delay="1668"/>
                                          </p:stCondLst>
                                        </p:cTn>
                                        <p:tgtEl>
                                          <p:spTgt spid="103"/>
                                        </p:tgtEl>
                                      </p:cBhvr>
                                      <p:to x="100000" y="100000"/>
                                    </p:animScale>
                                    <p:animScale>
                                      <p:cBhvr>
                                        <p:cTn id="81" dur="26">
                                          <p:stCondLst>
                                            <p:cond delay="1808"/>
                                          </p:stCondLst>
                                        </p:cTn>
                                        <p:tgtEl>
                                          <p:spTgt spid="103"/>
                                        </p:tgtEl>
                                      </p:cBhvr>
                                      <p:to x="100000" y="95000"/>
                                    </p:animScale>
                                    <p:animScale>
                                      <p:cBhvr>
                                        <p:cTn id="82" dur="166" decel="50000">
                                          <p:stCondLst>
                                            <p:cond delay="1834"/>
                                          </p:stCondLst>
                                        </p:cTn>
                                        <p:tgtEl>
                                          <p:spTgt spid="103"/>
                                        </p:tgtEl>
                                      </p:cBhvr>
                                      <p:to x="100000" y="100000"/>
                                    </p:animScale>
                                  </p:childTnLst>
                                </p:cTn>
                              </p:par>
                            </p:childTnLst>
                          </p:cTn>
                        </p:par>
                        <p:par>
                          <p:cTn id="83" fill="hold">
                            <p:stCondLst>
                              <p:cond delay="2000"/>
                            </p:stCondLst>
                            <p:childTnLst>
                              <p:par>
                                <p:cTn id="84" presetID="26" presetClass="entr" presetSubtype="0" fill="hold" nodeType="after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wipe(down)">
                                      <p:cBhvr>
                                        <p:cTn id="86" dur="580">
                                          <p:stCondLst>
                                            <p:cond delay="0"/>
                                          </p:stCondLst>
                                        </p:cTn>
                                        <p:tgtEl>
                                          <p:spTgt spid="104"/>
                                        </p:tgtEl>
                                      </p:cBhvr>
                                    </p:animEffect>
                                    <p:anim calcmode="lin" valueType="num">
                                      <p:cBhvr>
                                        <p:cTn id="87"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92" dur="26">
                                          <p:stCondLst>
                                            <p:cond delay="650"/>
                                          </p:stCondLst>
                                        </p:cTn>
                                        <p:tgtEl>
                                          <p:spTgt spid="104"/>
                                        </p:tgtEl>
                                      </p:cBhvr>
                                      <p:to x="100000" y="60000"/>
                                    </p:animScale>
                                    <p:animScale>
                                      <p:cBhvr>
                                        <p:cTn id="93" dur="166" decel="50000">
                                          <p:stCondLst>
                                            <p:cond delay="676"/>
                                          </p:stCondLst>
                                        </p:cTn>
                                        <p:tgtEl>
                                          <p:spTgt spid="104"/>
                                        </p:tgtEl>
                                      </p:cBhvr>
                                      <p:to x="100000" y="100000"/>
                                    </p:animScale>
                                    <p:animScale>
                                      <p:cBhvr>
                                        <p:cTn id="94" dur="26">
                                          <p:stCondLst>
                                            <p:cond delay="1312"/>
                                          </p:stCondLst>
                                        </p:cTn>
                                        <p:tgtEl>
                                          <p:spTgt spid="104"/>
                                        </p:tgtEl>
                                      </p:cBhvr>
                                      <p:to x="100000" y="80000"/>
                                    </p:animScale>
                                    <p:animScale>
                                      <p:cBhvr>
                                        <p:cTn id="95" dur="166" decel="50000">
                                          <p:stCondLst>
                                            <p:cond delay="1338"/>
                                          </p:stCondLst>
                                        </p:cTn>
                                        <p:tgtEl>
                                          <p:spTgt spid="104"/>
                                        </p:tgtEl>
                                      </p:cBhvr>
                                      <p:to x="100000" y="100000"/>
                                    </p:animScale>
                                    <p:animScale>
                                      <p:cBhvr>
                                        <p:cTn id="96" dur="26">
                                          <p:stCondLst>
                                            <p:cond delay="1642"/>
                                          </p:stCondLst>
                                        </p:cTn>
                                        <p:tgtEl>
                                          <p:spTgt spid="104"/>
                                        </p:tgtEl>
                                      </p:cBhvr>
                                      <p:to x="100000" y="90000"/>
                                    </p:animScale>
                                    <p:animScale>
                                      <p:cBhvr>
                                        <p:cTn id="97" dur="166" decel="50000">
                                          <p:stCondLst>
                                            <p:cond delay="1668"/>
                                          </p:stCondLst>
                                        </p:cTn>
                                        <p:tgtEl>
                                          <p:spTgt spid="104"/>
                                        </p:tgtEl>
                                      </p:cBhvr>
                                      <p:to x="100000" y="100000"/>
                                    </p:animScale>
                                    <p:animScale>
                                      <p:cBhvr>
                                        <p:cTn id="98" dur="26">
                                          <p:stCondLst>
                                            <p:cond delay="1808"/>
                                          </p:stCondLst>
                                        </p:cTn>
                                        <p:tgtEl>
                                          <p:spTgt spid="104"/>
                                        </p:tgtEl>
                                      </p:cBhvr>
                                      <p:to x="100000" y="95000"/>
                                    </p:animScale>
                                    <p:animScale>
                                      <p:cBhvr>
                                        <p:cTn id="99" dur="166" decel="50000">
                                          <p:stCondLst>
                                            <p:cond delay="1834"/>
                                          </p:stCondLst>
                                        </p:cTn>
                                        <p:tgtEl>
                                          <p:spTgt spid="104"/>
                                        </p:tgtEl>
                                      </p:cBhvr>
                                      <p:to x="100000" y="100000"/>
                                    </p:animScale>
                                  </p:childTnLst>
                                </p:cTn>
                              </p:par>
                            </p:childTnLst>
                          </p:cTn>
                        </p:par>
                        <p:par>
                          <p:cTn id="100" fill="hold">
                            <p:stCondLst>
                              <p:cond delay="4000"/>
                            </p:stCondLst>
                            <p:childTnLst>
                              <p:par>
                                <p:cTn id="101" presetID="26" presetClass="entr" presetSubtype="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wipe(down)">
                                      <p:cBhvr>
                                        <p:cTn id="103" dur="580">
                                          <p:stCondLst>
                                            <p:cond delay="0"/>
                                          </p:stCondLst>
                                        </p:cTn>
                                        <p:tgtEl>
                                          <p:spTgt spid="107"/>
                                        </p:tgtEl>
                                      </p:cBhvr>
                                    </p:animEffect>
                                    <p:anim calcmode="lin" valueType="num">
                                      <p:cBhvr>
                                        <p:cTn id="104"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7"/>
                                        </p:tgtEl>
                                      </p:cBhvr>
                                      <p:to x="100000" y="60000"/>
                                    </p:animScale>
                                    <p:animScale>
                                      <p:cBhvr>
                                        <p:cTn id="110" dur="166" decel="50000">
                                          <p:stCondLst>
                                            <p:cond delay="676"/>
                                          </p:stCondLst>
                                        </p:cTn>
                                        <p:tgtEl>
                                          <p:spTgt spid="107"/>
                                        </p:tgtEl>
                                      </p:cBhvr>
                                      <p:to x="100000" y="100000"/>
                                    </p:animScale>
                                    <p:animScale>
                                      <p:cBhvr>
                                        <p:cTn id="111" dur="26">
                                          <p:stCondLst>
                                            <p:cond delay="1312"/>
                                          </p:stCondLst>
                                        </p:cTn>
                                        <p:tgtEl>
                                          <p:spTgt spid="107"/>
                                        </p:tgtEl>
                                      </p:cBhvr>
                                      <p:to x="100000" y="80000"/>
                                    </p:animScale>
                                    <p:animScale>
                                      <p:cBhvr>
                                        <p:cTn id="112" dur="166" decel="50000">
                                          <p:stCondLst>
                                            <p:cond delay="1338"/>
                                          </p:stCondLst>
                                        </p:cTn>
                                        <p:tgtEl>
                                          <p:spTgt spid="107"/>
                                        </p:tgtEl>
                                      </p:cBhvr>
                                      <p:to x="100000" y="100000"/>
                                    </p:animScale>
                                    <p:animScale>
                                      <p:cBhvr>
                                        <p:cTn id="113" dur="26">
                                          <p:stCondLst>
                                            <p:cond delay="1642"/>
                                          </p:stCondLst>
                                        </p:cTn>
                                        <p:tgtEl>
                                          <p:spTgt spid="107"/>
                                        </p:tgtEl>
                                      </p:cBhvr>
                                      <p:to x="100000" y="90000"/>
                                    </p:animScale>
                                    <p:animScale>
                                      <p:cBhvr>
                                        <p:cTn id="114" dur="166" decel="50000">
                                          <p:stCondLst>
                                            <p:cond delay="1668"/>
                                          </p:stCondLst>
                                        </p:cTn>
                                        <p:tgtEl>
                                          <p:spTgt spid="107"/>
                                        </p:tgtEl>
                                      </p:cBhvr>
                                      <p:to x="100000" y="100000"/>
                                    </p:animScale>
                                    <p:animScale>
                                      <p:cBhvr>
                                        <p:cTn id="115" dur="26">
                                          <p:stCondLst>
                                            <p:cond delay="1808"/>
                                          </p:stCondLst>
                                        </p:cTn>
                                        <p:tgtEl>
                                          <p:spTgt spid="107"/>
                                        </p:tgtEl>
                                      </p:cBhvr>
                                      <p:to x="100000" y="95000"/>
                                    </p:animScale>
                                    <p:animScale>
                                      <p:cBhvr>
                                        <p:cTn id="116" dur="166" decel="50000">
                                          <p:stCondLst>
                                            <p:cond delay="1834"/>
                                          </p:stCondLst>
                                        </p:cTn>
                                        <p:tgtEl>
                                          <p:spTgt spid="107"/>
                                        </p:tgtEl>
                                      </p:cBhvr>
                                      <p:to x="100000" y="100000"/>
                                    </p:animScale>
                                  </p:childTnLst>
                                </p:cTn>
                              </p:par>
                            </p:childTnLst>
                          </p:cTn>
                        </p:par>
                        <p:par>
                          <p:cTn id="117" fill="hold">
                            <p:stCondLst>
                              <p:cond delay="6000"/>
                            </p:stCondLst>
                            <p:childTnLst>
                              <p:par>
                                <p:cTn id="118" presetID="26" presetClass="entr" presetSubtype="0" fill="hold" nodeType="afterEffect">
                                  <p:stCondLst>
                                    <p:cond delay="0"/>
                                  </p:stCondLst>
                                  <p:childTnLst>
                                    <p:set>
                                      <p:cBhvr>
                                        <p:cTn id="119" dur="1" fill="hold">
                                          <p:stCondLst>
                                            <p:cond delay="0"/>
                                          </p:stCondLst>
                                        </p:cTn>
                                        <p:tgtEl>
                                          <p:spTgt spid="110"/>
                                        </p:tgtEl>
                                        <p:attrNameLst>
                                          <p:attrName>style.visibility</p:attrName>
                                        </p:attrNameLst>
                                      </p:cBhvr>
                                      <p:to>
                                        <p:strVal val="visible"/>
                                      </p:to>
                                    </p:set>
                                    <p:animEffect transition="in" filter="wipe(down)">
                                      <p:cBhvr>
                                        <p:cTn id="120" dur="580">
                                          <p:stCondLst>
                                            <p:cond delay="0"/>
                                          </p:stCondLst>
                                        </p:cTn>
                                        <p:tgtEl>
                                          <p:spTgt spid="110"/>
                                        </p:tgtEl>
                                      </p:cBhvr>
                                    </p:animEffect>
                                    <p:anim calcmode="lin" valueType="num">
                                      <p:cBhvr>
                                        <p:cTn id="121"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126" dur="26">
                                          <p:stCondLst>
                                            <p:cond delay="650"/>
                                          </p:stCondLst>
                                        </p:cTn>
                                        <p:tgtEl>
                                          <p:spTgt spid="110"/>
                                        </p:tgtEl>
                                      </p:cBhvr>
                                      <p:to x="100000" y="60000"/>
                                    </p:animScale>
                                    <p:animScale>
                                      <p:cBhvr>
                                        <p:cTn id="127" dur="166" decel="50000">
                                          <p:stCondLst>
                                            <p:cond delay="676"/>
                                          </p:stCondLst>
                                        </p:cTn>
                                        <p:tgtEl>
                                          <p:spTgt spid="110"/>
                                        </p:tgtEl>
                                      </p:cBhvr>
                                      <p:to x="100000" y="100000"/>
                                    </p:animScale>
                                    <p:animScale>
                                      <p:cBhvr>
                                        <p:cTn id="128" dur="26">
                                          <p:stCondLst>
                                            <p:cond delay="1312"/>
                                          </p:stCondLst>
                                        </p:cTn>
                                        <p:tgtEl>
                                          <p:spTgt spid="110"/>
                                        </p:tgtEl>
                                      </p:cBhvr>
                                      <p:to x="100000" y="80000"/>
                                    </p:animScale>
                                    <p:animScale>
                                      <p:cBhvr>
                                        <p:cTn id="129" dur="166" decel="50000">
                                          <p:stCondLst>
                                            <p:cond delay="1338"/>
                                          </p:stCondLst>
                                        </p:cTn>
                                        <p:tgtEl>
                                          <p:spTgt spid="110"/>
                                        </p:tgtEl>
                                      </p:cBhvr>
                                      <p:to x="100000" y="100000"/>
                                    </p:animScale>
                                    <p:animScale>
                                      <p:cBhvr>
                                        <p:cTn id="130" dur="26">
                                          <p:stCondLst>
                                            <p:cond delay="1642"/>
                                          </p:stCondLst>
                                        </p:cTn>
                                        <p:tgtEl>
                                          <p:spTgt spid="110"/>
                                        </p:tgtEl>
                                      </p:cBhvr>
                                      <p:to x="100000" y="90000"/>
                                    </p:animScale>
                                    <p:animScale>
                                      <p:cBhvr>
                                        <p:cTn id="131" dur="166" decel="50000">
                                          <p:stCondLst>
                                            <p:cond delay="1668"/>
                                          </p:stCondLst>
                                        </p:cTn>
                                        <p:tgtEl>
                                          <p:spTgt spid="110"/>
                                        </p:tgtEl>
                                      </p:cBhvr>
                                      <p:to x="100000" y="100000"/>
                                    </p:animScale>
                                    <p:animScale>
                                      <p:cBhvr>
                                        <p:cTn id="132" dur="26">
                                          <p:stCondLst>
                                            <p:cond delay="1808"/>
                                          </p:stCondLst>
                                        </p:cTn>
                                        <p:tgtEl>
                                          <p:spTgt spid="110"/>
                                        </p:tgtEl>
                                      </p:cBhvr>
                                      <p:to x="100000" y="95000"/>
                                    </p:animScale>
                                    <p:animScale>
                                      <p:cBhvr>
                                        <p:cTn id="133" dur="166" decel="50000">
                                          <p:stCondLst>
                                            <p:cond delay="1834"/>
                                          </p:stCondLst>
                                        </p:cTn>
                                        <p:tgtEl>
                                          <p:spTgt spid="110"/>
                                        </p:tgtEl>
                                      </p:cBhvr>
                                      <p:to x="100000" y="100000"/>
                                    </p:animScale>
                                  </p:childTnLst>
                                </p:cTn>
                              </p:par>
                            </p:childTnLst>
                          </p:cTn>
                        </p:par>
                        <p:par>
                          <p:cTn id="134" fill="hold">
                            <p:stCondLst>
                              <p:cond delay="8000"/>
                            </p:stCondLst>
                            <p:childTnLst>
                              <p:par>
                                <p:cTn id="135" presetID="26" presetClass="entr" presetSubtype="0" fill="hold" nodeType="afterEffect">
                                  <p:stCondLst>
                                    <p:cond delay="0"/>
                                  </p:stCondLst>
                                  <p:childTnLst>
                                    <p:set>
                                      <p:cBhvr>
                                        <p:cTn id="136" dur="1" fill="hold">
                                          <p:stCondLst>
                                            <p:cond delay="0"/>
                                          </p:stCondLst>
                                        </p:cTn>
                                        <p:tgtEl>
                                          <p:spTgt spid="115"/>
                                        </p:tgtEl>
                                        <p:attrNameLst>
                                          <p:attrName>style.visibility</p:attrName>
                                        </p:attrNameLst>
                                      </p:cBhvr>
                                      <p:to>
                                        <p:strVal val="visible"/>
                                      </p:to>
                                    </p:set>
                                    <p:animEffect transition="in" filter="wipe(down)">
                                      <p:cBhvr>
                                        <p:cTn id="137" dur="580">
                                          <p:stCondLst>
                                            <p:cond delay="0"/>
                                          </p:stCondLst>
                                        </p:cTn>
                                        <p:tgtEl>
                                          <p:spTgt spid="115"/>
                                        </p:tgtEl>
                                      </p:cBhvr>
                                    </p:animEffect>
                                    <p:anim calcmode="lin" valueType="num">
                                      <p:cBhvr>
                                        <p:cTn id="138" dur="1822" tmFilter="0,0; 0.14,0.36; 0.43,0.73; 0.71,0.91; 1.0,1.0">
                                          <p:stCondLst>
                                            <p:cond delay="0"/>
                                          </p:stCondLst>
                                        </p:cTn>
                                        <p:tgtEl>
                                          <p:spTgt spid="115"/>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15"/>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15"/>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15"/>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15"/>
                                        </p:tgtEl>
                                        <p:attrNameLst>
                                          <p:attrName>ppt_y</p:attrName>
                                        </p:attrNameLst>
                                      </p:cBhvr>
                                      <p:tavLst>
                                        <p:tav tm="0" fmla="#ppt_y-sin(pi*$)/81">
                                          <p:val>
                                            <p:fltVal val="0"/>
                                          </p:val>
                                        </p:tav>
                                        <p:tav tm="100000">
                                          <p:val>
                                            <p:fltVal val="1"/>
                                          </p:val>
                                        </p:tav>
                                      </p:tavLst>
                                    </p:anim>
                                    <p:animScale>
                                      <p:cBhvr>
                                        <p:cTn id="143" dur="26">
                                          <p:stCondLst>
                                            <p:cond delay="650"/>
                                          </p:stCondLst>
                                        </p:cTn>
                                        <p:tgtEl>
                                          <p:spTgt spid="115"/>
                                        </p:tgtEl>
                                      </p:cBhvr>
                                      <p:to x="100000" y="60000"/>
                                    </p:animScale>
                                    <p:animScale>
                                      <p:cBhvr>
                                        <p:cTn id="144" dur="166" decel="50000">
                                          <p:stCondLst>
                                            <p:cond delay="676"/>
                                          </p:stCondLst>
                                        </p:cTn>
                                        <p:tgtEl>
                                          <p:spTgt spid="115"/>
                                        </p:tgtEl>
                                      </p:cBhvr>
                                      <p:to x="100000" y="100000"/>
                                    </p:animScale>
                                    <p:animScale>
                                      <p:cBhvr>
                                        <p:cTn id="145" dur="26">
                                          <p:stCondLst>
                                            <p:cond delay="1312"/>
                                          </p:stCondLst>
                                        </p:cTn>
                                        <p:tgtEl>
                                          <p:spTgt spid="115"/>
                                        </p:tgtEl>
                                      </p:cBhvr>
                                      <p:to x="100000" y="80000"/>
                                    </p:animScale>
                                    <p:animScale>
                                      <p:cBhvr>
                                        <p:cTn id="146" dur="166" decel="50000">
                                          <p:stCondLst>
                                            <p:cond delay="1338"/>
                                          </p:stCondLst>
                                        </p:cTn>
                                        <p:tgtEl>
                                          <p:spTgt spid="115"/>
                                        </p:tgtEl>
                                      </p:cBhvr>
                                      <p:to x="100000" y="100000"/>
                                    </p:animScale>
                                    <p:animScale>
                                      <p:cBhvr>
                                        <p:cTn id="147" dur="26">
                                          <p:stCondLst>
                                            <p:cond delay="1642"/>
                                          </p:stCondLst>
                                        </p:cTn>
                                        <p:tgtEl>
                                          <p:spTgt spid="115"/>
                                        </p:tgtEl>
                                      </p:cBhvr>
                                      <p:to x="100000" y="90000"/>
                                    </p:animScale>
                                    <p:animScale>
                                      <p:cBhvr>
                                        <p:cTn id="148" dur="166" decel="50000">
                                          <p:stCondLst>
                                            <p:cond delay="1668"/>
                                          </p:stCondLst>
                                        </p:cTn>
                                        <p:tgtEl>
                                          <p:spTgt spid="115"/>
                                        </p:tgtEl>
                                      </p:cBhvr>
                                      <p:to x="100000" y="100000"/>
                                    </p:animScale>
                                    <p:animScale>
                                      <p:cBhvr>
                                        <p:cTn id="149" dur="26">
                                          <p:stCondLst>
                                            <p:cond delay="1808"/>
                                          </p:stCondLst>
                                        </p:cTn>
                                        <p:tgtEl>
                                          <p:spTgt spid="115"/>
                                        </p:tgtEl>
                                      </p:cBhvr>
                                      <p:to x="100000" y="95000"/>
                                    </p:animScale>
                                    <p:animScale>
                                      <p:cBhvr>
                                        <p:cTn id="150" dur="166" decel="50000">
                                          <p:stCondLst>
                                            <p:cond delay="1834"/>
                                          </p:stCondLst>
                                        </p:cTn>
                                        <p:tgtEl>
                                          <p:spTgt spid="115"/>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2000"/>
                                        <p:tgtEl>
                                          <p:spTgt spid="75"/>
                                        </p:tgtEl>
                                      </p:cBhvr>
                                    </p:animEffect>
                                    <p:set>
                                      <p:cBhvr>
                                        <p:cTn id="155" dur="1" fill="hold">
                                          <p:stCondLst>
                                            <p:cond delay="1999"/>
                                          </p:stCondLst>
                                        </p:cTn>
                                        <p:tgtEl>
                                          <p:spTgt spid="7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2000"/>
                                        <p:tgtEl>
                                          <p:spTgt spid="103"/>
                                        </p:tgtEl>
                                      </p:cBhvr>
                                    </p:animEffect>
                                    <p:set>
                                      <p:cBhvr>
                                        <p:cTn id="158" dur="1" fill="hold">
                                          <p:stCondLst>
                                            <p:cond delay="1999"/>
                                          </p:stCondLst>
                                        </p:cTn>
                                        <p:tgtEl>
                                          <p:spTgt spid="103"/>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2000"/>
                                        <p:tgtEl>
                                          <p:spTgt spid="104"/>
                                        </p:tgtEl>
                                      </p:cBhvr>
                                    </p:animEffect>
                                    <p:set>
                                      <p:cBhvr>
                                        <p:cTn id="161" dur="1" fill="hold">
                                          <p:stCondLst>
                                            <p:cond delay="1999"/>
                                          </p:stCondLst>
                                        </p:cTn>
                                        <p:tgtEl>
                                          <p:spTgt spid="104"/>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2000"/>
                                        <p:tgtEl>
                                          <p:spTgt spid="107"/>
                                        </p:tgtEl>
                                      </p:cBhvr>
                                    </p:animEffect>
                                    <p:set>
                                      <p:cBhvr>
                                        <p:cTn id="164" dur="1" fill="hold">
                                          <p:stCondLst>
                                            <p:cond delay="1999"/>
                                          </p:stCondLst>
                                        </p:cTn>
                                        <p:tgtEl>
                                          <p:spTgt spid="107"/>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2000"/>
                                        <p:tgtEl>
                                          <p:spTgt spid="110"/>
                                        </p:tgtEl>
                                      </p:cBhvr>
                                    </p:animEffect>
                                    <p:set>
                                      <p:cBhvr>
                                        <p:cTn id="167" dur="1" fill="hold">
                                          <p:stCondLst>
                                            <p:cond delay="1999"/>
                                          </p:stCondLst>
                                        </p:cTn>
                                        <p:tgtEl>
                                          <p:spTgt spid="110"/>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2000"/>
                                        <p:tgtEl>
                                          <p:spTgt spid="115"/>
                                        </p:tgtEl>
                                      </p:cBhvr>
                                    </p:animEffect>
                                    <p:set>
                                      <p:cBhvr>
                                        <p:cTn id="170" dur="1" fill="hold">
                                          <p:stCondLst>
                                            <p:cond delay="1999"/>
                                          </p:stCondLst>
                                        </p:cTn>
                                        <p:tgtEl>
                                          <p:spTgt spid="115"/>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wipe(down)">
                                      <p:cBhvr>
                                        <p:cTn id="175" dur="145">
                                          <p:stCondLst>
                                            <p:cond delay="0"/>
                                          </p:stCondLst>
                                        </p:cTn>
                                        <p:tgtEl>
                                          <p:spTgt spid="63"/>
                                        </p:tgtEl>
                                      </p:cBhvr>
                                    </p:animEffect>
                                    <p:anim calcmode="lin" valueType="num">
                                      <p:cBhvr>
                                        <p:cTn id="176" dur="456"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77" dur="16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78" dur="166" tmFilter="0, 0; 0.125,0.2665; 0.25,0.4; 0.375,0.465; 0.5,0.5;  0.625,0.535; 0.75,0.6; 0.875,0.7335; 1,1">
                                          <p:stCondLst>
                                            <p:cond delay="166"/>
                                          </p:stCondLst>
                                        </p:cTn>
                                        <p:tgtEl>
                                          <p:spTgt spid="63"/>
                                        </p:tgtEl>
                                        <p:attrNameLst>
                                          <p:attrName>ppt_y</p:attrName>
                                        </p:attrNameLst>
                                      </p:cBhvr>
                                      <p:tavLst>
                                        <p:tav tm="0" fmla="#ppt_y-sin(pi*$)/9">
                                          <p:val>
                                            <p:fltVal val="0"/>
                                          </p:val>
                                        </p:tav>
                                        <p:tav tm="100000">
                                          <p:val>
                                            <p:fltVal val="1"/>
                                          </p:val>
                                        </p:tav>
                                      </p:tavLst>
                                    </p:anim>
                                    <p:anim calcmode="lin" valueType="num">
                                      <p:cBhvr>
                                        <p:cTn id="179" dur="83" tmFilter="0, 0; 0.125,0.2665; 0.25,0.4; 0.375,0.465; 0.5,0.5;  0.625,0.535; 0.75,0.6; 0.875,0.7335; 1,1">
                                          <p:stCondLst>
                                            <p:cond delay="331"/>
                                          </p:stCondLst>
                                        </p:cTn>
                                        <p:tgtEl>
                                          <p:spTgt spid="63"/>
                                        </p:tgtEl>
                                        <p:attrNameLst>
                                          <p:attrName>ppt_y</p:attrName>
                                        </p:attrNameLst>
                                      </p:cBhvr>
                                      <p:tavLst>
                                        <p:tav tm="0" fmla="#ppt_y-sin(pi*$)/27">
                                          <p:val>
                                            <p:fltVal val="0"/>
                                          </p:val>
                                        </p:tav>
                                        <p:tav tm="100000">
                                          <p:val>
                                            <p:fltVal val="1"/>
                                          </p:val>
                                        </p:tav>
                                      </p:tavLst>
                                    </p:anim>
                                    <p:anim calcmode="lin" valueType="num">
                                      <p:cBhvr>
                                        <p:cTn id="180" dur="41" tmFilter="0, 0; 0.125,0.2665; 0.25,0.4; 0.375,0.465; 0.5,0.5;  0.625,0.535; 0.75,0.6; 0.875,0.7335; 1,1">
                                          <p:stCondLst>
                                            <p:cond delay="414"/>
                                          </p:stCondLst>
                                        </p:cTn>
                                        <p:tgtEl>
                                          <p:spTgt spid="63"/>
                                        </p:tgtEl>
                                        <p:attrNameLst>
                                          <p:attrName>ppt_y</p:attrName>
                                        </p:attrNameLst>
                                      </p:cBhvr>
                                      <p:tavLst>
                                        <p:tav tm="0" fmla="#ppt_y-sin(pi*$)/81">
                                          <p:val>
                                            <p:fltVal val="0"/>
                                          </p:val>
                                        </p:tav>
                                        <p:tav tm="100000">
                                          <p:val>
                                            <p:fltVal val="1"/>
                                          </p:val>
                                        </p:tav>
                                      </p:tavLst>
                                    </p:anim>
                                    <p:animScale>
                                      <p:cBhvr>
                                        <p:cTn id="181" dur="7">
                                          <p:stCondLst>
                                            <p:cond delay="163"/>
                                          </p:stCondLst>
                                        </p:cTn>
                                        <p:tgtEl>
                                          <p:spTgt spid="63"/>
                                        </p:tgtEl>
                                      </p:cBhvr>
                                      <p:to x="100000" y="60000"/>
                                    </p:animScale>
                                    <p:animScale>
                                      <p:cBhvr>
                                        <p:cTn id="182" dur="42" decel="50000">
                                          <p:stCondLst>
                                            <p:cond delay="169"/>
                                          </p:stCondLst>
                                        </p:cTn>
                                        <p:tgtEl>
                                          <p:spTgt spid="63"/>
                                        </p:tgtEl>
                                      </p:cBhvr>
                                      <p:to x="100000" y="100000"/>
                                    </p:animScale>
                                    <p:animScale>
                                      <p:cBhvr>
                                        <p:cTn id="183" dur="7">
                                          <p:stCondLst>
                                            <p:cond delay="328"/>
                                          </p:stCondLst>
                                        </p:cTn>
                                        <p:tgtEl>
                                          <p:spTgt spid="63"/>
                                        </p:tgtEl>
                                      </p:cBhvr>
                                      <p:to x="100000" y="80000"/>
                                    </p:animScale>
                                    <p:animScale>
                                      <p:cBhvr>
                                        <p:cTn id="184" dur="42" decel="50000">
                                          <p:stCondLst>
                                            <p:cond delay="335"/>
                                          </p:stCondLst>
                                        </p:cTn>
                                        <p:tgtEl>
                                          <p:spTgt spid="63"/>
                                        </p:tgtEl>
                                      </p:cBhvr>
                                      <p:to x="100000" y="100000"/>
                                    </p:animScale>
                                    <p:animScale>
                                      <p:cBhvr>
                                        <p:cTn id="185" dur="7">
                                          <p:stCondLst>
                                            <p:cond delay="411"/>
                                          </p:stCondLst>
                                        </p:cTn>
                                        <p:tgtEl>
                                          <p:spTgt spid="63"/>
                                        </p:tgtEl>
                                      </p:cBhvr>
                                      <p:to x="100000" y="90000"/>
                                    </p:animScale>
                                    <p:animScale>
                                      <p:cBhvr>
                                        <p:cTn id="186" dur="42" decel="50000">
                                          <p:stCondLst>
                                            <p:cond delay="417"/>
                                          </p:stCondLst>
                                        </p:cTn>
                                        <p:tgtEl>
                                          <p:spTgt spid="63"/>
                                        </p:tgtEl>
                                      </p:cBhvr>
                                      <p:to x="100000" y="100000"/>
                                    </p:animScale>
                                    <p:animScale>
                                      <p:cBhvr>
                                        <p:cTn id="187" dur="7">
                                          <p:stCondLst>
                                            <p:cond delay="452"/>
                                          </p:stCondLst>
                                        </p:cTn>
                                        <p:tgtEl>
                                          <p:spTgt spid="63"/>
                                        </p:tgtEl>
                                      </p:cBhvr>
                                      <p:to x="100000" y="95000"/>
                                    </p:animScale>
                                    <p:animScale>
                                      <p:cBhvr>
                                        <p:cTn id="188" dur="42" decel="50000">
                                          <p:stCondLst>
                                            <p:cond delay="459"/>
                                          </p:stCondLst>
                                        </p:cTn>
                                        <p:tgtEl>
                                          <p:spTgt spid="63"/>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7" presetClass="entr" presetSubtype="0" fill="hold" nodeType="clickEffect">
                                  <p:stCondLst>
                                    <p:cond delay="0"/>
                                  </p:stCondLst>
                                  <p:iterate type="lt">
                                    <p:tmPct val="50000"/>
                                  </p:iterate>
                                  <p:childTnLst>
                                    <p:set>
                                      <p:cBhvr>
                                        <p:cTn id="192" dur="1" fill="hold">
                                          <p:stCondLst>
                                            <p:cond delay="0"/>
                                          </p:stCondLst>
                                        </p:cTn>
                                        <p:tgtEl>
                                          <p:spTgt spid="59">
                                            <p:txEl>
                                              <p:pRg st="0" end="0"/>
                                            </p:txEl>
                                          </p:spTgt>
                                        </p:tgtEl>
                                        <p:attrNameLst>
                                          <p:attrName>style.visibility</p:attrName>
                                        </p:attrNameLst>
                                      </p:cBhvr>
                                      <p:to>
                                        <p:strVal val="visible"/>
                                      </p:to>
                                    </p:set>
                                    <p:anim calcmode="discrete" valueType="clr">
                                      <p:cBhvr override="childStyle">
                                        <p:cTn id="193" dur="80"/>
                                        <p:tgtEl>
                                          <p:spTgt spid="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4" dur="80"/>
                                        <p:tgtEl>
                                          <p:spTgt spid="59">
                                            <p:txEl>
                                              <p:pRg st="0" end="0"/>
                                            </p:txEl>
                                          </p:spTgt>
                                        </p:tgtEl>
                                        <p:attrNameLst>
                                          <p:attrName>fillcolor</p:attrName>
                                        </p:attrNameLst>
                                      </p:cBhvr>
                                      <p:tavLst>
                                        <p:tav tm="0">
                                          <p:val>
                                            <p:clrVal>
                                              <a:schemeClr val="accent2"/>
                                            </p:clrVal>
                                          </p:val>
                                        </p:tav>
                                        <p:tav tm="50000">
                                          <p:val>
                                            <p:clrVal>
                                              <a:schemeClr val="hlink"/>
                                            </p:clrVal>
                                          </p:val>
                                        </p:tav>
                                      </p:tavLst>
                                    </p:anim>
                                    <p:set>
                                      <p:cBhvr>
                                        <p:cTn id="195" dur="80"/>
                                        <p:tgtEl>
                                          <p:spTgt spid="59">
                                            <p:txEl>
                                              <p:pRg st="0" end="0"/>
                                            </p:txEl>
                                          </p:spTgt>
                                        </p:tgtEl>
                                        <p:attrNameLst>
                                          <p:attrName>fill.type</p:attrName>
                                        </p:attrNameLst>
                                      </p:cBhvr>
                                      <p:to>
                                        <p:strVal val="solid"/>
                                      </p:to>
                                    </p:set>
                                  </p:childTnLst>
                                </p:cTn>
                              </p:par>
                            </p:childTnLst>
                          </p:cTn>
                        </p:par>
                      </p:childTnLst>
                    </p:cTn>
                  </p:par>
                  <p:par>
                    <p:cTn id="196" fill="hold">
                      <p:stCondLst>
                        <p:cond delay="indefinite"/>
                      </p:stCondLst>
                      <p:childTnLst>
                        <p:par>
                          <p:cTn id="197" fill="hold">
                            <p:stCondLst>
                              <p:cond delay="0"/>
                            </p:stCondLst>
                            <p:childTnLst>
                              <p:par>
                                <p:cTn id="198" presetID="27" presetClass="entr" presetSubtype="0" fill="hold" nodeType="clickEffect">
                                  <p:stCondLst>
                                    <p:cond delay="0"/>
                                  </p:stCondLst>
                                  <p:iterate type="lt">
                                    <p:tmPct val="50000"/>
                                  </p:iterate>
                                  <p:childTnLst>
                                    <p:set>
                                      <p:cBhvr>
                                        <p:cTn id="199" dur="1" fill="hold">
                                          <p:stCondLst>
                                            <p:cond delay="0"/>
                                          </p:stCondLst>
                                        </p:cTn>
                                        <p:tgtEl>
                                          <p:spTgt spid="59">
                                            <p:txEl>
                                              <p:pRg st="1" end="1"/>
                                            </p:txEl>
                                          </p:spTgt>
                                        </p:tgtEl>
                                        <p:attrNameLst>
                                          <p:attrName>style.visibility</p:attrName>
                                        </p:attrNameLst>
                                      </p:cBhvr>
                                      <p:to>
                                        <p:strVal val="visible"/>
                                      </p:to>
                                    </p:set>
                                    <p:anim calcmode="discrete" valueType="clr">
                                      <p:cBhvr override="childStyle">
                                        <p:cTn id="200" dur="80"/>
                                        <p:tgtEl>
                                          <p:spTgt spid="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1" dur="80"/>
                                        <p:tgtEl>
                                          <p:spTgt spid="59">
                                            <p:txEl>
                                              <p:pRg st="1" end="1"/>
                                            </p:txEl>
                                          </p:spTgt>
                                        </p:tgtEl>
                                        <p:attrNameLst>
                                          <p:attrName>fillcolor</p:attrName>
                                        </p:attrNameLst>
                                      </p:cBhvr>
                                      <p:tavLst>
                                        <p:tav tm="0">
                                          <p:val>
                                            <p:clrVal>
                                              <a:schemeClr val="accent2"/>
                                            </p:clrVal>
                                          </p:val>
                                        </p:tav>
                                        <p:tav tm="50000">
                                          <p:val>
                                            <p:clrVal>
                                              <a:schemeClr val="hlink"/>
                                            </p:clrVal>
                                          </p:val>
                                        </p:tav>
                                      </p:tavLst>
                                    </p:anim>
                                    <p:set>
                                      <p:cBhvr>
                                        <p:cTn id="202" dur="80"/>
                                        <p:tgtEl>
                                          <p:spTgt spid="59">
                                            <p:txEl>
                                              <p:pRg st="1" end="1"/>
                                            </p:txEl>
                                          </p:spTgt>
                                        </p:tgtEl>
                                        <p:attrNameLst>
                                          <p:attrName>fill.type</p:attrName>
                                        </p:attrNameLst>
                                      </p:cBhvr>
                                      <p:to>
                                        <p:strVal val="solid"/>
                                      </p:to>
                                    </p:set>
                                  </p:childTnLst>
                                </p:cTn>
                              </p:par>
                            </p:childTnLst>
                          </p:cTn>
                        </p:par>
                      </p:childTnLst>
                    </p:cTn>
                  </p:par>
                  <p:par>
                    <p:cTn id="203" fill="hold">
                      <p:stCondLst>
                        <p:cond delay="indefinite"/>
                      </p:stCondLst>
                      <p:childTnLst>
                        <p:par>
                          <p:cTn id="204" fill="hold">
                            <p:stCondLst>
                              <p:cond delay="0"/>
                            </p:stCondLst>
                            <p:childTnLst>
                              <p:par>
                                <p:cTn id="205" presetID="27" presetClass="entr" presetSubtype="0" fill="hold" nodeType="clickEffect">
                                  <p:stCondLst>
                                    <p:cond delay="0"/>
                                  </p:stCondLst>
                                  <p:iterate type="lt">
                                    <p:tmPct val="50000"/>
                                  </p:iterate>
                                  <p:childTnLst>
                                    <p:set>
                                      <p:cBhvr>
                                        <p:cTn id="206" dur="1" fill="hold">
                                          <p:stCondLst>
                                            <p:cond delay="0"/>
                                          </p:stCondLst>
                                        </p:cTn>
                                        <p:tgtEl>
                                          <p:spTgt spid="59">
                                            <p:txEl>
                                              <p:pRg st="2" end="2"/>
                                            </p:txEl>
                                          </p:spTgt>
                                        </p:tgtEl>
                                        <p:attrNameLst>
                                          <p:attrName>style.visibility</p:attrName>
                                        </p:attrNameLst>
                                      </p:cBhvr>
                                      <p:to>
                                        <p:strVal val="visible"/>
                                      </p:to>
                                    </p:set>
                                    <p:anim calcmode="discrete" valueType="clr">
                                      <p:cBhvr override="childStyle">
                                        <p:cTn id="207" dur="80"/>
                                        <p:tgtEl>
                                          <p:spTgt spid="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8" dur="80"/>
                                        <p:tgtEl>
                                          <p:spTgt spid="59">
                                            <p:txEl>
                                              <p:pRg st="2" end="2"/>
                                            </p:txEl>
                                          </p:spTgt>
                                        </p:tgtEl>
                                        <p:attrNameLst>
                                          <p:attrName>fillcolor</p:attrName>
                                        </p:attrNameLst>
                                      </p:cBhvr>
                                      <p:tavLst>
                                        <p:tav tm="0">
                                          <p:val>
                                            <p:clrVal>
                                              <a:schemeClr val="accent2"/>
                                            </p:clrVal>
                                          </p:val>
                                        </p:tav>
                                        <p:tav tm="50000">
                                          <p:val>
                                            <p:clrVal>
                                              <a:schemeClr val="hlink"/>
                                            </p:clrVal>
                                          </p:val>
                                        </p:tav>
                                      </p:tavLst>
                                    </p:anim>
                                    <p:set>
                                      <p:cBhvr>
                                        <p:cTn id="209" dur="80"/>
                                        <p:tgtEl>
                                          <p:spTgt spid="59">
                                            <p:txEl>
                                              <p:pRg st="2" end="2"/>
                                            </p:txEl>
                                          </p:spTgt>
                                        </p:tgtEl>
                                        <p:attrNameLst>
                                          <p:attrName>fill.type</p:attrName>
                                        </p:attrNameLst>
                                      </p:cBhvr>
                                      <p:to>
                                        <p:strVal val="solid"/>
                                      </p:to>
                                    </p:set>
                                  </p:childTnLst>
                                </p:cTn>
                              </p:par>
                            </p:childTnLst>
                          </p:cTn>
                        </p:par>
                      </p:childTnLst>
                    </p:cTn>
                  </p:par>
                  <p:par>
                    <p:cTn id="210" fill="hold">
                      <p:stCondLst>
                        <p:cond delay="indefinite"/>
                      </p:stCondLst>
                      <p:childTnLst>
                        <p:par>
                          <p:cTn id="211" fill="hold">
                            <p:stCondLst>
                              <p:cond delay="0"/>
                            </p:stCondLst>
                            <p:childTnLst>
                              <p:par>
                                <p:cTn id="212" presetID="26" presetClass="entr" presetSubtype="0" fill="hold" grpId="0" nodeType="clickEffect">
                                  <p:stCondLst>
                                    <p:cond delay="0"/>
                                  </p:stCondLst>
                                  <p:childTnLst>
                                    <p:set>
                                      <p:cBhvr>
                                        <p:cTn id="213" dur="1" fill="hold">
                                          <p:stCondLst>
                                            <p:cond delay="0"/>
                                          </p:stCondLst>
                                        </p:cTn>
                                        <p:tgtEl>
                                          <p:spTgt spid="61"/>
                                        </p:tgtEl>
                                        <p:attrNameLst>
                                          <p:attrName>style.visibility</p:attrName>
                                        </p:attrNameLst>
                                      </p:cBhvr>
                                      <p:to>
                                        <p:strVal val="visible"/>
                                      </p:to>
                                    </p:set>
                                    <p:animEffect transition="in" filter="wipe(down)">
                                      <p:cBhvr>
                                        <p:cTn id="214" dur="145">
                                          <p:stCondLst>
                                            <p:cond delay="0"/>
                                          </p:stCondLst>
                                        </p:cTn>
                                        <p:tgtEl>
                                          <p:spTgt spid="61"/>
                                        </p:tgtEl>
                                      </p:cBhvr>
                                    </p:animEffect>
                                    <p:anim calcmode="lin" valueType="num">
                                      <p:cBhvr>
                                        <p:cTn id="215" dur="456"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16" dur="166"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17" dur="166" tmFilter="0, 0; 0.125,0.2665; 0.25,0.4; 0.375,0.465; 0.5,0.5;  0.625,0.535; 0.75,0.6; 0.875,0.7335; 1,1">
                                          <p:stCondLst>
                                            <p:cond delay="166"/>
                                          </p:stCondLst>
                                        </p:cTn>
                                        <p:tgtEl>
                                          <p:spTgt spid="61"/>
                                        </p:tgtEl>
                                        <p:attrNameLst>
                                          <p:attrName>ppt_y</p:attrName>
                                        </p:attrNameLst>
                                      </p:cBhvr>
                                      <p:tavLst>
                                        <p:tav tm="0" fmla="#ppt_y-sin(pi*$)/9">
                                          <p:val>
                                            <p:fltVal val="0"/>
                                          </p:val>
                                        </p:tav>
                                        <p:tav tm="100000">
                                          <p:val>
                                            <p:fltVal val="1"/>
                                          </p:val>
                                        </p:tav>
                                      </p:tavLst>
                                    </p:anim>
                                    <p:anim calcmode="lin" valueType="num">
                                      <p:cBhvr>
                                        <p:cTn id="218" dur="83" tmFilter="0, 0; 0.125,0.2665; 0.25,0.4; 0.375,0.465; 0.5,0.5;  0.625,0.535; 0.75,0.6; 0.875,0.7335; 1,1">
                                          <p:stCondLst>
                                            <p:cond delay="331"/>
                                          </p:stCondLst>
                                        </p:cTn>
                                        <p:tgtEl>
                                          <p:spTgt spid="61"/>
                                        </p:tgtEl>
                                        <p:attrNameLst>
                                          <p:attrName>ppt_y</p:attrName>
                                        </p:attrNameLst>
                                      </p:cBhvr>
                                      <p:tavLst>
                                        <p:tav tm="0" fmla="#ppt_y-sin(pi*$)/27">
                                          <p:val>
                                            <p:fltVal val="0"/>
                                          </p:val>
                                        </p:tav>
                                        <p:tav tm="100000">
                                          <p:val>
                                            <p:fltVal val="1"/>
                                          </p:val>
                                        </p:tav>
                                      </p:tavLst>
                                    </p:anim>
                                    <p:anim calcmode="lin" valueType="num">
                                      <p:cBhvr>
                                        <p:cTn id="219" dur="41" tmFilter="0, 0; 0.125,0.2665; 0.25,0.4; 0.375,0.465; 0.5,0.5;  0.625,0.535; 0.75,0.6; 0.875,0.7335; 1,1">
                                          <p:stCondLst>
                                            <p:cond delay="414"/>
                                          </p:stCondLst>
                                        </p:cTn>
                                        <p:tgtEl>
                                          <p:spTgt spid="61"/>
                                        </p:tgtEl>
                                        <p:attrNameLst>
                                          <p:attrName>ppt_y</p:attrName>
                                        </p:attrNameLst>
                                      </p:cBhvr>
                                      <p:tavLst>
                                        <p:tav tm="0" fmla="#ppt_y-sin(pi*$)/81">
                                          <p:val>
                                            <p:fltVal val="0"/>
                                          </p:val>
                                        </p:tav>
                                        <p:tav tm="100000">
                                          <p:val>
                                            <p:fltVal val="1"/>
                                          </p:val>
                                        </p:tav>
                                      </p:tavLst>
                                    </p:anim>
                                    <p:animScale>
                                      <p:cBhvr>
                                        <p:cTn id="220" dur="7">
                                          <p:stCondLst>
                                            <p:cond delay="163"/>
                                          </p:stCondLst>
                                        </p:cTn>
                                        <p:tgtEl>
                                          <p:spTgt spid="61"/>
                                        </p:tgtEl>
                                      </p:cBhvr>
                                      <p:to x="100000" y="60000"/>
                                    </p:animScale>
                                    <p:animScale>
                                      <p:cBhvr>
                                        <p:cTn id="221" dur="42" decel="50000">
                                          <p:stCondLst>
                                            <p:cond delay="169"/>
                                          </p:stCondLst>
                                        </p:cTn>
                                        <p:tgtEl>
                                          <p:spTgt spid="61"/>
                                        </p:tgtEl>
                                      </p:cBhvr>
                                      <p:to x="100000" y="100000"/>
                                    </p:animScale>
                                    <p:animScale>
                                      <p:cBhvr>
                                        <p:cTn id="222" dur="7">
                                          <p:stCondLst>
                                            <p:cond delay="328"/>
                                          </p:stCondLst>
                                        </p:cTn>
                                        <p:tgtEl>
                                          <p:spTgt spid="61"/>
                                        </p:tgtEl>
                                      </p:cBhvr>
                                      <p:to x="100000" y="80000"/>
                                    </p:animScale>
                                    <p:animScale>
                                      <p:cBhvr>
                                        <p:cTn id="223" dur="42" decel="50000">
                                          <p:stCondLst>
                                            <p:cond delay="335"/>
                                          </p:stCondLst>
                                        </p:cTn>
                                        <p:tgtEl>
                                          <p:spTgt spid="61"/>
                                        </p:tgtEl>
                                      </p:cBhvr>
                                      <p:to x="100000" y="100000"/>
                                    </p:animScale>
                                    <p:animScale>
                                      <p:cBhvr>
                                        <p:cTn id="224" dur="7">
                                          <p:stCondLst>
                                            <p:cond delay="411"/>
                                          </p:stCondLst>
                                        </p:cTn>
                                        <p:tgtEl>
                                          <p:spTgt spid="61"/>
                                        </p:tgtEl>
                                      </p:cBhvr>
                                      <p:to x="100000" y="90000"/>
                                    </p:animScale>
                                    <p:animScale>
                                      <p:cBhvr>
                                        <p:cTn id="225" dur="42" decel="50000">
                                          <p:stCondLst>
                                            <p:cond delay="417"/>
                                          </p:stCondLst>
                                        </p:cTn>
                                        <p:tgtEl>
                                          <p:spTgt spid="61"/>
                                        </p:tgtEl>
                                      </p:cBhvr>
                                      <p:to x="100000" y="100000"/>
                                    </p:animScale>
                                    <p:animScale>
                                      <p:cBhvr>
                                        <p:cTn id="226" dur="7">
                                          <p:stCondLst>
                                            <p:cond delay="452"/>
                                          </p:stCondLst>
                                        </p:cTn>
                                        <p:tgtEl>
                                          <p:spTgt spid="61"/>
                                        </p:tgtEl>
                                      </p:cBhvr>
                                      <p:to x="100000" y="95000"/>
                                    </p:animScale>
                                    <p:animScale>
                                      <p:cBhvr>
                                        <p:cTn id="227" dur="42" decel="50000">
                                          <p:stCondLst>
                                            <p:cond delay="459"/>
                                          </p:stCondLst>
                                        </p:cTn>
                                        <p:tgtEl>
                                          <p:spTgt spid="61"/>
                                        </p:tgtEl>
                                      </p:cBhvr>
                                      <p:to x="100000" y="100000"/>
                                    </p:animScale>
                                  </p:childTnLst>
                                </p:cTn>
                              </p:par>
                            </p:childTnLst>
                          </p:cTn>
                        </p:par>
                      </p:childTnLst>
                    </p:cTn>
                  </p:par>
                  <p:par>
                    <p:cTn id="228" fill="hold">
                      <p:stCondLst>
                        <p:cond delay="indefinite"/>
                      </p:stCondLst>
                      <p:childTnLst>
                        <p:par>
                          <p:cTn id="229" fill="hold">
                            <p:stCondLst>
                              <p:cond delay="0"/>
                            </p:stCondLst>
                            <p:childTnLst>
                              <p:par>
                                <p:cTn id="230" presetID="27" presetClass="entr" presetSubtype="0" fill="hold" nodeType="clickEffect">
                                  <p:stCondLst>
                                    <p:cond delay="0"/>
                                  </p:stCondLst>
                                  <p:iterate type="lt">
                                    <p:tmPct val="50000"/>
                                  </p:iterate>
                                  <p:childTnLst>
                                    <p:set>
                                      <p:cBhvr>
                                        <p:cTn id="231" dur="1" fill="hold">
                                          <p:stCondLst>
                                            <p:cond delay="0"/>
                                          </p:stCondLst>
                                        </p:cTn>
                                        <p:tgtEl>
                                          <p:spTgt spid="60">
                                            <p:txEl>
                                              <p:pRg st="0" end="0"/>
                                            </p:txEl>
                                          </p:spTgt>
                                        </p:tgtEl>
                                        <p:attrNameLst>
                                          <p:attrName>style.visibility</p:attrName>
                                        </p:attrNameLst>
                                      </p:cBhvr>
                                      <p:to>
                                        <p:strVal val="visible"/>
                                      </p:to>
                                    </p:set>
                                    <p:anim calcmode="discrete" valueType="clr">
                                      <p:cBhvr override="childStyle">
                                        <p:cTn id="232" dur="500"/>
                                        <p:tgtEl>
                                          <p:spTgt spid="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3" dur="500"/>
                                        <p:tgtEl>
                                          <p:spTgt spid="60">
                                            <p:txEl>
                                              <p:pRg st="0" end="0"/>
                                            </p:txEl>
                                          </p:spTgt>
                                        </p:tgtEl>
                                        <p:attrNameLst>
                                          <p:attrName>fillcolor</p:attrName>
                                        </p:attrNameLst>
                                      </p:cBhvr>
                                      <p:tavLst>
                                        <p:tav tm="0">
                                          <p:val>
                                            <p:clrVal>
                                              <a:schemeClr val="accent2"/>
                                            </p:clrVal>
                                          </p:val>
                                        </p:tav>
                                        <p:tav tm="50000">
                                          <p:val>
                                            <p:clrVal>
                                              <a:schemeClr val="hlink"/>
                                            </p:clrVal>
                                          </p:val>
                                        </p:tav>
                                      </p:tavLst>
                                    </p:anim>
                                    <p:set>
                                      <p:cBhvr>
                                        <p:cTn id="234" dur="500"/>
                                        <p:tgtEl>
                                          <p:spTgt spid="60">
                                            <p:txEl>
                                              <p:pRg st="0" end="0"/>
                                            </p:txEl>
                                          </p:spTgt>
                                        </p:tgtEl>
                                        <p:attrNameLst>
                                          <p:attrName>fill.type</p:attrName>
                                        </p:attrNameLst>
                                      </p:cBhvr>
                                      <p:to>
                                        <p:strVal val="solid"/>
                                      </p:to>
                                    </p:set>
                                  </p:childTnLst>
                                </p:cTn>
                              </p:par>
                            </p:childTnLst>
                          </p:cTn>
                        </p:par>
                      </p:childTnLst>
                    </p:cTn>
                  </p:par>
                  <p:par>
                    <p:cTn id="235" fill="hold">
                      <p:stCondLst>
                        <p:cond delay="indefinite"/>
                      </p:stCondLst>
                      <p:childTnLst>
                        <p:par>
                          <p:cTn id="236" fill="hold">
                            <p:stCondLst>
                              <p:cond delay="0"/>
                            </p:stCondLst>
                            <p:childTnLst>
                              <p:par>
                                <p:cTn id="237" presetID="27" presetClass="entr" presetSubtype="0" fill="hold" nodeType="clickEffect">
                                  <p:stCondLst>
                                    <p:cond delay="0"/>
                                  </p:stCondLst>
                                  <p:iterate type="lt">
                                    <p:tmPct val="50000"/>
                                  </p:iterate>
                                  <p:childTnLst>
                                    <p:set>
                                      <p:cBhvr>
                                        <p:cTn id="238" dur="1" fill="hold">
                                          <p:stCondLst>
                                            <p:cond delay="0"/>
                                          </p:stCondLst>
                                        </p:cTn>
                                        <p:tgtEl>
                                          <p:spTgt spid="60">
                                            <p:txEl>
                                              <p:pRg st="1" end="1"/>
                                            </p:txEl>
                                          </p:spTgt>
                                        </p:tgtEl>
                                        <p:attrNameLst>
                                          <p:attrName>style.visibility</p:attrName>
                                        </p:attrNameLst>
                                      </p:cBhvr>
                                      <p:to>
                                        <p:strVal val="visible"/>
                                      </p:to>
                                    </p:set>
                                    <p:anim calcmode="discrete" valueType="clr">
                                      <p:cBhvr override="childStyle">
                                        <p:cTn id="239" dur="500"/>
                                        <p:tgtEl>
                                          <p:spTgt spid="6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0" dur="500"/>
                                        <p:tgtEl>
                                          <p:spTgt spid="60">
                                            <p:txEl>
                                              <p:pRg st="1" end="1"/>
                                            </p:txEl>
                                          </p:spTgt>
                                        </p:tgtEl>
                                        <p:attrNameLst>
                                          <p:attrName>fillcolor</p:attrName>
                                        </p:attrNameLst>
                                      </p:cBhvr>
                                      <p:tavLst>
                                        <p:tav tm="0">
                                          <p:val>
                                            <p:clrVal>
                                              <a:schemeClr val="accent2"/>
                                            </p:clrVal>
                                          </p:val>
                                        </p:tav>
                                        <p:tav tm="50000">
                                          <p:val>
                                            <p:clrVal>
                                              <a:schemeClr val="hlink"/>
                                            </p:clrVal>
                                          </p:val>
                                        </p:tav>
                                      </p:tavLst>
                                    </p:anim>
                                    <p:set>
                                      <p:cBhvr>
                                        <p:cTn id="241" dur="500"/>
                                        <p:tgtEl>
                                          <p:spTgt spid="6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9882" grpId="0" animBg="1"/>
      <p:bldP spid="79932" grpId="0" animBg="1"/>
      <p:bldP spid="79935" grpId="0" animBg="1"/>
      <p:bldP spid="79937" grpId="0"/>
      <p:bldP spid="61" grpId="0" animBg="1"/>
      <p:bldP spid="75" grpId="0" animBg="1"/>
      <p:bldP spid="7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301" name="Text Box 2"/>
          <p:cNvSpPr txBox="1">
            <a:spLocks noChangeArrowheads="1"/>
          </p:cNvSpPr>
          <p:nvPr/>
        </p:nvSpPr>
        <p:spPr bwMode="auto">
          <a:xfrm>
            <a:off x="322263" y="219075"/>
            <a:ext cx="9163050" cy="1477328"/>
          </a:xfrm>
          <a:prstGeom prst="rect">
            <a:avLst/>
          </a:prstGeom>
          <a:noFill/>
          <a:ln w="57150" algn="ctr">
            <a:noFill/>
            <a:miter lim="800000"/>
            <a:headEnd/>
            <a:tailEnd/>
          </a:ln>
        </p:spPr>
        <p:txBody>
          <a:bodyPr>
            <a:spAutoFit/>
          </a:bodyPr>
          <a:lstStyle/>
          <a:p>
            <a:pPr algn="just" eaLnBrk="0" hangingPunct="0">
              <a:lnSpc>
                <a:spcPct val="150000"/>
              </a:lnSpc>
            </a:pPr>
            <a:r>
              <a:rPr lang="es-ES" sz="2000" dirty="0">
                <a:latin typeface="Comic Sans MS" pitchFamily="66" charset="0"/>
              </a:rPr>
              <a:t>	</a:t>
            </a:r>
            <a:r>
              <a:rPr lang="es-ES" sz="2000" b="1" dirty="0" smtClean="0">
                <a:latin typeface="Comic Sans MS" pitchFamily="66" charset="0"/>
              </a:rPr>
              <a:t>K.E.5</a:t>
            </a:r>
            <a:r>
              <a:rPr lang="es-ES" sz="2000" b="1" dirty="0">
                <a:latin typeface="Comic Sans MS" pitchFamily="66" charset="0"/>
              </a:rPr>
              <a:t>.-</a:t>
            </a:r>
            <a:r>
              <a:rPr lang="es-ES" sz="2000" dirty="0">
                <a:latin typeface="Comic Sans MS" pitchFamily="66" charset="0"/>
              </a:rPr>
              <a:t> </a:t>
            </a:r>
            <a:r>
              <a:rPr lang="es-ES" sz="2000" dirty="0" err="1">
                <a:latin typeface="Comic Sans MS" pitchFamily="66" charset="0"/>
              </a:rPr>
              <a:t>Aurki</a:t>
            </a:r>
            <a:r>
              <a:rPr lang="es-ES" sz="2000" dirty="0">
                <a:latin typeface="Comic Sans MS" pitchFamily="66" charset="0"/>
              </a:rPr>
              <a:t> </a:t>
            </a:r>
            <a:r>
              <a:rPr lang="es-ES" sz="2000" dirty="0" err="1">
                <a:latin typeface="Comic Sans MS" pitchFamily="66" charset="0"/>
              </a:rPr>
              <a:t>bedi</a:t>
            </a:r>
            <a:r>
              <a:rPr lang="es-ES" sz="2000" dirty="0">
                <a:latin typeface="Comic Sans MS" pitchFamily="66" charset="0"/>
              </a:rPr>
              <a:t>, </a:t>
            </a:r>
            <a:r>
              <a:rPr lang="es-ES" sz="2000" dirty="0" err="1">
                <a:latin typeface="Comic Sans MS" pitchFamily="66" charset="0"/>
              </a:rPr>
              <a:t>irudian</a:t>
            </a:r>
            <a:r>
              <a:rPr lang="es-ES" sz="2000" dirty="0">
                <a:latin typeface="Comic Sans MS" pitchFamily="66" charset="0"/>
              </a:rPr>
              <a:t> </a:t>
            </a:r>
            <a:r>
              <a:rPr lang="es-ES" sz="2000" dirty="0" err="1">
                <a:latin typeface="Comic Sans MS" pitchFamily="66" charset="0"/>
              </a:rPr>
              <a:t>adierazitako</a:t>
            </a:r>
            <a:r>
              <a:rPr lang="es-ES" sz="2000" dirty="0">
                <a:latin typeface="Comic Sans MS" pitchFamily="66" charset="0"/>
              </a:rPr>
              <a:t> </a:t>
            </a:r>
            <a:r>
              <a:rPr lang="es-ES" sz="2000" dirty="0">
                <a:latin typeface="Symbol" pitchFamily="18" charset="2"/>
              </a:rPr>
              <a:t>r</a:t>
            </a:r>
            <a:r>
              <a:rPr lang="es-ES" sz="2000" dirty="0">
                <a:latin typeface="Comic Sans MS" pitchFamily="66" charset="0"/>
              </a:rPr>
              <a:t> </a:t>
            </a:r>
            <a:r>
              <a:rPr lang="es-ES" sz="2000" dirty="0" err="1">
                <a:latin typeface="Comic Sans MS" pitchFamily="66" charset="0"/>
              </a:rPr>
              <a:t>erresistibitatedun</a:t>
            </a:r>
            <a:r>
              <a:rPr lang="es-ES" sz="2000" dirty="0">
                <a:latin typeface="Comic Sans MS" pitchFamily="66" charset="0"/>
              </a:rPr>
              <a:t> eta </a:t>
            </a:r>
            <a:r>
              <a:rPr lang="es-ES" sz="2000" dirty="0" err="1">
                <a:latin typeface="Comic Sans MS" pitchFamily="66" charset="0"/>
              </a:rPr>
              <a:t>enbor</a:t>
            </a:r>
            <a:r>
              <a:rPr lang="es-ES" sz="2000" dirty="0">
                <a:latin typeface="Comic Sans MS" pitchFamily="66" charset="0"/>
              </a:rPr>
              <a:t> </a:t>
            </a:r>
            <a:r>
              <a:rPr lang="es-ES" sz="2000" dirty="0" err="1">
                <a:latin typeface="Comic Sans MS" pitchFamily="66" charset="0"/>
              </a:rPr>
              <a:t>konikoaren</a:t>
            </a:r>
            <a:r>
              <a:rPr lang="es-ES" sz="2000" dirty="0">
                <a:latin typeface="Comic Sans MS" pitchFamily="66" charset="0"/>
              </a:rPr>
              <a:t> </a:t>
            </a:r>
            <a:r>
              <a:rPr lang="es-ES" sz="2000" dirty="0" err="1">
                <a:latin typeface="Comic Sans MS" pitchFamily="66" charset="0"/>
              </a:rPr>
              <a:t>formadun</a:t>
            </a:r>
            <a:r>
              <a:rPr lang="es-ES" sz="2000" dirty="0">
                <a:latin typeface="Comic Sans MS" pitchFamily="66" charset="0"/>
              </a:rPr>
              <a:t> </a:t>
            </a:r>
            <a:r>
              <a:rPr lang="es-ES" sz="2000" dirty="0" err="1">
                <a:latin typeface="Comic Sans MS" pitchFamily="66" charset="0"/>
              </a:rPr>
              <a:t>eroalearen</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berau</a:t>
            </a:r>
            <a:r>
              <a:rPr lang="es-ES" sz="2000" dirty="0">
                <a:latin typeface="Comic Sans MS" pitchFamily="66" charset="0"/>
              </a:rPr>
              <a:t> </a:t>
            </a:r>
            <a:r>
              <a:rPr lang="es-ES" sz="2000" dirty="0" err="1">
                <a:latin typeface="Comic Sans MS" pitchFamily="66" charset="0"/>
              </a:rPr>
              <a:t>bi</a:t>
            </a:r>
            <a:r>
              <a:rPr lang="es-ES" sz="2000" dirty="0">
                <a:latin typeface="Comic Sans MS" pitchFamily="66" charset="0"/>
              </a:rPr>
              <a:t> </a:t>
            </a:r>
            <a:r>
              <a:rPr lang="es-ES" sz="2000" dirty="0" err="1">
                <a:latin typeface="Comic Sans MS" pitchFamily="66" charset="0"/>
              </a:rPr>
              <a:t>oinarrien</a:t>
            </a:r>
            <a:r>
              <a:rPr lang="es-ES" sz="2000" dirty="0">
                <a:latin typeface="Comic Sans MS" pitchFamily="66" charset="0"/>
              </a:rPr>
              <a:t> </a:t>
            </a:r>
            <a:r>
              <a:rPr lang="es-ES" sz="2000" dirty="0" err="1">
                <a:latin typeface="Comic Sans MS" pitchFamily="66" charset="0"/>
              </a:rPr>
              <a:t>artean</a:t>
            </a:r>
            <a:r>
              <a:rPr lang="es-ES" sz="2000" dirty="0">
                <a:latin typeface="Comic Sans MS" pitchFamily="66" charset="0"/>
              </a:rPr>
              <a:t> </a:t>
            </a:r>
            <a:r>
              <a:rPr lang="es-ES" sz="2000" dirty="0" err="1">
                <a:latin typeface="Comic Sans MS" pitchFamily="66" charset="0"/>
              </a:rPr>
              <a:t>kalkulaturik</a:t>
            </a:r>
            <a:r>
              <a:rPr lang="es-ES" sz="2000" dirty="0">
                <a:latin typeface="Comic Sans MS" pitchFamily="66" charset="0"/>
              </a:rPr>
              <a:t>.</a:t>
            </a:r>
          </a:p>
        </p:txBody>
      </p:sp>
      <p:sp>
        <p:nvSpPr>
          <p:cNvPr id="395302" name="Rectangle 4"/>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395303" name="Rectangle 7"/>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395304" name="Rectangle 9"/>
          <p:cNvSpPr>
            <a:spLocks noChangeArrowheads="1"/>
          </p:cNvSpPr>
          <p:nvPr/>
        </p:nvSpPr>
        <p:spPr bwMode="auto">
          <a:xfrm>
            <a:off x="0" y="32004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395305" name="Rectangle 6"/>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grpSp>
        <p:nvGrpSpPr>
          <p:cNvPr id="395306" name="65 Grupo"/>
          <p:cNvGrpSpPr>
            <a:grpSpLocks/>
          </p:cNvGrpSpPr>
          <p:nvPr/>
        </p:nvGrpSpPr>
        <p:grpSpPr bwMode="auto">
          <a:xfrm>
            <a:off x="3286046" y="1913848"/>
            <a:ext cx="3486150" cy="2957513"/>
            <a:chOff x="2940026" y="1431945"/>
            <a:chExt cx="3486150" cy="2957513"/>
          </a:xfrm>
        </p:grpSpPr>
        <p:grpSp>
          <p:nvGrpSpPr>
            <p:cNvPr id="395307" name="61 Grupo"/>
            <p:cNvGrpSpPr>
              <a:grpSpLocks/>
            </p:cNvGrpSpPr>
            <p:nvPr/>
          </p:nvGrpSpPr>
          <p:grpSpPr bwMode="auto">
            <a:xfrm>
              <a:off x="2940026" y="1431945"/>
              <a:ext cx="3486150" cy="2957513"/>
              <a:chOff x="2940026" y="1431945"/>
              <a:chExt cx="3486150" cy="2957513"/>
            </a:xfrm>
          </p:grpSpPr>
          <p:pic>
            <p:nvPicPr>
              <p:cNvPr id="395308" name="39 Imagen" descr="images.jpg"/>
              <p:cNvPicPr>
                <a:picLocks noChangeAspect="1"/>
              </p:cNvPicPr>
              <p:nvPr/>
            </p:nvPicPr>
            <p:blipFill>
              <a:blip r:embed="rId4" cstate="print"/>
              <a:srcRect/>
              <a:stretch>
                <a:fillRect/>
              </a:stretch>
            </p:blipFill>
            <p:spPr bwMode="auto">
              <a:xfrm rot="-5400000">
                <a:off x="3204344" y="1167627"/>
                <a:ext cx="2957513" cy="3486150"/>
              </a:xfrm>
              <a:prstGeom prst="rect">
                <a:avLst/>
              </a:prstGeom>
              <a:noFill/>
              <a:ln w="9525">
                <a:noFill/>
                <a:miter lim="800000"/>
                <a:headEnd/>
                <a:tailEnd/>
              </a:ln>
            </p:spPr>
          </p:pic>
          <p:cxnSp>
            <p:nvCxnSpPr>
              <p:cNvPr id="395309" name="41 Conector recto"/>
              <p:cNvCxnSpPr>
                <a:cxnSpLocks noChangeShapeType="1"/>
              </p:cNvCxnSpPr>
              <p:nvPr/>
            </p:nvCxnSpPr>
            <p:spPr bwMode="auto">
              <a:xfrm rot="5400000">
                <a:off x="3082925" y="2682875"/>
                <a:ext cx="1536700" cy="0"/>
              </a:xfrm>
              <a:prstGeom prst="line">
                <a:avLst/>
              </a:prstGeom>
              <a:noFill/>
              <a:ln w="12700" algn="ctr">
                <a:solidFill>
                  <a:schemeClr val="tx1"/>
                </a:solidFill>
                <a:prstDash val="dash"/>
                <a:round/>
                <a:headEnd/>
                <a:tailEnd/>
              </a:ln>
            </p:spPr>
          </p:cxnSp>
          <p:cxnSp>
            <p:nvCxnSpPr>
              <p:cNvPr id="395310" name="44 Conector recto"/>
              <p:cNvCxnSpPr>
                <a:cxnSpLocks noChangeShapeType="1"/>
              </p:cNvCxnSpPr>
              <p:nvPr/>
            </p:nvCxnSpPr>
            <p:spPr bwMode="auto">
              <a:xfrm rot="5400000">
                <a:off x="5349876" y="2070100"/>
                <a:ext cx="333375" cy="3175"/>
              </a:xfrm>
              <a:prstGeom prst="line">
                <a:avLst/>
              </a:prstGeom>
              <a:noFill/>
              <a:ln w="12700" algn="ctr">
                <a:solidFill>
                  <a:schemeClr val="tx1"/>
                </a:solidFill>
                <a:prstDash val="dash"/>
                <a:round/>
                <a:headEnd/>
                <a:tailEnd/>
              </a:ln>
            </p:spPr>
          </p:cxnSp>
          <p:cxnSp>
            <p:nvCxnSpPr>
              <p:cNvPr id="395311" name="48 Conector recto"/>
              <p:cNvCxnSpPr>
                <a:cxnSpLocks noChangeShapeType="1"/>
              </p:cNvCxnSpPr>
              <p:nvPr/>
            </p:nvCxnSpPr>
            <p:spPr bwMode="auto">
              <a:xfrm flipV="1">
                <a:off x="3819525" y="1971675"/>
                <a:ext cx="1695450" cy="9525"/>
              </a:xfrm>
              <a:prstGeom prst="line">
                <a:avLst/>
              </a:prstGeom>
              <a:noFill/>
              <a:ln w="12700" algn="ctr">
                <a:solidFill>
                  <a:schemeClr val="tx1"/>
                </a:solidFill>
                <a:round/>
                <a:headEnd type="triangle" w="med" len="med"/>
                <a:tailEnd type="triangle" w="med" len="med"/>
              </a:ln>
            </p:spPr>
          </p:cxnSp>
          <p:cxnSp>
            <p:nvCxnSpPr>
              <p:cNvPr id="395312" name="49 Conector recto"/>
              <p:cNvCxnSpPr>
                <a:cxnSpLocks noChangeShapeType="1"/>
              </p:cNvCxnSpPr>
              <p:nvPr/>
            </p:nvCxnSpPr>
            <p:spPr bwMode="auto">
              <a:xfrm flipV="1">
                <a:off x="3244850" y="2635250"/>
                <a:ext cx="619125" cy="12700"/>
              </a:xfrm>
              <a:prstGeom prst="line">
                <a:avLst/>
              </a:prstGeom>
              <a:noFill/>
              <a:ln w="12700" algn="ctr">
                <a:solidFill>
                  <a:schemeClr val="tx1"/>
                </a:solidFill>
                <a:prstDash val="dash"/>
                <a:round/>
                <a:headEnd/>
                <a:tailEnd/>
              </a:ln>
            </p:spPr>
          </p:cxnSp>
          <p:cxnSp>
            <p:nvCxnSpPr>
              <p:cNvPr id="395313" name="51 Conector recto"/>
              <p:cNvCxnSpPr>
                <a:cxnSpLocks noChangeShapeType="1"/>
              </p:cNvCxnSpPr>
              <p:nvPr/>
            </p:nvCxnSpPr>
            <p:spPr bwMode="auto">
              <a:xfrm flipV="1">
                <a:off x="3244850" y="3416300"/>
                <a:ext cx="619125" cy="12700"/>
              </a:xfrm>
              <a:prstGeom prst="line">
                <a:avLst/>
              </a:prstGeom>
              <a:noFill/>
              <a:ln w="12700" algn="ctr">
                <a:solidFill>
                  <a:schemeClr val="tx1"/>
                </a:solidFill>
                <a:prstDash val="dash"/>
                <a:round/>
                <a:headEnd/>
                <a:tailEnd/>
              </a:ln>
            </p:spPr>
          </p:cxnSp>
          <p:cxnSp>
            <p:nvCxnSpPr>
              <p:cNvPr id="395314" name="54 Conector recto"/>
              <p:cNvCxnSpPr>
                <a:cxnSpLocks noChangeShapeType="1"/>
              </p:cNvCxnSpPr>
              <p:nvPr/>
            </p:nvCxnSpPr>
            <p:spPr bwMode="auto">
              <a:xfrm rot="16200000" flipV="1">
                <a:off x="2886077" y="3038473"/>
                <a:ext cx="771526" cy="9530"/>
              </a:xfrm>
              <a:prstGeom prst="line">
                <a:avLst/>
              </a:prstGeom>
              <a:noFill/>
              <a:ln w="12700" algn="ctr">
                <a:solidFill>
                  <a:schemeClr val="tx1"/>
                </a:solidFill>
                <a:round/>
                <a:headEnd type="triangle" w="med" len="med"/>
                <a:tailEnd type="triangle" w="med" len="med"/>
              </a:ln>
            </p:spPr>
          </p:cxnSp>
          <p:cxnSp>
            <p:nvCxnSpPr>
              <p:cNvPr id="395315" name="57 Conector recto"/>
              <p:cNvCxnSpPr>
                <a:cxnSpLocks noChangeShapeType="1"/>
              </p:cNvCxnSpPr>
              <p:nvPr/>
            </p:nvCxnSpPr>
            <p:spPr bwMode="auto">
              <a:xfrm flipV="1">
                <a:off x="5483225" y="2216150"/>
                <a:ext cx="619125" cy="12700"/>
              </a:xfrm>
              <a:prstGeom prst="line">
                <a:avLst/>
              </a:prstGeom>
              <a:noFill/>
              <a:ln w="12700" algn="ctr">
                <a:solidFill>
                  <a:schemeClr val="tx1"/>
                </a:solidFill>
                <a:prstDash val="dash"/>
                <a:round/>
                <a:headEnd/>
                <a:tailEnd/>
              </a:ln>
            </p:spPr>
          </p:cxnSp>
          <p:cxnSp>
            <p:nvCxnSpPr>
              <p:cNvPr id="395316" name="58 Conector recto"/>
              <p:cNvCxnSpPr>
                <a:cxnSpLocks noChangeShapeType="1"/>
              </p:cNvCxnSpPr>
              <p:nvPr/>
            </p:nvCxnSpPr>
            <p:spPr bwMode="auto">
              <a:xfrm flipV="1">
                <a:off x="5492750" y="3759200"/>
                <a:ext cx="619125" cy="12700"/>
              </a:xfrm>
              <a:prstGeom prst="line">
                <a:avLst/>
              </a:prstGeom>
              <a:noFill/>
              <a:ln w="12700" algn="ctr">
                <a:solidFill>
                  <a:schemeClr val="tx1"/>
                </a:solidFill>
                <a:prstDash val="dash"/>
                <a:round/>
                <a:headEnd/>
                <a:tailEnd/>
              </a:ln>
            </p:spPr>
          </p:cxnSp>
          <p:cxnSp>
            <p:nvCxnSpPr>
              <p:cNvPr id="395317" name="59 Conector recto"/>
              <p:cNvCxnSpPr>
                <a:cxnSpLocks noChangeShapeType="1"/>
              </p:cNvCxnSpPr>
              <p:nvPr/>
            </p:nvCxnSpPr>
            <p:spPr bwMode="auto">
              <a:xfrm rot="16200000" flipV="1">
                <a:off x="5305425" y="2990850"/>
                <a:ext cx="1562100" cy="19050"/>
              </a:xfrm>
              <a:prstGeom prst="line">
                <a:avLst/>
              </a:prstGeom>
              <a:noFill/>
              <a:ln w="12700" algn="ctr">
                <a:solidFill>
                  <a:schemeClr val="tx1"/>
                </a:solidFill>
                <a:round/>
                <a:headEnd type="triangle" w="med" len="med"/>
                <a:tailEnd type="triangle" w="med" len="med"/>
              </a:ln>
            </p:spPr>
          </p:cxnSp>
        </p:grpSp>
        <p:graphicFrame>
          <p:nvGraphicFramePr>
            <p:cNvPr id="395297" name="Object 5"/>
            <p:cNvGraphicFramePr>
              <a:graphicFrameLocks noChangeAspect="1"/>
            </p:cNvGraphicFramePr>
            <p:nvPr/>
          </p:nvGraphicFramePr>
          <p:xfrm>
            <a:off x="4602218" y="1650110"/>
            <a:ext cx="139700" cy="207962"/>
          </p:xfrm>
          <a:graphic>
            <a:graphicData uri="http://schemas.openxmlformats.org/presentationml/2006/ole">
              <mc:AlternateContent xmlns:mc="http://schemas.openxmlformats.org/markup-compatibility/2006">
                <mc:Choice xmlns:v="urn:schemas-microsoft-com:vml" Requires="v">
                  <p:oleObj spid="_x0000_s395443" name="Ecuación" r:id="rId5" imgW="126890" imgH="190335" progId="Equation.3">
                    <p:embed/>
                  </p:oleObj>
                </mc:Choice>
                <mc:Fallback>
                  <p:oleObj name="Ecuación" r:id="rId5" imgW="126890" imgH="190335"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218" y="1650110"/>
                          <a:ext cx="139700" cy="20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5298" name="Object 34"/>
            <p:cNvGraphicFramePr>
              <a:graphicFrameLocks noChangeAspect="1"/>
            </p:cNvGraphicFramePr>
            <p:nvPr/>
          </p:nvGraphicFramePr>
          <p:xfrm>
            <a:off x="2986088" y="2953564"/>
            <a:ext cx="284162" cy="238125"/>
          </p:xfrm>
          <a:graphic>
            <a:graphicData uri="http://schemas.openxmlformats.org/presentationml/2006/ole">
              <mc:AlternateContent xmlns:mc="http://schemas.openxmlformats.org/markup-compatibility/2006">
                <mc:Choice xmlns:v="urn:schemas-microsoft-com:vml" Requires="v">
                  <p:oleObj spid="_x0000_s395444" name="Ecuación" r:id="rId7" imgW="253780" imgH="215713" progId="Equation.3">
                    <p:embed/>
                  </p:oleObj>
                </mc:Choice>
                <mc:Fallback>
                  <p:oleObj name="Ecuación" r:id="rId7" imgW="253780" imgH="215713"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6088" y="2953564"/>
                          <a:ext cx="284162"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5299" name="Object 35"/>
            <p:cNvGraphicFramePr>
              <a:graphicFrameLocks noChangeAspect="1"/>
            </p:cNvGraphicFramePr>
            <p:nvPr/>
          </p:nvGraphicFramePr>
          <p:xfrm>
            <a:off x="6110288" y="2884488"/>
            <a:ext cx="284162" cy="238125"/>
          </p:xfrm>
          <a:graphic>
            <a:graphicData uri="http://schemas.openxmlformats.org/presentationml/2006/ole">
              <mc:AlternateContent xmlns:mc="http://schemas.openxmlformats.org/markup-compatibility/2006">
                <mc:Choice xmlns:v="urn:schemas-microsoft-com:vml" Requires="v">
                  <p:oleObj spid="_x0000_s395445" name="Ecuación" r:id="rId9" imgW="253780" imgH="215713" progId="Equation.3">
                    <p:embed/>
                  </p:oleObj>
                </mc:Choice>
                <mc:Fallback>
                  <p:oleObj name="Ecuación" r:id="rId9" imgW="253780" imgH="215713" progId="Equation.3">
                    <p:embed/>
                    <p:pic>
                      <p:nvPicPr>
                        <p:cNvPr id="0"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0288" y="2884488"/>
                          <a:ext cx="284162"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85 Grupo"/>
          <p:cNvGrpSpPr>
            <a:grpSpLocks noChangeAspect="1"/>
          </p:cNvGrpSpPr>
          <p:nvPr/>
        </p:nvGrpSpPr>
        <p:grpSpPr>
          <a:xfrm>
            <a:off x="567154" y="119273"/>
            <a:ext cx="5465561" cy="2695183"/>
            <a:chOff x="3405301" y="1389920"/>
            <a:chExt cx="5730916" cy="3737113"/>
          </a:xfrm>
        </p:grpSpPr>
        <p:sp>
          <p:nvSpPr>
            <p:cNvPr id="1035333" name="Oval 39"/>
            <p:cNvSpPr>
              <a:spLocks noChangeArrowheads="1"/>
            </p:cNvSpPr>
            <p:nvPr/>
          </p:nvSpPr>
          <p:spPr bwMode="auto">
            <a:xfrm>
              <a:off x="3405301" y="2336696"/>
              <a:ext cx="952500" cy="1824038"/>
            </a:xfrm>
            <a:prstGeom prst="ellipse">
              <a:avLst/>
            </a:prstGeom>
            <a:blipFill dpi="0" rotWithShape="0">
              <a:blip r:embed="rId4" cstate="print"/>
              <a:srcRect/>
              <a:tile tx="0" ty="0" sx="100000" sy="100000" flip="none" algn="tl"/>
            </a:blipFill>
            <a:ln w="17463">
              <a:solidFill>
                <a:srgbClr val="000000"/>
              </a:solidFill>
              <a:round/>
              <a:headEnd/>
              <a:tailEnd/>
            </a:ln>
          </p:spPr>
          <p:txBody>
            <a:bodyPr/>
            <a:lstStyle/>
            <a:p>
              <a:pPr algn="ctr" eaLnBrk="0" hangingPunct="0"/>
              <a:endParaRPr lang="eu-ES"/>
            </a:p>
          </p:txBody>
        </p:sp>
        <p:sp>
          <p:nvSpPr>
            <p:cNvPr id="80" name="Oval 39"/>
            <p:cNvSpPr>
              <a:spLocks noChangeArrowheads="1"/>
            </p:cNvSpPr>
            <p:nvPr/>
          </p:nvSpPr>
          <p:spPr bwMode="auto">
            <a:xfrm>
              <a:off x="7231216" y="1424677"/>
              <a:ext cx="1905001" cy="3648076"/>
            </a:xfrm>
            <a:prstGeom prst="ellipse">
              <a:avLst/>
            </a:prstGeom>
            <a:noFill/>
            <a:ln w="17463">
              <a:solidFill>
                <a:srgbClr val="000000"/>
              </a:solidFill>
              <a:round/>
              <a:headEnd/>
              <a:tailEnd/>
            </a:ln>
          </p:spPr>
          <p:txBody>
            <a:bodyPr/>
            <a:lstStyle/>
            <a:p>
              <a:pPr algn="ctr" eaLnBrk="0" hangingPunct="0"/>
              <a:endParaRPr lang="eu-ES"/>
            </a:p>
          </p:txBody>
        </p:sp>
        <p:sp>
          <p:nvSpPr>
            <p:cNvPr id="69" name="Text Box 122"/>
            <p:cNvSpPr txBox="1">
              <a:spLocks noChangeArrowheads="1"/>
            </p:cNvSpPr>
            <p:nvPr/>
          </p:nvSpPr>
          <p:spPr bwMode="auto">
            <a:xfrm>
              <a:off x="7685088" y="3656013"/>
              <a:ext cx="528637" cy="641350"/>
            </a:xfrm>
            <a:prstGeom prst="rect">
              <a:avLst/>
            </a:prstGeom>
            <a:noFill/>
            <a:ln w="57150" algn="ctr">
              <a:noFill/>
              <a:miter lim="800000"/>
              <a:headEnd/>
              <a:tailEnd/>
            </a:ln>
          </p:spPr>
          <p:txBody>
            <a:bodyPr wrap="none">
              <a:spAutoFit/>
            </a:bodyPr>
            <a:lstStyle/>
            <a:p>
              <a:pPr algn="ctr" eaLnBrk="0" hangingPunct="0"/>
              <a:r>
                <a:rPr lang="eu-ES" sz="3600" b="1">
                  <a:latin typeface="Lucida Handwriting" pitchFamily="66" charset="0"/>
                </a:rPr>
                <a:t>B</a:t>
              </a:r>
            </a:p>
          </p:txBody>
        </p:sp>
        <p:sp>
          <p:nvSpPr>
            <p:cNvPr id="83" name="82 Rectángulo"/>
            <p:cNvSpPr/>
            <p:nvPr/>
          </p:nvSpPr>
          <p:spPr>
            <a:xfrm>
              <a:off x="7119980" y="1389920"/>
              <a:ext cx="1113231" cy="373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035329" name="Line 38"/>
            <p:cNvSpPr>
              <a:spLocks noChangeShapeType="1"/>
            </p:cNvSpPr>
            <p:nvPr/>
          </p:nvSpPr>
          <p:spPr bwMode="auto">
            <a:xfrm flipV="1">
              <a:off x="3848393" y="1423341"/>
              <a:ext cx="4397071" cy="914400"/>
            </a:xfrm>
            <a:prstGeom prst="line">
              <a:avLst/>
            </a:prstGeom>
            <a:noFill/>
            <a:ln w="17463">
              <a:solidFill>
                <a:srgbClr val="000000"/>
              </a:solidFill>
              <a:round/>
              <a:headEnd/>
              <a:tailEnd/>
            </a:ln>
          </p:spPr>
          <p:txBody>
            <a:bodyPr/>
            <a:lstStyle/>
            <a:p>
              <a:endParaRPr lang="es-ES"/>
            </a:p>
          </p:txBody>
        </p:sp>
        <p:sp>
          <p:nvSpPr>
            <p:cNvPr id="84" name="Line 38"/>
            <p:cNvSpPr>
              <a:spLocks noChangeShapeType="1"/>
            </p:cNvSpPr>
            <p:nvPr/>
          </p:nvSpPr>
          <p:spPr bwMode="auto">
            <a:xfrm>
              <a:off x="3873577" y="4159816"/>
              <a:ext cx="4387790" cy="913174"/>
            </a:xfrm>
            <a:prstGeom prst="line">
              <a:avLst/>
            </a:prstGeom>
            <a:noFill/>
            <a:ln w="17463">
              <a:solidFill>
                <a:srgbClr val="000000"/>
              </a:solidFill>
              <a:round/>
              <a:headEnd/>
              <a:tailEnd/>
            </a:ln>
          </p:spPr>
          <p:txBody>
            <a:bodyPr/>
            <a:lstStyle/>
            <a:p>
              <a:endParaRPr lang="es-ES"/>
            </a:p>
          </p:txBody>
        </p:sp>
      </p:grpSp>
      <p:sp>
        <p:nvSpPr>
          <p:cNvPr id="1035278" name="Rectangle 4"/>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1035279" name="Rectangle 7"/>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1035280" name="Rectangle 9"/>
          <p:cNvSpPr>
            <a:spLocks noChangeArrowheads="1"/>
          </p:cNvSpPr>
          <p:nvPr/>
        </p:nvSpPr>
        <p:spPr bwMode="auto">
          <a:xfrm>
            <a:off x="0" y="32004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1035281" name="Rectangle 6"/>
          <p:cNvSpPr>
            <a:spLocks noChangeArrowheads="1"/>
          </p:cNvSpPr>
          <p:nvPr/>
        </p:nvSpPr>
        <p:spPr bwMode="auto">
          <a:xfrm>
            <a:off x="0" y="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1035321" name="Line 53"/>
          <p:cNvSpPr>
            <a:spLocks noChangeShapeType="1"/>
          </p:cNvSpPr>
          <p:nvPr/>
        </p:nvSpPr>
        <p:spPr bwMode="auto">
          <a:xfrm flipV="1">
            <a:off x="893484" y="3141049"/>
            <a:ext cx="4395788" cy="0"/>
          </a:xfrm>
          <a:prstGeom prst="line">
            <a:avLst/>
          </a:prstGeom>
          <a:noFill/>
          <a:ln w="17463">
            <a:solidFill>
              <a:srgbClr val="000000"/>
            </a:solidFill>
            <a:round/>
            <a:headEnd type="triangle" w="med" len="med"/>
            <a:tailEnd type="triangle" w="med" len="med"/>
          </a:ln>
        </p:spPr>
        <p:txBody>
          <a:bodyPr/>
          <a:lstStyle/>
          <a:p>
            <a:endParaRPr lang="es-ES"/>
          </a:p>
        </p:txBody>
      </p:sp>
      <p:sp>
        <p:nvSpPr>
          <p:cNvPr id="1035325" name="Text Box 63"/>
          <p:cNvSpPr txBox="1">
            <a:spLocks noChangeArrowheads="1"/>
          </p:cNvSpPr>
          <p:nvPr/>
        </p:nvSpPr>
        <p:spPr bwMode="auto">
          <a:xfrm>
            <a:off x="2778087" y="3270522"/>
            <a:ext cx="341760" cy="400110"/>
          </a:xfrm>
          <a:prstGeom prst="rect">
            <a:avLst/>
          </a:prstGeom>
          <a:noFill/>
          <a:ln w="57150" algn="ctr">
            <a:noFill/>
            <a:miter lim="800000"/>
            <a:headEnd/>
            <a:tailEnd/>
          </a:ln>
        </p:spPr>
        <p:txBody>
          <a:bodyPr wrap="none">
            <a:spAutoFit/>
          </a:bodyPr>
          <a:lstStyle/>
          <a:p>
            <a:pPr algn="ctr" eaLnBrk="0" hangingPunct="0"/>
            <a:r>
              <a:rPr lang="es-ES" sz="2000" dirty="0">
                <a:latin typeface="Lucida Handwriting" pitchFamily="66" charset="0"/>
              </a:rPr>
              <a:t>L</a:t>
            </a:r>
          </a:p>
        </p:txBody>
      </p:sp>
      <p:graphicFrame>
        <p:nvGraphicFramePr>
          <p:cNvPr id="48" name="Object 6"/>
          <p:cNvGraphicFramePr>
            <a:graphicFrameLocks noChangeAspect="1"/>
          </p:cNvGraphicFramePr>
          <p:nvPr/>
        </p:nvGraphicFramePr>
        <p:xfrm>
          <a:off x="282575" y="3733800"/>
          <a:ext cx="2051050" cy="1239838"/>
        </p:xfrm>
        <a:graphic>
          <a:graphicData uri="http://schemas.openxmlformats.org/presentationml/2006/ole">
            <mc:AlternateContent xmlns:mc="http://schemas.openxmlformats.org/markup-compatibility/2006">
              <mc:Choice xmlns:v="urn:schemas-microsoft-com:vml" Requires="v">
                <p:oleObj spid="_x0000_s1035685" name="Ecuación" r:id="rId5" imgW="952087" imgH="622030" progId="Equation.3">
                  <p:embed/>
                </p:oleObj>
              </mc:Choice>
              <mc:Fallback>
                <p:oleObj name="Ecuación" r:id="rId5" imgW="952087" imgH="622030" progId="Equation.3">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 y="3733800"/>
                        <a:ext cx="205105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Line 99"/>
          <p:cNvSpPr>
            <a:spLocks noChangeShapeType="1"/>
          </p:cNvSpPr>
          <p:nvPr/>
        </p:nvSpPr>
        <p:spPr bwMode="auto">
          <a:xfrm>
            <a:off x="2500468" y="1484213"/>
            <a:ext cx="2032000" cy="0"/>
          </a:xfrm>
          <a:prstGeom prst="line">
            <a:avLst/>
          </a:prstGeom>
          <a:noFill/>
          <a:ln w="57150">
            <a:solidFill>
              <a:srgbClr val="FF0000"/>
            </a:solidFill>
            <a:round/>
            <a:headEnd/>
            <a:tailEnd type="triangle" w="med" len="med"/>
          </a:ln>
        </p:spPr>
        <p:txBody>
          <a:bodyPr/>
          <a:lstStyle/>
          <a:p>
            <a:endParaRPr lang="es-ES"/>
          </a:p>
        </p:txBody>
      </p:sp>
      <p:sp>
        <p:nvSpPr>
          <p:cNvPr id="50" name="Text Box 100"/>
          <p:cNvSpPr txBox="1">
            <a:spLocks noChangeArrowheads="1"/>
          </p:cNvSpPr>
          <p:nvPr/>
        </p:nvSpPr>
        <p:spPr bwMode="auto">
          <a:xfrm>
            <a:off x="4144725" y="1626595"/>
            <a:ext cx="387350" cy="641350"/>
          </a:xfrm>
          <a:prstGeom prst="rect">
            <a:avLst/>
          </a:prstGeom>
          <a:noFill/>
          <a:ln w="57150" algn="ctr">
            <a:noFill/>
            <a:miter lim="800000"/>
            <a:headEnd/>
            <a:tailEnd/>
          </a:ln>
        </p:spPr>
        <p:txBody>
          <a:bodyPr wrap="none">
            <a:spAutoFit/>
          </a:bodyPr>
          <a:lstStyle/>
          <a:p>
            <a:pPr algn="ctr" eaLnBrk="0" hangingPunct="0"/>
            <a:r>
              <a:rPr lang="eu-ES" sz="3600" b="1" dirty="0">
                <a:solidFill>
                  <a:srgbClr val="FF0000"/>
                </a:solidFill>
                <a:latin typeface="Lucida Handwriting" pitchFamily="66" charset="0"/>
              </a:rPr>
              <a:t>i</a:t>
            </a:r>
          </a:p>
        </p:txBody>
      </p:sp>
      <p:sp>
        <p:nvSpPr>
          <p:cNvPr id="63" name="Text Box 115"/>
          <p:cNvSpPr txBox="1">
            <a:spLocks noChangeArrowheads="1"/>
          </p:cNvSpPr>
          <p:nvPr/>
        </p:nvSpPr>
        <p:spPr bwMode="auto">
          <a:xfrm>
            <a:off x="1806807" y="1513674"/>
            <a:ext cx="279243" cy="369332"/>
          </a:xfrm>
          <a:prstGeom prst="rect">
            <a:avLst/>
          </a:prstGeom>
          <a:noFill/>
          <a:ln w="57150" algn="ctr">
            <a:noFill/>
            <a:miter lim="800000"/>
            <a:headEnd/>
            <a:tailEnd/>
          </a:ln>
        </p:spPr>
        <p:txBody>
          <a:bodyPr wrap="none">
            <a:spAutoFit/>
          </a:bodyPr>
          <a:lstStyle/>
          <a:p>
            <a:pPr algn="ctr" eaLnBrk="0" hangingPunct="0"/>
            <a:r>
              <a:rPr lang="eu-ES" sz="1800" dirty="0">
                <a:solidFill>
                  <a:schemeClr val="accent2"/>
                </a:solidFill>
                <a:latin typeface="Lucida Handwriting" pitchFamily="66" charset="0"/>
              </a:rPr>
              <a:t>l</a:t>
            </a:r>
          </a:p>
        </p:txBody>
      </p:sp>
      <p:sp>
        <p:nvSpPr>
          <p:cNvPr id="68" name="Text Box 121"/>
          <p:cNvSpPr txBox="1">
            <a:spLocks noChangeArrowheads="1"/>
          </p:cNvSpPr>
          <p:nvPr/>
        </p:nvSpPr>
        <p:spPr bwMode="auto">
          <a:xfrm>
            <a:off x="427564" y="153620"/>
            <a:ext cx="533400" cy="641350"/>
          </a:xfrm>
          <a:prstGeom prst="rect">
            <a:avLst/>
          </a:prstGeom>
          <a:noFill/>
          <a:ln w="57150" algn="ctr">
            <a:noFill/>
            <a:miter lim="800000"/>
            <a:headEnd/>
            <a:tailEnd/>
          </a:ln>
        </p:spPr>
        <p:txBody>
          <a:bodyPr wrap="none">
            <a:spAutoFit/>
          </a:bodyPr>
          <a:lstStyle/>
          <a:p>
            <a:pPr algn="ctr" eaLnBrk="0" hangingPunct="0"/>
            <a:r>
              <a:rPr lang="eu-ES" sz="3600" b="1" dirty="0">
                <a:latin typeface="Lucida Handwriting" pitchFamily="66" charset="0"/>
              </a:rPr>
              <a:t>A</a:t>
            </a:r>
          </a:p>
        </p:txBody>
      </p:sp>
      <p:graphicFrame>
        <p:nvGraphicFramePr>
          <p:cNvPr id="70" name="Object 7"/>
          <p:cNvGraphicFramePr>
            <a:graphicFrameLocks noChangeAspect="1"/>
          </p:cNvGraphicFramePr>
          <p:nvPr/>
        </p:nvGraphicFramePr>
        <p:xfrm>
          <a:off x="2215888" y="3709738"/>
          <a:ext cx="1531937" cy="1238250"/>
        </p:xfrm>
        <a:graphic>
          <a:graphicData uri="http://schemas.openxmlformats.org/presentationml/2006/ole">
            <mc:AlternateContent xmlns:mc="http://schemas.openxmlformats.org/markup-compatibility/2006">
              <mc:Choice xmlns:v="urn:schemas-microsoft-com:vml" Requires="v">
                <p:oleObj spid="_x0000_s1035686" name="Ecuación" r:id="rId7" imgW="710891" imgH="622030" progId="Equation.3">
                  <p:embed/>
                </p:oleObj>
              </mc:Choice>
              <mc:Fallback>
                <p:oleObj name="Ecuación" r:id="rId7" imgW="710891" imgH="622030" progId="Equation.3">
                  <p:embed/>
                  <p:pic>
                    <p:nvPicPr>
                      <p:cNvPr id="0"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5888" y="3709738"/>
                        <a:ext cx="153193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8" name="77 Grupo"/>
          <p:cNvGrpSpPr/>
          <p:nvPr/>
        </p:nvGrpSpPr>
        <p:grpSpPr>
          <a:xfrm>
            <a:off x="2183657" y="546269"/>
            <a:ext cx="1095375" cy="1824038"/>
            <a:chOff x="6221176" y="635000"/>
            <a:chExt cx="1095375" cy="1824038"/>
          </a:xfrm>
        </p:grpSpPr>
        <p:sp>
          <p:nvSpPr>
            <p:cNvPr id="1035289" name="Oval 76"/>
            <p:cNvSpPr>
              <a:spLocks noChangeArrowheads="1"/>
            </p:cNvSpPr>
            <p:nvPr/>
          </p:nvSpPr>
          <p:spPr bwMode="auto">
            <a:xfrm>
              <a:off x="6362463" y="635000"/>
              <a:ext cx="954088" cy="1824038"/>
            </a:xfrm>
            <a:prstGeom prst="ellipse">
              <a:avLst/>
            </a:prstGeom>
            <a:blipFill>
              <a:blip r:embed="rId4" cstate="print"/>
              <a:tile tx="0" ty="0" sx="100000" sy="100000" flip="none" algn="tl"/>
            </a:blipFill>
            <a:ln w="17463">
              <a:solidFill>
                <a:schemeClr val="accent2"/>
              </a:solidFill>
              <a:round/>
              <a:headEnd/>
              <a:tailEnd/>
            </a:ln>
          </p:spPr>
          <p:txBody>
            <a:bodyPr/>
            <a:lstStyle/>
            <a:p>
              <a:pPr algn="ctr" eaLnBrk="0" hangingPunct="0"/>
              <a:endParaRPr lang="eu-ES"/>
            </a:p>
          </p:txBody>
        </p:sp>
        <p:sp>
          <p:nvSpPr>
            <p:cNvPr id="1035291" name="Line 79"/>
            <p:cNvSpPr>
              <a:spLocks noChangeShapeType="1"/>
            </p:cNvSpPr>
            <p:nvPr/>
          </p:nvSpPr>
          <p:spPr bwMode="auto">
            <a:xfrm flipV="1">
              <a:off x="6684726" y="636588"/>
              <a:ext cx="198437" cy="0"/>
            </a:xfrm>
            <a:prstGeom prst="line">
              <a:avLst/>
            </a:prstGeom>
            <a:noFill/>
            <a:ln w="17463">
              <a:solidFill>
                <a:schemeClr val="accent2"/>
              </a:solidFill>
              <a:round/>
              <a:headEnd/>
              <a:tailEnd/>
            </a:ln>
          </p:spPr>
          <p:txBody>
            <a:bodyPr/>
            <a:lstStyle/>
            <a:p>
              <a:endParaRPr lang="es-ES"/>
            </a:p>
          </p:txBody>
        </p:sp>
        <p:sp>
          <p:nvSpPr>
            <p:cNvPr id="1035294" name="Oval 81"/>
            <p:cNvSpPr>
              <a:spLocks noChangeArrowheads="1"/>
            </p:cNvSpPr>
            <p:nvPr/>
          </p:nvSpPr>
          <p:spPr bwMode="auto">
            <a:xfrm>
              <a:off x="6221176" y="635000"/>
              <a:ext cx="952500" cy="1824038"/>
            </a:xfrm>
            <a:prstGeom prst="ellipse">
              <a:avLst/>
            </a:prstGeom>
            <a:blipFill dpi="0" rotWithShape="0">
              <a:blip r:embed="rId4" cstate="print"/>
              <a:srcRect/>
              <a:tile tx="0" ty="0" sx="100000" sy="100000" flip="none" algn="tl"/>
            </a:blipFill>
            <a:ln w="17463">
              <a:solidFill>
                <a:schemeClr val="accent2"/>
              </a:solidFill>
              <a:round/>
              <a:headEnd/>
              <a:tailEnd/>
            </a:ln>
          </p:spPr>
          <p:txBody>
            <a:bodyPr/>
            <a:lstStyle/>
            <a:p>
              <a:pPr algn="ctr" eaLnBrk="0" hangingPunct="0"/>
              <a:endParaRPr lang="eu-ES"/>
            </a:p>
          </p:txBody>
        </p:sp>
        <p:sp>
          <p:nvSpPr>
            <p:cNvPr id="76" name="Line 79"/>
            <p:cNvSpPr>
              <a:spLocks noChangeShapeType="1"/>
            </p:cNvSpPr>
            <p:nvPr/>
          </p:nvSpPr>
          <p:spPr bwMode="auto">
            <a:xfrm flipV="1">
              <a:off x="6686057" y="2458698"/>
              <a:ext cx="198437" cy="0"/>
            </a:xfrm>
            <a:prstGeom prst="line">
              <a:avLst/>
            </a:prstGeom>
            <a:noFill/>
            <a:ln w="17463">
              <a:solidFill>
                <a:schemeClr val="accent2"/>
              </a:solidFill>
              <a:round/>
              <a:headEnd/>
              <a:tailEnd/>
            </a:ln>
          </p:spPr>
          <p:txBody>
            <a:bodyPr/>
            <a:lstStyle/>
            <a:p>
              <a:endParaRPr lang="es-ES"/>
            </a:p>
          </p:txBody>
        </p:sp>
      </p:grpSp>
      <p:sp>
        <p:nvSpPr>
          <p:cNvPr id="64" name="Text Box 116"/>
          <p:cNvSpPr txBox="1">
            <a:spLocks noChangeArrowheads="1"/>
          </p:cNvSpPr>
          <p:nvPr/>
        </p:nvSpPr>
        <p:spPr bwMode="auto">
          <a:xfrm>
            <a:off x="3196789" y="764396"/>
            <a:ext cx="461986" cy="369332"/>
          </a:xfrm>
          <a:prstGeom prst="rect">
            <a:avLst/>
          </a:prstGeom>
          <a:noFill/>
          <a:ln w="57150" algn="ctr">
            <a:noFill/>
            <a:miter lim="800000"/>
            <a:headEnd/>
            <a:tailEnd/>
          </a:ln>
        </p:spPr>
        <p:txBody>
          <a:bodyPr wrap="none">
            <a:spAutoFit/>
          </a:bodyPr>
          <a:lstStyle/>
          <a:p>
            <a:pPr algn="ctr" eaLnBrk="0" hangingPunct="0"/>
            <a:r>
              <a:rPr lang="eu-ES" sz="1800" dirty="0" err="1" smtClean="0">
                <a:solidFill>
                  <a:schemeClr val="accent2"/>
                </a:solidFill>
                <a:latin typeface="Lucida Handwriting" pitchFamily="66" charset="0"/>
              </a:rPr>
              <a:t>dl</a:t>
            </a:r>
            <a:endParaRPr lang="eu-ES" sz="1800" dirty="0">
              <a:solidFill>
                <a:schemeClr val="accent2"/>
              </a:solidFill>
              <a:latin typeface="Lucida Handwriting" pitchFamily="66" charset="0"/>
            </a:endParaRPr>
          </a:p>
        </p:txBody>
      </p:sp>
      <p:sp>
        <p:nvSpPr>
          <p:cNvPr id="65" name="Line 118"/>
          <p:cNvSpPr>
            <a:spLocks noChangeShapeType="1"/>
          </p:cNvSpPr>
          <p:nvPr/>
        </p:nvSpPr>
        <p:spPr bwMode="auto">
          <a:xfrm flipV="1">
            <a:off x="3116591" y="1211287"/>
            <a:ext cx="184800" cy="10215"/>
          </a:xfrm>
          <a:prstGeom prst="line">
            <a:avLst/>
          </a:prstGeom>
          <a:noFill/>
          <a:ln w="19050">
            <a:solidFill>
              <a:schemeClr val="accent2"/>
            </a:solidFill>
            <a:round/>
            <a:headEnd/>
            <a:tailEnd type="triangle" w="med" len="med"/>
          </a:ln>
        </p:spPr>
        <p:txBody>
          <a:bodyPr/>
          <a:lstStyle/>
          <a:p>
            <a:endParaRPr lang="es-ES"/>
          </a:p>
        </p:txBody>
      </p:sp>
      <p:sp>
        <p:nvSpPr>
          <p:cNvPr id="66" name="Text Box 119"/>
          <p:cNvSpPr txBox="1">
            <a:spLocks noChangeArrowheads="1"/>
          </p:cNvSpPr>
          <p:nvPr/>
        </p:nvSpPr>
        <p:spPr bwMode="auto">
          <a:xfrm>
            <a:off x="2391693" y="1649911"/>
            <a:ext cx="355600" cy="457200"/>
          </a:xfrm>
          <a:prstGeom prst="rect">
            <a:avLst/>
          </a:prstGeom>
          <a:noFill/>
          <a:ln w="57150" algn="ctr">
            <a:noFill/>
            <a:miter lim="800000"/>
            <a:headEnd/>
            <a:tailEnd/>
          </a:ln>
        </p:spPr>
        <p:txBody>
          <a:bodyPr wrap="none">
            <a:spAutoFit/>
          </a:bodyPr>
          <a:lstStyle/>
          <a:p>
            <a:pPr algn="ctr" eaLnBrk="0" hangingPunct="0"/>
            <a:r>
              <a:rPr lang="eu-ES" sz="2400" b="1" dirty="0">
                <a:solidFill>
                  <a:schemeClr val="accent2"/>
                </a:solidFill>
                <a:latin typeface="Lucida Handwriting" pitchFamily="66" charset="0"/>
              </a:rPr>
              <a:t>S</a:t>
            </a:r>
          </a:p>
        </p:txBody>
      </p:sp>
      <p:grpSp>
        <p:nvGrpSpPr>
          <p:cNvPr id="51" name="50 Grupo"/>
          <p:cNvGrpSpPr/>
          <p:nvPr/>
        </p:nvGrpSpPr>
        <p:grpSpPr>
          <a:xfrm>
            <a:off x="2683873" y="522519"/>
            <a:ext cx="296453" cy="929156"/>
            <a:chOff x="2683873" y="522519"/>
            <a:chExt cx="296453" cy="929156"/>
          </a:xfrm>
        </p:grpSpPr>
        <p:sp>
          <p:nvSpPr>
            <p:cNvPr id="1035322" name="Line 60"/>
            <p:cNvSpPr>
              <a:spLocks noChangeShapeType="1"/>
            </p:cNvSpPr>
            <p:nvPr/>
          </p:nvSpPr>
          <p:spPr bwMode="auto">
            <a:xfrm flipH="1" flipV="1">
              <a:off x="2683873" y="522519"/>
              <a:ext cx="33085" cy="929156"/>
            </a:xfrm>
            <a:prstGeom prst="line">
              <a:avLst/>
            </a:prstGeom>
            <a:noFill/>
            <a:ln w="17463">
              <a:solidFill>
                <a:srgbClr val="000000"/>
              </a:solidFill>
              <a:round/>
              <a:headEnd/>
              <a:tailEnd type="triangle" w="med" len="med"/>
            </a:ln>
          </p:spPr>
          <p:txBody>
            <a:bodyPr/>
            <a:lstStyle/>
            <a:p>
              <a:endParaRPr lang="es-ES"/>
            </a:p>
          </p:txBody>
        </p:sp>
        <p:sp>
          <p:nvSpPr>
            <p:cNvPr id="1035323" name="Text Box 61"/>
            <p:cNvSpPr txBox="1">
              <a:spLocks noChangeArrowheads="1"/>
            </p:cNvSpPr>
            <p:nvPr/>
          </p:nvSpPr>
          <p:spPr bwMode="auto">
            <a:xfrm>
              <a:off x="2685052" y="926000"/>
              <a:ext cx="295274" cy="338554"/>
            </a:xfrm>
            <a:prstGeom prst="rect">
              <a:avLst/>
            </a:prstGeom>
            <a:noFill/>
            <a:ln w="57150" algn="ctr">
              <a:noFill/>
              <a:miter lim="800000"/>
              <a:headEnd/>
              <a:tailEnd/>
            </a:ln>
          </p:spPr>
          <p:txBody>
            <a:bodyPr wrap="none">
              <a:spAutoFit/>
            </a:bodyPr>
            <a:lstStyle/>
            <a:p>
              <a:pPr algn="ctr" eaLnBrk="0" hangingPunct="0"/>
              <a:r>
                <a:rPr lang="es-ES" dirty="0" smtClean="0">
                  <a:latin typeface="Lucida Handwriting" pitchFamily="66" charset="0"/>
                </a:rPr>
                <a:t>r</a:t>
              </a:r>
              <a:endParaRPr lang="es-ES" dirty="0">
                <a:latin typeface="Lucida Handwriting" pitchFamily="66" charset="0"/>
              </a:endParaRPr>
            </a:p>
          </p:txBody>
        </p:sp>
      </p:grpSp>
      <p:grpSp>
        <p:nvGrpSpPr>
          <p:cNvPr id="44" name="Group 69"/>
          <p:cNvGrpSpPr>
            <a:grpSpLocks noChangeAspect="1"/>
          </p:cNvGrpSpPr>
          <p:nvPr/>
        </p:nvGrpSpPr>
        <p:grpSpPr bwMode="auto">
          <a:xfrm>
            <a:off x="193230" y="1090699"/>
            <a:ext cx="309563" cy="309562"/>
            <a:chOff x="456" y="1927"/>
            <a:chExt cx="390" cy="390"/>
          </a:xfrm>
        </p:grpSpPr>
        <p:sp>
          <p:nvSpPr>
            <p:cNvPr id="1035306"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1035307"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74" name="Line 67"/>
          <p:cNvSpPr>
            <a:spLocks noChangeShapeType="1"/>
          </p:cNvSpPr>
          <p:nvPr/>
        </p:nvSpPr>
        <p:spPr bwMode="auto">
          <a:xfrm>
            <a:off x="6129236" y="1354552"/>
            <a:ext cx="309563" cy="0"/>
          </a:xfrm>
          <a:prstGeom prst="line">
            <a:avLst/>
          </a:prstGeom>
          <a:noFill/>
          <a:ln w="57150">
            <a:solidFill>
              <a:srgbClr val="FF0000"/>
            </a:solidFill>
            <a:round/>
            <a:headEnd/>
            <a:tailEnd/>
          </a:ln>
        </p:spPr>
        <p:txBody>
          <a:bodyPr/>
          <a:lstStyle/>
          <a:p>
            <a:endParaRPr lang="es-ES"/>
          </a:p>
        </p:txBody>
      </p:sp>
      <p:sp>
        <p:nvSpPr>
          <p:cNvPr id="62" name="Line 114"/>
          <p:cNvSpPr>
            <a:spLocks noChangeShapeType="1"/>
          </p:cNvSpPr>
          <p:nvPr/>
        </p:nvSpPr>
        <p:spPr bwMode="auto">
          <a:xfrm flipV="1">
            <a:off x="1016999" y="1484420"/>
            <a:ext cx="1726252" cy="44532"/>
          </a:xfrm>
          <a:prstGeom prst="line">
            <a:avLst/>
          </a:prstGeom>
          <a:noFill/>
          <a:ln w="19050">
            <a:solidFill>
              <a:schemeClr val="accent2"/>
            </a:solidFill>
            <a:round/>
            <a:headEnd/>
            <a:tailEnd type="triangle" w="med" len="med"/>
          </a:ln>
        </p:spPr>
        <p:txBody>
          <a:bodyPr/>
          <a:lstStyle/>
          <a:p>
            <a:endParaRPr lang="es-ES"/>
          </a:p>
        </p:txBody>
      </p:sp>
      <p:sp>
        <p:nvSpPr>
          <p:cNvPr id="87" name="Text Box 121"/>
          <p:cNvSpPr txBox="1">
            <a:spLocks noChangeArrowheads="1"/>
          </p:cNvSpPr>
          <p:nvPr/>
        </p:nvSpPr>
        <p:spPr bwMode="auto">
          <a:xfrm>
            <a:off x="5555725" y="56638"/>
            <a:ext cx="533400" cy="641350"/>
          </a:xfrm>
          <a:prstGeom prst="rect">
            <a:avLst/>
          </a:prstGeom>
          <a:noFill/>
          <a:ln w="57150" algn="ctr">
            <a:noFill/>
            <a:miter lim="800000"/>
            <a:headEnd/>
            <a:tailEnd/>
          </a:ln>
        </p:spPr>
        <p:txBody>
          <a:bodyPr wrap="none">
            <a:spAutoFit/>
          </a:bodyPr>
          <a:lstStyle/>
          <a:p>
            <a:pPr algn="ctr" eaLnBrk="0" hangingPunct="0"/>
            <a:r>
              <a:rPr lang="eu-ES" sz="3600" b="1" dirty="0" smtClean="0">
                <a:latin typeface="Lucida Handwriting" pitchFamily="66" charset="0"/>
              </a:rPr>
              <a:t>B</a:t>
            </a:r>
            <a:endParaRPr lang="eu-ES" sz="3600" b="1" dirty="0">
              <a:latin typeface="Lucida Handwriting" pitchFamily="66" charset="0"/>
            </a:endParaRPr>
          </a:p>
        </p:txBody>
      </p:sp>
      <p:sp>
        <p:nvSpPr>
          <p:cNvPr id="90" name="89 Forma libre"/>
          <p:cNvSpPr/>
          <p:nvPr/>
        </p:nvSpPr>
        <p:spPr>
          <a:xfrm>
            <a:off x="950026" y="142504"/>
            <a:ext cx="4239491" cy="1377538"/>
          </a:xfrm>
          <a:custGeom>
            <a:avLst/>
            <a:gdLst>
              <a:gd name="connsiteX0" fmla="*/ 0 w 4239491"/>
              <a:gd name="connsiteY0" fmla="*/ 665018 h 1377538"/>
              <a:gd name="connsiteX1" fmla="*/ 4239491 w 4239491"/>
              <a:gd name="connsiteY1" fmla="*/ 0 h 1377538"/>
              <a:gd name="connsiteX2" fmla="*/ 4227616 w 4239491"/>
              <a:gd name="connsiteY2" fmla="*/ 1341912 h 1377538"/>
              <a:gd name="connsiteX3" fmla="*/ 11875 w 4239491"/>
              <a:gd name="connsiteY3" fmla="*/ 1377538 h 1377538"/>
              <a:gd name="connsiteX4" fmla="*/ 0 w 4239491"/>
              <a:gd name="connsiteY4" fmla="*/ 665018 h 137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491" h="1377538">
                <a:moveTo>
                  <a:pt x="0" y="665018"/>
                </a:moveTo>
                <a:lnTo>
                  <a:pt x="4239491" y="0"/>
                </a:lnTo>
                <a:lnTo>
                  <a:pt x="4227616" y="1341912"/>
                </a:lnTo>
                <a:lnTo>
                  <a:pt x="11875" y="1377538"/>
                </a:lnTo>
                <a:lnTo>
                  <a:pt x="0" y="665018"/>
                </a:ln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91" name="Text Box 63"/>
          <p:cNvSpPr txBox="1">
            <a:spLocks noChangeArrowheads="1"/>
          </p:cNvSpPr>
          <p:nvPr/>
        </p:nvSpPr>
        <p:spPr bwMode="auto">
          <a:xfrm>
            <a:off x="577782" y="988481"/>
            <a:ext cx="439544" cy="400110"/>
          </a:xfrm>
          <a:prstGeom prst="rect">
            <a:avLst/>
          </a:prstGeom>
          <a:noFill/>
          <a:ln w="57150" algn="ctr">
            <a:noFill/>
            <a:miter lim="800000"/>
            <a:headEnd/>
            <a:tailEnd/>
          </a:ln>
        </p:spPr>
        <p:txBody>
          <a:bodyPr wrap="none">
            <a:spAutoFit/>
          </a:bodyPr>
          <a:lstStyle/>
          <a:p>
            <a:pPr algn="ctr" eaLnBrk="0" hangingPunct="0"/>
            <a:r>
              <a:rPr lang="es-ES" sz="2000" dirty="0" err="1" smtClean="0">
                <a:solidFill>
                  <a:srgbClr val="00B050"/>
                </a:solidFill>
                <a:latin typeface="Lucida Handwriting" pitchFamily="66" charset="0"/>
              </a:rPr>
              <a:t>r</a:t>
            </a:r>
            <a:r>
              <a:rPr lang="es-ES" sz="2000" baseline="-25000" dirty="0" err="1" smtClean="0">
                <a:solidFill>
                  <a:srgbClr val="00B050"/>
                </a:solidFill>
                <a:latin typeface="Lucida Handwriting" pitchFamily="66" charset="0"/>
              </a:rPr>
              <a:t>1</a:t>
            </a:r>
            <a:endParaRPr lang="es-ES" sz="2000" dirty="0">
              <a:solidFill>
                <a:srgbClr val="00B050"/>
              </a:solidFill>
              <a:latin typeface="Lucida Handwriting" pitchFamily="66" charset="0"/>
            </a:endParaRPr>
          </a:p>
        </p:txBody>
      </p:sp>
      <p:sp>
        <p:nvSpPr>
          <p:cNvPr id="92" name="Text Box 63"/>
          <p:cNvSpPr txBox="1">
            <a:spLocks noChangeArrowheads="1"/>
          </p:cNvSpPr>
          <p:nvPr/>
        </p:nvSpPr>
        <p:spPr bwMode="auto">
          <a:xfrm>
            <a:off x="5207180" y="606491"/>
            <a:ext cx="439544" cy="400110"/>
          </a:xfrm>
          <a:prstGeom prst="rect">
            <a:avLst/>
          </a:prstGeom>
          <a:noFill/>
          <a:ln w="57150" algn="ctr">
            <a:noFill/>
            <a:miter lim="800000"/>
            <a:headEnd/>
            <a:tailEnd/>
          </a:ln>
        </p:spPr>
        <p:txBody>
          <a:bodyPr wrap="none">
            <a:spAutoFit/>
          </a:bodyPr>
          <a:lstStyle/>
          <a:p>
            <a:pPr algn="ctr" eaLnBrk="0" hangingPunct="0"/>
            <a:r>
              <a:rPr lang="es-ES" sz="2000" dirty="0" err="1" smtClean="0">
                <a:solidFill>
                  <a:srgbClr val="00B050"/>
                </a:solidFill>
                <a:latin typeface="Lucida Handwriting" pitchFamily="66" charset="0"/>
              </a:rPr>
              <a:t>r</a:t>
            </a:r>
            <a:r>
              <a:rPr lang="es-ES" sz="2000" baseline="-25000" dirty="0" err="1" smtClean="0">
                <a:solidFill>
                  <a:srgbClr val="00B050"/>
                </a:solidFill>
                <a:latin typeface="Lucida Handwriting" pitchFamily="66" charset="0"/>
              </a:rPr>
              <a:t>2</a:t>
            </a:r>
            <a:endParaRPr lang="es-ES" sz="2000" dirty="0">
              <a:solidFill>
                <a:srgbClr val="00B050"/>
              </a:solidFill>
              <a:latin typeface="Lucida Handwriting" pitchFamily="66" charset="0"/>
            </a:endParaRPr>
          </a:p>
        </p:txBody>
      </p:sp>
      <p:sp>
        <p:nvSpPr>
          <p:cNvPr id="93" name="Text Box 63"/>
          <p:cNvSpPr txBox="1">
            <a:spLocks noChangeArrowheads="1"/>
          </p:cNvSpPr>
          <p:nvPr/>
        </p:nvSpPr>
        <p:spPr bwMode="auto">
          <a:xfrm>
            <a:off x="2930487" y="1534745"/>
            <a:ext cx="341760" cy="400110"/>
          </a:xfrm>
          <a:prstGeom prst="rect">
            <a:avLst/>
          </a:prstGeom>
          <a:noFill/>
          <a:ln w="57150" algn="ctr">
            <a:noFill/>
            <a:miter lim="800000"/>
            <a:headEnd/>
            <a:tailEnd/>
          </a:ln>
        </p:spPr>
        <p:txBody>
          <a:bodyPr wrap="none">
            <a:spAutoFit/>
          </a:bodyPr>
          <a:lstStyle/>
          <a:p>
            <a:pPr algn="ctr" eaLnBrk="0" hangingPunct="0"/>
            <a:r>
              <a:rPr lang="es-ES" sz="2000" dirty="0">
                <a:solidFill>
                  <a:srgbClr val="00B050"/>
                </a:solidFill>
                <a:latin typeface="Lucida Handwriting" pitchFamily="66" charset="0"/>
              </a:rPr>
              <a:t>L</a:t>
            </a:r>
          </a:p>
        </p:txBody>
      </p:sp>
      <p:graphicFrame>
        <p:nvGraphicFramePr>
          <p:cNvPr id="94" name="Object 8"/>
          <p:cNvGraphicFramePr>
            <a:graphicFrameLocks noChangeAspect="1"/>
          </p:cNvGraphicFramePr>
          <p:nvPr/>
        </p:nvGraphicFramePr>
        <p:xfrm>
          <a:off x="6905069" y="501589"/>
          <a:ext cx="2301875" cy="785812"/>
        </p:xfrm>
        <a:graphic>
          <a:graphicData uri="http://schemas.openxmlformats.org/presentationml/2006/ole">
            <mc:AlternateContent xmlns:mc="http://schemas.openxmlformats.org/markup-compatibility/2006">
              <mc:Choice xmlns:v="urn:schemas-microsoft-com:vml" Requires="v">
                <p:oleObj spid="_x0000_s1035687" name="Ecuación" r:id="rId9" imgW="1066337" imgH="393529" progId="Equation.3">
                  <p:embed/>
                </p:oleObj>
              </mc:Choice>
              <mc:Fallback>
                <p:oleObj name="Ecuación" r:id="rId9" imgW="1066337" imgH="393529" progId="Equation.3">
                  <p:embed/>
                  <p:pic>
                    <p:nvPicPr>
                      <p:cNvPr id="0"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5069" y="501589"/>
                        <a:ext cx="230187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 name="Object 8"/>
          <p:cNvGraphicFramePr>
            <a:graphicFrameLocks noChangeAspect="1"/>
          </p:cNvGraphicFramePr>
          <p:nvPr/>
        </p:nvGraphicFramePr>
        <p:xfrm>
          <a:off x="6788150" y="1462088"/>
          <a:ext cx="2686050" cy="887412"/>
        </p:xfrm>
        <a:graphic>
          <a:graphicData uri="http://schemas.openxmlformats.org/presentationml/2006/ole">
            <mc:AlternateContent xmlns:mc="http://schemas.openxmlformats.org/markup-compatibility/2006">
              <mc:Choice xmlns:v="urn:schemas-microsoft-com:vml" Requires="v">
                <p:oleObj spid="_x0000_s1035688" name="Ecuación" r:id="rId11" imgW="1244600" imgH="444500" progId="Equation.3">
                  <p:embed/>
                </p:oleObj>
              </mc:Choice>
              <mc:Fallback>
                <p:oleObj name="Ecuación" r:id="rId11" imgW="1244600" imgH="444500" progId="Equation.3">
                  <p:embed/>
                  <p:pic>
                    <p:nvPicPr>
                      <p:cNvPr id="0"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8150" y="1462088"/>
                        <a:ext cx="2686050" cy="88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 name="Object 8"/>
          <p:cNvGraphicFramePr>
            <a:graphicFrameLocks noChangeAspect="1"/>
          </p:cNvGraphicFramePr>
          <p:nvPr/>
        </p:nvGraphicFramePr>
        <p:xfrm>
          <a:off x="6807200" y="2422525"/>
          <a:ext cx="2413000" cy="887413"/>
        </p:xfrm>
        <a:graphic>
          <a:graphicData uri="http://schemas.openxmlformats.org/presentationml/2006/ole">
            <mc:AlternateContent xmlns:mc="http://schemas.openxmlformats.org/markup-compatibility/2006">
              <mc:Choice xmlns:v="urn:schemas-microsoft-com:vml" Requires="v">
                <p:oleObj spid="_x0000_s1035689" name="Ecuación" r:id="rId13" imgW="1117115" imgH="444307" progId="Equation.3">
                  <p:embed/>
                </p:oleObj>
              </mc:Choice>
              <mc:Fallback>
                <p:oleObj name="Ecuación" r:id="rId13" imgW="1117115" imgH="444307" progId="Equation.3">
                  <p:embed/>
                  <p:pic>
                    <p:nvPicPr>
                      <p:cNvPr id="0"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7200" y="2422525"/>
                        <a:ext cx="241300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 name="Object 7"/>
          <p:cNvGraphicFramePr>
            <a:graphicFrameLocks noChangeAspect="1"/>
          </p:cNvGraphicFramePr>
          <p:nvPr/>
        </p:nvGraphicFramePr>
        <p:xfrm>
          <a:off x="3605628" y="3464299"/>
          <a:ext cx="2406650" cy="1490663"/>
        </p:xfrm>
        <a:graphic>
          <a:graphicData uri="http://schemas.openxmlformats.org/presentationml/2006/ole">
            <mc:AlternateContent xmlns:mc="http://schemas.openxmlformats.org/markup-compatibility/2006">
              <mc:Choice xmlns:v="urn:schemas-microsoft-com:vml" Requires="v">
                <p:oleObj spid="_x0000_s1035690" name="Ecuación" r:id="rId15" imgW="1117600" imgH="749300" progId="Equation.3">
                  <p:embed/>
                </p:oleObj>
              </mc:Choice>
              <mc:Fallback>
                <p:oleObj name="Ecuación" r:id="rId15" imgW="1117600" imgH="749300" progId="Equation.3">
                  <p:embed/>
                  <p:pic>
                    <p:nvPicPr>
                      <p:cNvPr id="0"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5628" y="3464299"/>
                        <a:ext cx="240665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 name="Object 7"/>
          <p:cNvGraphicFramePr>
            <a:graphicFrameLocks noChangeAspect="1"/>
          </p:cNvGraphicFramePr>
          <p:nvPr/>
        </p:nvGraphicFramePr>
        <p:xfrm>
          <a:off x="6015698" y="3692649"/>
          <a:ext cx="2571750" cy="1314450"/>
        </p:xfrm>
        <a:graphic>
          <a:graphicData uri="http://schemas.openxmlformats.org/presentationml/2006/ole">
            <mc:AlternateContent xmlns:mc="http://schemas.openxmlformats.org/markup-compatibility/2006">
              <mc:Choice xmlns:v="urn:schemas-microsoft-com:vml" Requires="v">
                <p:oleObj spid="_x0000_s1035691" name="Ecuación" r:id="rId17" imgW="1193800" imgH="660400" progId="Equation.3">
                  <p:embed/>
                </p:oleObj>
              </mc:Choice>
              <mc:Fallback>
                <p:oleObj name="Ecuación" r:id="rId17" imgW="1193800" imgH="660400" progId="Equation.3">
                  <p:embed/>
                  <p:pic>
                    <p:nvPicPr>
                      <p:cNvPr id="0" name="Picture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5698" y="3692649"/>
                        <a:ext cx="25717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 name="Object 7"/>
          <p:cNvGraphicFramePr>
            <a:graphicFrameLocks noChangeAspect="1"/>
          </p:cNvGraphicFramePr>
          <p:nvPr/>
        </p:nvGraphicFramePr>
        <p:xfrm>
          <a:off x="554038" y="5291138"/>
          <a:ext cx="3063875" cy="985837"/>
        </p:xfrm>
        <a:graphic>
          <a:graphicData uri="http://schemas.openxmlformats.org/presentationml/2006/ole">
            <mc:AlternateContent xmlns:mc="http://schemas.openxmlformats.org/markup-compatibility/2006">
              <mc:Choice xmlns:v="urn:schemas-microsoft-com:vml" Requires="v">
                <p:oleObj spid="_x0000_s1035692" name="Ecuación" r:id="rId19" imgW="1422400" imgH="495300" progId="Equation.3">
                  <p:embed/>
                </p:oleObj>
              </mc:Choice>
              <mc:Fallback>
                <p:oleObj name="Ecuación" r:id="rId19" imgW="1422400" imgH="495300" progId="Equation.3">
                  <p:embed/>
                  <p:pic>
                    <p:nvPicPr>
                      <p:cNvPr id="0" name="Picture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4038" y="5291138"/>
                        <a:ext cx="30638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 name="Object 7"/>
          <p:cNvGraphicFramePr>
            <a:graphicFrameLocks noChangeAspect="1"/>
          </p:cNvGraphicFramePr>
          <p:nvPr/>
        </p:nvGraphicFramePr>
        <p:xfrm>
          <a:off x="3667125" y="5311775"/>
          <a:ext cx="3036888" cy="960438"/>
        </p:xfrm>
        <a:graphic>
          <a:graphicData uri="http://schemas.openxmlformats.org/presentationml/2006/ole">
            <mc:AlternateContent xmlns:mc="http://schemas.openxmlformats.org/markup-compatibility/2006">
              <mc:Choice xmlns:v="urn:schemas-microsoft-com:vml" Requires="v">
                <p:oleObj spid="_x0000_s1035693" name="Ecuación" r:id="rId21" imgW="1409088" imgH="482391" progId="Equation.3">
                  <p:embed/>
                </p:oleObj>
              </mc:Choice>
              <mc:Fallback>
                <p:oleObj name="Ecuación" r:id="rId21" imgW="1409088" imgH="482391" progId="Equation.3">
                  <p:embed/>
                  <p:pic>
                    <p:nvPicPr>
                      <p:cNvPr id="0" name="Picture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67125" y="5311775"/>
                        <a:ext cx="3036888"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 name="Object 7"/>
          <p:cNvGraphicFramePr>
            <a:graphicFrameLocks noChangeAspect="1"/>
          </p:cNvGraphicFramePr>
          <p:nvPr/>
        </p:nvGraphicFramePr>
        <p:xfrm>
          <a:off x="6695107" y="5334887"/>
          <a:ext cx="901700" cy="884237"/>
        </p:xfrm>
        <a:graphic>
          <a:graphicData uri="http://schemas.openxmlformats.org/presentationml/2006/ole">
            <mc:AlternateContent xmlns:mc="http://schemas.openxmlformats.org/markup-compatibility/2006">
              <mc:Choice xmlns:v="urn:schemas-microsoft-com:vml" Requires="v">
                <p:oleObj spid="_x0000_s1035694" name="Ecuación" r:id="rId23" imgW="418918" imgH="444307" progId="Equation.3">
                  <p:embed/>
                </p:oleObj>
              </mc:Choice>
              <mc:Fallback>
                <p:oleObj name="Ecuación" r:id="rId23" imgW="418918" imgH="444307" progId="Equation.3">
                  <p:embed/>
                  <p:pic>
                    <p:nvPicPr>
                      <p:cNvPr id="0" name="Picture 5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5107" y="5334887"/>
                        <a:ext cx="9017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20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to="" calcmode="lin" valueType="num">
                                      <p:cBhvr>
                                        <p:cTn id="17" dur="1" fill="hold"/>
                                        <p:tgtEl>
                                          <p:spTgt spid="4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down)">
                                      <p:cBhvr>
                                        <p:cTn id="22" dur="580">
                                          <p:stCondLst>
                                            <p:cond delay="0"/>
                                          </p:stCondLst>
                                        </p:cTn>
                                        <p:tgtEl>
                                          <p:spTgt spid="74"/>
                                        </p:tgtEl>
                                      </p:cBhvr>
                                    </p:animEffect>
                                    <p:anim calcmode="lin" valueType="num">
                                      <p:cBhvr>
                                        <p:cTn id="23"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28" dur="26">
                                          <p:stCondLst>
                                            <p:cond delay="650"/>
                                          </p:stCondLst>
                                        </p:cTn>
                                        <p:tgtEl>
                                          <p:spTgt spid="74"/>
                                        </p:tgtEl>
                                      </p:cBhvr>
                                      <p:to x="100000" y="60000"/>
                                    </p:animScale>
                                    <p:animScale>
                                      <p:cBhvr>
                                        <p:cTn id="29" dur="166" decel="50000">
                                          <p:stCondLst>
                                            <p:cond delay="676"/>
                                          </p:stCondLst>
                                        </p:cTn>
                                        <p:tgtEl>
                                          <p:spTgt spid="74"/>
                                        </p:tgtEl>
                                      </p:cBhvr>
                                      <p:to x="100000" y="100000"/>
                                    </p:animScale>
                                    <p:animScale>
                                      <p:cBhvr>
                                        <p:cTn id="30" dur="26">
                                          <p:stCondLst>
                                            <p:cond delay="1312"/>
                                          </p:stCondLst>
                                        </p:cTn>
                                        <p:tgtEl>
                                          <p:spTgt spid="74"/>
                                        </p:tgtEl>
                                      </p:cBhvr>
                                      <p:to x="100000" y="80000"/>
                                    </p:animScale>
                                    <p:animScale>
                                      <p:cBhvr>
                                        <p:cTn id="31" dur="166" decel="50000">
                                          <p:stCondLst>
                                            <p:cond delay="1338"/>
                                          </p:stCondLst>
                                        </p:cTn>
                                        <p:tgtEl>
                                          <p:spTgt spid="74"/>
                                        </p:tgtEl>
                                      </p:cBhvr>
                                      <p:to x="100000" y="100000"/>
                                    </p:animScale>
                                    <p:animScale>
                                      <p:cBhvr>
                                        <p:cTn id="32" dur="26">
                                          <p:stCondLst>
                                            <p:cond delay="1642"/>
                                          </p:stCondLst>
                                        </p:cTn>
                                        <p:tgtEl>
                                          <p:spTgt spid="74"/>
                                        </p:tgtEl>
                                      </p:cBhvr>
                                      <p:to x="100000" y="90000"/>
                                    </p:animScale>
                                    <p:animScale>
                                      <p:cBhvr>
                                        <p:cTn id="33" dur="166" decel="50000">
                                          <p:stCondLst>
                                            <p:cond delay="1668"/>
                                          </p:stCondLst>
                                        </p:cTn>
                                        <p:tgtEl>
                                          <p:spTgt spid="74"/>
                                        </p:tgtEl>
                                      </p:cBhvr>
                                      <p:to x="100000" y="100000"/>
                                    </p:animScale>
                                    <p:animScale>
                                      <p:cBhvr>
                                        <p:cTn id="34" dur="26">
                                          <p:stCondLst>
                                            <p:cond delay="1808"/>
                                          </p:stCondLst>
                                        </p:cTn>
                                        <p:tgtEl>
                                          <p:spTgt spid="74"/>
                                        </p:tgtEl>
                                      </p:cBhvr>
                                      <p:to x="100000" y="95000"/>
                                    </p:animScale>
                                    <p:animScale>
                                      <p:cBhvr>
                                        <p:cTn id="35" dur="166" decel="50000">
                                          <p:stCondLst>
                                            <p:cond delay="1834"/>
                                          </p:stCondLst>
                                        </p:cTn>
                                        <p:tgtEl>
                                          <p:spTgt spid="7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20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20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20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2000"/>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wipe(left)">
                                      <p:cBhvr>
                                        <p:cTn id="63" dur="500"/>
                                        <p:tgtEl>
                                          <p:spTgt spid="63"/>
                                        </p:tgtEl>
                                      </p:cBhvr>
                                    </p:animEffect>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 to="" calcmode="lin" valueType="num">
                                      <p:cBhvr>
                                        <p:cTn id="68" dur="1" fill="hold"/>
                                        <p:tgtEl>
                                          <p:spTgt spid="65"/>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anim to="" calcmode="lin" valueType="num">
                                      <p:cBhvr>
                                        <p:cTn id="73" dur="1" fill="hold"/>
                                        <p:tgtEl>
                                          <p:spTgt spid="64"/>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4" presetClass="entr" presetSubtype="0" fill="hold" grpId="0" nodeType="clickEffect">
                                  <p:stCondLst>
                                    <p:cond delay="0"/>
                                  </p:stCondLst>
                                  <p:childTnLst>
                                    <p:set>
                                      <p:cBhvr>
                                        <p:cTn id="77" dur="1" fill="hold">
                                          <p:stCondLst>
                                            <p:cond delay="0"/>
                                          </p:stCondLst>
                                        </p:cTn>
                                        <p:tgtEl>
                                          <p:spTgt spid="66"/>
                                        </p:tgtEl>
                                        <p:attrNameLst>
                                          <p:attrName>style.visibility</p:attrName>
                                        </p:attrNameLst>
                                      </p:cBhvr>
                                      <p:to>
                                        <p:strVal val="visible"/>
                                      </p:to>
                                    </p:set>
                                    <p:anim to="" calcmode="lin" valueType="num">
                                      <p:cBhvr>
                                        <p:cTn id="78" dur="1" fill="hold"/>
                                        <p:tgtEl>
                                          <p:spTgt spid="66"/>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 to="" calcmode="lin" valueType="num">
                                      <p:cBhvr>
                                        <p:cTn id="83" dur="1" fill="hold"/>
                                        <p:tgtEl>
                                          <p:spTgt spid="48"/>
                                        </p:tgtEl>
                                        <p:attrNameLst>
                                          <p:attrName/>
                                        </p:attrNameLst>
                                      </p:cBhvr>
                                    </p:anim>
                                  </p:childTnLst>
                                </p:cTn>
                              </p:par>
                            </p:childTnLst>
                          </p:cTn>
                        </p:par>
                      </p:childTnLst>
                    </p:cTn>
                  </p:par>
                  <p:par>
                    <p:cTn id="84" fill="hold">
                      <p:stCondLst>
                        <p:cond delay="indefinite"/>
                      </p:stCondLst>
                      <p:childTnLst>
                        <p:par>
                          <p:cTn id="85" fill="hold">
                            <p:stCondLst>
                              <p:cond delay="0"/>
                            </p:stCondLst>
                            <p:childTnLst>
                              <p:par>
                                <p:cTn id="86" presetID="24" presetClass="entr" presetSubtype="0" fill="hold" nodeType="clickEffect">
                                  <p:stCondLst>
                                    <p:cond delay="0"/>
                                  </p:stCondLst>
                                  <p:childTnLst>
                                    <p:set>
                                      <p:cBhvr>
                                        <p:cTn id="87" dur="1" fill="hold">
                                          <p:stCondLst>
                                            <p:cond delay="0"/>
                                          </p:stCondLst>
                                        </p:cTn>
                                        <p:tgtEl>
                                          <p:spTgt spid="70"/>
                                        </p:tgtEl>
                                        <p:attrNameLst>
                                          <p:attrName>style.visibility</p:attrName>
                                        </p:attrNameLst>
                                      </p:cBhvr>
                                      <p:to>
                                        <p:strVal val="visible"/>
                                      </p:to>
                                    </p:set>
                                    <p:anim to="" calcmode="lin" valueType="num">
                                      <p:cBhvr>
                                        <p:cTn id="88" dur="1" fill="hold"/>
                                        <p:tgtEl>
                                          <p:spTgt spid="70"/>
                                        </p:tgtEl>
                                        <p:attrNameLst>
                                          <p:attrName/>
                                        </p:attrNameLst>
                                      </p:cBhvr>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2000"/>
                                        <p:tgtEl>
                                          <p:spTgt spid="90"/>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down)">
                                      <p:cBhvr>
                                        <p:cTn id="98" dur="580">
                                          <p:stCondLst>
                                            <p:cond delay="0"/>
                                          </p:stCondLst>
                                        </p:cTn>
                                        <p:tgtEl>
                                          <p:spTgt spid="91"/>
                                        </p:tgtEl>
                                      </p:cBhvr>
                                    </p:animEffect>
                                    <p:anim calcmode="lin" valueType="num">
                                      <p:cBhvr>
                                        <p:cTn id="99"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104" dur="26">
                                          <p:stCondLst>
                                            <p:cond delay="650"/>
                                          </p:stCondLst>
                                        </p:cTn>
                                        <p:tgtEl>
                                          <p:spTgt spid="91"/>
                                        </p:tgtEl>
                                      </p:cBhvr>
                                      <p:to x="100000" y="60000"/>
                                    </p:animScale>
                                    <p:animScale>
                                      <p:cBhvr>
                                        <p:cTn id="105" dur="166" decel="50000">
                                          <p:stCondLst>
                                            <p:cond delay="676"/>
                                          </p:stCondLst>
                                        </p:cTn>
                                        <p:tgtEl>
                                          <p:spTgt spid="91"/>
                                        </p:tgtEl>
                                      </p:cBhvr>
                                      <p:to x="100000" y="100000"/>
                                    </p:animScale>
                                    <p:animScale>
                                      <p:cBhvr>
                                        <p:cTn id="106" dur="26">
                                          <p:stCondLst>
                                            <p:cond delay="1312"/>
                                          </p:stCondLst>
                                        </p:cTn>
                                        <p:tgtEl>
                                          <p:spTgt spid="91"/>
                                        </p:tgtEl>
                                      </p:cBhvr>
                                      <p:to x="100000" y="80000"/>
                                    </p:animScale>
                                    <p:animScale>
                                      <p:cBhvr>
                                        <p:cTn id="107" dur="166" decel="50000">
                                          <p:stCondLst>
                                            <p:cond delay="1338"/>
                                          </p:stCondLst>
                                        </p:cTn>
                                        <p:tgtEl>
                                          <p:spTgt spid="91"/>
                                        </p:tgtEl>
                                      </p:cBhvr>
                                      <p:to x="100000" y="100000"/>
                                    </p:animScale>
                                    <p:animScale>
                                      <p:cBhvr>
                                        <p:cTn id="108" dur="26">
                                          <p:stCondLst>
                                            <p:cond delay="1642"/>
                                          </p:stCondLst>
                                        </p:cTn>
                                        <p:tgtEl>
                                          <p:spTgt spid="91"/>
                                        </p:tgtEl>
                                      </p:cBhvr>
                                      <p:to x="100000" y="90000"/>
                                    </p:animScale>
                                    <p:animScale>
                                      <p:cBhvr>
                                        <p:cTn id="109" dur="166" decel="50000">
                                          <p:stCondLst>
                                            <p:cond delay="1668"/>
                                          </p:stCondLst>
                                        </p:cTn>
                                        <p:tgtEl>
                                          <p:spTgt spid="91"/>
                                        </p:tgtEl>
                                      </p:cBhvr>
                                      <p:to x="100000" y="100000"/>
                                    </p:animScale>
                                    <p:animScale>
                                      <p:cBhvr>
                                        <p:cTn id="110" dur="26">
                                          <p:stCondLst>
                                            <p:cond delay="1808"/>
                                          </p:stCondLst>
                                        </p:cTn>
                                        <p:tgtEl>
                                          <p:spTgt spid="91"/>
                                        </p:tgtEl>
                                      </p:cBhvr>
                                      <p:to x="100000" y="95000"/>
                                    </p:animScale>
                                    <p:animScale>
                                      <p:cBhvr>
                                        <p:cTn id="111" dur="166" decel="50000">
                                          <p:stCondLst>
                                            <p:cond delay="1834"/>
                                          </p:stCondLst>
                                        </p:cTn>
                                        <p:tgtEl>
                                          <p:spTgt spid="91"/>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wipe(down)">
                                      <p:cBhvr>
                                        <p:cTn id="114" dur="580">
                                          <p:stCondLst>
                                            <p:cond delay="0"/>
                                          </p:stCondLst>
                                        </p:cTn>
                                        <p:tgtEl>
                                          <p:spTgt spid="92"/>
                                        </p:tgtEl>
                                      </p:cBhvr>
                                    </p:animEffect>
                                    <p:anim calcmode="lin" valueType="num">
                                      <p:cBhvr>
                                        <p:cTn id="115"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120" dur="26">
                                          <p:stCondLst>
                                            <p:cond delay="650"/>
                                          </p:stCondLst>
                                        </p:cTn>
                                        <p:tgtEl>
                                          <p:spTgt spid="92"/>
                                        </p:tgtEl>
                                      </p:cBhvr>
                                      <p:to x="100000" y="60000"/>
                                    </p:animScale>
                                    <p:animScale>
                                      <p:cBhvr>
                                        <p:cTn id="121" dur="166" decel="50000">
                                          <p:stCondLst>
                                            <p:cond delay="676"/>
                                          </p:stCondLst>
                                        </p:cTn>
                                        <p:tgtEl>
                                          <p:spTgt spid="92"/>
                                        </p:tgtEl>
                                      </p:cBhvr>
                                      <p:to x="100000" y="100000"/>
                                    </p:animScale>
                                    <p:animScale>
                                      <p:cBhvr>
                                        <p:cTn id="122" dur="26">
                                          <p:stCondLst>
                                            <p:cond delay="1312"/>
                                          </p:stCondLst>
                                        </p:cTn>
                                        <p:tgtEl>
                                          <p:spTgt spid="92"/>
                                        </p:tgtEl>
                                      </p:cBhvr>
                                      <p:to x="100000" y="80000"/>
                                    </p:animScale>
                                    <p:animScale>
                                      <p:cBhvr>
                                        <p:cTn id="123" dur="166" decel="50000">
                                          <p:stCondLst>
                                            <p:cond delay="1338"/>
                                          </p:stCondLst>
                                        </p:cTn>
                                        <p:tgtEl>
                                          <p:spTgt spid="92"/>
                                        </p:tgtEl>
                                      </p:cBhvr>
                                      <p:to x="100000" y="100000"/>
                                    </p:animScale>
                                    <p:animScale>
                                      <p:cBhvr>
                                        <p:cTn id="124" dur="26">
                                          <p:stCondLst>
                                            <p:cond delay="1642"/>
                                          </p:stCondLst>
                                        </p:cTn>
                                        <p:tgtEl>
                                          <p:spTgt spid="92"/>
                                        </p:tgtEl>
                                      </p:cBhvr>
                                      <p:to x="100000" y="90000"/>
                                    </p:animScale>
                                    <p:animScale>
                                      <p:cBhvr>
                                        <p:cTn id="125" dur="166" decel="50000">
                                          <p:stCondLst>
                                            <p:cond delay="1668"/>
                                          </p:stCondLst>
                                        </p:cTn>
                                        <p:tgtEl>
                                          <p:spTgt spid="92"/>
                                        </p:tgtEl>
                                      </p:cBhvr>
                                      <p:to x="100000" y="100000"/>
                                    </p:animScale>
                                    <p:animScale>
                                      <p:cBhvr>
                                        <p:cTn id="126" dur="26">
                                          <p:stCondLst>
                                            <p:cond delay="1808"/>
                                          </p:stCondLst>
                                        </p:cTn>
                                        <p:tgtEl>
                                          <p:spTgt spid="92"/>
                                        </p:tgtEl>
                                      </p:cBhvr>
                                      <p:to x="100000" y="95000"/>
                                    </p:animScale>
                                    <p:animScale>
                                      <p:cBhvr>
                                        <p:cTn id="127" dur="166" decel="50000">
                                          <p:stCondLst>
                                            <p:cond delay="1834"/>
                                          </p:stCondLst>
                                        </p:cTn>
                                        <p:tgtEl>
                                          <p:spTgt spid="92"/>
                                        </p:tgtEl>
                                      </p:cBhvr>
                                      <p:to x="100000" y="100000"/>
                                    </p:animScale>
                                  </p:childTnLst>
                                </p:cTn>
                              </p:par>
                              <p:par>
                                <p:cTn id="128" presetID="26" presetClass="entr" presetSubtype="0" fill="hold" grpId="0" nodeType="with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wipe(down)">
                                      <p:cBhvr>
                                        <p:cTn id="130" dur="580">
                                          <p:stCondLst>
                                            <p:cond delay="0"/>
                                          </p:stCondLst>
                                        </p:cTn>
                                        <p:tgtEl>
                                          <p:spTgt spid="93"/>
                                        </p:tgtEl>
                                      </p:cBhvr>
                                    </p:animEffect>
                                    <p:anim calcmode="lin" valueType="num">
                                      <p:cBhvr>
                                        <p:cTn id="131"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136" dur="26">
                                          <p:stCondLst>
                                            <p:cond delay="650"/>
                                          </p:stCondLst>
                                        </p:cTn>
                                        <p:tgtEl>
                                          <p:spTgt spid="93"/>
                                        </p:tgtEl>
                                      </p:cBhvr>
                                      <p:to x="100000" y="60000"/>
                                    </p:animScale>
                                    <p:animScale>
                                      <p:cBhvr>
                                        <p:cTn id="137" dur="166" decel="50000">
                                          <p:stCondLst>
                                            <p:cond delay="676"/>
                                          </p:stCondLst>
                                        </p:cTn>
                                        <p:tgtEl>
                                          <p:spTgt spid="93"/>
                                        </p:tgtEl>
                                      </p:cBhvr>
                                      <p:to x="100000" y="100000"/>
                                    </p:animScale>
                                    <p:animScale>
                                      <p:cBhvr>
                                        <p:cTn id="138" dur="26">
                                          <p:stCondLst>
                                            <p:cond delay="1312"/>
                                          </p:stCondLst>
                                        </p:cTn>
                                        <p:tgtEl>
                                          <p:spTgt spid="93"/>
                                        </p:tgtEl>
                                      </p:cBhvr>
                                      <p:to x="100000" y="80000"/>
                                    </p:animScale>
                                    <p:animScale>
                                      <p:cBhvr>
                                        <p:cTn id="139" dur="166" decel="50000">
                                          <p:stCondLst>
                                            <p:cond delay="1338"/>
                                          </p:stCondLst>
                                        </p:cTn>
                                        <p:tgtEl>
                                          <p:spTgt spid="93"/>
                                        </p:tgtEl>
                                      </p:cBhvr>
                                      <p:to x="100000" y="100000"/>
                                    </p:animScale>
                                    <p:animScale>
                                      <p:cBhvr>
                                        <p:cTn id="140" dur="26">
                                          <p:stCondLst>
                                            <p:cond delay="1642"/>
                                          </p:stCondLst>
                                        </p:cTn>
                                        <p:tgtEl>
                                          <p:spTgt spid="93"/>
                                        </p:tgtEl>
                                      </p:cBhvr>
                                      <p:to x="100000" y="90000"/>
                                    </p:animScale>
                                    <p:animScale>
                                      <p:cBhvr>
                                        <p:cTn id="141" dur="166" decel="50000">
                                          <p:stCondLst>
                                            <p:cond delay="1668"/>
                                          </p:stCondLst>
                                        </p:cTn>
                                        <p:tgtEl>
                                          <p:spTgt spid="93"/>
                                        </p:tgtEl>
                                      </p:cBhvr>
                                      <p:to x="100000" y="100000"/>
                                    </p:animScale>
                                    <p:animScale>
                                      <p:cBhvr>
                                        <p:cTn id="142" dur="26">
                                          <p:stCondLst>
                                            <p:cond delay="1808"/>
                                          </p:stCondLst>
                                        </p:cTn>
                                        <p:tgtEl>
                                          <p:spTgt spid="93"/>
                                        </p:tgtEl>
                                      </p:cBhvr>
                                      <p:to x="100000" y="95000"/>
                                    </p:animScale>
                                    <p:animScale>
                                      <p:cBhvr>
                                        <p:cTn id="143" dur="166" decel="50000">
                                          <p:stCondLst>
                                            <p:cond delay="1834"/>
                                          </p:stCondLst>
                                        </p:cTn>
                                        <p:tgtEl>
                                          <p:spTgt spid="93"/>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4" presetClass="entr" presetSubtype="0" fill="hold" nodeType="clickEffect">
                                  <p:stCondLst>
                                    <p:cond delay="0"/>
                                  </p:stCondLst>
                                  <p:childTnLst>
                                    <p:set>
                                      <p:cBhvr>
                                        <p:cTn id="147" dur="1" fill="hold">
                                          <p:stCondLst>
                                            <p:cond delay="0"/>
                                          </p:stCondLst>
                                        </p:cTn>
                                        <p:tgtEl>
                                          <p:spTgt spid="94"/>
                                        </p:tgtEl>
                                        <p:attrNameLst>
                                          <p:attrName>style.visibility</p:attrName>
                                        </p:attrNameLst>
                                      </p:cBhvr>
                                      <p:to>
                                        <p:strVal val="visible"/>
                                      </p:to>
                                    </p:set>
                                    <p:anim to="" calcmode="lin" valueType="num">
                                      <p:cBhvr>
                                        <p:cTn id="148" dur="1" fill="hold"/>
                                        <p:tgtEl>
                                          <p:spTgt spid="94"/>
                                        </p:tgtEl>
                                        <p:attrNameLst>
                                          <p:attrName/>
                                        </p:attrNameLst>
                                      </p:cBhvr>
                                    </p:anim>
                                  </p:childTnLst>
                                </p:cTn>
                              </p:par>
                            </p:childTnLst>
                          </p:cTn>
                        </p:par>
                      </p:childTnLst>
                    </p:cTn>
                  </p:par>
                  <p:par>
                    <p:cTn id="149" fill="hold">
                      <p:stCondLst>
                        <p:cond delay="indefinite"/>
                      </p:stCondLst>
                      <p:childTnLst>
                        <p:par>
                          <p:cTn id="150" fill="hold">
                            <p:stCondLst>
                              <p:cond delay="0"/>
                            </p:stCondLst>
                            <p:childTnLst>
                              <p:par>
                                <p:cTn id="151" presetID="24" presetClass="entr" presetSubtype="0" fill="hold" nodeType="clickEffect">
                                  <p:stCondLst>
                                    <p:cond delay="0"/>
                                  </p:stCondLst>
                                  <p:childTnLst>
                                    <p:set>
                                      <p:cBhvr>
                                        <p:cTn id="152" dur="1" fill="hold">
                                          <p:stCondLst>
                                            <p:cond delay="0"/>
                                          </p:stCondLst>
                                        </p:cTn>
                                        <p:tgtEl>
                                          <p:spTgt spid="95"/>
                                        </p:tgtEl>
                                        <p:attrNameLst>
                                          <p:attrName>style.visibility</p:attrName>
                                        </p:attrNameLst>
                                      </p:cBhvr>
                                      <p:to>
                                        <p:strVal val="visible"/>
                                      </p:to>
                                    </p:set>
                                    <p:anim to="" calcmode="lin" valueType="num">
                                      <p:cBhvr>
                                        <p:cTn id="153" dur="1" fill="hold"/>
                                        <p:tgtEl>
                                          <p:spTgt spid="95"/>
                                        </p:tgtEl>
                                        <p:attrNameLst>
                                          <p:attrName/>
                                        </p:attrNameLst>
                                      </p:cBhvr>
                                    </p:anim>
                                  </p:childTnLst>
                                </p:cTn>
                              </p:par>
                            </p:childTnLst>
                          </p:cTn>
                        </p:par>
                      </p:childTnLst>
                    </p:cTn>
                  </p:par>
                  <p:par>
                    <p:cTn id="154" fill="hold">
                      <p:stCondLst>
                        <p:cond delay="indefinite"/>
                      </p:stCondLst>
                      <p:childTnLst>
                        <p:par>
                          <p:cTn id="155" fill="hold">
                            <p:stCondLst>
                              <p:cond delay="0"/>
                            </p:stCondLst>
                            <p:childTnLst>
                              <p:par>
                                <p:cTn id="156" presetID="24" presetClass="entr" presetSubtype="0" fill="hold" nodeType="clickEffect">
                                  <p:stCondLst>
                                    <p:cond delay="0"/>
                                  </p:stCondLst>
                                  <p:childTnLst>
                                    <p:set>
                                      <p:cBhvr>
                                        <p:cTn id="157" dur="1" fill="hold">
                                          <p:stCondLst>
                                            <p:cond delay="0"/>
                                          </p:stCondLst>
                                        </p:cTn>
                                        <p:tgtEl>
                                          <p:spTgt spid="96"/>
                                        </p:tgtEl>
                                        <p:attrNameLst>
                                          <p:attrName>style.visibility</p:attrName>
                                        </p:attrNameLst>
                                      </p:cBhvr>
                                      <p:to>
                                        <p:strVal val="visible"/>
                                      </p:to>
                                    </p:set>
                                    <p:anim to="" calcmode="lin" valueType="num">
                                      <p:cBhvr>
                                        <p:cTn id="158" dur="1" fill="hold"/>
                                        <p:tgtEl>
                                          <p:spTgt spid="96"/>
                                        </p:tgtEl>
                                        <p:attrNameLst>
                                          <p:attrName/>
                                        </p:attrNameLst>
                                      </p:cBhvr>
                                    </p:anim>
                                  </p:childTnLst>
                                </p:cTn>
                              </p:par>
                            </p:childTnLst>
                          </p:cTn>
                        </p:par>
                      </p:childTnLst>
                    </p:cTn>
                  </p:par>
                  <p:par>
                    <p:cTn id="159" fill="hold">
                      <p:stCondLst>
                        <p:cond delay="indefinite"/>
                      </p:stCondLst>
                      <p:childTnLst>
                        <p:par>
                          <p:cTn id="160" fill="hold">
                            <p:stCondLst>
                              <p:cond delay="0"/>
                            </p:stCondLst>
                            <p:childTnLst>
                              <p:par>
                                <p:cTn id="161" presetID="24" presetClass="entr" presetSubtype="0" fill="hold" nodeType="clickEffect">
                                  <p:stCondLst>
                                    <p:cond delay="0"/>
                                  </p:stCondLst>
                                  <p:childTnLst>
                                    <p:set>
                                      <p:cBhvr>
                                        <p:cTn id="162" dur="1" fill="hold">
                                          <p:stCondLst>
                                            <p:cond delay="0"/>
                                          </p:stCondLst>
                                        </p:cTn>
                                        <p:tgtEl>
                                          <p:spTgt spid="97"/>
                                        </p:tgtEl>
                                        <p:attrNameLst>
                                          <p:attrName>style.visibility</p:attrName>
                                        </p:attrNameLst>
                                      </p:cBhvr>
                                      <p:to>
                                        <p:strVal val="visible"/>
                                      </p:to>
                                    </p:set>
                                    <p:anim to="" calcmode="lin" valueType="num">
                                      <p:cBhvr>
                                        <p:cTn id="163" dur="1" fill="hold"/>
                                        <p:tgtEl>
                                          <p:spTgt spid="97"/>
                                        </p:tgtEl>
                                        <p:attrNameLst>
                                          <p:attrName/>
                                        </p:attrNameLst>
                                      </p:cBhvr>
                                    </p:anim>
                                  </p:childTnLst>
                                </p:cTn>
                              </p:par>
                            </p:childTnLst>
                          </p:cTn>
                        </p:par>
                      </p:childTnLst>
                    </p:cTn>
                  </p:par>
                  <p:par>
                    <p:cTn id="164" fill="hold">
                      <p:stCondLst>
                        <p:cond delay="indefinite"/>
                      </p:stCondLst>
                      <p:childTnLst>
                        <p:par>
                          <p:cTn id="165" fill="hold">
                            <p:stCondLst>
                              <p:cond delay="0"/>
                            </p:stCondLst>
                            <p:childTnLst>
                              <p:par>
                                <p:cTn id="166" presetID="24" presetClass="entr" presetSubtype="0" fill="hold" nodeType="clickEffect">
                                  <p:stCondLst>
                                    <p:cond delay="0"/>
                                  </p:stCondLst>
                                  <p:childTnLst>
                                    <p:set>
                                      <p:cBhvr>
                                        <p:cTn id="167" dur="1" fill="hold">
                                          <p:stCondLst>
                                            <p:cond delay="0"/>
                                          </p:stCondLst>
                                        </p:cTn>
                                        <p:tgtEl>
                                          <p:spTgt spid="98"/>
                                        </p:tgtEl>
                                        <p:attrNameLst>
                                          <p:attrName>style.visibility</p:attrName>
                                        </p:attrNameLst>
                                      </p:cBhvr>
                                      <p:to>
                                        <p:strVal val="visible"/>
                                      </p:to>
                                    </p:set>
                                    <p:anim to="" calcmode="lin" valueType="num">
                                      <p:cBhvr>
                                        <p:cTn id="168" dur="1" fill="hold"/>
                                        <p:tgtEl>
                                          <p:spTgt spid="98"/>
                                        </p:tgtEl>
                                        <p:attrNameLst>
                                          <p:attrName/>
                                        </p:attrNameLst>
                                      </p:cBhvr>
                                    </p:anim>
                                  </p:childTnLst>
                                </p:cTn>
                              </p:par>
                            </p:childTnLst>
                          </p:cTn>
                        </p:par>
                      </p:childTnLst>
                    </p:cTn>
                  </p:par>
                  <p:par>
                    <p:cTn id="169" fill="hold">
                      <p:stCondLst>
                        <p:cond delay="indefinite"/>
                      </p:stCondLst>
                      <p:childTnLst>
                        <p:par>
                          <p:cTn id="170" fill="hold">
                            <p:stCondLst>
                              <p:cond delay="0"/>
                            </p:stCondLst>
                            <p:childTnLst>
                              <p:par>
                                <p:cTn id="171" presetID="24" presetClass="entr" presetSubtype="0" fill="hold" nodeType="clickEffect">
                                  <p:stCondLst>
                                    <p:cond delay="0"/>
                                  </p:stCondLst>
                                  <p:childTnLst>
                                    <p:set>
                                      <p:cBhvr>
                                        <p:cTn id="172" dur="1" fill="hold">
                                          <p:stCondLst>
                                            <p:cond delay="0"/>
                                          </p:stCondLst>
                                        </p:cTn>
                                        <p:tgtEl>
                                          <p:spTgt spid="99"/>
                                        </p:tgtEl>
                                        <p:attrNameLst>
                                          <p:attrName>style.visibility</p:attrName>
                                        </p:attrNameLst>
                                      </p:cBhvr>
                                      <p:to>
                                        <p:strVal val="visible"/>
                                      </p:to>
                                    </p:set>
                                    <p:anim to="" calcmode="lin" valueType="num">
                                      <p:cBhvr>
                                        <p:cTn id="173" dur="1" fill="hold"/>
                                        <p:tgtEl>
                                          <p:spTgt spid="99"/>
                                        </p:tgtEl>
                                        <p:attrNameLst>
                                          <p:attrName/>
                                        </p:attrNameLst>
                                      </p:cBhvr>
                                    </p:anim>
                                  </p:childTnLst>
                                </p:cTn>
                              </p:par>
                            </p:childTnLst>
                          </p:cTn>
                        </p:par>
                      </p:childTnLst>
                    </p:cTn>
                  </p:par>
                  <p:par>
                    <p:cTn id="174" fill="hold">
                      <p:stCondLst>
                        <p:cond delay="indefinite"/>
                      </p:stCondLst>
                      <p:childTnLst>
                        <p:par>
                          <p:cTn id="175" fill="hold">
                            <p:stCondLst>
                              <p:cond delay="0"/>
                            </p:stCondLst>
                            <p:childTnLst>
                              <p:par>
                                <p:cTn id="176" presetID="24" presetClass="entr" presetSubtype="0" fill="hold" nodeType="clickEffect">
                                  <p:stCondLst>
                                    <p:cond delay="0"/>
                                  </p:stCondLst>
                                  <p:childTnLst>
                                    <p:set>
                                      <p:cBhvr>
                                        <p:cTn id="177" dur="1" fill="hold">
                                          <p:stCondLst>
                                            <p:cond delay="0"/>
                                          </p:stCondLst>
                                        </p:cTn>
                                        <p:tgtEl>
                                          <p:spTgt spid="100"/>
                                        </p:tgtEl>
                                        <p:attrNameLst>
                                          <p:attrName>style.visibility</p:attrName>
                                        </p:attrNameLst>
                                      </p:cBhvr>
                                      <p:to>
                                        <p:strVal val="visible"/>
                                      </p:to>
                                    </p:set>
                                    <p:anim to="" calcmode="lin" valueType="num">
                                      <p:cBhvr>
                                        <p:cTn id="178" dur="1" fill="hold"/>
                                        <p:tgtEl>
                                          <p:spTgt spid="100"/>
                                        </p:tgtEl>
                                        <p:attrNameLst>
                                          <p:attrName/>
                                        </p:attrNameLst>
                                      </p:cBhvr>
                                    </p:anim>
                                  </p:childTnLst>
                                </p:cTn>
                              </p:par>
                            </p:childTnLst>
                          </p:cTn>
                        </p:par>
                      </p:childTnLst>
                    </p:cTn>
                  </p:par>
                  <p:par>
                    <p:cTn id="179" fill="hold">
                      <p:stCondLst>
                        <p:cond delay="indefinite"/>
                      </p:stCondLst>
                      <p:childTnLst>
                        <p:par>
                          <p:cTn id="180" fill="hold">
                            <p:stCondLst>
                              <p:cond delay="0"/>
                            </p:stCondLst>
                            <p:childTnLst>
                              <p:par>
                                <p:cTn id="181" presetID="24" presetClass="entr" presetSubtype="0" fill="hold" nodeType="clickEffect">
                                  <p:stCondLst>
                                    <p:cond delay="0"/>
                                  </p:stCondLst>
                                  <p:childTnLst>
                                    <p:set>
                                      <p:cBhvr>
                                        <p:cTn id="182" dur="1" fill="hold">
                                          <p:stCondLst>
                                            <p:cond delay="0"/>
                                          </p:stCondLst>
                                        </p:cTn>
                                        <p:tgtEl>
                                          <p:spTgt spid="101"/>
                                        </p:tgtEl>
                                        <p:attrNameLst>
                                          <p:attrName>style.visibility</p:attrName>
                                        </p:attrNameLst>
                                      </p:cBhvr>
                                      <p:to>
                                        <p:strVal val="visible"/>
                                      </p:to>
                                    </p:set>
                                    <p:anim to="" calcmode="lin" valueType="num">
                                      <p:cBhvr>
                                        <p:cTn id="183" dur="1" fill="hold"/>
                                        <p:tgtEl>
                                          <p:spTgt spid="1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63" grpId="0"/>
      <p:bldP spid="68" grpId="0"/>
      <p:bldP spid="64" grpId="0"/>
      <p:bldP spid="65" grpId="0" animBg="1"/>
      <p:bldP spid="66" grpId="0"/>
      <p:bldP spid="74" grpId="0" animBg="1"/>
      <p:bldP spid="62" grpId="0" animBg="1"/>
      <p:bldP spid="87" grpId="0"/>
      <p:bldP spid="90" grpId="0" animBg="1"/>
      <p:bldP spid="91" grpId="0"/>
      <p:bldP spid="92" grpId="0"/>
      <p:bldP spid="9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6"/>
          <p:cNvSpPr>
            <a:spLocks noChangeArrowheads="1"/>
          </p:cNvSpPr>
          <p:nvPr/>
        </p:nvSpPr>
        <p:spPr bwMode="auto">
          <a:xfrm>
            <a:off x="2879725" y="2710813"/>
            <a:ext cx="4262438" cy="1824038"/>
          </a:xfrm>
          <a:prstGeom prst="rect">
            <a:avLst/>
          </a:prstGeom>
          <a:solidFill>
            <a:srgbClr val="FFFFFF"/>
          </a:solidFill>
          <a:ln w="9525">
            <a:noFill/>
            <a:miter lim="800000"/>
            <a:headEnd/>
            <a:tailEnd/>
          </a:ln>
        </p:spPr>
        <p:txBody>
          <a:bodyPr/>
          <a:lstStyle/>
          <a:p>
            <a:pPr algn="ctr" eaLnBrk="0" hangingPunct="0"/>
            <a:endParaRPr lang="eu-ES"/>
          </a:p>
        </p:txBody>
      </p:sp>
      <p:grpSp>
        <p:nvGrpSpPr>
          <p:cNvPr id="56" name="55 Grupo"/>
          <p:cNvGrpSpPr/>
          <p:nvPr/>
        </p:nvGrpSpPr>
        <p:grpSpPr>
          <a:xfrm>
            <a:off x="4886325" y="2710813"/>
            <a:ext cx="1095376" cy="1824038"/>
            <a:chOff x="4886325" y="2710813"/>
            <a:chExt cx="1095376" cy="1824038"/>
          </a:xfrm>
        </p:grpSpPr>
        <p:grpSp>
          <p:nvGrpSpPr>
            <p:cNvPr id="52" name="51 Grupo"/>
            <p:cNvGrpSpPr/>
            <p:nvPr/>
          </p:nvGrpSpPr>
          <p:grpSpPr>
            <a:xfrm>
              <a:off x="4886325" y="2710813"/>
              <a:ext cx="1095376" cy="1824038"/>
              <a:chOff x="4886325" y="2710813"/>
              <a:chExt cx="1095376" cy="1824038"/>
            </a:xfrm>
          </p:grpSpPr>
          <p:sp>
            <p:nvSpPr>
              <p:cNvPr id="32" name="Oval 76"/>
              <p:cNvSpPr>
                <a:spLocks noChangeArrowheads="1"/>
              </p:cNvSpPr>
              <p:nvPr/>
            </p:nvSpPr>
            <p:spPr bwMode="auto">
              <a:xfrm>
                <a:off x="5027613" y="2710813"/>
                <a:ext cx="954088" cy="1824038"/>
              </a:xfrm>
              <a:prstGeom prst="ellipse">
                <a:avLst/>
              </a:prstGeom>
              <a:solidFill>
                <a:srgbClr val="FFFFFF"/>
              </a:solidFill>
              <a:ln w="17463">
                <a:solidFill>
                  <a:schemeClr val="accent2"/>
                </a:solidFill>
                <a:round/>
                <a:headEnd/>
                <a:tailEnd/>
              </a:ln>
            </p:spPr>
            <p:txBody>
              <a:bodyPr/>
              <a:lstStyle/>
              <a:p>
                <a:pPr algn="ctr" eaLnBrk="0" hangingPunct="0"/>
                <a:endParaRPr lang="eu-ES"/>
              </a:p>
            </p:txBody>
          </p:sp>
          <p:sp>
            <p:nvSpPr>
              <p:cNvPr id="37" name="Oval 81"/>
              <p:cNvSpPr>
                <a:spLocks noChangeArrowheads="1"/>
              </p:cNvSpPr>
              <p:nvPr/>
            </p:nvSpPr>
            <p:spPr bwMode="auto">
              <a:xfrm>
                <a:off x="4886325" y="2710813"/>
                <a:ext cx="952500" cy="1824038"/>
              </a:xfrm>
              <a:prstGeom prst="ellipse">
                <a:avLst/>
              </a:prstGeom>
              <a:blipFill dpi="0" rotWithShape="0">
                <a:blip r:embed="rId4" cstate="print"/>
                <a:srcRect/>
                <a:tile tx="0" ty="0" sx="100000" sy="100000" flip="none" algn="tl"/>
              </a:blipFill>
              <a:ln w="17463">
                <a:solidFill>
                  <a:schemeClr val="accent2"/>
                </a:solidFill>
                <a:round/>
                <a:headEnd/>
                <a:tailEnd/>
              </a:ln>
            </p:spPr>
            <p:txBody>
              <a:bodyPr/>
              <a:lstStyle/>
              <a:p>
                <a:pPr algn="ctr" eaLnBrk="0" hangingPunct="0"/>
                <a:endParaRPr lang="eu-ES"/>
              </a:p>
            </p:txBody>
          </p:sp>
        </p:grpSp>
        <p:sp>
          <p:nvSpPr>
            <p:cNvPr id="53" name="Line 118"/>
            <p:cNvSpPr>
              <a:spLocks noChangeShapeType="1"/>
            </p:cNvSpPr>
            <p:nvPr/>
          </p:nvSpPr>
          <p:spPr bwMode="auto">
            <a:xfrm flipV="1">
              <a:off x="5387239" y="2713390"/>
              <a:ext cx="152400" cy="0"/>
            </a:xfrm>
            <a:prstGeom prst="line">
              <a:avLst/>
            </a:prstGeom>
            <a:noFill/>
            <a:ln w="19050">
              <a:solidFill>
                <a:schemeClr val="accent2"/>
              </a:solidFill>
              <a:round/>
              <a:headEnd type="none" w="med" len="med"/>
              <a:tailEnd type="none" w="med" len="med"/>
            </a:ln>
          </p:spPr>
          <p:txBody>
            <a:bodyPr/>
            <a:lstStyle/>
            <a:p>
              <a:endParaRPr lang="es-ES"/>
            </a:p>
          </p:txBody>
        </p:sp>
        <p:sp>
          <p:nvSpPr>
            <p:cNvPr id="54" name="Line 118"/>
            <p:cNvSpPr>
              <a:spLocks noChangeShapeType="1"/>
            </p:cNvSpPr>
            <p:nvPr/>
          </p:nvSpPr>
          <p:spPr bwMode="auto">
            <a:xfrm flipV="1">
              <a:off x="5393335" y="4533656"/>
              <a:ext cx="152400" cy="0"/>
            </a:xfrm>
            <a:prstGeom prst="line">
              <a:avLst/>
            </a:prstGeom>
            <a:noFill/>
            <a:ln w="19050">
              <a:solidFill>
                <a:schemeClr val="accent2"/>
              </a:solidFill>
              <a:round/>
              <a:headEnd type="none" w="med" len="med"/>
              <a:tailEnd type="none" w="med" len="med"/>
            </a:ln>
          </p:spPr>
          <p:txBody>
            <a:bodyPr/>
            <a:lstStyle/>
            <a:p>
              <a:endParaRPr lang="es-ES"/>
            </a:p>
          </p:txBody>
        </p:sp>
      </p:grpSp>
      <p:sp>
        <p:nvSpPr>
          <p:cNvPr id="316418" name="Text Box 2"/>
          <p:cNvSpPr txBox="1">
            <a:spLocks noChangeArrowheads="1"/>
          </p:cNvSpPr>
          <p:nvPr/>
        </p:nvSpPr>
        <p:spPr bwMode="auto">
          <a:xfrm>
            <a:off x="88900" y="72145"/>
            <a:ext cx="9718675" cy="1938992"/>
          </a:xfrm>
          <a:prstGeom prst="rect">
            <a:avLst/>
          </a:prstGeom>
          <a:noFill/>
          <a:ln w="57150" algn="ctr">
            <a:noFill/>
            <a:miter lim="800000"/>
            <a:headEnd/>
            <a:tailEnd/>
          </a:ln>
          <a:effectLst/>
        </p:spPr>
        <p:txBody>
          <a:bodyPr>
            <a:spAutoFit/>
          </a:bodyPr>
          <a:lstStyle/>
          <a:p>
            <a:pPr indent="533400" algn="just" eaLnBrk="0" hangingPunct="0">
              <a:lnSpc>
                <a:spcPct val="150000"/>
              </a:lnSpc>
              <a:defRPr/>
            </a:pPr>
            <a:r>
              <a:rPr lang="pt-PT" sz="2000" b="1" dirty="0" smtClean="0">
                <a:latin typeface="Comic Sans MS" pitchFamily="66" charset="0"/>
              </a:rPr>
              <a:t>K.E.6</a:t>
            </a:r>
            <a:r>
              <a:rPr lang="pt-PT" sz="2000" b="1" dirty="0">
                <a:latin typeface="Comic Sans MS" pitchFamily="66" charset="0"/>
              </a:rPr>
              <a:t>.-</a:t>
            </a:r>
            <a:r>
              <a:rPr lang="pt-PT" sz="2000" dirty="0">
                <a:latin typeface="Comic Sans MS" pitchFamily="66" charset="0"/>
              </a:rPr>
              <a:t> 6 Ω-ko hari eroale bat urtzen da hasierakoaren luzera hirukoitza duen beste hari bat egiteko.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berriaren</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kalkulatu</a:t>
            </a:r>
            <a:r>
              <a:rPr lang="es-ES" sz="2000" dirty="0">
                <a:latin typeface="Comic Sans MS" pitchFamily="66" charset="0"/>
              </a:rPr>
              <a:t>, </a:t>
            </a:r>
            <a:r>
              <a:rPr lang="es-ES" sz="2000" dirty="0" err="1">
                <a:latin typeface="Comic Sans MS" pitchFamily="66" charset="0"/>
              </a:rPr>
              <a:t>urtze-prozesuan</a:t>
            </a:r>
            <a:r>
              <a:rPr lang="es-ES" sz="2000" dirty="0">
                <a:latin typeface="Comic Sans MS" pitchFamily="66" charset="0"/>
              </a:rPr>
              <a:t> </a:t>
            </a:r>
            <a:r>
              <a:rPr lang="es-ES" sz="2000" dirty="0" err="1">
                <a:latin typeface="Comic Sans MS" pitchFamily="66" charset="0"/>
              </a:rPr>
              <a:t>materialaren</a:t>
            </a:r>
            <a:r>
              <a:rPr lang="es-ES" sz="2000" dirty="0">
                <a:latin typeface="Comic Sans MS" pitchFamily="66" charset="0"/>
              </a:rPr>
              <a:t> </a:t>
            </a:r>
            <a:r>
              <a:rPr lang="es-ES" sz="2000" dirty="0" err="1">
                <a:latin typeface="Comic Sans MS" pitchFamily="66" charset="0"/>
              </a:rPr>
              <a:t>erresistibitatea</a:t>
            </a:r>
            <a:r>
              <a:rPr lang="es-ES" sz="2000" dirty="0">
                <a:latin typeface="Comic Sans MS" pitchFamily="66" charset="0"/>
              </a:rPr>
              <a:t> eta </a:t>
            </a:r>
            <a:r>
              <a:rPr lang="es-ES" sz="2000" dirty="0" err="1">
                <a:latin typeface="Comic Sans MS" pitchFamily="66" charset="0"/>
              </a:rPr>
              <a:t>dentsitatea</a:t>
            </a:r>
            <a:r>
              <a:rPr lang="es-ES" sz="2000" dirty="0">
                <a:latin typeface="Comic Sans MS" pitchFamily="66" charset="0"/>
              </a:rPr>
              <a:t> </a:t>
            </a:r>
            <a:r>
              <a:rPr lang="es-ES" sz="2000" dirty="0" err="1">
                <a:latin typeface="Comic Sans MS" pitchFamily="66" charset="0"/>
              </a:rPr>
              <a:t>ez</a:t>
            </a:r>
            <a:r>
              <a:rPr lang="es-ES" sz="2000" dirty="0">
                <a:latin typeface="Comic Sans MS" pitchFamily="66" charset="0"/>
              </a:rPr>
              <a:t> </a:t>
            </a:r>
            <a:r>
              <a:rPr lang="es-ES" sz="2000" dirty="0" err="1">
                <a:latin typeface="Comic Sans MS" pitchFamily="66" charset="0"/>
              </a:rPr>
              <a:t>direla</a:t>
            </a:r>
            <a:r>
              <a:rPr lang="es-ES" sz="2000" dirty="0">
                <a:latin typeface="Comic Sans MS" pitchFamily="66" charset="0"/>
              </a:rPr>
              <a:t> </a:t>
            </a:r>
            <a:r>
              <a:rPr lang="es-ES" sz="2000" dirty="0" err="1">
                <a:latin typeface="Comic Sans MS" pitchFamily="66" charset="0"/>
              </a:rPr>
              <a:t>aldatzen</a:t>
            </a:r>
            <a:r>
              <a:rPr lang="es-ES" sz="2000" dirty="0">
                <a:latin typeface="Comic Sans MS" pitchFamily="66" charset="0"/>
              </a:rPr>
              <a:t> </a:t>
            </a:r>
            <a:r>
              <a:rPr lang="es-ES" sz="2000" dirty="0" err="1" smtClean="0">
                <a:latin typeface="Comic Sans MS" pitchFamily="66" charset="0"/>
              </a:rPr>
              <a:t>suposatuz</a:t>
            </a:r>
            <a:r>
              <a:rPr lang="es-ES" sz="2000" dirty="0">
                <a:latin typeface="Comic Sans MS" pitchFamily="66" charset="0"/>
              </a:rPr>
              <a:t>.</a:t>
            </a:r>
          </a:p>
        </p:txBody>
      </p:sp>
      <p:sp>
        <p:nvSpPr>
          <p:cNvPr id="1037314" name="Rectangle 10"/>
          <p:cNvSpPr>
            <a:spLocks noChangeArrowheads="1"/>
          </p:cNvSpPr>
          <p:nvPr/>
        </p:nvSpPr>
        <p:spPr bwMode="auto">
          <a:xfrm>
            <a:off x="0" y="25146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18" name="Freeform 41"/>
          <p:cNvSpPr>
            <a:spLocks/>
          </p:cNvSpPr>
          <p:nvPr/>
        </p:nvSpPr>
        <p:spPr bwMode="auto">
          <a:xfrm>
            <a:off x="2795588" y="3048951"/>
            <a:ext cx="150813" cy="146050"/>
          </a:xfrm>
          <a:custGeom>
            <a:avLst/>
            <a:gdLst>
              <a:gd name="T0" fmla="*/ 0 w 9"/>
              <a:gd name="T1" fmla="*/ 940 h 9"/>
              <a:gd name="T2" fmla="*/ 559 w 9"/>
              <a:gd name="T3" fmla="*/ 940 h 9"/>
              <a:gd name="T4" fmla="*/ 1003 w 9"/>
              <a:gd name="T5" fmla="*/ 940 h 9"/>
              <a:gd name="T6" fmla="*/ 559 w 9"/>
              <a:gd name="T7" fmla="*/ 0 h 9"/>
              <a:gd name="T8" fmla="*/ 0 w 9"/>
              <a:gd name="T9" fmla="*/ 94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cubicBezTo>
                  <a:pt x="2" y="9"/>
                  <a:pt x="3" y="9"/>
                  <a:pt x="5" y="9"/>
                </a:cubicBezTo>
                <a:cubicBezTo>
                  <a:pt x="6" y="9"/>
                  <a:pt x="7" y="9"/>
                  <a:pt x="9" y="9"/>
                </a:cubicBezTo>
                <a:lnTo>
                  <a:pt x="5" y="0"/>
                </a:lnTo>
                <a:lnTo>
                  <a:pt x="0" y="9"/>
                </a:lnTo>
                <a:close/>
              </a:path>
            </a:pathLst>
          </a:custGeom>
          <a:noFill/>
          <a:ln w="9525">
            <a:noFill/>
            <a:round/>
            <a:headEnd/>
            <a:tailEnd/>
          </a:ln>
        </p:spPr>
        <p:txBody>
          <a:bodyPr/>
          <a:lstStyle/>
          <a:p>
            <a:endParaRPr lang="es-ES"/>
          </a:p>
        </p:txBody>
      </p:sp>
      <p:sp>
        <p:nvSpPr>
          <p:cNvPr id="19" name="Freeform 49"/>
          <p:cNvSpPr>
            <a:spLocks/>
          </p:cNvSpPr>
          <p:nvPr/>
        </p:nvSpPr>
        <p:spPr bwMode="auto">
          <a:xfrm>
            <a:off x="2528888" y="3985576"/>
            <a:ext cx="133350" cy="161925"/>
          </a:xfrm>
          <a:custGeom>
            <a:avLst/>
            <a:gdLst>
              <a:gd name="T0" fmla="*/ 882 w 8"/>
              <a:gd name="T1" fmla="*/ 418 h 10"/>
              <a:gd name="T2" fmla="*/ 115 w 8"/>
              <a:gd name="T3" fmla="*/ 0 h 10"/>
              <a:gd name="T4" fmla="*/ 0 w 8"/>
              <a:gd name="T5" fmla="*/ 1040 h 10"/>
              <a:gd name="T6" fmla="*/ 882 w 8"/>
              <a:gd name="T7" fmla="*/ 418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8" y="4"/>
                </a:moveTo>
                <a:cubicBezTo>
                  <a:pt x="6" y="2"/>
                  <a:pt x="4" y="0"/>
                  <a:pt x="1" y="0"/>
                </a:cubicBezTo>
                <a:lnTo>
                  <a:pt x="0" y="10"/>
                </a:lnTo>
                <a:lnTo>
                  <a:pt x="8" y="4"/>
                </a:lnTo>
                <a:close/>
              </a:path>
            </a:pathLst>
          </a:custGeom>
          <a:noFill/>
          <a:ln w="9525">
            <a:noFill/>
            <a:round/>
            <a:headEnd/>
            <a:tailEnd/>
          </a:ln>
        </p:spPr>
        <p:txBody>
          <a:bodyPr/>
          <a:lstStyle/>
          <a:p>
            <a:endParaRPr lang="es-ES"/>
          </a:p>
        </p:txBody>
      </p:sp>
      <p:sp>
        <p:nvSpPr>
          <p:cNvPr id="7" name="Line 50"/>
          <p:cNvSpPr>
            <a:spLocks noChangeShapeType="1"/>
          </p:cNvSpPr>
          <p:nvPr/>
        </p:nvSpPr>
        <p:spPr bwMode="auto">
          <a:xfrm flipH="1">
            <a:off x="2492375" y="3615688"/>
            <a:ext cx="369888" cy="566738"/>
          </a:xfrm>
          <a:prstGeom prst="line">
            <a:avLst/>
          </a:prstGeom>
          <a:noFill/>
          <a:ln w="17463">
            <a:solidFill>
              <a:srgbClr val="000000"/>
            </a:solidFill>
            <a:round/>
            <a:headEnd/>
            <a:tailEnd type="triangle" w="med" len="med"/>
          </a:ln>
        </p:spPr>
        <p:txBody>
          <a:bodyPr/>
          <a:lstStyle/>
          <a:p>
            <a:endParaRPr lang="es-ES"/>
          </a:p>
        </p:txBody>
      </p:sp>
      <p:sp>
        <p:nvSpPr>
          <p:cNvPr id="8" name="Line 53"/>
          <p:cNvSpPr>
            <a:spLocks noChangeShapeType="1"/>
          </p:cNvSpPr>
          <p:nvPr/>
        </p:nvSpPr>
        <p:spPr bwMode="auto">
          <a:xfrm flipV="1">
            <a:off x="2900363" y="4707888"/>
            <a:ext cx="4395788" cy="0"/>
          </a:xfrm>
          <a:prstGeom prst="line">
            <a:avLst/>
          </a:prstGeom>
          <a:noFill/>
          <a:ln w="17463">
            <a:solidFill>
              <a:srgbClr val="000000"/>
            </a:solidFill>
            <a:round/>
            <a:headEnd type="triangle" w="med" len="med"/>
            <a:tailEnd type="triangle" w="med" len="med"/>
          </a:ln>
        </p:spPr>
        <p:txBody>
          <a:bodyPr/>
          <a:lstStyle/>
          <a:p>
            <a:endParaRPr lang="es-ES"/>
          </a:p>
        </p:txBody>
      </p:sp>
      <p:sp>
        <p:nvSpPr>
          <p:cNvPr id="11" name="Text Box 62"/>
          <p:cNvSpPr txBox="1">
            <a:spLocks noChangeArrowheads="1"/>
          </p:cNvSpPr>
          <p:nvPr/>
        </p:nvSpPr>
        <p:spPr bwMode="auto">
          <a:xfrm>
            <a:off x="2652121" y="3729988"/>
            <a:ext cx="253596" cy="338554"/>
          </a:xfrm>
          <a:prstGeom prst="rect">
            <a:avLst/>
          </a:prstGeom>
          <a:noFill/>
          <a:ln w="57150" algn="ctr">
            <a:noFill/>
            <a:miter lim="800000"/>
            <a:headEnd/>
            <a:tailEnd/>
          </a:ln>
        </p:spPr>
        <p:txBody>
          <a:bodyPr wrap="none">
            <a:spAutoFit/>
          </a:bodyPr>
          <a:lstStyle/>
          <a:p>
            <a:pPr algn="ctr" eaLnBrk="0" hangingPunct="0"/>
            <a:r>
              <a:rPr lang="es-ES" dirty="0" smtClean="0"/>
              <a:t>r</a:t>
            </a:r>
            <a:endParaRPr lang="es-ES" dirty="0"/>
          </a:p>
        </p:txBody>
      </p:sp>
      <p:sp>
        <p:nvSpPr>
          <p:cNvPr id="12" name="Text Box 63"/>
          <p:cNvSpPr txBox="1">
            <a:spLocks noChangeArrowheads="1"/>
          </p:cNvSpPr>
          <p:nvPr/>
        </p:nvSpPr>
        <p:spPr bwMode="auto">
          <a:xfrm>
            <a:off x="4979988" y="4872988"/>
            <a:ext cx="307975" cy="336550"/>
          </a:xfrm>
          <a:prstGeom prst="rect">
            <a:avLst/>
          </a:prstGeom>
          <a:noFill/>
          <a:ln w="57150" algn="ctr">
            <a:noFill/>
            <a:miter lim="800000"/>
            <a:headEnd/>
            <a:tailEnd/>
          </a:ln>
        </p:spPr>
        <p:txBody>
          <a:bodyPr wrap="none">
            <a:spAutoFit/>
          </a:bodyPr>
          <a:lstStyle/>
          <a:p>
            <a:pPr algn="ctr" eaLnBrk="0" hangingPunct="0"/>
            <a:r>
              <a:rPr lang="es-ES"/>
              <a:t>L</a:t>
            </a:r>
          </a:p>
        </p:txBody>
      </p:sp>
      <p:grpSp>
        <p:nvGrpSpPr>
          <p:cNvPr id="22" name="Group 69"/>
          <p:cNvGrpSpPr>
            <a:grpSpLocks/>
          </p:cNvGrpSpPr>
          <p:nvPr/>
        </p:nvGrpSpPr>
        <p:grpSpPr bwMode="auto">
          <a:xfrm>
            <a:off x="1362075" y="3252150"/>
            <a:ext cx="619125" cy="619125"/>
            <a:chOff x="456" y="1927"/>
            <a:chExt cx="390" cy="390"/>
          </a:xfrm>
        </p:grpSpPr>
        <p:sp>
          <p:nvSpPr>
            <p:cNvPr id="23"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24"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25" name="Line 71"/>
          <p:cNvSpPr>
            <a:spLocks noChangeShapeType="1"/>
          </p:cNvSpPr>
          <p:nvPr/>
        </p:nvSpPr>
        <p:spPr bwMode="auto">
          <a:xfrm>
            <a:off x="7835900" y="3561713"/>
            <a:ext cx="619125" cy="0"/>
          </a:xfrm>
          <a:prstGeom prst="line">
            <a:avLst/>
          </a:prstGeom>
          <a:noFill/>
          <a:ln w="57150">
            <a:solidFill>
              <a:srgbClr val="FF0000"/>
            </a:solidFill>
            <a:round/>
            <a:headEnd/>
            <a:tailEnd/>
          </a:ln>
        </p:spPr>
        <p:txBody>
          <a:bodyPr/>
          <a:lstStyle/>
          <a:p>
            <a:endParaRPr lang="es-ES"/>
          </a:p>
        </p:txBody>
      </p:sp>
      <p:graphicFrame>
        <p:nvGraphicFramePr>
          <p:cNvPr id="26" name="Object 98"/>
          <p:cNvGraphicFramePr>
            <a:graphicFrameLocks noChangeAspect="1"/>
          </p:cNvGraphicFramePr>
          <p:nvPr/>
        </p:nvGraphicFramePr>
        <p:xfrm>
          <a:off x="590550" y="4943475"/>
          <a:ext cx="2051050" cy="1239838"/>
        </p:xfrm>
        <a:graphic>
          <a:graphicData uri="http://schemas.openxmlformats.org/presentationml/2006/ole">
            <mc:AlternateContent xmlns:mc="http://schemas.openxmlformats.org/markup-compatibility/2006">
              <mc:Choice xmlns:v="urn:schemas-microsoft-com:vml" Requires="v">
                <p:oleObj spid="_x0000_s1584295" name="Ecuación" r:id="rId5" imgW="952087" imgH="622030" progId="Equation.3">
                  <p:embed/>
                </p:oleObj>
              </mc:Choice>
              <mc:Fallback>
                <p:oleObj name="Ecuación" r:id="rId5" imgW="952087" imgH="622030"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4943475"/>
                        <a:ext cx="205105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Line 99"/>
          <p:cNvSpPr>
            <a:spLocks noChangeShapeType="1"/>
          </p:cNvSpPr>
          <p:nvPr/>
        </p:nvSpPr>
        <p:spPr bwMode="auto">
          <a:xfrm>
            <a:off x="3574478" y="3633848"/>
            <a:ext cx="1064821" cy="10952"/>
          </a:xfrm>
          <a:prstGeom prst="line">
            <a:avLst/>
          </a:prstGeom>
          <a:noFill/>
          <a:ln w="57150">
            <a:solidFill>
              <a:srgbClr val="FF0000"/>
            </a:solidFill>
            <a:round/>
            <a:headEnd/>
            <a:tailEnd type="triangle" w="med" len="med"/>
          </a:ln>
        </p:spPr>
        <p:txBody>
          <a:bodyPr/>
          <a:lstStyle/>
          <a:p>
            <a:endParaRPr lang="es-ES"/>
          </a:p>
        </p:txBody>
      </p:sp>
      <p:sp>
        <p:nvSpPr>
          <p:cNvPr id="28" name="Text Box 100"/>
          <p:cNvSpPr txBox="1">
            <a:spLocks noChangeArrowheads="1"/>
          </p:cNvSpPr>
          <p:nvPr/>
        </p:nvSpPr>
        <p:spPr bwMode="auto">
          <a:xfrm>
            <a:off x="3854591" y="3113653"/>
            <a:ext cx="387350" cy="641350"/>
          </a:xfrm>
          <a:prstGeom prst="rect">
            <a:avLst/>
          </a:prstGeom>
          <a:noFill/>
          <a:ln w="57150" algn="ctr">
            <a:noFill/>
            <a:miter lim="800000"/>
            <a:headEnd/>
            <a:tailEnd/>
          </a:ln>
        </p:spPr>
        <p:txBody>
          <a:bodyPr wrap="none">
            <a:spAutoFit/>
          </a:bodyPr>
          <a:lstStyle/>
          <a:p>
            <a:pPr algn="ctr" eaLnBrk="0" hangingPunct="0"/>
            <a:r>
              <a:rPr lang="eu-ES" sz="3600" b="1" dirty="0">
                <a:solidFill>
                  <a:srgbClr val="FF0000"/>
                </a:solidFill>
                <a:latin typeface="Lucida Handwriting" pitchFamily="66" charset="0"/>
              </a:rPr>
              <a:t>i</a:t>
            </a:r>
          </a:p>
        </p:txBody>
      </p:sp>
      <p:sp>
        <p:nvSpPr>
          <p:cNvPr id="40" name="Line 114"/>
          <p:cNvSpPr>
            <a:spLocks noChangeShapeType="1"/>
          </p:cNvSpPr>
          <p:nvPr/>
        </p:nvSpPr>
        <p:spPr bwMode="auto">
          <a:xfrm flipV="1">
            <a:off x="2905125" y="4309425"/>
            <a:ext cx="2476500" cy="9525"/>
          </a:xfrm>
          <a:prstGeom prst="line">
            <a:avLst/>
          </a:prstGeom>
          <a:noFill/>
          <a:ln w="19050">
            <a:solidFill>
              <a:schemeClr val="accent2"/>
            </a:solidFill>
            <a:round/>
            <a:headEnd/>
            <a:tailEnd type="triangle" w="med" len="med"/>
          </a:ln>
        </p:spPr>
        <p:txBody>
          <a:bodyPr/>
          <a:lstStyle/>
          <a:p>
            <a:endParaRPr lang="es-ES"/>
          </a:p>
        </p:txBody>
      </p:sp>
      <p:sp>
        <p:nvSpPr>
          <p:cNvPr id="41" name="Text Box 115"/>
          <p:cNvSpPr txBox="1">
            <a:spLocks noChangeArrowheads="1"/>
          </p:cNvSpPr>
          <p:nvPr/>
        </p:nvSpPr>
        <p:spPr bwMode="auto">
          <a:xfrm>
            <a:off x="3965575" y="3923663"/>
            <a:ext cx="307975" cy="457200"/>
          </a:xfrm>
          <a:prstGeom prst="rect">
            <a:avLst/>
          </a:prstGeom>
          <a:noFill/>
          <a:ln w="57150" algn="ctr">
            <a:noFill/>
            <a:miter lim="800000"/>
            <a:headEnd/>
            <a:tailEnd/>
          </a:ln>
        </p:spPr>
        <p:txBody>
          <a:bodyPr wrap="none">
            <a:spAutoFit/>
          </a:bodyPr>
          <a:lstStyle/>
          <a:p>
            <a:pPr algn="ctr" eaLnBrk="0" hangingPunct="0"/>
            <a:r>
              <a:rPr lang="eu-ES" sz="2400" b="1">
                <a:solidFill>
                  <a:schemeClr val="accent2"/>
                </a:solidFill>
                <a:latin typeface="Lucida Handwriting" pitchFamily="66" charset="0"/>
              </a:rPr>
              <a:t>l</a:t>
            </a:r>
          </a:p>
        </p:txBody>
      </p:sp>
      <p:sp>
        <p:nvSpPr>
          <p:cNvPr id="42" name="Text Box 116"/>
          <p:cNvSpPr txBox="1">
            <a:spLocks noChangeArrowheads="1"/>
          </p:cNvSpPr>
          <p:nvPr/>
        </p:nvSpPr>
        <p:spPr bwMode="auto">
          <a:xfrm>
            <a:off x="5937250" y="3310888"/>
            <a:ext cx="549275" cy="457200"/>
          </a:xfrm>
          <a:prstGeom prst="rect">
            <a:avLst/>
          </a:prstGeom>
          <a:noFill/>
          <a:ln w="57150" algn="ctr">
            <a:noFill/>
            <a:miter lim="800000"/>
            <a:headEnd/>
            <a:tailEnd/>
          </a:ln>
        </p:spPr>
        <p:txBody>
          <a:bodyPr wrap="none">
            <a:spAutoFit/>
          </a:bodyPr>
          <a:lstStyle/>
          <a:p>
            <a:pPr algn="ctr" eaLnBrk="0" hangingPunct="0"/>
            <a:r>
              <a:rPr lang="eu-ES" sz="2400" b="1" dirty="0" err="1">
                <a:solidFill>
                  <a:schemeClr val="accent2"/>
                </a:solidFill>
                <a:latin typeface="Lucida Handwriting" pitchFamily="66" charset="0"/>
              </a:rPr>
              <a:t>dl</a:t>
            </a:r>
            <a:endParaRPr lang="eu-ES" sz="2400" b="1" dirty="0">
              <a:solidFill>
                <a:schemeClr val="accent2"/>
              </a:solidFill>
              <a:latin typeface="Lucida Handwriting" pitchFamily="66" charset="0"/>
            </a:endParaRPr>
          </a:p>
        </p:txBody>
      </p:sp>
      <p:sp>
        <p:nvSpPr>
          <p:cNvPr id="44" name="Text Box 119"/>
          <p:cNvSpPr txBox="1">
            <a:spLocks noChangeArrowheads="1"/>
          </p:cNvSpPr>
          <p:nvPr/>
        </p:nvSpPr>
        <p:spPr bwMode="auto">
          <a:xfrm>
            <a:off x="6167438" y="3996688"/>
            <a:ext cx="355600" cy="457200"/>
          </a:xfrm>
          <a:prstGeom prst="rect">
            <a:avLst/>
          </a:prstGeom>
          <a:noFill/>
          <a:ln w="57150" algn="ctr">
            <a:noFill/>
            <a:miter lim="800000"/>
            <a:headEnd/>
            <a:tailEnd/>
          </a:ln>
        </p:spPr>
        <p:txBody>
          <a:bodyPr wrap="none">
            <a:spAutoFit/>
          </a:bodyPr>
          <a:lstStyle/>
          <a:p>
            <a:pPr algn="ctr" eaLnBrk="0" hangingPunct="0"/>
            <a:r>
              <a:rPr lang="eu-ES" sz="2400" b="1" dirty="0">
                <a:solidFill>
                  <a:schemeClr val="accent2"/>
                </a:solidFill>
                <a:latin typeface="Lucida Handwriting" pitchFamily="66" charset="0"/>
              </a:rPr>
              <a:t>S</a:t>
            </a:r>
          </a:p>
        </p:txBody>
      </p:sp>
      <p:sp>
        <p:nvSpPr>
          <p:cNvPr id="45" name="Line 120"/>
          <p:cNvSpPr>
            <a:spLocks noChangeShapeType="1"/>
          </p:cNvSpPr>
          <p:nvPr/>
        </p:nvSpPr>
        <p:spPr bwMode="auto">
          <a:xfrm flipH="1" flipV="1">
            <a:off x="5705475" y="3795075"/>
            <a:ext cx="504825" cy="352425"/>
          </a:xfrm>
          <a:prstGeom prst="line">
            <a:avLst/>
          </a:prstGeom>
          <a:noFill/>
          <a:ln w="3175">
            <a:solidFill>
              <a:schemeClr val="tx1"/>
            </a:solidFill>
            <a:round/>
            <a:headEnd/>
            <a:tailEnd type="triangle" w="med" len="med"/>
          </a:ln>
        </p:spPr>
        <p:txBody>
          <a:bodyPr/>
          <a:lstStyle/>
          <a:p>
            <a:endParaRPr lang="es-ES"/>
          </a:p>
        </p:txBody>
      </p:sp>
      <p:sp>
        <p:nvSpPr>
          <p:cNvPr id="46" name="Text Box 121"/>
          <p:cNvSpPr txBox="1">
            <a:spLocks noChangeArrowheads="1"/>
          </p:cNvSpPr>
          <p:nvPr/>
        </p:nvSpPr>
        <p:spPr bwMode="auto">
          <a:xfrm>
            <a:off x="1943100" y="2729863"/>
            <a:ext cx="533400" cy="641350"/>
          </a:xfrm>
          <a:prstGeom prst="rect">
            <a:avLst/>
          </a:prstGeom>
          <a:noFill/>
          <a:ln w="57150" algn="ctr">
            <a:noFill/>
            <a:miter lim="800000"/>
            <a:headEnd/>
            <a:tailEnd/>
          </a:ln>
        </p:spPr>
        <p:txBody>
          <a:bodyPr wrap="none">
            <a:spAutoFit/>
          </a:bodyPr>
          <a:lstStyle/>
          <a:p>
            <a:pPr algn="ctr" eaLnBrk="0" hangingPunct="0"/>
            <a:r>
              <a:rPr lang="eu-ES" sz="3600" b="1" dirty="0">
                <a:latin typeface="Lucida Handwriting" pitchFamily="66" charset="0"/>
              </a:rPr>
              <a:t>A</a:t>
            </a:r>
          </a:p>
        </p:txBody>
      </p:sp>
      <p:sp>
        <p:nvSpPr>
          <p:cNvPr id="47" name="Text Box 122"/>
          <p:cNvSpPr txBox="1">
            <a:spLocks noChangeArrowheads="1"/>
          </p:cNvSpPr>
          <p:nvPr/>
        </p:nvSpPr>
        <p:spPr bwMode="auto">
          <a:xfrm>
            <a:off x="7685088" y="2717163"/>
            <a:ext cx="528637" cy="641350"/>
          </a:xfrm>
          <a:prstGeom prst="rect">
            <a:avLst/>
          </a:prstGeom>
          <a:noFill/>
          <a:ln w="57150" algn="ctr">
            <a:noFill/>
            <a:miter lim="800000"/>
            <a:headEnd/>
            <a:tailEnd/>
          </a:ln>
        </p:spPr>
        <p:txBody>
          <a:bodyPr wrap="none">
            <a:spAutoFit/>
          </a:bodyPr>
          <a:lstStyle/>
          <a:p>
            <a:pPr algn="ctr" eaLnBrk="0" hangingPunct="0"/>
            <a:r>
              <a:rPr lang="eu-ES" sz="3600" b="1">
                <a:latin typeface="Lucida Handwriting" pitchFamily="66" charset="0"/>
              </a:rPr>
              <a:t>B</a:t>
            </a:r>
          </a:p>
        </p:txBody>
      </p:sp>
      <p:graphicFrame>
        <p:nvGraphicFramePr>
          <p:cNvPr id="48" name="Object 123"/>
          <p:cNvGraphicFramePr>
            <a:graphicFrameLocks noChangeAspect="1"/>
          </p:cNvGraphicFramePr>
          <p:nvPr/>
        </p:nvGraphicFramePr>
        <p:xfrm>
          <a:off x="2592047" y="4943475"/>
          <a:ext cx="1668462" cy="1238250"/>
        </p:xfrm>
        <a:graphic>
          <a:graphicData uri="http://schemas.openxmlformats.org/presentationml/2006/ole">
            <mc:AlternateContent xmlns:mc="http://schemas.openxmlformats.org/markup-compatibility/2006">
              <mc:Choice xmlns:v="urn:schemas-microsoft-com:vml" Requires="v">
                <p:oleObj spid="_x0000_s1584296" name="Ecuación" r:id="rId7" imgW="774364" imgH="622030" progId="Equation.3">
                  <p:embed/>
                </p:oleObj>
              </mc:Choice>
              <mc:Fallback>
                <p:oleObj name="Ecuación" r:id="rId7" imgW="774364" imgH="622030" progId="Equation.3">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2047" y="4943475"/>
                        <a:ext cx="1668462"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123"/>
          <p:cNvGraphicFramePr>
            <a:graphicFrameLocks noChangeAspect="1"/>
          </p:cNvGraphicFramePr>
          <p:nvPr/>
        </p:nvGraphicFramePr>
        <p:xfrm>
          <a:off x="4156896" y="5123763"/>
          <a:ext cx="574675" cy="833438"/>
        </p:xfrm>
        <a:graphic>
          <a:graphicData uri="http://schemas.openxmlformats.org/presentationml/2006/ole">
            <mc:AlternateContent xmlns:mc="http://schemas.openxmlformats.org/markup-compatibility/2006">
              <mc:Choice xmlns:v="urn:schemas-microsoft-com:vml" Requires="v">
                <p:oleObj spid="_x0000_s1584297" name="Ecuación" r:id="rId9" imgW="266584" imgH="418918" progId="Equation.3">
                  <p:embed/>
                </p:oleObj>
              </mc:Choice>
              <mc:Fallback>
                <p:oleObj name="Ecuación" r:id="rId9" imgW="266584" imgH="418918"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6896" y="5123763"/>
                        <a:ext cx="57467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123"/>
          <p:cNvGraphicFramePr>
            <a:graphicFrameLocks noChangeAspect="1"/>
          </p:cNvGraphicFramePr>
          <p:nvPr/>
        </p:nvGraphicFramePr>
        <p:xfrm>
          <a:off x="4675079" y="5130473"/>
          <a:ext cx="1231900" cy="808038"/>
        </p:xfrm>
        <a:graphic>
          <a:graphicData uri="http://schemas.openxmlformats.org/presentationml/2006/ole">
            <mc:AlternateContent xmlns:mc="http://schemas.openxmlformats.org/markup-compatibility/2006">
              <mc:Choice xmlns:v="urn:schemas-microsoft-com:vml" Requires="v">
                <p:oleObj spid="_x0000_s1584298" name="Ecuación" r:id="rId11" imgW="571252" imgH="406224" progId="Equation.3">
                  <p:embed/>
                </p:oleObj>
              </mc:Choice>
              <mc:Fallback>
                <p:oleObj name="Ecuación" r:id="rId11" imgW="571252" imgH="406224" progId="Equation.3">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079" y="5130473"/>
                        <a:ext cx="12319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5" name="54 Grupo"/>
          <p:cNvGrpSpPr/>
          <p:nvPr/>
        </p:nvGrpSpPr>
        <p:grpSpPr>
          <a:xfrm>
            <a:off x="2344738" y="2645725"/>
            <a:ext cx="5348287" cy="2728913"/>
            <a:chOff x="2344738" y="2645725"/>
            <a:chExt cx="5348287" cy="2728913"/>
          </a:xfrm>
        </p:grpSpPr>
        <p:grpSp>
          <p:nvGrpSpPr>
            <p:cNvPr id="50" name="49 Grupo"/>
            <p:cNvGrpSpPr/>
            <p:nvPr/>
          </p:nvGrpSpPr>
          <p:grpSpPr>
            <a:xfrm>
              <a:off x="2344738" y="2645725"/>
              <a:ext cx="5348287" cy="2728913"/>
              <a:chOff x="2344738" y="2645725"/>
              <a:chExt cx="5348287" cy="2728913"/>
            </a:xfrm>
          </p:grpSpPr>
          <p:sp>
            <p:nvSpPr>
              <p:cNvPr id="4" name="AutoShape 33"/>
              <p:cNvSpPr>
                <a:spLocks noChangeAspect="1" noChangeArrowheads="1" noTextEdit="1"/>
              </p:cNvSpPr>
              <p:nvPr/>
            </p:nvSpPr>
            <p:spPr bwMode="auto">
              <a:xfrm>
                <a:off x="2344738" y="2645725"/>
                <a:ext cx="5348287" cy="2728913"/>
              </a:xfrm>
              <a:prstGeom prst="rect">
                <a:avLst/>
              </a:prstGeom>
              <a:noFill/>
              <a:ln w="9525">
                <a:noFill/>
                <a:miter lim="800000"/>
                <a:headEnd/>
                <a:tailEnd/>
              </a:ln>
            </p:spPr>
            <p:txBody>
              <a:bodyPr/>
              <a:lstStyle/>
              <a:p>
                <a:endParaRPr lang="es-ES"/>
              </a:p>
            </p:txBody>
          </p:sp>
          <p:sp>
            <p:nvSpPr>
              <p:cNvPr id="13" name="Oval 35"/>
              <p:cNvSpPr>
                <a:spLocks noChangeArrowheads="1"/>
              </p:cNvSpPr>
              <p:nvPr/>
            </p:nvSpPr>
            <p:spPr bwMode="auto">
              <a:xfrm>
                <a:off x="6697663" y="2718751"/>
                <a:ext cx="954088" cy="1824038"/>
              </a:xfrm>
              <a:prstGeom prst="ellipse">
                <a:avLst/>
              </a:prstGeom>
              <a:solidFill>
                <a:srgbClr val="FFFFFF"/>
              </a:solidFill>
              <a:ln w="17463">
                <a:solidFill>
                  <a:srgbClr val="000000"/>
                </a:solidFill>
                <a:round/>
                <a:headEnd/>
                <a:tailEnd/>
              </a:ln>
            </p:spPr>
            <p:txBody>
              <a:bodyPr/>
              <a:lstStyle/>
              <a:p>
                <a:pPr algn="ctr" eaLnBrk="0" hangingPunct="0"/>
                <a:endParaRPr lang="eu-ES"/>
              </a:p>
            </p:txBody>
          </p:sp>
          <p:sp>
            <p:nvSpPr>
              <p:cNvPr id="15" name="Line 37"/>
              <p:cNvSpPr>
                <a:spLocks noChangeShapeType="1"/>
              </p:cNvSpPr>
              <p:nvPr/>
            </p:nvSpPr>
            <p:spPr bwMode="auto">
              <a:xfrm>
                <a:off x="2862263" y="2710813"/>
                <a:ext cx="4295775" cy="0"/>
              </a:xfrm>
              <a:prstGeom prst="line">
                <a:avLst/>
              </a:prstGeom>
              <a:noFill/>
              <a:ln w="17463">
                <a:solidFill>
                  <a:srgbClr val="000000"/>
                </a:solidFill>
                <a:round/>
                <a:headEnd/>
                <a:tailEnd/>
              </a:ln>
            </p:spPr>
            <p:txBody>
              <a:bodyPr/>
              <a:lstStyle/>
              <a:p>
                <a:endParaRPr lang="es-ES"/>
              </a:p>
            </p:txBody>
          </p:sp>
          <p:sp>
            <p:nvSpPr>
              <p:cNvPr id="16" name="Line 38"/>
              <p:cNvSpPr>
                <a:spLocks noChangeShapeType="1"/>
              </p:cNvSpPr>
              <p:nvPr/>
            </p:nvSpPr>
            <p:spPr bwMode="auto">
              <a:xfrm flipV="1">
                <a:off x="2862263" y="4542001"/>
                <a:ext cx="4307575" cy="1424"/>
              </a:xfrm>
              <a:prstGeom prst="line">
                <a:avLst/>
              </a:prstGeom>
              <a:noFill/>
              <a:ln w="17463">
                <a:solidFill>
                  <a:srgbClr val="000000"/>
                </a:solidFill>
                <a:round/>
                <a:headEnd/>
                <a:tailEnd/>
              </a:ln>
            </p:spPr>
            <p:txBody>
              <a:bodyPr/>
              <a:lstStyle/>
              <a:p>
                <a:endParaRPr lang="es-ES"/>
              </a:p>
            </p:txBody>
          </p:sp>
          <p:sp>
            <p:nvSpPr>
              <p:cNvPr id="20" name="Oval 39"/>
              <p:cNvSpPr>
                <a:spLocks noChangeArrowheads="1"/>
              </p:cNvSpPr>
              <p:nvPr/>
            </p:nvSpPr>
            <p:spPr bwMode="auto">
              <a:xfrm>
                <a:off x="2403475" y="2718751"/>
                <a:ext cx="952500" cy="1824038"/>
              </a:xfrm>
              <a:prstGeom prst="ellipse">
                <a:avLst/>
              </a:prstGeom>
              <a:blipFill dpi="0" rotWithShape="0">
                <a:blip r:embed="rId4" cstate="print"/>
                <a:srcRect/>
                <a:tile tx="0" ty="0" sx="100000" sy="100000" flip="none" algn="tl"/>
              </a:blipFill>
              <a:ln w="17463">
                <a:solidFill>
                  <a:srgbClr val="000000"/>
                </a:solidFill>
                <a:round/>
                <a:headEnd/>
                <a:tailEnd/>
              </a:ln>
            </p:spPr>
            <p:txBody>
              <a:bodyPr/>
              <a:lstStyle/>
              <a:p>
                <a:pPr algn="ctr" eaLnBrk="0" hangingPunct="0"/>
                <a:endParaRPr lang="eu-ES"/>
              </a:p>
            </p:txBody>
          </p:sp>
        </p:grpSp>
        <p:sp>
          <p:nvSpPr>
            <p:cNvPr id="49" name="48 Rectángulo"/>
            <p:cNvSpPr/>
            <p:nvPr/>
          </p:nvSpPr>
          <p:spPr>
            <a:xfrm>
              <a:off x="6672217" y="2722058"/>
              <a:ext cx="494988" cy="180765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grpSp>
      <p:sp>
        <p:nvSpPr>
          <p:cNvPr id="43" name="Line 118"/>
          <p:cNvSpPr>
            <a:spLocks noChangeShapeType="1"/>
          </p:cNvSpPr>
          <p:nvPr/>
        </p:nvSpPr>
        <p:spPr bwMode="auto">
          <a:xfrm flipV="1">
            <a:off x="5842000" y="3636325"/>
            <a:ext cx="152400" cy="0"/>
          </a:xfrm>
          <a:prstGeom prst="line">
            <a:avLst/>
          </a:prstGeom>
          <a:noFill/>
          <a:ln w="19050">
            <a:solidFill>
              <a:schemeClr val="accent2"/>
            </a:solidFill>
            <a:round/>
            <a:headEnd/>
            <a:tailEnd type="triangle" w="med" len="med"/>
          </a:ln>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580">
                                          <p:stCondLst>
                                            <p:cond delay="0"/>
                                          </p:stCondLst>
                                        </p:cTn>
                                        <p:tgtEl>
                                          <p:spTgt spid="46"/>
                                        </p:tgtEl>
                                      </p:cBhvr>
                                    </p:animEffect>
                                    <p:anim calcmode="lin" valueType="num">
                                      <p:cBhvr>
                                        <p:cTn id="19"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4" dur="26">
                                          <p:stCondLst>
                                            <p:cond delay="650"/>
                                          </p:stCondLst>
                                        </p:cTn>
                                        <p:tgtEl>
                                          <p:spTgt spid="46"/>
                                        </p:tgtEl>
                                      </p:cBhvr>
                                      <p:to x="100000" y="60000"/>
                                    </p:animScale>
                                    <p:animScale>
                                      <p:cBhvr>
                                        <p:cTn id="25" dur="166" decel="50000">
                                          <p:stCondLst>
                                            <p:cond delay="676"/>
                                          </p:stCondLst>
                                        </p:cTn>
                                        <p:tgtEl>
                                          <p:spTgt spid="46"/>
                                        </p:tgtEl>
                                      </p:cBhvr>
                                      <p:to x="100000" y="100000"/>
                                    </p:animScale>
                                    <p:animScale>
                                      <p:cBhvr>
                                        <p:cTn id="26" dur="26">
                                          <p:stCondLst>
                                            <p:cond delay="1312"/>
                                          </p:stCondLst>
                                        </p:cTn>
                                        <p:tgtEl>
                                          <p:spTgt spid="46"/>
                                        </p:tgtEl>
                                      </p:cBhvr>
                                      <p:to x="100000" y="80000"/>
                                    </p:animScale>
                                    <p:animScale>
                                      <p:cBhvr>
                                        <p:cTn id="27" dur="166" decel="50000">
                                          <p:stCondLst>
                                            <p:cond delay="1338"/>
                                          </p:stCondLst>
                                        </p:cTn>
                                        <p:tgtEl>
                                          <p:spTgt spid="46"/>
                                        </p:tgtEl>
                                      </p:cBhvr>
                                      <p:to x="100000" y="100000"/>
                                    </p:animScale>
                                    <p:animScale>
                                      <p:cBhvr>
                                        <p:cTn id="28" dur="26">
                                          <p:stCondLst>
                                            <p:cond delay="1642"/>
                                          </p:stCondLst>
                                        </p:cTn>
                                        <p:tgtEl>
                                          <p:spTgt spid="46"/>
                                        </p:tgtEl>
                                      </p:cBhvr>
                                      <p:to x="100000" y="90000"/>
                                    </p:animScale>
                                    <p:animScale>
                                      <p:cBhvr>
                                        <p:cTn id="29" dur="166" decel="50000">
                                          <p:stCondLst>
                                            <p:cond delay="1668"/>
                                          </p:stCondLst>
                                        </p:cTn>
                                        <p:tgtEl>
                                          <p:spTgt spid="46"/>
                                        </p:tgtEl>
                                      </p:cBhvr>
                                      <p:to x="100000" y="100000"/>
                                    </p:animScale>
                                    <p:animScale>
                                      <p:cBhvr>
                                        <p:cTn id="30" dur="26">
                                          <p:stCondLst>
                                            <p:cond delay="1808"/>
                                          </p:stCondLst>
                                        </p:cTn>
                                        <p:tgtEl>
                                          <p:spTgt spid="46"/>
                                        </p:tgtEl>
                                      </p:cBhvr>
                                      <p:to x="100000" y="95000"/>
                                    </p:animScale>
                                    <p:animScale>
                                      <p:cBhvr>
                                        <p:cTn id="31" dur="166" decel="50000">
                                          <p:stCondLst>
                                            <p:cond delay="1834"/>
                                          </p:stCondLst>
                                        </p:cTn>
                                        <p:tgtEl>
                                          <p:spTgt spid="46"/>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80">
                                          <p:stCondLst>
                                            <p:cond delay="0"/>
                                          </p:stCondLst>
                                        </p:cTn>
                                        <p:tgtEl>
                                          <p:spTgt spid="47"/>
                                        </p:tgtEl>
                                      </p:cBhvr>
                                    </p:animEffect>
                                    <p:anim calcmode="lin" valueType="num">
                                      <p:cBhvr>
                                        <p:cTn id="35"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40" dur="26">
                                          <p:stCondLst>
                                            <p:cond delay="650"/>
                                          </p:stCondLst>
                                        </p:cTn>
                                        <p:tgtEl>
                                          <p:spTgt spid="47"/>
                                        </p:tgtEl>
                                      </p:cBhvr>
                                      <p:to x="100000" y="60000"/>
                                    </p:animScale>
                                    <p:animScale>
                                      <p:cBhvr>
                                        <p:cTn id="41" dur="166" decel="50000">
                                          <p:stCondLst>
                                            <p:cond delay="676"/>
                                          </p:stCondLst>
                                        </p:cTn>
                                        <p:tgtEl>
                                          <p:spTgt spid="47"/>
                                        </p:tgtEl>
                                      </p:cBhvr>
                                      <p:to x="100000" y="100000"/>
                                    </p:animScale>
                                    <p:animScale>
                                      <p:cBhvr>
                                        <p:cTn id="42" dur="26">
                                          <p:stCondLst>
                                            <p:cond delay="1312"/>
                                          </p:stCondLst>
                                        </p:cTn>
                                        <p:tgtEl>
                                          <p:spTgt spid="47"/>
                                        </p:tgtEl>
                                      </p:cBhvr>
                                      <p:to x="100000" y="80000"/>
                                    </p:animScale>
                                    <p:animScale>
                                      <p:cBhvr>
                                        <p:cTn id="43" dur="166" decel="50000">
                                          <p:stCondLst>
                                            <p:cond delay="1338"/>
                                          </p:stCondLst>
                                        </p:cTn>
                                        <p:tgtEl>
                                          <p:spTgt spid="47"/>
                                        </p:tgtEl>
                                      </p:cBhvr>
                                      <p:to x="100000" y="100000"/>
                                    </p:animScale>
                                    <p:animScale>
                                      <p:cBhvr>
                                        <p:cTn id="44" dur="26">
                                          <p:stCondLst>
                                            <p:cond delay="1642"/>
                                          </p:stCondLst>
                                        </p:cTn>
                                        <p:tgtEl>
                                          <p:spTgt spid="47"/>
                                        </p:tgtEl>
                                      </p:cBhvr>
                                      <p:to x="100000" y="90000"/>
                                    </p:animScale>
                                    <p:animScale>
                                      <p:cBhvr>
                                        <p:cTn id="45" dur="166" decel="50000">
                                          <p:stCondLst>
                                            <p:cond delay="1668"/>
                                          </p:stCondLst>
                                        </p:cTn>
                                        <p:tgtEl>
                                          <p:spTgt spid="47"/>
                                        </p:tgtEl>
                                      </p:cBhvr>
                                      <p:to x="100000" y="100000"/>
                                    </p:animScale>
                                    <p:animScale>
                                      <p:cBhvr>
                                        <p:cTn id="46" dur="26">
                                          <p:stCondLst>
                                            <p:cond delay="1808"/>
                                          </p:stCondLst>
                                        </p:cTn>
                                        <p:tgtEl>
                                          <p:spTgt spid="47"/>
                                        </p:tgtEl>
                                      </p:cBhvr>
                                      <p:to x="100000" y="95000"/>
                                    </p:animScale>
                                    <p:animScale>
                                      <p:cBhvr>
                                        <p:cTn id="47" dur="166" decel="50000">
                                          <p:stCondLst>
                                            <p:cond delay="1834"/>
                                          </p:stCondLst>
                                        </p:cTn>
                                        <p:tgtEl>
                                          <p:spTgt spid="47"/>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80">
                                          <p:stCondLst>
                                            <p:cond delay="0"/>
                                          </p:stCondLst>
                                        </p:cTn>
                                        <p:tgtEl>
                                          <p:spTgt spid="22"/>
                                        </p:tgtEl>
                                      </p:cBhvr>
                                    </p:animEffect>
                                    <p:anim calcmode="lin" valueType="num">
                                      <p:cBhvr>
                                        <p:cTn id="5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8" dur="26">
                                          <p:stCondLst>
                                            <p:cond delay="650"/>
                                          </p:stCondLst>
                                        </p:cTn>
                                        <p:tgtEl>
                                          <p:spTgt spid="22"/>
                                        </p:tgtEl>
                                      </p:cBhvr>
                                      <p:to x="100000" y="60000"/>
                                    </p:animScale>
                                    <p:animScale>
                                      <p:cBhvr>
                                        <p:cTn id="59" dur="166" decel="50000">
                                          <p:stCondLst>
                                            <p:cond delay="676"/>
                                          </p:stCondLst>
                                        </p:cTn>
                                        <p:tgtEl>
                                          <p:spTgt spid="22"/>
                                        </p:tgtEl>
                                      </p:cBhvr>
                                      <p:to x="100000" y="100000"/>
                                    </p:animScale>
                                    <p:animScale>
                                      <p:cBhvr>
                                        <p:cTn id="60" dur="26">
                                          <p:stCondLst>
                                            <p:cond delay="1312"/>
                                          </p:stCondLst>
                                        </p:cTn>
                                        <p:tgtEl>
                                          <p:spTgt spid="22"/>
                                        </p:tgtEl>
                                      </p:cBhvr>
                                      <p:to x="100000" y="80000"/>
                                    </p:animScale>
                                    <p:animScale>
                                      <p:cBhvr>
                                        <p:cTn id="61" dur="166" decel="50000">
                                          <p:stCondLst>
                                            <p:cond delay="1338"/>
                                          </p:stCondLst>
                                        </p:cTn>
                                        <p:tgtEl>
                                          <p:spTgt spid="22"/>
                                        </p:tgtEl>
                                      </p:cBhvr>
                                      <p:to x="100000" y="100000"/>
                                    </p:animScale>
                                    <p:animScale>
                                      <p:cBhvr>
                                        <p:cTn id="62" dur="26">
                                          <p:stCondLst>
                                            <p:cond delay="1642"/>
                                          </p:stCondLst>
                                        </p:cTn>
                                        <p:tgtEl>
                                          <p:spTgt spid="22"/>
                                        </p:tgtEl>
                                      </p:cBhvr>
                                      <p:to x="100000" y="90000"/>
                                    </p:animScale>
                                    <p:animScale>
                                      <p:cBhvr>
                                        <p:cTn id="63" dur="166" decel="50000">
                                          <p:stCondLst>
                                            <p:cond delay="1668"/>
                                          </p:stCondLst>
                                        </p:cTn>
                                        <p:tgtEl>
                                          <p:spTgt spid="22"/>
                                        </p:tgtEl>
                                      </p:cBhvr>
                                      <p:to x="100000" y="100000"/>
                                    </p:animScale>
                                    <p:animScale>
                                      <p:cBhvr>
                                        <p:cTn id="64" dur="26">
                                          <p:stCondLst>
                                            <p:cond delay="1808"/>
                                          </p:stCondLst>
                                        </p:cTn>
                                        <p:tgtEl>
                                          <p:spTgt spid="22"/>
                                        </p:tgtEl>
                                      </p:cBhvr>
                                      <p:to x="100000" y="95000"/>
                                    </p:animScale>
                                    <p:animScale>
                                      <p:cBhvr>
                                        <p:cTn id="65" dur="166" decel="50000">
                                          <p:stCondLst>
                                            <p:cond delay="1834"/>
                                          </p:stCondLst>
                                        </p:cTn>
                                        <p:tgtEl>
                                          <p:spTgt spid="22"/>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80">
                                          <p:stCondLst>
                                            <p:cond delay="0"/>
                                          </p:stCondLst>
                                        </p:cTn>
                                        <p:tgtEl>
                                          <p:spTgt spid="25"/>
                                        </p:tgtEl>
                                      </p:cBhvr>
                                    </p:animEffect>
                                    <p:anim calcmode="lin" valueType="num">
                                      <p:cBhvr>
                                        <p:cTn id="6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4" dur="26">
                                          <p:stCondLst>
                                            <p:cond delay="650"/>
                                          </p:stCondLst>
                                        </p:cTn>
                                        <p:tgtEl>
                                          <p:spTgt spid="25"/>
                                        </p:tgtEl>
                                      </p:cBhvr>
                                      <p:to x="100000" y="60000"/>
                                    </p:animScale>
                                    <p:animScale>
                                      <p:cBhvr>
                                        <p:cTn id="75" dur="166" decel="50000">
                                          <p:stCondLst>
                                            <p:cond delay="676"/>
                                          </p:stCondLst>
                                        </p:cTn>
                                        <p:tgtEl>
                                          <p:spTgt spid="25"/>
                                        </p:tgtEl>
                                      </p:cBhvr>
                                      <p:to x="100000" y="100000"/>
                                    </p:animScale>
                                    <p:animScale>
                                      <p:cBhvr>
                                        <p:cTn id="76" dur="26">
                                          <p:stCondLst>
                                            <p:cond delay="1312"/>
                                          </p:stCondLst>
                                        </p:cTn>
                                        <p:tgtEl>
                                          <p:spTgt spid="25"/>
                                        </p:tgtEl>
                                      </p:cBhvr>
                                      <p:to x="100000" y="80000"/>
                                    </p:animScale>
                                    <p:animScale>
                                      <p:cBhvr>
                                        <p:cTn id="77" dur="166" decel="50000">
                                          <p:stCondLst>
                                            <p:cond delay="1338"/>
                                          </p:stCondLst>
                                        </p:cTn>
                                        <p:tgtEl>
                                          <p:spTgt spid="25"/>
                                        </p:tgtEl>
                                      </p:cBhvr>
                                      <p:to x="100000" y="100000"/>
                                    </p:animScale>
                                    <p:animScale>
                                      <p:cBhvr>
                                        <p:cTn id="78" dur="26">
                                          <p:stCondLst>
                                            <p:cond delay="1642"/>
                                          </p:stCondLst>
                                        </p:cTn>
                                        <p:tgtEl>
                                          <p:spTgt spid="25"/>
                                        </p:tgtEl>
                                      </p:cBhvr>
                                      <p:to x="100000" y="90000"/>
                                    </p:animScale>
                                    <p:animScale>
                                      <p:cBhvr>
                                        <p:cTn id="79" dur="166" decel="50000">
                                          <p:stCondLst>
                                            <p:cond delay="1668"/>
                                          </p:stCondLst>
                                        </p:cTn>
                                        <p:tgtEl>
                                          <p:spTgt spid="25"/>
                                        </p:tgtEl>
                                      </p:cBhvr>
                                      <p:to x="100000" y="100000"/>
                                    </p:animScale>
                                    <p:animScale>
                                      <p:cBhvr>
                                        <p:cTn id="80" dur="26">
                                          <p:stCondLst>
                                            <p:cond delay="1808"/>
                                          </p:stCondLst>
                                        </p:cTn>
                                        <p:tgtEl>
                                          <p:spTgt spid="25"/>
                                        </p:tgtEl>
                                      </p:cBhvr>
                                      <p:to x="100000" y="95000"/>
                                    </p:animScale>
                                    <p:animScale>
                                      <p:cBhvr>
                                        <p:cTn id="81" dur="166" decel="50000">
                                          <p:stCondLst>
                                            <p:cond delay="1834"/>
                                          </p:stCondLst>
                                        </p:cTn>
                                        <p:tgtEl>
                                          <p:spTgt spid="25"/>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20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20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20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left)">
                                      <p:cBhvr>
                                        <p:cTn id="99" dur="500"/>
                                        <p:tgtEl>
                                          <p:spTgt spid="4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left)">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wipe(left)">
                                      <p:cBhvr>
                                        <p:cTn id="107" dur="500"/>
                                        <p:tgtEl>
                                          <p:spTgt spid="43"/>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wipe(left)">
                                      <p:cBhvr>
                                        <p:cTn id="110" dur="500"/>
                                        <p:tgtEl>
                                          <p:spTgt spid="42"/>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4" presetClass="entr" presetSubtype="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anim to="" calcmode="lin" valueType="num">
                                      <p:cBhvr>
                                        <p:cTn id="119" dur="1" fill="hold"/>
                                        <p:tgtEl>
                                          <p:spTgt spid="45"/>
                                        </p:tgtEl>
                                        <p:attrNameLst>
                                          <p:attrName/>
                                        </p:attrNameLst>
                                      </p:cBhvr>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20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left)">
                                      <p:cBhvr>
                                        <p:cTn id="134" dur="5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58"/>
                                        </p:tgtEl>
                                        <p:attrNameLst>
                                          <p:attrName>style.visibility</p:attrName>
                                        </p:attrNameLst>
                                      </p:cBhvr>
                                      <p:to>
                                        <p:strVal val="visible"/>
                                      </p:to>
                                    </p:set>
                                    <p:animEffect transition="in" filter="wipe(left)">
                                      <p:cBhvr>
                                        <p:cTn id="14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25" grpId="0" animBg="1"/>
      <p:bldP spid="27" grpId="0" animBg="1"/>
      <p:bldP spid="28" grpId="0"/>
      <p:bldP spid="40" grpId="0" animBg="1"/>
      <p:bldP spid="41" grpId="0"/>
      <p:bldP spid="42" grpId="0"/>
      <p:bldP spid="44" grpId="0"/>
      <p:bldP spid="45" grpId="0" animBg="1"/>
      <p:bldP spid="46" grpId="0"/>
      <p:bldP spid="47" grpId="0"/>
      <p:bldP spid="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10"/>
          <p:cNvSpPr>
            <a:spLocks noChangeArrowheads="1"/>
          </p:cNvSpPr>
          <p:nvPr/>
        </p:nvSpPr>
        <p:spPr bwMode="auto">
          <a:xfrm>
            <a:off x="0" y="25146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
        <p:nvSpPr>
          <p:cNvPr id="5" name="4 Cilindro"/>
          <p:cNvSpPr/>
          <p:nvPr/>
        </p:nvSpPr>
        <p:spPr>
          <a:xfrm rot="5400000">
            <a:off x="1739736" y="955054"/>
            <a:ext cx="676892" cy="14487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7" name="6 Conector recto de flecha"/>
          <p:cNvCxnSpPr/>
          <p:nvPr/>
        </p:nvCxnSpPr>
        <p:spPr>
          <a:xfrm flipV="1">
            <a:off x="1353787" y="2231651"/>
            <a:ext cx="1460665" cy="118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852551" y="2243526"/>
            <a:ext cx="268022" cy="338554"/>
          </a:xfrm>
          <a:prstGeom prst="rect">
            <a:avLst/>
          </a:prstGeom>
          <a:noFill/>
        </p:spPr>
        <p:txBody>
          <a:bodyPr wrap="none" rtlCol="0">
            <a:spAutoFit/>
          </a:bodyPr>
          <a:lstStyle/>
          <a:p>
            <a:r>
              <a:rPr lang="eu-ES" dirty="0" smtClean="0">
                <a:latin typeface="Lucida Handwriting" pitchFamily="66" charset="0"/>
              </a:rPr>
              <a:t>l</a:t>
            </a:r>
            <a:endParaRPr lang="eu-ES" dirty="0">
              <a:latin typeface="Lucida Handwriting" pitchFamily="66" charset="0"/>
            </a:endParaRPr>
          </a:p>
        </p:txBody>
      </p:sp>
      <p:sp>
        <p:nvSpPr>
          <p:cNvPr id="11" name="10 Cilindro"/>
          <p:cNvSpPr/>
          <p:nvPr/>
        </p:nvSpPr>
        <p:spPr>
          <a:xfrm rot="5400000">
            <a:off x="3414175" y="1390500"/>
            <a:ext cx="271118" cy="441959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12" name="11 Conector recto de flecha"/>
          <p:cNvCxnSpPr/>
          <p:nvPr/>
        </p:nvCxnSpPr>
        <p:spPr>
          <a:xfrm flipV="1">
            <a:off x="1339937" y="3916002"/>
            <a:ext cx="4383969" cy="454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334992" y="4008989"/>
            <a:ext cx="405880" cy="338554"/>
          </a:xfrm>
          <a:prstGeom prst="rect">
            <a:avLst/>
          </a:prstGeom>
          <a:noFill/>
        </p:spPr>
        <p:txBody>
          <a:bodyPr wrap="none" rtlCol="0">
            <a:spAutoFit/>
          </a:bodyPr>
          <a:lstStyle/>
          <a:p>
            <a:r>
              <a:rPr lang="eu-ES" dirty="0" err="1" smtClean="0">
                <a:latin typeface="Lucida Handwriting" pitchFamily="66" charset="0"/>
              </a:rPr>
              <a:t>3l</a:t>
            </a:r>
            <a:endParaRPr lang="eu-ES" dirty="0">
              <a:latin typeface="Lucida Handwriting" pitchFamily="66" charset="0"/>
            </a:endParaRPr>
          </a:p>
        </p:txBody>
      </p:sp>
      <p:sp>
        <p:nvSpPr>
          <p:cNvPr id="16" name="Text Box 2"/>
          <p:cNvSpPr txBox="1">
            <a:spLocks noChangeArrowheads="1"/>
          </p:cNvSpPr>
          <p:nvPr/>
        </p:nvSpPr>
        <p:spPr bwMode="auto">
          <a:xfrm>
            <a:off x="3174637" y="1307325"/>
            <a:ext cx="144270" cy="461665"/>
          </a:xfrm>
          <a:prstGeom prst="rect">
            <a:avLst/>
          </a:prstGeom>
          <a:noFill/>
          <a:ln w="57150" algn="ctr">
            <a:noFill/>
            <a:miter lim="800000"/>
            <a:headEnd/>
            <a:tailEnd/>
          </a:ln>
          <a:effectLst/>
        </p:spPr>
        <p:txBody>
          <a:bodyPr wrap="none" lIns="0" tIns="0" rIns="0" bIns="0" anchor="ctr" anchorCtr="1">
            <a:spAutoFit/>
          </a:bodyPr>
          <a:lstStyle/>
          <a:p>
            <a:pPr algn="just" eaLnBrk="0" hangingPunct="0">
              <a:lnSpc>
                <a:spcPct val="150000"/>
              </a:lnSpc>
              <a:defRPr/>
            </a:pPr>
            <a:r>
              <a:rPr lang="es-ES" sz="2000" dirty="0" smtClean="0">
                <a:latin typeface="Lucida Handwriting" pitchFamily="66" charset="0"/>
              </a:rPr>
              <a:t>S</a:t>
            </a:r>
            <a:endParaRPr lang="es-ES" sz="2000" dirty="0">
              <a:latin typeface="Lucida Handwriting" pitchFamily="66" charset="0"/>
            </a:endParaRPr>
          </a:p>
        </p:txBody>
      </p:sp>
      <p:cxnSp>
        <p:nvCxnSpPr>
          <p:cNvPr id="17" name="16 Conector recto de flecha"/>
          <p:cNvCxnSpPr/>
          <p:nvPr/>
        </p:nvCxnSpPr>
        <p:spPr>
          <a:xfrm rot="10800000" flipV="1">
            <a:off x="2707162" y="1601769"/>
            <a:ext cx="459524" cy="173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2"/>
          <p:cNvSpPr txBox="1">
            <a:spLocks noChangeArrowheads="1"/>
          </p:cNvSpPr>
          <p:nvPr/>
        </p:nvSpPr>
        <p:spPr bwMode="auto">
          <a:xfrm>
            <a:off x="6168430" y="3169453"/>
            <a:ext cx="218008" cy="423193"/>
          </a:xfrm>
          <a:prstGeom prst="rect">
            <a:avLst/>
          </a:prstGeom>
          <a:noFill/>
          <a:ln w="57150" algn="ctr">
            <a:noFill/>
            <a:miter lim="800000"/>
            <a:headEnd/>
            <a:tailEnd/>
          </a:ln>
          <a:effectLst/>
        </p:spPr>
        <p:txBody>
          <a:bodyPr wrap="none" lIns="0" tIns="0" rIns="0" bIns="0" anchor="ctr" anchorCtr="1">
            <a:spAutoFit/>
          </a:bodyPr>
          <a:lstStyle/>
          <a:p>
            <a:pPr algn="just" eaLnBrk="0" hangingPunct="0">
              <a:lnSpc>
                <a:spcPct val="150000"/>
              </a:lnSpc>
              <a:defRPr/>
            </a:pPr>
            <a:r>
              <a:rPr lang="es-ES" sz="2000" dirty="0" smtClean="0">
                <a:latin typeface="Lucida Handwriting" pitchFamily="66" charset="0"/>
              </a:rPr>
              <a:t>S’</a:t>
            </a:r>
            <a:endParaRPr lang="es-ES" sz="2000" dirty="0">
              <a:latin typeface="Lucida Handwriting" pitchFamily="66" charset="0"/>
            </a:endParaRPr>
          </a:p>
        </p:txBody>
      </p:sp>
      <p:cxnSp>
        <p:nvCxnSpPr>
          <p:cNvPr id="23" name="22 Conector recto de flecha"/>
          <p:cNvCxnSpPr/>
          <p:nvPr/>
        </p:nvCxnSpPr>
        <p:spPr>
          <a:xfrm rot="10800000" flipV="1">
            <a:off x="5706020" y="3428759"/>
            <a:ext cx="459524" cy="173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1" name="Object 8"/>
          <p:cNvGraphicFramePr>
            <a:graphicFrameLocks noChangeAspect="1"/>
          </p:cNvGraphicFramePr>
          <p:nvPr/>
        </p:nvGraphicFramePr>
        <p:xfrm>
          <a:off x="1351413" y="2619539"/>
          <a:ext cx="1452563" cy="406400"/>
        </p:xfrm>
        <a:graphic>
          <a:graphicData uri="http://schemas.openxmlformats.org/presentationml/2006/ole">
            <mc:AlternateContent xmlns:mc="http://schemas.openxmlformats.org/markup-compatibility/2006">
              <mc:Choice xmlns:v="urn:schemas-microsoft-com:vml" Requires="v">
                <p:oleObj spid="_x0000_s1582411" name="Ecuación" r:id="rId4" imgW="672808" imgH="203112" progId="Equation.3">
                  <p:embed/>
                </p:oleObj>
              </mc:Choice>
              <mc:Fallback>
                <p:oleObj name="Ecuación" r:id="rId4" imgW="672808" imgH="203112" progId="Equation.3">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413" y="2619539"/>
                        <a:ext cx="1452563"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8"/>
          <p:cNvGraphicFramePr>
            <a:graphicFrameLocks noChangeAspect="1"/>
          </p:cNvGraphicFramePr>
          <p:nvPr/>
        </p:nvGraphicFramePr>
        <p:xfrm>
          <a:off x="2703513" y="2619539"/>
          <a:ext cx="1973262" cy="406400"/>
        </p:xfrm>
        <a:graphic>
          <a:graphicData uri="http://schemas.openxmlformats.org/presentationml/2006/ole">
            <mc:AlternateContent xmlns:mc="http://schemas.openxmlformats.org/markup-compatibility/2006">
              <mc:Choice xmlns:v="urn:schemas-microsoft-com:vml" Requires="v">
                <p:oleObj spid="_x0000_s1582412" name="Ecuación" r:id="rId6" imgW="914400" imgH="203200" progId="Equation.3">
                  <p:embed/>
                </p:oleObj>
              </mc:Choice>
              <mc:Fallback>
                <p:oleObj name="Ecuación" r:id="rId6" imgW="914400" imgH="203200" progId="Equation.3">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513" y="2619539"/>
                        <a:ext cx="197326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nvGraphicFramePr>
        <p:xfrm>
          <a:off x="4724799" y="2429039"/>
          <a:ext cx="1425575" cy="787400"/>
        </p:xfrm>
        <a:graphic>
          <a:graphicData uri="http://schemas.openxmlformats.org/presentationml/2006/ole">
            <mc:AlternateContent xmlns:mc="http://schemas.openxmlformats.org/markup-compatibility/2006">
              <mc:Choice xmlns:v="urn:schemas-microsoft-com:vml" Requires="v">
                <p:oleObj spid="_x0000_s1582413" name="Ecuación" r:id="rId8" imgW="660113" imgH="393529" progId="Equation.3">
                  <p:embed/>
                </p:oleObj>
              </mc:Choice>
              <mc:Fallback>
                <p:oleObj name="Ecuación" r:id="rId8" imgW="660113" imgH="393529" progId="Equation.3">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799" y="2429039"/>
                        <a:ext cx="14255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8"/>
          <p:cNvGraphicFramePr>
            <a:graphicFrameLocks noChangeAspect="1"/>
          </p:cNvGraphicFramePr>
          <p:nvPr/>
        </p:nvGraphicFramePr>
        <p:xfrm>
          <a:off x="1614720" y="4433119"/>
          <a:ext cx="1508125" cy="1016000"/>
        </p:xfrm>
        <a:graphic>
          <a:graphicData uri="http://schemas.openxmlformats.org/presentationml/2006/ole">
            <mc:AlternateContent xmlns:mc="http://schemas.openxmlformats.org/markup-compatibility/2006">
              <mc:Choice xmlns:v="urn:schemas-microsoft-com:vml" Requires="v">
                <p:oleObj spid="_x0000_s1582414" name="Ecuación" r:id="rId10" imgW="698500" imgH="508000" progId="Equation.3">
                  <p:embed/>
                </p:oleObj>
              </mc:Choice>
              <mc:Fallback>
                <p:oleObj name="Ecuación" r:id="rId10" imgW="698500" imgH="508000" progId="Equation.3">
                  <p:embed/>
                  <p:pic>
                    <p:nvPicPr>
                      <p:cNvPr id="0"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4720" y="4433119"/>
                        <a:ext cx="15081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8"/>
          <p:cNvGraphicFramePr>
            <a:graphicFrameLocks noChangeAspect="1"/>
          </p:cNvGraphicFramePr>
          <p:nvPr/>
        </p:nvGraphicFramePr>
        <p:xfrm>
          <a:off x="3103015" y="4426483"/>
          <a:ext cx="1344613" cy="838200"/>
        </p:xfrm>
        <a:graphic>
          <a:graphicData uri="http://schemas.openxmlformats.org/presentationml/2006/ole">
            <mc:AlternateContent xmlns:mc="http://schemas.openxmlformats.org/markup-compatibility/2006">
              <mc:Choice xmlns:v="urn:schemas-microsoft-com:vml" Requires="v">
                <p:oleObj spid="_x0000_s1582415" name="Ecuación" r:id="rId12" imgW="622030" imgH="418918" progId="Equation.3">
                  <p:embed/>
                </p:oleObj>
              </mc:Choice>
              <mc:Fallback>
                <p:oleObj name="Ecuación" r:id="rId12" imgW="622030" imgH="418918" progId="Equation.3">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3015" y="4426483"/>
                        <a:ext cx="13446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8"/>
          <p:cNvGraphicFramePr>
            <a:graphicFrameLocks noChangeAspect="1"/>
          </p:cNvGraphicFramePr>
          <p:nvPr/>
        </p:nvGraphicFramePr>
        <p:xfrm>
          <a:off x="4414288" y="4641435"/>
          <a:ext cx="1619250" cy="381000"/>
        </p:xfrm>
        <a:graphic>
          <a:graphicData uri="http://schemas.openxmlformats.org/presentationml/2006/ole">
            <mc:AlternateContent xmlns:mc="http://schemas.openxmlformats.org/markup-compatibility/2006">
              <mc:Choice xmlns:v="urn:schemas-microsoft-com:vml" Requires="v">
                <p:oleObj spid="_x0000_s1582416" name="Ecuación" r:id="rId14" imgW="749300" imgH="190500" progId="Equation.3">
                  <p:embed/>
                </p:oleObj>
              </mc:Choice>
              <mc:Fallback>
                <p:oleObj name="Ecuación" r:id="rId14" imgW="749300" imgH="190500" progId="Equation.3">
                  <p:embed/>
                  <p:pic>
                    <p:nvPicPr>
                      <p:cNvPr id="0" name="Picture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4288" y="4641435"/>
                        <a:ext cx="16192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306" name="Object 7"/>
          <p:cNvGraphicFramePr>
            <a:graphicFrameLocks noChangeAspect="1"/>
          </p:cNvGraphicFramePr>
          <p:nvPr/>
        </p:nvGraphicFramePr>
        <p:xfrm>
          <a:off x="3475644" y="1309453"/>
          <a:ext cx="2051050" cy="835025"/>
        </p:xfrm>
        <a:graphic>
          <a:graphicData uri="http://schemas.openxmlformats.org/presentationml/2006/ole">
            <mc:AlternateContent xmlns:mc="http://schemas.openxmlformats.org/markup-compatibility/2006">
              <mc:Choice xmlns:v="urn:schemas-microsoft-com:vml" Requires="v">
                <p:oleObj spid="_x0000_s1582417" name="Ecuación" r:id="rId16" imgW="952087" imgH="418918" progId="Equation.3">
                  <p:embed/>
                </p:oleObj>
              </mc:Choice>
              <mc:Fallback>
                <p:oleObj name="Ecuación" r:id="rId16" imgW="952087" imgH="418918" progId="Equation.3">
                  <p:embed/>
                  <p:pic>
                    <p:nvPicPr>
                      <p:cNvPr id="0" name="Picture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5644" y="1309453"/>
                        <a:ext cx="20510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0335" name="Object 10"/>
          <p:cNvGraphicFramePr>
            <a:graphicFrameLocks noChangeAspect="1"/>
          </p:cNvGraphicFramePr>
          <p:nvPr/>
        </p:nvGraphicFramePr>
        <p:xfrm>
          <a:off x="11634385" y="2007004"/>
          <a:ext cx="1422400" cy="860425"/>
        </p:xfrm>
        <a:graphic>
          <a:graphicData uri="http://schemas.openxmlformats.org/presentationml/2006/ole">
            <mc:AlternateContent xmlns:mc="http://schemas.openxmlformats.org/markup-compatibility/2006">
              <mc:Choice xmlns:v="urn:schemas-microsoft-com:vml" Requires="v">
                <p:oleObj spid="_x0000_s1582418" name="Ecuación" r:id="rId18" imgW="660113" imgH="431613" progId="Equation.3">
                  <p:embed/>
                </p:oleObj>
              </mc:Choice>
              <mc:Fallback>
                <p:oleObj name="Ecuación" r:id="rId18" imgW="660113" imgH="431613" progId="Equation.3">
                  <p:embed/>
                  <p:pic>
                    <p:nvPicPr>
                      <p:cNvPr id="0" name="Picture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634385" y="2007004"/>
                        <a:ext cx="1422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50306"/>
                                        </p:tgtEl>
                                        <p:attrNameLst>
                                          <p:attrName>style.visibility</p:attrName>
                                        </p:attrNameLst>
                                      </p:cBhvr>
                                      <p:to>
                                        <p:strVal val="visible"/>
                                      </p:to>
                                    </p:set>
                                    <p:anim to="" calcmode="lin" valueType="num">
                                      <p:cBhvr>
                                        <p:cTn id="7" dur="1" fill="hold"/>
                                        <p:tgtEl>
                                          <p:spTgt spid="35030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80">
                                          <p:stCondLst>
                                            <p:cond delay="0"/>
                                          </p:stCondLst>
                                        </p:cTn>
                                        <p:tgtEl>
                                          <p:spTgt spid="23"/>
                                        </p:tgtEl>
                                      </p:cBhvr>
                                    </p:animEffect>
                                    <p:anim calcmode="lin" valueType="num">
                                      <p:cBhvr>
                                        <p:cTn id="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 dur="26">
                                          <p:stCondLst>
                                            <p:cond delay="650"/>
                                          </p:stCondLst>
                                        </p:cTn>
                                        <p:tgtEl>
                                          <p:spTgt spid="23"/>
                                        </p:tgtEl>
                                      </p:cBhvr>
                                      <p:to x="100000" y="60000"/>
                                    </p:animScale>
                                    <p:animScale>
                                      <p:cBhvr>
                                        <p:cTn id="32" dur="166" decel="50000">
                                          <p:stCondLst>
                                            <p:cond delay="676"/>
                                          </p:stCondLst>
                                        </p:cTn>
                                        <p:tgtEl>
                                          <p:spTgt spid="23"/>
                                        </p:tgtEl>
                                      </p:cBhvr>
                                      <p:to x="100000" y="100000"/>
                                    </p:animScale>
                                    <p:animScale>
                                      <p:cBhvr>
                                        <p:cTn id="33" dur="26">
                                          <p:stCondLst>
                                            <p:cond delay="1312"/>
                                          </p:stCondLst>
                                        </p:cTn>
                                        <p:tgtEl>
                                          <p:spTgt spid="23"/>
                                        </p:tgtEl>
                                      </p:cBhvr>
                                      <p:to x="100000" y="80000"/>
                                    </p:animScale>
                                    <p:animScale>
                                      <p:cBhvr>
                                        <p:cTn id="34" dur="166" decel="50000">
                                          <p:stCondLst>
                                            <p:cond delay="1338"/>
                                          </p:stCondLst>
                                        </p:cTn>
                                        <p:tgtEl>
                                          <p:spTgt spid="23"/>
                                        </p:tgtEl>
                                      </p:cBhvr>
                                      <p:to x="100000" y="100000"/>
                                    </p:animScale>
                                    <p:animScale>
                                      <p:cBhvr>
                                        <p:cTn id="35" dur="26">
                                          <p:stCondLst>
                                            <p:cond delay="1642"/>
                                          </p:stCondLst>
                                        </p:cTn>
                                        <p:tgtEl>
                                          <p:spTgt spid="23"/>
                                        </p:tgtEl>
                                      </p:cBhvr>
                                      <p:to x="100000" y="90000"/>
                                    </p:animScale>
                                    <p:animScale>
                                      <p:cBhvr>
                                        <p:cTn id="36" dur="166" decel="50000">
                                          <p:stCondLst>
                                            <p:cond delay="1668"/>
                                          </p:stCondLst>
                                        </p:cTn>
                                        <p:tgtEl>
                                          <p:spTgt spid="23"/>
                                        </p:tgtEl>
                                      </p:cBhvr>
                                      <p:to x="100000" y="100000"/>
                                    </p:animScale>
                                    <p:animScale>
                                      <p:cBhvr>
                                        <p:cTn id="37" dur="26">
                                          <p:stCondLst>
                                            <p:cond delay="1808"/>
                                          </p:stCondLst>
                                        </p:cTn>
                                        <p:tgtEl>
                                          <p:spTgt spid="23"/>
                                        </p:tgtEl>
                                      </p:cBhvr>
                                      <p:to x="100000" y="95000"/>
                                    </p:animScale>
                                    <p:animScale>
                                      <p:cBhvr>
                                        <p:cTn id="38" dur="166" decel="50000">
                                          <p:stCondLst>
                                            <p:cond delay="1834"/>
                                          </p:stCondLst>
                                        </p:cTn>
                                        <p:tgtEl>
                                          <p:spTgt spid="23"/>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80">
                                          <p:stCondLst>
                                            <p:cond delay="0"/>
                                          </p:stCondLst>
                                        </p:cTn>
                                        <p:tgtEl>
                                          <p:spTgt spid="22"/>
                                        </p:tgtEl>
                                      </p:cBhvr>
                                    </p:animEffect>
                                    <p:anim calcmode="lin" valueType="num">
                                      <p:cBhvr>
                                        <p:cTn id="4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7" dur="26">
                                          <p:stCondLst>
                                            <p:cond delay="650"/>
                                          </p:stCondLst>
                                        </p:cTn>
                                        <p:tgtEl>
                                          <p:spTgt spid="22"/>
                                        </p:tgtEl>
                                      </p:cBhvr>
                                      <p:to x="100000" y="60000"/>
                                    </p:animScale>
                                    <p:animScale>
                                      <p:cBhvr>
                                        <p:cTn id="48" dur="166" decel="50000">
                                          <p:stCondLst>
                                            <p:cond delay="676"/>
                                          </p:stCondLst>
                                        </p:cTn>
                                        <p:tgtEl>
                                          <p:spTgt spid="22"/>
                                        </p:tgtEl>
                                      </p:cBhvr>
                                      <p:to x="100000" y="100000"/>
                                    </p:animScale>
                                    <p:animScale>
                                      <p:cBhvr>
                                        <p:cTn id="49" dur="26">
                                          <p:stCondLst>
                                            <p:cond delay="1312"/>
                                          </p:stCondLst>
                                        </p:cTn>
                                        <p:tgtEl>
                                          <p:spTgt spid="22"/>
                                        </p:tgtEl>
                                      </p:cBhvr>
                                      <p:to x="100000" y="80000"/>
                                    </p:animScale>
                                    <p:animScale>
                                      <p:cBhvr>
                                        <p:cTn id="50" dur="166" decel="50000">
                                          <p:stCondLst>
                                            <p:cond delay="1338"/>
                                          </p:stCondLst>
                                        </p:cTn>
                                        <p:tgtEl>
                                          <p:spTgt spid="22"/>
                                        </p:tgtEl>
                                      </p:cBhvr>
                                      <p:to x="100000" y="100000"/>
                                    </p:animScale>
                                    <p:animScale>
                                      <p:cBhvr>
                                        <p:cTn id="51" dur="26">
                                          <p:stCondLst>
                                            <p:cond delay="1642"/>
                                          </p:stCondLst>
                                        </p:cTn>
                                        <p:tgtEl>
                                          <p:spTgt spid="22"/>
                                        </p:tgtEl>
                                      </p:cBhvr>
                                      <p:to x="100000" y="90000"/>
                                    </p:animScale>
                                    <p:animScale>
                                      <p:cBhvr>
                                        <p:cTn id="52" dur="166" decel="50000">
                                          <p:stCondLst>
                                            <p:cond delay="1668"/>
                                          </p:stCondLst>
                                        </p:cTn>
                                        <p:tgtEl>
                                          <p:spTgt spid="22"/>
                                        </p:tgtEl>
                                      </p:cBhvr>
                                      <p:to x="100000" y="100000"/>
                                    </p:animScale>
                                    <p:animScale>
                                      <p:cBhvr>
                                        <p:cTn id="53" dur="26">
                                          <p:stCondLst>
                                            <p:cond delay="1808"/>
                                          </p:stCondLst>
                                        </p:cTn>
                                        <p:tgtEl>
                                          <p:spTgt spid="22"/>
                                        </p:tgtEl>
                                      </p:cBhvr>
                                      <p:to x="100000" y="95000"/>
                                    </p:animScale>
                                    <p:animScale>
                                      <p:cBhvr>
                                        <p:cTn id="54" dur="166" decel="50000">
                                          <p:stCondLst>
                                            <p:cond delay="1834"/>
                                          </p:stCondLst>
                                        </p:cTn>
                                        <p:tgtEl>
                                          <p:spTgt spid="2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71"/>
                                        </p:tgtEl>
                                        <p:attrNameLst>
                                          <p:attrName>style.visibility</p:attrName>
                                        </p:attrNameLst>
                                      </p:cBhvr>
                                      <p:to>
                                        <p:strVal val="visible"/>
                                      </p:to>
                                    </p:set>
                                    <p:anim to="" calcmode="lin" valueType="num">
                                      <p:cBhvr>
                                        <p:cTn id="59" dur="1" fill="hold"/>
                                        <p:tgtEl>
                                          <p:spTgt spid="71"/>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 to="" calcmode="lin" valueType="num">
                                      <p:cBhvr>
                                        <p:cTn id="64" dur="1" fill="hold"/>
                                        <p:tgtEl>
                                          <p:spTgt spid="25"/>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 to="" calcmode="lin" valueType="num">
                                      <p:cBhvr>
                                        <p:cTn id="69" dur="1" fill="hold"/>
                                        <p:tgtEl>
                                          <p:spTgt spid="26"/>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 to="" calcmode="lin" valueType="num">
                                      <p:cBhvr>
                                        <p:cTn id="74" dur="1" fill="hold"/>
                                        <p:tgtEl>
                                          <p:spTgt spid="27"/>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 to="" calcmode="lin" valueType="num">
                                      <p:cBhvr>
                                        <p:cTn id="79" dur="1" fill="hold"/>
                                        <p:tgtEl>
                                          <p:spTgt spid="28"/>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 to="" calcmode="lin" valueType="num">
                                      <p:cBhvr>
                                        <p:cTn id="84" dur="1" fill="hold"/>
                                        <p:tgtEl>
                                          <p:spTgt spid="29"/>
                                        </p:tgtEl>
                                        <p:attrNameLst>
                                          <p:attrName/>
                                        </p:attrNameLst>
                                      </p:cBhvr>
                                    </p:anim>
                                  </p:childTnLst>
                                </p:cTn>
                              </p:par>
                            </p:childTnLst>
                          </p:cTn>
                        </p:par>
                      </p:childTnLst>
                    </p:cTn>
                  </p:par>
                  <p:par>
                    <p:cTn id="85" fill="hold">
                      <p:stCondLst>
                        <p:cond delay="indefinite"/>
                      </p:stCondLst>
                      <p:childTnLst>
                        <p:par>
                          <p:cTn id="86" fill="hold">
                            <p:stCondLst>
                              <p:cond delay="0"/>
                            </p:stCondLst>
                            <p:childTnLst>
                              <p:par>
                                <p:cTn id="87" presetID="24" presetClass="entr" presetSubtype="0" fill="hold" nodeType="clickEffect">
                                  <p:stCondLst>
                                    <p:cond delay="0"/>
                                  </p:stCondLst>
                                  <p:childTnLst>
                                    <p:set>
                                      <p:cBhvr>
                                        <p:cTn id="88" dur="1" fill="hold">
                                          <p:stCondLst>
                                            <p:cond delay="0"/>
                                          </p:stCondLst>
                                        </p:cTn>
                                        <p:tgtEl>
                                          <p:spTgt spid="350335"/>
                                        </p:tgtEl>
                                        <p:attrNameLst>
                                          <p:attrName>style.visibility</p:attrName>
                                        </p:attrNameLst>
                                      </p:cBhvr>
                                      <p:to>
                                        <p:strVal val="visible"/>
                                      </p:to>
                                    </p:set>
                                    <p:anim to="" calcmode="lin" valueType="num">
                                      <p:cBhvr>
                                        <p:cTn id="89" dur="1" fill="hold"/>
                                        <p:tgtEl>
                                          <p:spTgt spid="3503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86" name="Picture 6"/>
          <p:cNvPicPr>
            <a:picLocks noChangeAspect="1" noChangeArrowheads="1"/>
          </p:cNvPicPr>
          <p:nvPr/>
        </p:nvPicPr>
        <p:blipFill>
          <a:blip r:embed="rId4" cstate="print"/>
          <a:srcRect/>
          <a:stretch>
            <a:fillRect/>
          </a:stretch>
        </p:blipFill>
        <p:spPr bwMode="auto">
          <a:xfrm>
            <a:off x="1538288" y="1447800"/>
            <a:ext cx="6829425" cy="2000250"/>
          </a:xfrm>
          <a:prstGeom prst="rect">
            <a:avLst/>
          </a:prstGeom>
          <a:noFill/>
          <a:ln w="9525">
            <a:noFill/>
            <a:miter lim="800000"/>
            <a:headEnd/>
            <a:tailEnd/>
          </a:ln>
        </p:spPr>
      </p:pic>
      <p:sp>
        <p:nvSpPr>
          <p:cNvPr id="195588" name="Text Box 4"/>
          <p:cNvSpPr txBox="1">
            <a:spLocks noChangeArrowheads="1"/>
          </p:cNvSpPr>
          <p:nvPr/>
        </p:nvSpPr>
        <p:spPr bwMode="auto">
          <a:xfrm>
            <a:off x="1437462" y="98425"/>
            <a:ext cx="7029489" cy="400110"/>
          </a:xfrm>
          <a:prstGeom prst="rect">
            <a:avLst/>
          </a:prstGeom>
          <a:solidFill>
            <a:srgbClr val="FFFF00"/>
          </a:solidFill>
          <a:ln w="57150">
            <a:solidFill>
              <a:srgbClr val="3366FF"/>
            </a:solidFill>
            <a:miter lim="800000"/>
            <a:headEnd/>
            <a:tailEnd/>
          </a:ln>
        </p:spPr>
        <p:txBody>
          <a:bodyPr wrap="none">
            <a:spAutoFit/>
          </a:bodyPr>
          <a:lstStyle/>
          <a:p>
            <a:pPr algn="ctr" eaLnBrk="0" hangingPunct="0"/>
            <a:r>
              <a:rPr lang="en-GB" sz="2000" b="1" dirty="0">
                <a:latin typeface="Lucida Handwriting" pitchFamily="66" charset="0"/>
              </a:rPr>
              <a:t>ERRESISTENTZIA  ELEKTRIKOEN KONBINAZIOAK</a:t>
            </a:r>
            <a:endParaRPr lang="en-GB" dirty="0">
              <a:latin typeface="Lucida Handwriting" pitchFamily="66" charset="0"/>
            </a:endParaRPr>
          </a:p>
        </p:txBody>
      </p:sp>
      <p:sp>
        <p:nvSpPr>
          <p:cNvPr id="195589" name="Text Box 5"/>
          <p:cNvSpPr txBox="1">
            <a:spLocks noChangeArrowheads="1"/>
          </p:cNvSpPr>
          <p:nvPr/>
        </p:nvSpPr>
        <p:spPr bwMode="auto">
          <a:xfrm>
            <a:off x="234378" y="833540"/>
            <a:ext cx="2624436" cy="400110"/>
          </a:xfrm>
          <a:prstGeom prst="rect">
            <a:avLst/>
          </a:prstGeom>
          <a:solidFill>
            <a:srgbClr val="FFFF00"/>
          </a:solidFill>
          <a:ln w="57150">
            <a:solidFill>
              <a:srgbClr val="3366FF"/>
            </a:solidFill>
            <a:miter lim="800000"/>
            <a:headEnd/>
            <a:tailEnd/>
          </a:ln>
        </p:spPr>
        <p:txBody>
          <a:bodyPr wrap="none">
            <a:spAutoFit/>
          </a:bodyPr>
          <a:lstStyle/>
          <a:p>
            <a:pPr algn="ctr" eaLnBrk="0" hangingPunct="0"/>
            <a:r>
              <a:rPr lang="en-GB" sz="2000" b="1" dirty="0" err="1" smtClean="0">
                <a:latin typeface="Lucida Handwriting" pitchFamily="66" charset="0"/>
              </a:rPr>
              <a:t>SERIE-KONEXIOA</a:t>
            </a:r>
            <a:endParaRPr lang="en-GB" dirty="0">
              <a:latin typeface="Lucida Handwriting" pitchFamily="66" charset="0"/>
            </a:endParaRPr>
          </a:p>
        </p:txBody>
      </p:sp>
      <p:sp>
        <p:nvSpPr>
          <p:cNvPr id="11" name="Text Box 6"/>
          <p:cNvSpPr txBox="1">
            <a:spLocks noChangeArrowheads="1"/>
          </p:cNvSpPr>
          <p:nvPr/>
        </p:nvSpPr>
        <p:spPr bwMode="auto">
          <a:xfrm>
            <a:off x="320666" y="3774107"/>
            <a:ext cx="2082622" cy="400110"/>
          </a:xfrm>
          <a:prstGeom prst="rect">
            <a:avLst/>
          </a:prstGeom>
          <a:noFill/>
          <a:ln w="57150">
            <a:noFill/>
            <a:miter lim="800000"/>
            <a:headEnd/>
            <a:tailEnd/>
          </a:ln>
        </p:spPr>
        <p:txBody>
          <a:bodyPr wrap="none">
            <a:spAutoFit/>
          </a:bodyPr>
          <a:lstStyle/>
          <a:p>
            <a:pPr algn="ctr" eaLnBrk="0" hangingPunct="0"/>
            <a:r>
              <a:rPr lang="en-GB" sz="2000" b="1" dirty="0" err="1">
                <a:latin typeface="Lucida Handwriting" pitchFamily="66" charset="0"/>
              </a:rPr>
              <a:t>BALIOKIDEA</a:t>
            </a:r>
            <a:r>
              <a:rPr lang="en-GB" sz="2000" b="1" dirty="0">
                <a:latin typeface="Lucida Handwriting" pitchFamily="66" charset="0"/>
              </a:rPr>
              <a:t>:</a:t>
            </a:r>
            <a:endParaRPr lang="en-GB" b="1" dirty="0">
              <a:latin typeface="Lucida Handwriting" pitchFamily="66" charset="0"/>
            </a:endParaRPr>
          </a:p>
        </p:txBody>
      </p:sp>
      <p:graphicFrame>
        <p:nvGraphicFramePr>
          <p:cNvPr id="13" name="12 Objeto"/>
          <p:cNvGraphicFramePr>
            <a:graphicFrameLocks noChangeAspect="1"/>
          </p:cNvGraphicFramePr>
          <p:nvPr/>
        </p:nvGraphicFramePr>
        <p:xfrm>
          <a:off x="3732964" y="5706874"/>
          <a:ext cx="2486025" cy="608013"/>
        </p:xfrm>
        <a:graphic>
          <a:graphicData uri="http://schemas.openxmlformats.org/presentationml/2006/ole">
            <mc:AlternateContent xmlns:mc="http://schemas.openxmlformats.org/markup-compatibility/2006">
              <mc:Choice xmlns:v="urn:schemas-microsoft-com:vml" Requires="v">
                <p:oleObj spid="_x0000_s2222163" name="Ecuación" r:id="rId5" imgW="1244600" imgH="304800" progId="Equation.3">
                  <p:embed/>
                </p:oleObj>
              </mc:Choice>
              <mc:Fallback>
                <p:oleObj name="Ecuación" r:id="rId5" imgW="1244600" imgH="304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964" y="5706874"/>
                        <a:ext cx="2486025"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11 Grupo"/>
          <p:cNvGrpSpPr/>
          <p:nvPr/>
        </p:nvGrpSpPr>
        <p:grpSpPr>
          <a:xfrm>
            <a:off x="1514475" y="4070289"/>
            <a:ext cx="6800850" cy="1597086"/>
            <a:chOff x="1514475" y="4070289"/>
            <a:chExt cx="6800850" cy="1597086"/>
          </a:xfrm>
        </p:grpSpPr>
        <p:pic>
          <p:nvPicPr>
            <p:cNvPr id="2222087" name="Picture 7"/>
            <p:cNvPicPr>
              <a:picLocks noChangeAspect="1" noChangeArrowheads="1"/>
            </p:cNvPicPr>
            <p:nvPr/>
          </p:nvPicPr>
          <p:blipFill>
            <a:blip r:embed="rId7" cstate="print"/>
            <a:srcRect/>
            <a:stretch>
              <a:fillRect/>
            </a:stretch>
          </p:blipFill>
          <p:spPr bwMode="auto">
            <a:xfrm>
              <a:off x="1514475" y="4276725"/>
              <a:ext cx="6800850" cy="1390650"/>
            </a:xfrm>
            <a:prstGeom prst="rect">
              <a:avLst/>
            </a:prstGeom>
            <a:noFill/>
            <a:ln w="9525">
              <a:noFill/>
              <a:miter lim="800000"/>
              <a:headEnd/>
              <a:tailEnd/>
            </a:ln>
          </p:spPr>
        </p:pic>
        <p:graphicFrame>
          <p:nvGraphicFramePr>
            <p:cNvPr id="10" name="9 Objeto"/>
            <p:cNvGraphicFramePr>
              <a:graphicFrameLocks noChangeAspect="1"/>
            </p:cNvGraphicFramePr>
            <p:nvPr/>
          </p:nvGraphicFramePr>
          <p:xfrm>
            <a:off x="4852039" y="4070289"/>
            <a:ext cx="576262" cy="574675"/>
          </p:xfrm>
          <a:graphic>
            <a:graphicData uri="http://schemas.openxmlformats.org/presentationml/2006/ole">
              <mc:AlternateContent xmlns:mc="http://schemas.openxmlformats.org/markup-compatibility/2006">
                <mc:Choice xmlns:v="urn:schemas-microsoft-com:vml" Requires="v">
                  <p:oleObj spid="_x0000_s2222164" name="Ecuación" r:id="rId8" imgW="228600" imgH="228600" progId="Equation.3">
                    <p:embed/>
                  </p:oleObj>
                </mc:Choice>
                <mc:Fallback>
                  <p:oleObj name="Ecuación" r:id="rId8" imgW="228600" imgH="228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2039" y="4070289"/>
                          <a:ext cx="576262"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95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22086"/>
                                        </p:tgtEl>
                                        <p:attrNameLst>
                                          <p:attrName>style.visibility</p:attrName>
                                        </p:attrNameLst>
                                      </p:cBhvr>
                                      <p:to>
                                        <p:strVal val="visible"/>
                                      </p:to>
                                    </p:set>
                                    <p:animEffect transition="in" filter="fade">
                                      <p:cBhvr>
                                        <p:cTn id="15" dur="2000"/>
                                        <p:tgtEl>
                                          <p:spTgt spid="222208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nimBg="1" autoUpdateAnimBg="0"/>
      <p:bldP spid="195589" grpId="0" animBg="1" autoUpdateAnimBg="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53 Grupo"/>
          <p:cNvGrpSpPr/>
          <p:nvPr/>
        </p:nvGrpSpPr>
        <p:grpSpPr>
          <a:xfrm>
            <a:off x="2108225" y="3388550"/>
            <a:ext cx="6800850" cy="1482416"/>
            <a:chOff x="2108225" y="3388550"/>
            <a:chExt cx="6800850" cy="1482416"/>
          </a:xfrm>
        </p:grpSpPr>
        <p:pic>
          <p:nvPicPr>
            <p:cNvPr id="30" name="Picture 7"/>
            <p:cNvPicPr>
              <a:picLocks noChangeAspect="1" noChangeArrowheads="1"/>
            </p:cNvPicPr>
            <p:nvPr/>
          </p:nvPicPr>
          <p:blipFill>
            <a:blip r:embed="rId4" cstate="print"/>
            <a:srcRect/>
            <a:stretch>
              <a:fillRect/>
            </a:stretch>
          </p:blipFill>
          <p:spPr bwMode="auto">
            <a:xfrm>
              <a:off x="2108225" y="3388550"/>
              <a:ext cx="6800850" cy="1390650"/>
            </a:xfrm>
            <a:prstGeom prst="rect">
              <a:avLst/>
            </a:prstGeom>
            <a:noFill/>
            <a:ln w="9525">
              <a:noFill/>
              <a:miter lim="800000"/>
              <a:headEnd/>
              <a:tailEnd/>
            </a:ln>
          </p:spPr>
        </p:pic>
        <p:graphicFrame>
          <p:nvGraphicFramePr>
            <p:cNvPr id="53" name="52 Objeto"/>
            <p:cNvGraphicFramePr>
              <a:graphicFrameLocks noChangeAspect="1"/>
            </p:cNvGraphicFramePr>
            <p:nvPr/>
          </p:nvGraphicFramePr>
          <p:xfrm>
            <a:off x="4924467" y="4299466"/>
            <a:ext cx="573088" cy="571500"/>
          </p:xfrm>
          <a:graphic>
            <a:graphicData uri="http://schemas.openxmlformats.org/presentationml/2006/ole">
              <mc:AlternateContent xmlns:mc="http://schemas.openxmlformats.org/markup-compatibility/2006">
                <mc:Choice xmlns:v="urn:schemas-microsoft-com:vml" Requires="v">
                  <p:oleObj spid="_x0000_s2450624" name="Ecuación" r:id="rId5" imgW="228600" imgH="228600" progId="Equation.3">
                    <p:embed/>
                  </p:oleObj>
                </mc:Choice>
                <mc:Fallback>
                  <p:oleObj name="Ecuación" r:id="rId5" imgW="228600" imgH="228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467" y="4299466"/>
                          <a:ext cx="5730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9" name="Picture 6"/>
          <p:cNvPicPr>
            <a:picLocks noChangeAspect="1" noChangeArrowheads="1"/>
          </p:cNvPicPr>
          <p:nvPr/>
        </p:nvPicPr>
        <p:blipFill>
          <a:blip r:embed="rId7" cstate="print"/>
          <a:srcRect/>
          <a:stretch>
            <a:fillRect/>
          </a:stretch>
        </p:blipFill>
        <p:spPr bwMode="auto">
          <a:xfrm>
            <a:off x="2141688" y="655375"/>
            <a:ext cx="6829425" cy="2000250"/>
          </a:xfrm>
          <a:prstGeom prst="rect">
            <a:avLst/>
          </a:prstGeom>
          <a:noFill/>
          <a:ln w="9525">
            <a:noFill/>
            <a:miter lim="800000"/>
            <a:headEnd/>
            <a:tailEnd/>
          </a:ln>
        </p:spPr>
      </p:pic>
      <p:sp>
        <p:nvSpPr>
          <p:cNvPr id="195589" name="Text Box 5"/>
          <p:cNvSpPr txBox="1">
            <a:spLocks noChangeArrowheads="1"/>
          </p:cNvSpPr>
          <p:nvPr/>
        </p:nvSpPr>
        <p:spPr bwMode="auto">
          <a:xfrm>
            <a:off x="19787" y="62015"/>
            <a:ext cx="2723824" cy="461665"/>
          </a:xfrm>
          <a:prstGeom prst="rect">
            <a:avLst/>
          </a:prstGeom>
          <a:noFill/>
          <a:ln w="57150">
            <a:noFill/>
            <a:miter lim="800000"/>
            <a:headEnd/>
            <a:tailEnd/>
          </a:ln>
        </p:spPr>
        <p:txBody>
          <a:bodyPr wrap="none">
            <a:spAutoFit/>
          </a:bodyPr>
          <a:lstStyle/>
          <a:p>
            <a:pPr algn="ctr" eaLnBrk="0" hangingPunct="0"/>
            <a:r>
              <a:rPr lang="en-GB" sz="2400" b="1" dirty="0" err="1" smtClean="0">
                <a:latin typeface="Lucida Handwriting" pitchFamily="66" charset="0"/>
              </a:rPr>
              <a:t>Demostrazioa</a:t>
            </a:r>
            <a:r>
              <a:rPr lang="en-GB" sz="2400" b="1" dirty="0" smtClean="0">
                <a:latin typeface="Lucida Handwriting" pitchFamily="66" charset="0"/>
              </a:rPr>
              <a:t>:</a:t>
            </a:r>
            <a:endParaRPr lang="en-GB" sz="2400" dirty="0">
              <a:latin typeface="Lucida Handwriting" pitchFamily="66" charset="0"/>
            </a:endParaRPr>
          </a:p>
        </p:txBody>
      </p:sp>
      <p:graphicFrame>
        <p:nvGraphicFramePr>
          <p:cNvPr id="13" name="12 Objeto"/>
          <p:cNvGraphicFramePr>
            <a:graphicFrameLocks noChangeAspect="1"/>
          </p:cNvGraphicFramePr>
          <p:nvPr/>
        </p:nvGraphicFramePr>
        <p:xfrm>
          <a:off x="4346307" y="2483922"/>
          <a:ext cx="2516187" cy="571500"/>
        </p:xfrm>
        <a:graphic>
          <a:graphicData uri="http://schemas.openxmlformats.org/presentationml/2006/ole">
            <mc:AlternateContent xmlns:mc="http://schemas.openxmlformats.org/markup-compatibility/2006">
              <mc:Choice xmlns:v="urn:schemas-microsoft-com:vml" Requires="v">
                <p:oleObj spid="_x0000_s2450625" name="Ecuación" r:id="rId8" imgW="1002960" imgH="228600" progId="Equation.3">
                  <p:embed/>
                </p:oleObj>
              </mc:Choice>
              <mc:Fallback>
                <p:oleObj name="Ecuación" r:id="rId8" imgW="1002960" imgH="228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6307" y="2483922"/>
                        <a:ext cx="251618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 name="38 Grupo"/>
          <p:cNvGrpSpPr/>
          <p:nvPr/>
        </p:nvGrpSpPr>
        <p:grpSpPr>
          <a:xfrm>
            <a:off x="2630905" y="388909"/>
            <a:ext cx="5615973" cy="523220"/>
            <a:chOff x="2084655" y="590784"/>
            <a:chExt cx="5615973" cy="523220"/>
          </a:xfrm>
        </p:grpSpPr>
        <p:grpSp>
          <p:nvGrpSpPr>
            <p:cNvPr id="8" name="Group 69"/>
            <p:cNvGrpSpPr>
              <a:grpSpLocks noChangeAspect="1"/>
            </p:cNvGrpSpPr>
            <p:nvPr/>
          </p:nvGrpSpPr>
          <p:grpSpPr bwMode="auto">
            <a:xfrm>
              <a:off x="2084655" y="697613"/>
              <a:ext cx="309563" cy="309563"/>
              <a:chOff x="456" y="1927"/>
              <a:chExt cx="390" cy="390"/>
            </a:xfrm>
          </p:grpSpPr>
          <p:sp>
            <p:nvSpPr>
              <p:cNvPr id="9"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10"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12" name="Line 67"/>
            <p:cNvSpPr>
              <a:spLocks noChangeShapeType="1"/>
            </p:cNvSpPr>
            <p:nvPr/>
          </p:nvSpPr>
          <p:spPr bwMode="auto">
            <a:xfrm>
              <a:off x="7391065" y="852394"/>
              <a:ext cx="309563" cy="0"/>
            </a:xfrm>
            <a:prstGeom prst="line">
              <a:avLst/>
            </a:prstGeom>
            <a:noFill/>
            <a:ln w="57150">
              <a:solidFill>
                <a:srgbClr val="FF0000"/>
              </a:solidFill>
              <a:round/>
              <a:headEnd/>
              <a:tailEnd/>
            </a:ln>
          </p:spPr>
          <p:txBody>
            <a:bodyPr/>
            <a:lstStyle/>
            <a:p>
              <a:endParaRPr lang="es-ES"/>
            </a:p>
          </p:txBody>
        </p:sp>
        <p:sp>
          <p:nvSpPr>
            <p:cNvPr id="14" name="13 CuadroTexto"/>
            <p:cNvSpPr txBox="1"/>
            <p:nvPr/>
          </p:nvSpPr>
          <p:spPr>
            <a:xfrm>
              <a:off x="4677086" y="590784"/>
              <a:ext cx="425116"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V</a:t>
              </a:r>
              <a:endParaRPr lang="eu-ES" sz="2800" b="1" dirty="0">
                <a:solidFill>
                  <a:srgbClr val="FF0000"/>
                </a:solidFill>
                <a:latin typeface="Lucida Handwriting" pitchFamily="66" charset="0"/>
              </a:endParaRPr>
            </a:p>
          </p:txBody>
        </p:sp>
      </p:grpSp>
      <p:graphicFrame>
        <p:nvGraphicFramePr>
          <p:cNvPr id="26" name="25 Objeto"/>
          <p:cNvGraphicFramePr>
            <a:graphicFrameLocks noChangeAspect="1"/>
          </p:cNvGraphicFramePr>
          <p:nvPr/>
        </p:nvGraphicFramePr>
        <p:xfrm>
          <a:off x="5477338" y="5629275"/>
          <a:ext cx="2771775" cy="571500"/>
        </p:xfrm>
        <a:graphic>
          <a:graphicData uri="http://schemas.openxmlformats.org/presentationml/2006/ole">
            <mc:AlternateContent xmlns:mc="http://schemas.openxmlformats.org/markup-compatibility/2006">
              <mc:Choice xmlns:v="urn:schemas-microsoft-com:vml" Requires="v">
                <p:oleObj spid="_x0000_s2450626" name="Ecuación" r:id="rId10" imgW="1104840" imgH="228600" progId="Equation.3">
                  <p:embed/>
                </p:oleObj>
              </mc:Choice>
              <mc:Fallback>
                <p:oleObj name="Ecuación" r:id="rId10" imgW="1104840" imgH="2286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7338" y="5629275"/>
                        <a:ext cx="27717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26 Objeto"/>
          <p:cNvGraphicFramePr>
            <a:graphicFrameLocks noChangeAspect="1"/>
          </p:cNvGraphicFramePr>
          <p:nvPr/>
        </p:nvGraphicFramePr>
        <p:xfrm>
          <a:off x="5080000" y="5008563"/>
          <a:ext cx="1558925" cy="601662"/>
        </p:xfrm>
        <a:graphic>
          <a:graphicData uri="http://schemas.openxmlformats.org/presentationml/2006/ole">
            <mc:AlternateContent xmlns:mc="http://schemas.openxmlformats.org/markup-compatibility/2006">
              <mc:Choice xmlns:v="urn:schemas-microsoft-com:vml" Requires="v">
                <p:oleObj spid="_x0000_s2450627" name="Ecuación" r:id="rId12" imgW="622080" imgH="241200" progId="Equation.3">
                  <p:embed/>
                </p:oleObj>
              </mc:Choice>
              <mc:Fallback>
                <p:oleObj name="Ecuación" r:id="rId12" imgW="622080" imgH="2412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0000" y="5008563"/>
                        <a:ext cx="1558925"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27 Objeto"/>
          <p:cNvGraphicFramePr>
            <a:graphicFrameLocks noChangeAspect="1"/>
          </p:cNvGraphicFramePr>
          <p:nvPr/>
        </p:nvGraphicFramePr>
        <p:xfrm>
          <a:off x="2359025" y="5654675"/>
          <a:ext cx="2928938" cy="571500"/>
        </p:xfrm>
        <a:graphic>
          <a:graphicData uri="http://schemas.openxmlformats.org/presentationml/2006/ole">
            <mc:AlternateContent xmlns:mc="http://schemas.openxmlformats.org/markup-compatibility/2006">
              <mc:Choice xmlns:v="urn:schemas-microsoft-com:vml" Requires="v">
                <p:oleObj spid="_x0000_s2450628" name="Ecuación" r:id="rId14" imgW="1168200" imgH="228600" progId="Equation.3">
                  <p:embed/>
                </p:oleObj>
              </mc:Choice>
              <mc:Fallback>
                <p:oleObj name="Ecuación" r:id="rId14" imgW="1168200" imgH="2286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59025" y="5654675"/>
                        <a:ext cx="292893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39 Grupo"/>
          <p:cNvGrpSpPr/>
          <p:nvPr/>
        </p:nvGrpSpPr>
        <p:grpSpPr>
          <a:xfrm>
            <a:off x="2060725" y="1541200"/>
            <a:ext cx="6934200" cy="818729"/>
            <a:chOff x="1514475" y="1743075"/>
            <a:chExt cx="6934200" cy="818729"/>
          </a:xfrm>
        </p:grpSpPr>
        <p:sp>
          <p:nvSpPr>
            <p:cNvPr id="31" name="30 CuadroTexto"/>
            <p:cNvSpPr txBox="1"/>
            <p:nvPr/>
          </p:nvSpPr>
          <p:spPr>
            <a:xfrm>
              <a:off x="4953311" y="2038584"/>
              <a:ext cx="380232"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I</a:t>
              </a:r>
              <a:endParaRPr lang="eu-ES" sz="2800" b="1" dirty="0">
                <a:solidFill>
                  <a:srgbClr val="FF0000"/>
                </a:solidFill>
                <a:latin typeface="Lucida Handwriting" pitchFamily="66" charset="0"/>
              </a:endParaRPr>
            </a:p>
          </p:txBody>
        </p:sp>
        <p:cxnSp>
          <p:nvCxnSpPr>
            <p:cNvPr id="33" name="32 Conector recto de flecha"/>
            <p:cNvCxnSpPr/>
            <p:nvPr/>
          </p:nvCxnSpPr>
          <p:spPr>
            <a:xfrm flipV="1">
              <a:off x="5048250" y="1743075"/>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flipV="1">
              <a:off x="1514475" y="1743075"/>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V="1">
              <a:off x="7943850" y="1743075"/>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40 Grupo"/>
          <p:cNvGrpSpPr/>
          <p:nvPr/>
        </p:nvGrpSpPr>
        <p:grpSpPr>
          <a:xfrm>
            <a:off x="2745080" y="3231934"/>
            <a:ext cx="5615973" cy="523220"/>
            <a:chOff x="2084655" y="590784"/>
            <a:chExt cx="5615973" cy="523220"/>
          </a:xfrm>
        </p:grpSpPr>
        <p:grpSp>
          <p:nvGrpSpPr>
            <p:cNvPr id="42" name="Group 69"/>
            <p:cNvGrpSpPr>
              <a:grpSpLocks noChangeAspect="1"/>
            </p:cNvGrpSpPr>
            <p:nvPr/>
          </p:nvGrpSpPr>
          <p:grpSpPr bwMode="auto">
            <a:xfrm>
              <a:off x="2084655" y="697613"/>
              <a:ext cx="309563" cy="309563"/>
              <a:chOff x="456" y="1927"/>
              <a:chExt cx="390" cy="390"/>
            </a:xfrm>
          </p:grpSpPr>
          <p:sp>
            <p:nvSpPr>
              <p:cNvPr id="45"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46"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43" name="Line 67"/>
            <p:cNvSpPr>
              <a:spLocks noChangeShapeType="1"/>
            </p:cNvSpPr>
            <p:nvPr/>
          </p:nvSpPr>
          <p:spPr bwMode="auto">
            <a:xfrm>
              <a:off x="7391065" y="852394"/>
              <a:ext cx="309563" cy="0"/>
            </a:xfrm>
            <a:prstGeom prst="line">
              <a:avLst/>
            </a:prstGeom>
            <a:noFill/>
            <a:ln w="57150">
              <a:solidFill>
                <a:srgbClr val="FF0000"/>
              </a:solidFill>
              <a:round/>
              <a:headEnd/>
              <a:tailEnd/>
            </a:ln>
          </p:spPr>
          <p:txBody>
            <a:bodyPr/>
            <a:lstStyle/>
            <a:p>
              <a:endParaRPr lang="es-ES"/>
            </a:p>
          </p:txBody>
        </p:sp>
        <p:sp>
          <p:nvSpPr>
            <p:cNvPr id="44" name="43 CuadroTexto"/>
            <p:cNvSpPr txBox="1"/>
            <p:nvPr/>
          </p:nvSpPr>
          <p:spPr>
            <a:xfrm>
              <a:off x="4677086" y="590784"/>
              <a:ext cx="425116"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V</a:t>
              </a:r>
              <a:endParaRPr lang="eu-ES" sz="2800" b="1" dirty="0">
                <a:solidFill>
                  <a:srgbClr val="FF0000"/>
                </a:solidFill>
                <a:latin typeface="Lucida Handwriting" pitchFamily="66" charset="0"/>
              </a:endParaRPr>
            </a:p>
          </p:txBody>
        </p:sp>
      </p:grpSp>
      <p:grpSp>
        <p:nvGrpSpPr>
          <p:cNvPr id="52" name="51 Grupo"/>
          <p:cNvGrpSpPr/>
          <p:nvPr/>
        </p:nvGrpSpPr>
        <p:grpSpPr>
          <a:xfrm>
            <a:off x="2232050" y="4129150"/>
            <a:ext cx="6743825" cy="830604"/>
            <a:chOff x="1638300" y="4141025"/>
            <a:chExt cx="6743825" cy="830604"/>
          </a:xfrm>
        </p:grpSpPr>
        <p:sp>
          <p:nvSpPr>
            <p:cNvPr id="48" name="47 CuadroTexto"/>
            <p:cNvSpPr txBox="1"/>
            <p:nvPr/>
          </p:nvSpPr>
          <p:spPr>
            <a:xfrm>
              <a:off x="5077136" y="4448409"/>
              <a:ext cx="380232"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I</a:t>
              </a:r>
              <a:endParaRPr lang="eu-ES" sz="2800" b="1" dirty="0">
                <a:solidFill>
                  <a:srgbClr val="FF0000"/>
                </a:solidFill>
                <a:latin typeface="Lucida Handwriting" pitchFamily="66" charset="0"/>
              </a:endParaRPr>
            </a:p>
          </p:txBody>
        </p:sp>
        <p:cxnSp>
          <p:nvCxnSpPr>
            <p:cNvPr id="49" name="48 Conector recto de flecha"/>
            <p:cNvCxnSpPr/>
            <p:nvPr/>
          </p:nvCxnSpPr>
          <p:spPr>
            <a:xfrm flipV="1">
              <a:off x="5553075" y="4152900"/>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V="1">
              <a:off x="1638300" y="4143375"/>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V="1">
              <a:off x="7877300" y="4141025"/>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2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to="" calcmode="lin" valueType="num">
                                      <p:cBhvr>
                                        <p:cTn id="32" dur="1" fill="hold"/>
                                        <p:tgtEl>
                                          <p:spTgt spid="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to="" calcmode="lin" valueType="num">
                                      <p:cBhvr>
                                        <p:cTn id="37" dur="1" fill="hold"/>
                                        <p:tgtEl>
                                          <p:spTgt spid="2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 to="" calcmode="lin" valueType="num">
                                      <p:cBhvr>
                                        <p:cTn id="42"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2588821" y="4221311"/>
            <a:ext cx="6353175" cy="1506311"/>
            <a:chOff x="2588821" y="4375686"/>
            <a:chExt cx="6353175" cy="1506311"/>
          </a:xfrm>
        </p:grpSpPr>
        <p:pic>
          <p:nvPicPr>
            <p:cNvPr id="2223112" name="Picture 8"/>
            <p:cNvPicPr>
              <a:picLocks noChangeAspect="1" noChangeArrowheads="1"/>
            </p:cNvPicPr>
            <p:nvPr/>
          </p:nvPicPr>
          <p:blipFill>
            <a:blip r:embed="rId4" cstate="print"/>
            <a:srcRect/>
            <a:stretch>
              <a:fillRect/>
            </a:stretch>
          </p:blipFill>
          <p:spPr bwMode="auto">
            <a:xfrm>
              <a:off x="2588821" y="4396097"/>
              <a:ext cx="6353175" cy="1485900"/>
            </a:xfrm>
            <a:prstGeom prst="rect">
              <a:avLst/>
            </a:prstGeom>
            <a:noFill/>
            <a:ln w="9525">
              <a:noFill/>
              <a:miter lim="800000"/>
              <a:headEnd/>
              <a:tailEnd/>
            </a:ln>
          </p:spPr>
        </p:pic>
        <p:graphicFrame>
          <p:nvGraphicFramePr>
            <p:cNvPr id="11" name="10 Objeto"/>
            <p:cNvGraphicFramePr>
              <a:graphicFrameLocks noChangeAspect="1"/>
            </p:cNvGraphicFramePr>
            <p:nvPr/>
          </p:nvGraphicFramePr>
          <p:xfrm>
            <a:off x="6002811" y="4375686"/>
            <a:ext cx="576263" cy="573088"/>
          </p:xfrm>
          <a:graphic>
            <a:graphicData uri="http://schemas.openxmlformats.org/presentationml/2006/ole">
              <mc:AlternateContent xmlns:mc="http://schemas.openxmlformats.org/markup-compatibility/2006">
                <mc:Choice xmlns:v="urn:schemas-microsoft-com:vml" Requires="v">
                  <p:oleObj spid="_x0000_s2223188" name="Ecuación" r:id="rId5" imgW="228600" imgH="228600" progId="Equation.3">
                    <p:embed/>
                  </p:oleObj>
                </mc:Choice>
                <mc:Fallback>
                  <p:oleObj name="Ecuación" r:id="rId5" imgW="2286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811" y="4375686"/>
                          <a:ext cx="576263"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223111" name="Picture 7"/>
          <p:cNvPicPr>
            <a:picLocks noChangeAspect="1" noChangeArrowheads="1"/>
          </p:cNvPicPr>
          <p:nvPr/>
        </p:nvPicPr>
        <p:blipFill>
          <a:blip r:embed="rId7" cstate="print"/>
          <a:srcRect/>
          <a:stretch>
            <a:fillRect/>
          </a:stretch>
        </p:blipFill>
        <p:spPr bwMode="auto">
          <a:xfrm>
            <a:off x="2679184" y="569597"/>
            <a:ext cx="6162675" cy="3533775"/>
          </a:xfrm>
          <a:prstGeom prst="rect">
            <a:avLst/>
          </a:prstGeom>
          <a:noFill/>
          <a:ln w="9525">
            <a:noFill/>
            <a:miter lim="800000"/>
            <a:headEnd/>
            <a:tailEnd/>
          </a:ln>
        </p:spPr>
      </p:pic>
      <p:sp>
        <p:nvSpPr>
          <p:cNvPr id="195588" name="Text Box 4"/>
          <p:cNvSpPr txBox="1">
            <a:spLocks noChangeArrowheads="1"/>
          </p:cNvSpPr>
          <p:nvPr/>
        </p:nvSpPr>
        <p:spPr bwMode="auto">
          <a:xfrm>
            <a:off x="1437462" y="98425"/>
            <a:ext cx="7029489" cy="400110"/>
          </a:xfrm>
          <a:prstGeom prst="rect">
            <a:avLst/>
          </a:prstGeom>
          <a:solidFill>
            <a:srgbClr val="FFFF00"/>
          </a:solidFill>
          <a:ln w="57150">
            <a:solidFill>
              <a:srgbClr val="3366FF"/>
            </a:solidFill>
            <a:miter lim="800000"/>
            <a:headEnd/>
            <a:tailEnd/>
          </a:ln>
        </p:spPr>
        <p:txBody>
          <a:bodyPr wrap="none">
            <a:spAutoFit/>
          </a:bodyPr>
          <a:lstStyle/>
          <a:p>
            <a:pPr algn="ctr" eaLnBrk="0" hangingPunct="0"/>
            <a:r>
              <a:rPr lang="en-GB" sz="2000" b="1" dirty="0">
                <a:latin typeface="Lucida Handwriting" pitchFamily="66" charset="0"/>
              </a:rPr>
              <a:t>ERRESISTENTZIA  ELEKTRIKOEN KONBINAZIOAK</a:t>
            </a:r>
            <a:endParaRPr lang="en-GB" dirty="0">
              <a:latin typeface="Lucida Handwriting" pitchFamily="66" charset="0"/>
            </a:endParaRPr>
          </a:p>
        </p:txBody>
      </p:sp>
      <p:sp>
        <p:nvSpPr>
          <p:cNvPr id="10" name="Text Box 5"/>
          <p:cNvSpPr txBox="1">
            <a:spLocks noChangeArrowheads="1"/>
          </p:cNvSpPr>
          <p:nvPr/>
        </p:nvSpPr>
        <p:spPr bwMode="auto">
          <a:xfrm>
            <a:off x="191633" y="836190"/>
            <a:ext cx="3284875" cy="400110"/>
          </a:xfrm>
          <a:prstGeom prst="rect">
            <a:avLst/>
          </a:prstGeom>
          <a:solidFill>
            <a:srgbClr val="FFFF00"/>
          </a:solidFill>
          <a:ln w="57150">
            <a:solidFill>
              <a:srgbClr val="3366FF"/>
            </a:solidFill>
            <a:miter lim="800000"/>
            <a:headEnd/>
            <a:tailEnd/>
          </a:ln>
        </p:spPr>
        <p:txBody>
          <a:bodyPr wrap="none">
            <a:spAutoFit/>
          </a:bodyPr>
          <a:lstStyle/>
          <a:p>
            <a:pPr algn="ctr" eaLnBrk="0" hangingPunct="0"/>
            <a:r>
              <a:rPr lang="en-GB" sz="2000" b="1" dirty="0" err="1" smtClean="0">
                <a:latin typeface="Lucida Handwriting" pitchFamily="66" charset="0"/>
              </a:rPr>
              <a:t>PARALELO-KONEXIOA</a:t>
            </a:r>
            <a:endParaRPr lang="en-GB" dirty="0">
              <a:latin typeface="Lucida Handwriting" pitchFamily="66" charset="0"/>
            </a:endParaRPr>
          </a:p>
        </p:txBody>
      </p:sp>
      <p:graphicFrame>
        <p:nvGraphicFramePr>
          <p:cNvPr id="14" name="13 Objeto"/>
          <p:cNvGraphicFramePr>
            <a:graphicFrameLocks noChangeAspect="1"/>
          </p:cNvGraphicFramePr>
          <p:nvPr/>
        </p:nvGraphicFramePr>
        <p:xfrm>
          <a:off x="5138738" y="5426888"/>
          <a:ext cx="2508250" cy="1111250"/>
        </p:xfrm>
        <a:graphic>
          <a:graphicData uri="http://schemas.openxmlformats.org/presentationml/2006/ole">
            <mc:AlternateContent xmlns:mc="http://schemas.openxmlformats.org/markup-compatibility/2006">
              <mc:Choice xmlns:v="urn:schemas-microsoft-com:vml" Requires="v">
                <p:oleObj spid="_x0000_s2223189" name="Ecuación" r:id="rId8" imgW="1002960" imgH="444240" progId="Equation.3">
                  <p:embed/>
                </p:oleObj>
              </mc:Choice>
              <mc:Fallback>
                <p:oleObj name="Ecuación" r:id="rId8" imgW="1002960" imgH="4442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8738" y="5426888"/>
                        <a:ext cx="2508250"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95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23111"/>
                                        </p:tgtEl>
                                        <p:attrNameLst>
                                          <p:attrName>style.visibility</p:attrName>
                                        </p:attrNameLst>
                                      </p:cBhvr>
                                      <p:to>
                                        <p:strVal val="visible"/>
                                      </p:to>
                                    </p:set>
                                    <p:animEffect transition="in" filter="fade">
                                      <p:cBhvr>
                                        <p:cTn id="15" dur="2000"/>
                                        <p:tgtEl>
                                          <p:spTgt spid="2223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nimBg="1" autoUpdateAnimBg="0"/>
      <p:bldP spid="10"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48 Grupo"/>
          <p:cNvGrpSpPr/>
          <p:nvPr/>
        </p:nvGrpSpPr>
        <p:grpSpPr>
          <a:xfrm>
            <a:off x="3230088" y="4194221"/>
            <a:ext cx="6353175" cy="1485900"/>
            <a:chOff x="3230088" y="4301096"/>
            <a:chExt cx="6353175" cy="1485900"/>
          </a:xfrm>
        </p:grpSpPr>
        <p:pic>
          <p:nvPicPr>
            <p:cNvPr id="2223112" name="Picture 8"/>
            <p:cNvPicPr>
              <a:picLocks noChangeAspect="1" noChangeArrowheads="1"/>
            </p:cNvPicPr>
            <p:nvPr/>
          </p:nvPicPr>
          <p:blipFill>
            <a:blip r:embed="rId4" cstate="print"/>
            <a:srcRect/>
            <a:stretch>
              <a:fillRect/>
            </a:stretch>
          </p:blipFill>
          <p:spPr bwMode="auto">
            <a:xfrm>
              <a:off x="3230088" y="4301096"/>
              <a:ext cx="6353175" cy="1485900"/>
            </a:xfrm>
            <a:prstGeom prst="rect">
              <a:avLst/>
            </a:prstGeom>
            <a:noFill/>
            <a:ln w="9525">
              <a:noFill/>
              <a:miter lim="800000"/>
              <a:headEnd/>
              <a:tailEnd/>
            </a:ln>
          </p:spPr>
        </p:pic>
        <p:graphicFrame>
          <p:nvGraphicFramePr>
            <p:cNvPr id="48" name="47 Objeto"/>
            <p:cNvGraphicFramePr>
              <a:graphicFrameLocks noChangeAspect="1"/>
            </p:cNvGraphicFramePr>
            <p:nvPr/>
          </p:nvGraphicFramePr>
          <p:xfrm>
            <a:off x="6683169" y="4517015"/>
            <a:ext cx="569913" cy="569912"/>
          </p:xfrm>
          <a:graphic>
            <a:graphicData uri="http://schemas.openxmlformats.org/presentationml/2006/ole">
              <mc:AlternateContent xmlns:mc="http://schemas.openxmlformats.org/markup-compatibility/2006">
                <mc:Choice xmlns:v="urn:schemas-microsoft-com:vml" Requires="v">
                  <p:oleObj spid="_x0000_s2452748" name="Ecuación" r:id="rId5" imgW="228600" imgH="228600" progId="Equation.3">
                    <p:embed/>
                  </p:oleObj>
                </mc:Choice>
                <mc:Fallback>
                  <p:oleObj name="Ecuación" r:id="rId5" imgW="2286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169" y="4517015"/>
                          <a:ext cx="5699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223111" name="Picture 7"/>
          <p:cNvPicPr>
            <a:picLocks noChangeAspect="1" noChangeArrowheads="1"/>
          </p:cNvPicPr>
          <p:nvPr/>
        </p:nvPicPr>
        <p:blipFill>
          <a:blip r:embed="rId7" cstate="print"/>
          <a:srcRect/>
          <a:stretch>
            <a:fillRect/>
          </a:stretch>
        </p:blipFill>
        <p:spPr bwMode="auto">
          <a:xfrm>
            <a:off x="3213561" y="343971"/>
            <a:ext cx="6162675" cy="3533775"/>
          </a:xfrm>
          <a:prstGeom prst="rect">
            <a:avLst/>
          </a:prstGeom>
          <a:noFill/>
          <a:ln w="9525">
            <a:noFill/>
            <a:miter lim="800000"/>
            <a:headEnd/>
            <a:tailEnd/>
          </a:ln>
        </p:spPr>
      </p:pic>
      <p:graphicFrame>
        <p:nvGraphicFramePr>
          <p:cNvPr id="14" name="13 Objeto"/>
          <p:cNvGraphicFramePr>
            <a:graphicFrameLocks noChangeAspect="1"/>
          </p:cNvGraphicFramePr>
          <p:nvPr/>
        </p:nvGraphicFramePr>
        <p:xfrm>
          <a:off x="6483700" y="5510832"/>
          <a:ext cx="2982913" cy="1109663"/>
        </p:xfrm>
        <a:graphic>
          <a:graphicData uri="http://schemas.openxmlformats.org/presentationml/2006/ole">
            <mc:AlternateContent xmlns:mc="http://schemas.openxmlformats.org/markup-compatibility/2006">
              <mc:Choice xmlns:v="urn:schemas-microsoft-com:vml" Requires="v">
                <p:oleObj spid="_x0000_s2452749" name="Ecuación" r:id="rId8" imgW="1193760" imgH="444240" progId="Equation.3">
                  <p:embed/>
                </p:oleObj>
              </mc:Choice>
              <mc:Fallback>
                <p:oleObj name="Ecuación" r:id="rId8" imgW="1193760" imgH="4442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700" y="5510832"/>
                        <a:ext cx="2982913"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5"/>
          <p:cNvSpPr txBox="1">
            <a:spLocks noChangeArrowheads="1"/>
          </p:cNvSpPr>
          <p:nvPr/>
        </p:nvSpPr>
        <p:spPr bwMode="auto">
          <a:xfrm>
            <a:off x="19787" y="62015"/>
            <a:ext cx="2723824" cy="461665"/>
          </a:xfrm>
          <a:prstGeom prst="rect">
            <a:avLst/>
          </a:prstGeom>
          <a:noFill/>
          <a:ln w="57150">
            <a:noFill/>
            <a:miter lim="800000"/>
            <a:headEnd/>
            <a:tailEnd/>
          </a:ln>
        </p:spPr>
        <p:txBody>
          <a:bodyPr wrap="none">
            <a:spAutoFit/>
          </a:bodyPr>
          <a:lstStyle/>
          <a:p>
            <a:pPr algn="ctr" eaLnBrk="0" hangingPunct="0"/>
            <a:r>
              <a:rPr lang="en-GB" sz="2400" b="1" dirty="0" err="1" smtClean="0">
                <a:latin typeface="Lucida Handwriting" pitchFamily="66" charset="0"/>
              </a:rPr>
              <a:t>Demostrazioa</a:t>
            </a:r>
            <a:r>
              <a:rPr lang="en-GB" sz="2400" b="1" dirty="0" smtClean="0">
                <a:latin typeface="Lucida Handwriting" pitchFamily="66" charset="0"/>
              </a:rPr>
              <a:t>:</a:t>
            </a:r>
            <a:endParaRPr lang="en-GB" sz="2400" dirty="0">
              <a:latin typeface="Lucida Handwriting" pitchFamily="66" charset="0"/>
            </a:endParaRPr>
          </a:p>
        </p:txBody>
      </p:sp>
      <p:grpSp>
        <p:nvGrpSpPr>
          <p:cNvPr id="9" name="8 Grupo"/>
          <p:cNvGrpSpPr/>
          <p:nvPr/>
        </p:nvGrpSpPr>
        <p:grpSpPr>
          <a:xfrm>
            <a:off x="3569043" y="44537"/>
            <a:ext cx="5615973" cy="523220"/>
            <a:chOff x="2084655" y="590784"/>
            <a:chExt cx="5615973" cy="523220"/>
          </a:xfrm>
        </p:grpSpPr>
        <p:grpSp>
          <p:nvGrpSpPr>
            <p:cNvPr id="11" name="Group 69"/>
            <p:cNvGrpSpPr>
              <a:grpSpLocks noChangeAspect="1"/>
            </p:cNvGrpSpPr>
            <p:nvPr/>
          </p:nvGrpSpPr>
          <p:grpSpPr bwMode="auto">
            <a:xfrm>
              <a:off x="2084655" y="697613"/>
              <a:ext cx="309563" cy="309563"/>
              <a:chOff x="456" y="1927"/>
              <a:chExt cx="390" cy="390"/>
            </a:xfrm>
          </p:grpSpPr>
          <p:sp>
            <p:nvSpPr>
              <p:cNvPr id="16"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17"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12" name="Line 67"/>
            <p:cNvSpPr>
              <a:spLocks noChangeShapeType="1"/>
            </p:cNvSpPr>
            <p:nvPr/>
          </p:nvSpPr>
          <p:spPr bwMode="auto">
            <a:xfrm>
              <a:off x="7391065" y="852394"/>
              <a:ext cx="309563" cy="0"/>
            </a:xfrm>
            <a:prstGeom prst="line">
              <a:avLst/>
            </a:prstGeom>
            <a:noFill/>
            <a:ln w="57150">
              <a:solidFill>
                <a:srgbClr val="FF0000"/>
              </a:solidFill>
              <a:round/>
              <a:headEnd/>
              <a:tailEnd/>
            </a:ln>
          </p:spPr>
          <p:txBody>
            <a:bodyPr/>
            <a:lstStyle/>
            <a:p>
              <a:endParaRPr lang="es-ES"/>
            </a:p>
          </p:txBody>
        </p:sp>
        <p:sp>
          <p:nvSpPr>
            <p:cNvPr id="13" name="12 CuadroTexto"/>
            <p:cNvSpPr txBox="1"/>
            <p:nvPr/>
          </p:nvSpPr>
          <p:spPr>
            <a:xfrm>
              <a:off x="4677086" y="590784"/>
              <a:ext cx="425116"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V</a:t>
              </a:r>
              <a:endParaRPr lang="eu-ES" sz="2800" b="1" dirty="0">
                <a:solidFill>
                  <a:srgbClr val="FF0000"/>
                </a:solidFill>
                <a:latin typeface="Lucida Handwriting" pitchFamily="66" charset="0"/>
              </a:endParaRPr>
            </a:p>
          </p:txBody>
        </p:sp>
      </p:grpSp>
      <p:grpSp>
        <p:nvGrpSpPr>
          <p:cNvPr id="23" name="22 Grupo"/>
          <p:cNvGrpSpPr/>
          <p:nvPr/>
        </p:nvGrpSpPr>
        <p:grpSpPr>
          <a:xfrm>
            <a:off x="3557003" y="2087478"/>
            <a:ext cx="504825" cy="640600"/>
            <a:chOff x="3082003" y="2598103"/>
            <a:chExt cx="504825" cy="640600"/>
          </a:xfrm>
        </p:grpSpPr>
        <p:sp>
          <p:nvSpPr>
            <p:cNvPr id="19" name="18 CuadroTexto"/>
            <p:cNvSpPr txBox="1"/>
            <p:nvPr/>
          </p:nvSpPr>
          <p:spPr>
            <a:xfrm>
              <a:off x="3124496" y="2715483"/>
              <a:ext cx="380232"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I</a:t>
              </a:r>
              <a:endParaRPr lang="eu-ES" sz="2800" b="1" dirty="0">
                <a:solidFill>
                  <a:srgbClr val="FF0000"/>
                </a:solidFill>
                <a:latin typeface="Lucida Handwriting" pitchFamily="66" charset="0"/>
              </a:endParaRPr>
            </a:p>
          </p:txBody>
        </p:sp>
        <p:cxnSp>
          <p:nvCxnSpPr>
            <p:cNvPr id="21" name="20 Conector recto de flecha"/>
            <p:cNvCxnSpPr/>
            <p:nvPr/>
          </p:nvCxnSpPr>
          <p:spPr>
            <a:xfrm flipV="1">
              <a:off x="3082003" y="2598103"/>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23 Grupo"/>
          <p:cNvGrpSpPr/>
          <p:nvPr/>
        </p:nvGrpSpPr>
        <p:grpSpPr>
          <a:xfrm>
            <a:off x="8780166" y="2133000"/>
            <a:ext cx="504825" cy="640600"/>
            <a:chOff x="3082003" y="2598103"/>
            <a:chExt cx="504825" cy="640600"/>
          </a:xfrm>
        </p:grpSpPr>
        <p:sp>
          <p:nvSpPr>
            <p:cNvPr id="25" name="24 CuadroTexto"/>
            <p:cNvSpPr txBox="1"/>
            <p:nvPr/>
          </p:nvSpPr>
          <p:spPr>
            <a:xfrm>
              <a:off x="3124496" y="2715483"/>
              <a:ext cx="380232"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I</a:t>
              </a:r>
              <a:endParaRPr lang="eu-ES" sz="2800" b="1" dirty="0">
                <a:solidFill>
                  <a:srgbClr val="FF0000"/>
                </a:solidFill>
                <a:latin typeface="Lucida Handwriting" pitchFamily="66" charset="0"/>
              </a:endParaRPr>
            </a:p>
          </p:txBody>
        </p:sp>
        <p:cxnSp>
          <p:nvCxnSpPr>
            <p:cNvPr id="26" name="25 Conector recto de flecha"/>
            <p:cNvCxnSpPr/>
            <p:nvPr/>
          </p:nvCxnSpPr>
          <p:spPr>
            <a:xfrm flipV="1">
              <a:off x="3082003" y="2598103"/>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31 Grupo"/>
          <p:cNvGrpSpPr/>
          <p:nvPr/>
        </p:nvGrpSpPr>
        <p:grpSpPr>
          <a:xfrm>
            <a:off x="5139332" y="1315583"/>
            <a:ext cx="542136" cy="648515"/>
            <a:chOff x="4664332" y="1826208"/>
            <a:chExt cx="542136" cy="648515"/>
          </a:xfrm>
        </p:grpSpPr>
        <p:cxnSp>
          <p:nvCxnSpPr>
            <p:cNvPr id="20" name="19 Conector recto de flecha"/>
            <p:cNvCxnSpPr/>
            <p:nvPr/>
          </p:nvCxnSpPr>
          <p:spPr>
            <a:xfrm flipV="1">
              <a:off x="4691974" y="1826208"/>
              <a:ext cx="504825" cy="9525"/>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4664332" y="1951503"/>
              <a:ext cx="542136"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I</a:t>
              </a:r>
              <a:r>
                <a:rPr lang="eu-ES" sz="2800" b="1" baseline="-25000" dirty="0" smtClean="0">
                  <a:solidFill>
                    <a:srgbClr val="FF0000"/>
                  </a:solidFill>
                  <a:latin typeface="Lucida Handwriting" pitchFamily="66" charset="0"/>
                </a:rPr>
                <a:t>1</a:t>
              </a:r>
              <a:endParaRPr lang="eu-ES" sz="2800" b="1" dirty="0">
                <a:solidFill>
                  <a:srgbClr val="FF0000"/>
                </a:solidFill>
                <a:latin typeface="Lucida Handwriting" pitchFamily="66" charset="0"/>
              </a:endParaRPr>
            </a:p>
          </p:txBody>
        </p:sp>
      </p:grpSp>
      <p:grpSp>
        <p:nvGrpSpPr>
          <p:cNvPr id="33" name="32 Grupo"/>
          <p:cNvGrpSpPr/>
          <p:nvPr/>
        </p:nvGrpSpPr>
        <p:grpSpPr>
          <a:xfrm>
            <a:off x="5244230" y="2916773"/>
            <a:ext cx="542136" cy="612889"/>
            <a:chOff x="4769230" y="3427398"/>
            <a:chExt cx="542136" cy="612889"/>
          </a:xfrm>
        </p:grpSpPr>
        <p:cxnSp>
          <p:nvCxnSpPr>
            <p:cNvPr id="27" name="26 Conector recto de flecha"/>
            <p:cNvCxnSpPr/>
            <p:nvPr/>
          </p:nvCxnSpPr>
          <p:spPr>
            <a:xfrm flipV="1">
              <a:off x="4784997" y="3427398"/>
              <a:ext cx="504825" cy="9525"/>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4769230" y="3517067"/>
              <a:ext cx="542136"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I</a:t>
              </a:r>
              <a:r>
                <a:rPr lang="eu-ES" sz="2800" b="1" baseline="-25000" dirty="0" smtClean="0">
                  <a:solidFill>
                    <a:srgbClr val="FF0000"/>
                  </a:solidFill>
                  <a:latin typeface="Lucida Handwriting" pitchFamily="66" charset="0"/>
                </a:rPr>
                <a:t>2</a:t>
              </a:r>
              <a:endParaRPr lang="eu-ES" sz="2800" b="1" dirty="0">
                <a:solidFill>
                  <a:srgbClr val="FF0000"/>
                </a:solidFill>
                <a:latin typeface="Lucida Handwriting" pitchFamily="66" charset="0"/>
              </a:endParaRPr>
            </a:p>
          </p:txBody>
        </p:sp>
      </p:grpSp>
      <p:grpSp>
        <p:nvGrpSpPr>
          <p:cNvPr id="34" name="33 Grupo"/>
          <p:cNvGrpSpPr/>
          <p:nvPr/>
        </p:nvGrpSpPr>
        <p:grpSpPr>
          <a:xfrm>
            <a:off x="3650191" y="3902042"/>
            <a:ext cx="5615973" cy="523220"/>
            <a:chOff x="2084655" y="590784"/>
            <a:chExt cx="5615973" cy="523220"/>
          </a:xfrm>
        </p:grpSpPr>
        <p:grpSp>
          <p:nvGrpSpPr>
            <p:cNvPr id="35" name="Group 69"/>
            <p:cNvGrpSpPr>
              <a:grpSpLocks noChangeAspect="1"/>
            </p:cNvGrpSpPr>
            <p:nvPr/>
          </p:nvGrpSpPr>
          <p:grpSpPr bwMode="auto">
            <a:xfrm>
              <a:off x="2084655" y="697613"/>
              <a:ext cx="309563" cy="309563"/>
              <a:chOff x="456" y="1927"/>
              <a:chExt cx="390" cy="390"/>
            </a:xfrm>
          </p:grpSpPr>
          <p:sp>
            <p:nvSpPr>
              <p:cNvPr id="38"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39"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36" name="Line 67"/>
            <p:cNvSpPr>
              <a:spLocks noChangeShapeType="1"/>
            </p:cNvSpPr>
            <p:nvPr/>
          </p:nvSpPr>
          <p:spPr bwMode="auto">
            <a:xfrm>
              <a:off x="7391065" y="852394"/>
              <a:ext cx="309563" cy="0"/>
            </a:xfrm>
            <a:prstGeom prst="line">
              <a:avLst/>
            </a:prstGeom>
            <a:noFill/>
            <a:ln w="57150">
              <a:solidFill>
                <a:srgbClr val="FF0000"/>
              </a:solidFill>
              <a:round/>
              <a:headEnd/>
              <a:tailEnd/>
            </a:ln>
          </p:spPr>
          <p:txBody>
            <a:bodyPr/>
            <a:lstStyle/>
            <a:p>
              <a:endParaRPr lang="es-ES"/>
            </a:p>
          </p:txBody>
        </p:sp>
        <p:sp>
          <p:nvSpPr>
            <p:cNvPr id="37" name="36 CuadroTexto"/>
            <p:cNvSpPr txBox="1"/>
            <p:nvPr/>
          </p:nvSpPr>
          <p:spPr>
            <a:xfrm>
              <a:off x="4677086" y="590784"/>
              <a:ext cx="425116"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V</a:t>
              </a:r>
              <a:endParaRPr lang="eu-ES" sz="2800" b="1" dirty="0">
                <a:solidFill>
                  <a:srgbClr val="FF0000"/>
                </a:solidFill>
                <a:latin typeface="Lucida Handwriting" pitchFamily="66" charset="0"/>
              </a:endParaRPr>
            </a:p>
          </p:txBody>
        </p:sp>
      </p:grpSp>
      <p:grpSp>
        <p:nvGrpSpPr>
          <p:cNvPr id="40" name="39 Grupo"/>
          <p:cNvGrpSpPr/>
          <p:nvPr/>
        </p:nvGrpSpPr>
        <p:grpSpPr>
          <a:xfrm>
            <a:off x="5051315" y="4971206"/>
            <a:ext cx="504825" cy="640600"/>
            <a:chOff x="3082003" y="2598103"/>
            <a:chExt cx="504825" cy="640600"/>
          </a:xfrm>
        </p:grpSpPr>
        <p:sp>
          <p:nvSpPr>
            <p:cNvPr id="41" name="40 CuadroTexto"/>
            <p:cNvSpPr txBox="1"/>
            <p:nvPr/>
          </p:nvSpPr>
          <p:spPr>
            <a:xfrm>
              <a:off x="3124496" y="2715483"/>
              <a:ext cx="380232" cy="523220"/>
            </a:xfrm>
            <a:prstGeom prst="rect">
              <a:avLst/>
            </a:prstGeom>
            <a:noFill/>
          </p:spPr>
          <p:txBody>
            <a:bodyPr wrap="none" rtlCol="0">
              <a:spAutoFit/>
            </a:bodyPr>
            <a:lstStyle/>
            <a:p>
              <a:r>
                <a:rPr lang="eu-ES" sz="2800" b="1" dirty="0" smtClean="0">
                  <a:solidFill>
                    <a:srgbClr val="FF0000"/>
                  </a:solidFill>
                  <a:latin typeface="Lucida Handwriting" pitchFamily="66" charset="0"/>
                </a:rPr>
                <a:t>I</a:t>
              </a:r>
              <a:endParaRPr lang="eu-ES" sz="2800" b="1" dirty="0">
                <a:solidFill>
                  <a:srgbClr val="FF0000"/>
                </a:solidFill>
                <a:latin typeface="Lucida Handwriting" pitchFamily="66" charset="0"/>
              </a:endParaRPr>
            </a:p>
          </p:txBody>
        </p:sp>
        <p:cxnSp>
          <p:nvCxnSpPr>
            <p:cNvPr id="42" name="41 Conector recto de flecha"/>
            <p:cNvCxnSpPr/>
            <p:nvPr/>
          </p:nvCxnSpPr>
          <p:spPr>
            <a:xfrm flipV="1">
              <a:off x="3082003" y="2598103"/>
              <a:ext cx="504825" cy="9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3" name="42 Objeto"/>
          <p:cNvGraphicFramePr>
            <a:graphicFrameLocks noChangeAspect="1"/>
          </p:cNvGraphicFramePr>
          <p:nvPr/>
        </p:nvGraphicFramePr>
        <p:xfrm>
          <a:off x="1681348" y="5834002"/>
          <a:ext cx="1871663" cy="538163"/>
        </p:xfrm>
        <a:graphic>
          <a:graphicData uri="http://schemas.openxmlformats.org/presentationml/2006/ole">
            <mc:AlternateContent xmlns:mc="http://schemas.openxmlformats.org/markup-compatibility/2006">
              <mc:Choice xmlns:v="urn:schemas-microsoft-com:vml" Requires="v">
                <p:oleObj spid="_x0000_s2452750" name="Ecuación" r:id="rId10" imgW="749160" imgH="215640" progId="Equation.3">
                  <p:embed/>
                </p:oleObj>
              </mc:Choice>
              <mc:Fallback>
                <p:oleObj name="Ecuación" r:id="rId10" imgW="749160" imgH="21564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348" y="5834002"/>
                        <a:ext cx="1871663"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43 Objeto"/>
          <p:cNvGraphicFramePr>
            <a:graphicFrameLocks noChangeAspect="1"/>
          </p:cNvGraphicFramePr>
          <p:nvPr/>
        </p:nvGraphicFramePr>
        <p:xfrm>
          <a:off x="7143750" y="811400"/>
          <a:ext cx="1558925" cy="573088"/>
        </p:xfrm>
        <a:graphic>
          <a:graphicData uri="http://schemas.openxmlformats.org/presentationml/2006/ole">
            <mc:AlternateContent xmlns:mc="http://schemas.openxmlformats.org/markup-compatibility/2006">
              <mc:Choice xmlns:v="urn:schemas-microsoft-com:vml" Requires="v">
                <p:oleObj spid="_x0000_s2452751" name="Ecuación" r:id="rId12" imgW="622080" imgH="228600" progId="Equation.3">
                  <p:embed/>
                </p:oleObj>
              </mc:Choice>
              <mc:Fallback>
                <p:oleObj name="Ecuación" r:id="rId12" imgW="622080" imgH="2286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3750" y="811400"/>
                        <a:ext cx="1558925"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44 Objeto"/>
          <p:cNvGraphicFramePr>
            <a:graphicFrameLocks noChangeAspect="1"/>
          </p:cNvGraphicFramePr>
          <p:nvPr/>
        </p:nvGraphicFramePr>
        <p:xfrm>
          <a:off x="7150100" y="3281363"/>
          <a:ext cx="1590675" cy="573087"/>
        </p:xfrm>
        <a:graphic>
          <a:graphicData uri="http://schemas.openxmlformats.org/presentationml/2006/ole">
            <mc:AlternateContent xmlns:mc="http://schemas.openxmlformats.org/markup-compatibility/2006">
              <mc:Choice xmlns:v="urn:schemas-microsoft-com:vml" Requires="v">
                <p:oleObj spid="_x0000_s2452752" name="Ecuación" r:id="rId14" imgW="634680" imgH="228600" progId="Equation.3">
                  <p:embed/>
                </p:oleObj>
              </mc:Choice>
              <mc:Fallback>
                <p:oleObj name="Ecuación" r:id="rId14" imgW="634680" imgH="2286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50100" y="3281363"/>
                        <a:ext cx="15906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45 Objeto"/>
          <p:cNvGraphicFramePr>
            <a:graphicFrameLocks noChangeAspect="1"/>
          </p:cNvGraphicFramePr>
          <p:nvPr/>
        </p:nvGraphicFramePr>
        <p:xfrm>
          <a:off x="3535363" y="5495288"/>
          <a:ext cx="2982912" cy="1141412"/>
        </p:xfrm>
        <a:graphic>
          <a:graphicData uri="http://schemas.openxmlformats.org/presentationml/2006/ole">
            <mc:AlternateContent xmlns:mc="http://schemas.openxmlformats.org/markup-compatibility/2006">
              <mc:Choice xmlns:v="urn:schemas-microsoft-com:vml" Requires="v">
                <p:oleObj spid="_x0000_s2452753" name="Ecuación" r:id="rId16" imgW="1193760" imgH="457200" progId="Equation.3">
                  <p:embed/>
                </p:oleObj>
              </mc:Choice>
              <mc:Fallback>
                <p:oleObj name="Ecuación" r:id="rId16" imgW="1193760" imgH="457200" progId="Equation.3">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35363" y="5495288"/>
                        <a:ext cx="2982912"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46 Objeto"/>
          <p:cNvGraphicFramePr>
            <a:graphicFrameLocks noChangeAspect="1"/>
          </p:cNvGraphicFramePr>
          <p:nvPr/>
        </p:nvGraphicFramePr>
        <p:xfrm>
          <a:off x="6694488" y="3920613"/>
          <a:ext cx="1549400" cy="601662"/>
        </p:xfrm>
        <a:graphic>
          <a:graphicData uri="http://schemas.openxmlformats.org/presentationml/2006/ole">
            <mc:AlternateContent xmlns:mc="http://schemas.openxmlformats.org/markup-compatibility/2006">
              <mc:Choice xmlns:v="urn:schemas-microsoft-com:vml" Requires="v">
                <p:oleObj spid="_x0000_s2452754" name="Ecuación" r:id="rId18" imgW="622080" imgH="241200" progId="Equation.3">
                  <p:embed/>
                </p:oleObj>
              </mc:Choice>
              <mc:Fallback>
                <p:oleObj name="Ecuación" r:id="rId18" imgW="622080" imgH="241200" progId="Equation.3">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94488" y="3920613"/>
                        <a:ext cx="1549400"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20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 to="" calcmode="lin" valueType="num">
                                      <p:cBhvr>
                                        <p:cTn id="62" dur="1" fill="hold"/>
                                        <p:tgtEl>
                                          <p:spTgt spid="44"/>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 to="" calcmode="lin" valueType="num">
                                      <p:cBhvr>
                                        <p:cTn id="67" dur="1" fill="hold"/>
                                        <p:tgtEl>
                                          <p:spTgt spid="45"/>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 to="" calcmode="lin" valueType="num">
                                      <p:cBhvr>
                                        <p:cTn id="72" dur="1" fill="hold"/>
                                        <p:tgtEl>
                                          <p:spTgt spid="47"/>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43"/>
                                        </p:tgtEl>
                                        <p:attrNameLst>
                                          <p:attrName>style.visibility</p:attrName>
                                        </p:attrNameLst>
                                      </p:cBhvr>
                                      <p:to>
                                        <p:strVal val="visible"/>
                                      </p:to>
                                    </p:set>
                                    <p:anim to="" calcmode="lin" valueType="num">
                                      <p:cBhvr>
                                        <p:cTn id="77" dur="1" fill="hold"/>
                                        <p:tgtEl>
                                          <p:spTgt spid="43"/>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 to="" calcmode="lin" valueType="num">
                                      <p:cBhvr>
                                        <p:cTn id="82" dur="1" fill="hold"/>
                                        <p:tgtEl>
                                          <p:spTgt spid="46"/>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 to="" calcmode="lin" valueType="num">
                                      <p:cBhvr>
                                        <p:cTn id="87"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Line 4"/>
          <p:cNvSpPr>
            <a:spLocks noChangeShapeType="1"/>
          </p:cNvSpPr>
          <p:nvPr/>
        </p:nvSpPr>
        <p:spPr bwMode="auto">
          <a:xfrm>
            <a:off x="2481263" y="1236638"/>
            <a:ext cx="1073150" cy="0"/>
          </a:xfrm>
          <a:prstGeom prst="line">
            <a:avLst/>
          </a:prstGeom>
          <a:noFill/>
          <a:ln w="76200">
            <a:solidFill>
              <a:schemeClr val="tx1"/>
            </a:solidFill>
            <a:round/>
            <a:headEnd/>
            <a:tailEnd/>
          </a:ln>
        </p:spPr>
        <p:txBody>
          <a:bodyPr wrap="none" anchor="ctr"/>
          <a:lstStyle/>
          <a:p>
            <a:endParaRPr lang="es-ES"/>
          </a:p>
        </p:txBody>
      </p:sp>
      <p:sp>
        <p:nvSpPr>
          <p:cNvPr id="100357" name="Line 5"/>
          <p:cNvSpPr>
            <a:spLocks noChangeShapeType="1"/>
          </p:cNvSpPr>
          <p:nvPr/>
        </p:nvSpPr>
        <p:spPr bwMode="auto">
          <a:xfrm>
            <a:off x="6873875" y="1236638"/>
            <a:ext cx="1073150" cy="0"/>
          </a:xfrm>
          <a:prstGeom prst="line">
            <a:avLst/>
          </a:prstGeom>
          <a:noFill/>
          <a:ln w="76200">
            <a:solidFill>
              <a:schemeClr val="tx1"/>
            </a:solidFill>
            <a:round/>
            <a:headEnd/>
            <a:tailEnd/>
          </a:ln>
        </p:spPr>
        <p:txBody>
          <a:bodyPr wrap="none" anchor="ctr"/>
          <a:lstStyle/>
          <a:p>
            <a:endParaRPr lang="es-ES"/>
          </a:p>
        </p:txBody>
      </p:sp>
      <p:sp>
        <p:nvSpPr>
          <p:cNvPr id="100358" name="Text Box 6"/>
          <p:cNvSpPr txBox="1">
            <a:spLocks noChangeArrowheads="1"/>
          </p:cNvSpPr>
          <p:nvPr/>
        </p:nvSpPr>
        <p:spPr bwMode="auto">
          <a:xfrm>
            <a:off x="3535363" y="728638"/>
            <a:ext cx="3357562" cy="1016000"/>
          </a:xfrm>
          <a:prstGeom prst="rect">
            <a:avLst/>
          </a:prstGeom>
          <a:solidFill>
            <a:srgbClr val="FF9E35"/>
          </a:solidFill>
          <a:ln w="9525">
            <a:solidFill>
              <a:schemeClr val="tx1"/>
            </a:solidFill>
            <a:miter lim="800000"/>
            <a:headEnd/>
            <a:tailEnd/>
          </a:ln>
        </p:spPr>
        <p:txBody>
          <a:bodyPr>
            <a:spAutoFit/>
          </a:bodyPr>
          <a:lstStyle/>
          <a:p>
            <a:pPr algn="ctr" eaLnBrk="0" hangingPunct="0"/>
            <a:r>
              <a:rPr lang="eu-ES" sz="2000" b="1" dirty="0">
                <a:latin typeface="Lucida Handwriting" pitchFamily="66" charset="0"/>
              </a:rPr>
              <a:t>ZIRKUITU ELEKTRIKO BATEKO </a:t>
            </a:r>
          </a:p>
          <a:p>
            <a:pPr algn="ctr" eaLnBrk="0" hangingPunct="0"/>
            <a:r>
              <a:rPr lang="eu-ES" sz="2000" b="1" dirty="0">
                <a:latin typeface="Lucida Handwriting" pitchFamily="66" charset="0"/>
              </a:rPr>
              <a:t>EDOZEIN ELEMENTU</a:t>
            </a:r>
            <a:endParaRPr lang="eu-ES" sz="1800" dirty="0">
              <a:latin typeface="Lucida Handwriting" pitchFamily="66" charset="0"/>
            </a:endParaRPr>
          </a:p>
        </p:txBody>
      </p:sp>
      <p:sp>
        <p:nvSpPr>
          <p:cNvPr id="100359" name="Oval 7"/>
          <p:cNvSpPr>
            <a:spLocks noChangeArrowheads="1"/>
          </p:cNvSpPr>
          <p:nvPr/>
        </p:nvSpPr>
        <p:spPr bwMode="auto">
          <a:xfrm>
            <a:off x="2333625" y="1146150"/>
            <a:ext cx="165100" cy="169863"/>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100360" name="Oval 8"/>
          <p:cNvSpPr>
            <a:spLocks noChangeArrowheads="1"/>
          </p:cNvSpPr>
          <p:nvPr/>
        </p:nvSpPr>
        <p:spPr bwMode="auto">
          <a:xfrm>
            <a:off x="7923213" y="1128688"/>
            <a:ext cx="165100" cy="169862"/>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100361" name="Text Box 9"/>
          <p:cNvSpPr txBox="1">
            <a:spLocks noChangeArrowheads="1"/>
          </p:cNvSpPr>
          <p:nvPr/>
        </p:nvSpPr>
        <p:spPr bwMode="auto">
          <a:xfrm>
            <a:off x="2266950" y="692125"/>
            <a:ext cx="418704" cy="461665"/>
          </a:xfrm>
          <a:prstGeom prst="rect">
            <a:avLst/>
          </a:prstGeom>
          <a:noFill/>
          <a:ln w="9525">
            <a:noFill/>
            <a:miter lim="800000"/>
            <a:headEnd/>
            <a:tailEnd/>
          </a:ln>
        </p:spPr>
        <p:txBody>
          <a:bodyPr wrap="none">
            <a:spAutoFit/>
          </a:bodyPr>
          <a:lstStyle/>
          <a:p>
            <a:pPr eaLnBrk="0" hangingPunct="0"/>
            <a:r>
              <a:rPr lang="eu-ES" sz="2400" b="1" dirty="0">
                <a:latin typeface="Lucida Handwriting" pitchFamily="66" charset="0"/>
              </a:rPr>
              <a:t>A</a:t>
            </a:r>
          </a:p>
        </p:txBody>
      </p:sp>
      <p:sp>
        <p:nvSpPr>
          <p:cNvPr id="100362" name="Text Box 10"/>
          <p:cNvSpPr txBox="1">
            <a:spLocks noChangeArrowheads="1"/>
          </p:cNvSpPr>
          <p:nvPr/>
        </p:nvSpPr>
        <p:spPr bwMode="auto">
          <a:xfrm>
            <a:off x="7862888" y="693713"/>
            <a:ext cx="417102" cy="461665"/>
          </a:xfrm>
          <a:prstGeom prst="rect">
            <a:avLst/>
          </a:prstGeom>
          <a:noFill/>
          <a:ln w="9525">
            <a:noFill/>
            <a:miter lim="800000"/>
            <a:headEnd/>
            <a:tailEnd/>
          </a:ln>
        </p:spPr>
        <p:txBody>
          <a:bodyPr wrap="none">
            <a:spAutoFit/>
          </a:bodyPr>
          <a:lstStyle/>
          <a:p>
            <a:pPr eaLnBrk="0" hangingPunct="0"/>
            <a:r>
              <a:rPr lang="eu-ES" sz="2400" b="1" dirty="0">
                <a:latin typeface="Lucida Handwriting" pitchFamily="66" charset="0"/>
              </a:rPr>
              <a:t>B</a:t>
            </a:r>
          </a:p>
        </p:txBody>
      </p:sp>
      <p:sp>
        <p:nvSpPr>
          <p:cNvPr id="100363" name="Text Box 11"/>
          <p:cNvSpPr txBox="1">
            <a:spLocks noChangeArrowheads="1"/>
          </p:cNvSpPr>
          <p:nvPr/>
        </p:nvSpPr>
        <p:spPr bwMode="auto">
          <a:xfrm>
            <a:off x="2963863" y="1244575"/>
            <a:ext cx="412292" cy="707886"/>
          </a:xfrm>
          <a:prstGeom prst="rect">
            <a:avLst/>
          </a:prstGeom>
          <a:noFill/>
          <a:ln w="9525">
            <a:noFill/>
            <a:miter lim="800000"/>
            <a:headEnd/>
            <a:tailEnd/>
          </a:ln>
        </p:spPr>
        <p:txBody>
          <a:bodyPr wrap="none">
            <a:spAutoFit/>
          </a:bodyPr>
          <a:lstStyle/>
          <a:p>
            <a:pPr eaLnBrk="0" hangingPunct="0"/>
            <a:r>
              <a:rPr lang="eu-ES" sz="4000" b="1" dirty="0">
                <a:solidFill>
                  <a:srgbClr val="FF213F"/>
                </a:solidFill>
                <a:latin typeface="Lucida Handwriting" pitchFamily="66" charset="0"/>
              </a:rPr>
              <a:t>i</a:t>
            </a:r>
            <a:endParaRPr lang="eu-ES" sz="1800" dirty="0">
              <a:latin typeface="Lucida Handwriting" pitchFamily="66" charset="0"/>
            </a:endParaRPr>
          </a:p>
        </p:txBody>
      </p:sp>
      <p:sp>
        <p:nvSpPr>
          <p:cNvPr id="100364" name="Line 12"/>
          <p:cNvSpPr>
            <a:spLocks noChangeShapeType="1"/>
          </p:cNvSpPr>
          <p:nvPr/>
        </p:nvSpPr>
        <p:spPr bwMode="auto">
          <a:xfrm flipV="1">
            <a:off x="2990850" y="1235050"/>
            <a:ext cx="146050" cy="17463"/>
          </a:xfrm>
          <a:prstGeom prst="line">
            <a:avLst/>
          </a:prstGeom>
          <a:noFill/>
          <a:ln w="63500">
            <a:solidFill>
              <a:srgbClr val="FF213F"/>
            </a:solidFill>
            <a:round/>
            <a:headEnd/>
            <a:tailEnd type="arrow" w="med" len="med"/>
          </a:ln>
        </p:spPr>
        <p:txBody>
          <a:bodyPr wrap="none" anchor="ctr"/>
          <a:lstStyle/>
          <a:p>
            <a:endParaRPr lang="es-ES"/>
          </a:p>
        </p:txBody>
      </p:sp>
      <p:sp>
        <p:nvSpPr>
          <p:cNvPr id="100365" name="Line 13"/>
          <p:cNvSpPr>
            <a:spLocks noChangeShapeType="1"/>
          </p:cNvSpPr>
          <p:nvPr/>
        </p:nvSpPr>
        <p:spPr bwMode="auto">
          <a:xfrm flipV="1">
            <a:off x="7339013" y="1235050"/>
            <a:ext cx="146050" cy="17463"/>
          </a:xfrm>
          <a:prstGeom prst="line">
            <a:avLst/>
          </a:prstGeom>
          <a:noFill/>
          <a:ln w="63500">
            <a:solidFill>
              <a:srgbClr val="FF213F"/>
            </a:solidFill>
            <a:round/>
            <a:headEnd/>
            <a:tailEnd type="arrow" w="med" len="med"/>
          </a:ln>
        </p:spPr>
        <p:txBody>
          <a:bodyPr wrap="none" anchor="ctr"/>
          <a:lstStyle/>
          <a:p>
            <a:endParaRPr lang="es-ES"/>
          </a:p>
        </p:txBody>
      </p:sp>
      <p:sp>
        <p:nvSpPr>
          <p:cNvPr id="100366" name="Text Box 14"/>
          <p:cNvSpPr txBox="1">
            <a:spLocks noChangeArrowheads="1"/>
          </p:cNvSpPr>
          <p:nvPr/>
        </p:nvSpPr>
        <p:spPr bwMode="auto">
          <a:xfrm>
            <a:off x="7181850" y="1225525"/>
            <a:ext cx="412292" cy="707886"/>
          </a:xfrm>
          <a:prstGeom prst="rect">
            <a:avLst/>
          </a:prstGeom>
          <a:noFill/>
          <a:ln w="9525">
            <a:noFill/>
            <a:miter lim="800000"/>
            <a:headEnd/>
            <a:tailEnd/>
          </a:ln>
        </p:spPr>
        <p:txBody>
          <a:bodyPr wrap="none">
            <a:spAutoFit/>
          </a:bodyPr>
          <a:lstStyle/>
          <a:p>
            <a:pPr eaLnBrk="0" hangingPunct="0"/>
            <a:r>
              <a:rPr lang="eu-ES" sz="4000" b="1" dirty="0">
                <a:solidFill>
                  <a:srgbClr val="FF213F"/>
                </a:solidFill>
                <a:latin typeface="Lucida Handwriting" pitchFamily="66" charset="0"/>
              </a:rPr>
              <a:t>i</a:t>
            </a:r>
            <a:endParaRPr lang="eu-ES" sz="1800" dirty="0">
              <a:latin typeface="Lucida Handwriting" pitchFamily="66" charset="0"/>
            </a:endParaRPr>
          </a:p>
        </p:txBody>
      </p:sp>
      <p:sp>
        <p:nvSpPr>
          <p:cNvPr id="100367" name="Text Box 15"/>
          <p:cNvSpPr txBox="1">
            <a:spLocks noChangeArrowheads="1"/>
          </p:cNvSpPr>
          <p:nvPr/>
        </p:nvSpPr>
        <p:spPr bwMode="auto">
          <a:xfrm>
            <a:off x="2046288" y="1409675"/>
            <a:ext cx="790601" cy="707886"/>
          </a:xfrm>
          <a:prstGeom prst="rect">
            <a:avLst/>
          </a:prstGeom>
          <a:noFill/>
          <a:ln w="9525">
            <a:noFill/>
            <a:miter lim="800000"/>
            <a:headEnd/>
            <a:tailEnd/>
          </a:ln>
        </p:spPr>
        <p:txBody>
          <a:bodyPr wrap="none">
            <a:spAutoFit/>
          </a:bodyPr>
          <a:lstStyle/>
          <a:p>
            <a:pPr eaLnBrk="0" hangingPunct="0"/>
            <a:r>
              <a:rPr lang="eu-ES" sz="4000" b="1" dirty="0" err="1">
                <a:latin typeface="Lucida Handwriting" pitchFamily="66" charset="0"/>
              </a:rPr>
              <a:t>V</a:t>
            </a:r>
            <a:r>
              <a:rPr lang="eu-ES" sz="4000" b="1" baseline="-25000" dirty="0" err="1">
                <a:latin typeface="Lucida Handwriting" pitchFamily="66" charset="0"/>
              </a:rPr>
              <a:t>A</a:t>
            </a:r>
            <a:endParaRPr lang="eu-ES" sz="4000" b="1" dirty="0">
              <a:latin typeface="Lucida Handwriting" pitchFamily="66" charset="0"/>
            </a:endParaRPr>
          </a:p>
        </p:txBody>
      </p:sp>
      <p:sp>
        <p:nvSpPr>
          <p:cNvPr id="100368" name="Text Box 16"/>
          <p:cNvSpPr txBox="1">
            <a:spLocks noChangeArrowheads="1"/>
          </p:cNvSpPr>
          <p:nvPr/>
        </p:nvSpPr>
        <p:spPr bwMode="auto">
          <a:xfrm>
            <a:off x="7661275" y="1427138"/>
            <a:ext cx="787395" cy="707886"/>
          </a:xfrm>
          <a:prstGeom prst="rect">
            <a:avLst/>
          </a:prstGeom>
          <a:noFill/>
          <a:ln w="9525">
            <a:noFill/>
            <a:miter lim="800000"/>
            <a:headEnd/>
            <a:tailEnd/>
          </a:ln>
        </p:spPr>
        <p:txBody>
          <a:bodyPr wrap="none">
            <a:spAutoFit/>
          </a:bodyPr>
          <a:lstStyle/>
          <a:p>
            <a:pPr eaLnBrk="0" hangingPunct="0"/>
            <a:r>
              <a:rPr lang="eu-ES" sz="4000" b="1" dirty="0" err="1">
                <a:latin typeface="Lucida Handwriting" pitchFamily="66" charset="0"/>
              </a:rPr>
              <a:t>V</a:t>
            </a:r>
            <a:r>
              <a:rPr lang="eu-ES" sz="4000" b="1" baseline="-25000" dirty="0" err="1">
                <a:latin typeface="Lucida Handwriting" pitchFamily="66" charset="0"/>
              </a:rPr>
              <a:t>B</a:t>
            </a:r>
            <a:endParaRPr lang="eu-ES" sz="4000" b="1" dirty="0">
              <a:latin typeface="Lucida Handwriting" pitchFamily="66" charset="0"/>
            </a:endParaRPr>
          </a:p>
        </p:txBody>
      </p:sp>
      <p:sp>
        <p:nvSpPr>
          <p:cNvPr id="100392" name="Text Box 17"/>
          <p:cNvSpPr txBox="1">
            <a:spLocks noChangeArrowheads="1"/>
          </p:cNvSpPr>
          <p:nvPr/>
        </p:nvSpPr>
        <p:spPr bwMode="auto">
          <a:xfrm>
            <a:off x="744538" y="3390900"/>
            <a:ext cx="184150" cy="366713"/>
          </a:xfrm>
          <a:prstGeom prst="rect">
            <a:avLst/>
          </a:prstGeom>
          <a:noFill/>
          <a:ln w="9525">
            <a:noFill/>
            <a:miter lim="800000"/>
            <a:headEnd/>
            <a:tailEnd/>
          </a:ln>
        </p:spPr>
        <p:txBody>
          <a:bodyPr wrap="none">
            <a:spAutoFit/>
          </a:bodyPr>
          <a:lstStyle/>
          <a:p>
            <a:pPr eaLnBrk="0" hangingPunct="0"/>
            <a:endParaRPr lang="eu-ES" sz="1800"/>
          </a:p>
        </p:txBody>
      </p:sp>
      <p:graphicFrame>
        <p:nvGraphicFramePr>
          <p:cNvPr id="100370" name="Object 18"/>
          <p:cNvGraphicFramePr>
            <a:graphicFrameLocks noChangeAspect="1"/>
          </p:cNvGraphicFramePr>
          <p:nvPr/>
        </p:nvGraphicFramePr>
        <p:xfrm>
          <a:off x="350838" y="3067024"/>
          <a:ext cx="5665787" cy="581025"/>
        </p:xfrm>
        <a:graphic>
          <a:graphicData uri="http://schemas.openxmlformats.org/presentationml/2006/ole">
            <mc:AlternateContent xmlns:mc="http://schemas.openxmlformats.org/markup-compatibility/2006">
              <mc:Choice xmlns:v="urn:schemas-microsoft-com:vml" Requires="v">
                <p:oleObj spid="_x0000_s100655" name="Ecuación" r:id="rId4" imgW="2349500" imgH="241300" progId="Equation.3">
                  <p:embed/>
                </p:oleObj>
              </mc:Choice>
              <mc:Fallback>
                <p:oleObj name="Ecuación" r:id="rId4" imgW="2349500" imgH="241300" progId="Equation.3">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3067024"/>
                        <a:ext cx="5665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1" name="Object 19"/>
          <p:cNvGraphicFramePr>
            <a:graphicFrameLocks noChangeAspect="1"/>
          </p:cNvGraphicFramePr>
          <p:nvPr/>
        </p:nvGraphicFramePr>
        <p:xfrm>
          <a:off x="3497263" y="1895217"/>
          <a:ext cx="3582987" cy="1011238"/>
        </p:xfrm>
        <a:graphic>
          <a:graphicData uri="http://schemas.openxmlformats.org/presentationml/2006/ole">
            <mc:AlternateContent xmlns:mc="http://schemas.openxmlformats.org/markup-compatibility/2006">
              <mc:Choice xmlns:v="urn:schemas-microsoft-com:vml" Requires="v">
                <p:oleObj spid="_x0000_s100656" name="Ecuación" r:id="rId6" imgW="1485900" imgH="419100" progId="Equation.3">
                  <p:embed/>
                </p:oleObj>
              </mc:Choice>
              <mc:Fallback>
                <p:oleObj name="Ecuación" r:id="rId6" imgW="1485900" imgH="419100" progId="Equation.3">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7263" y="1895217"/>
                        <a:ext cx="35829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2" name="Object 20"/>
          <p:cNvGraphicFramePr>
            <a:graphicFrameLocks noChangeAspect="1"/>
          </p:cNvGraphicFramePr>
          <p:nvPr/>
        </p:nvGraphicFramePr>
        <p:xfrm>
          <a:off x="338689" y="3727863"/>
          <a:ext cx="4959350" cy="979488"/>
        </p:xfrm>
        <a:graphic>
          <a:graphicData uri="http://schemas.openxmlformats.org/presentationml/2006/ole">
            <mc:AlternateContent xmlns:mc="http://schemas.openxmlformats.org/markup-compatibility/2006">
              <mc:Choice xmlns:v="urn:schemas-microsoft-com:vml" Requires="v">
                <p:oleObj spid="_x0000_s100657" name="Ecuación" r:id="rId8" imgW="2057400" imgH="406400" progId="Equation.3">
                  <p:embed/>
                </p:oleObj>
              </mc:Choice>
              <mc:Fallback>
                <p:oleObj name="Ecuación" r:id="rId8" imgW="2057400" imgH="406400" progId="Equation.3">
                  <p:embed/>
                  <p:pic>
                    <p:nvPicPr>
                      <p:cNvPr id="0" name="Pictur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689" y="3727863"/>
                        <a:ext cx="495935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73" name="Object 21"/>
          <p:cNvGraphicFramePr>
            <a:graphicFrameLocks noChangeAspect="1"/>
          </p:cNvGraphicFramePr>
          <p:nvPr/>
        </p:nvGraphicFramePr>
        <p:xfrm>
          <a:off x="2928754" y="5267325"/>
          <a:ext cx="4349750" cy="1590675"/>
        </p:xfrm>
        <a:graphic>
          <a:graphicData uri="http://schemas.openxmlformats.org/presentationml/2006/ole">
            <mc:AlternateContent xmlns:mc="http://schemas.openxmlformats.org/markup-compatibility/2006">
              <mc:Choice xmlns:v="urn:schemas-microsoft-com:vml" Requires="v">
                <p:oleObj spid="_x0000_s100658" name="Ecuación" r:id="rId10" imgW="1803400" imgH="660400" progId="Equation.3">
                  <p:embed/>
                </p:oleObj>
              </mc:Choice>
              <mc:Fallback>
                <p:oleObj name="Ecuación" r:id="rId10" imgW="1803400" imgH="660400" progId="Equation.3">
                  <p:embed/>
                  <p:pic>
                    <p:nvPicPr>
                      <p:cNvPr id="0" name="Picture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754" y="5267325"/>
                        <a:ext cx="43497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74" name="Text Box 22"/>
          <p:cNvSpPr txBox="1">
            <a:spLocks noChangeArrowheads="1"/>
          </p:cNvSpPr>
          <p:nvPr/>
        </p:nvSpPr>
        <p:spPr bwMode="auto">
          <a:xfrm>
            <a:off x="280888" y="7425"/>
            <a:ext cx="9344225" cy="584775"/>
          </a:xfrm>
          <a:prstGeom prst="rect">
            <a:avLst/>
          </a:prstGeom>
          <a:solidFill>
            <a:srgbClr val="FFFF00"/>
          </a:solidFill>
          <a:ln w="38100">
            <a:solidFill>
              <a:schemeClr val="tx1"/>
            </a:solidFill>
            <a:miter lim="800000"/>
            <a:headEnd/>
            <a:tailEnd/>
          </a:ln>
        </p:spPr>
        <p:txBody>
          <a:bodyPr wrap="none">
            <a:spAutoFit/>
          </a:bodyPr>
          <a:lstStyle/>
          <a:p>
            <a:pPr eaLnBrk="0" hangingPunct="0"/>
            <a:r>
              <a:rPr lang="eu-ES" sz="3200" b="1" dirty="0">
                <a:latin typeface="Lucida Handwriting" pitchFamily="66" charset="0"/>
              </a:rPr>
              <a:t>KORRONTE</a:t>
            </a:r>
            <a:r>
              <a:rPr lang="eu-ES" sz="3200" b="1" dirty="0" err="1">
                <a:latin typeface="Lucida Handwriting" pitchFamily="66" charset="0"/>
              </a:rPr>
              <a:t> ELEKTRIKOAREN</a:t>
            </a:r>
            <a:r>
              <a:rPr lang="eu-ES" sz="3200" b="1" dirty="0">
                <a:latin typeface="Lucida Handwriting" pitchFamily="66" charset="0"/>
              </a:rPr>
              <a:t> POTENTZIA</a:t>
            </a:r>
            <a:endParaRPr lang="eu-ES" sz="1800" dirty="0">
              <a:latin typeface="Lucida Handwriting" pitchFamily="66" charset="0"/>
            </a:endParaRPr>
          </a:p>
        </p:txBody>
      </p:sp>
      <p:sp>
        <p:nvSpPr>
          <p:cNvPr id="100377" name="Text Box 25"/>
          <p:cNvSpPr txBox="1">
            <a:spLocks noChangeArrowheads="1"/>
          </p:cNvSpPr>
          <p:nvPr/>
        </p:nvSpPr>
        <p:spPr bwMode="auto">
          <a:xfrm>
            <a:off x="812018" y="4846541"/>
            <a:ext cx="1574470" cy="369332"/>
          </a:xfrm>
          <a:prstGeom prst="rect">
            <a:avLst/>
          </a:prstGeom>
          <a:noFill/>
          <a:ln w="9525">
            <a:noFill/>
            <a:miter lim="800000"/>
            <a:headEnd/>
            <a:tailEnd/>
          </a:ln>
        </p:spPr>
        <p:txBody>
          <a:bodyPr wrap="none">
            <a:spAutoFit/>
          </a:bodyPr>
          <a:lstStyle/>
          <a:p>
            <a:pPr algn="ctr" eaLnBrk="0" hangingPunct="0"/>
            <a:r>
              <a:rPr lang="eu-ES" sz="1800" b="1" dirty="0">
                <a:latin typeface="Lucida Handwriting" pitchFamily="66" charset="0"/>
              </a:rPr>
              <a:t>UNITATEA:</a:t>
            </a:r>
            <a:endParaRPr lang="eu-ES" sz="1800" dirty="0">
              <a:latin typeface="Lucida Handwriting" pitchFamily="66" charset="0"/>
            </a:endParaRPr>
          </a:p>
        </p:txBody>
      </p:sp>
      <p:graphicFrame>
        <p:nvGraphicFramePr>
          <p:cNvPr id="100378" name="Object 26"/>
          <p:cNvGraphicFramePr>
            <a:graphicFrameLocks noChangeAspect="1"/>
          </p:cNvGraphicFramePr>
          <p:nvPr/>
        </p:nvGraphicFramePr>
        <p:xfrm>
          <a:off x="2515570" y="4728366"/>
          <a:ext cx="6907212" cy="550863"/>
        </p:xfrm>
        <a:graphic>
          <a:graphicData uri="http://schemas.openxmlformats.org/presentationml/2006/ole">
            <mc:AlternateContent xmlns:mc="http://schemas.openxmlformats.org/markup-compatibility/2006">
              <mc:Choice xmlns:v="urn:schemas-microsoft-com:vml" Requires="v">
                <p:oleObj spid="_x0000_s100659" name="Ecuación" r:id="rId12" imgW="2806700" imgH="241300" progId="Equation.3">
                  <p:embed/>
                </p:oleObj>
              </mc:Choice>
              <mc:Fallback>
                <p:oleObj name="Ecuación" r:id="rId12" imgW="2806700" imgH="241300" progId="Equation.3">
                  <p:embed/>
                  <p:pic>
                    <p:nvPicPr>
                      <p:cNvPr id="0"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5570" y="4728366"/>
                        <a:ext cx="6907212"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87" name="Oval 35"/>
          <p:cNvSpPr>
            <a:spLocks noChangeArrowheads="1"/>
          </p:cNvSpPr>
          <p:nvPr/>
        </p:nvSpPr>
        <p:spPr bwMode="auto">
          <a:xfrm>
            <a:off x="2336800" y="1146150"/>
            <a:ext cx="152400" cy="171450"/>
          </a:xfrm>
          <a:prstGeom prst="ellipse">
            <a:avLst/>
          </a:prstGeom>
          <a:solidFill>
            <a:srgbClr val="66FF33"/>
          </a:solidFill>
          <a:ln w="57150" algn="ctr">
            <a:noFill/>
            <a:round/>
            <a:headEnd/>
            <a:tailEnd/>
          </a:ln>
        </p:spPr>
        <p:txBody>
          <a:bodyPr wrap="none" anchor="ctr"/>
          <a:lstStyle/>
          <a:p>
            <a:pPr algn="ctr" eaLnBrk="0" hangingPunct="0"/>
            <a:endParaRPr lang="eu-ES"/>
          </a:p>
        </p:txBody>
      </p:sp>
      <p:sp>
        <p:nvSpPr>
          <p:cNvPr id="100388" name="Text Box 36"/>
          <p:cNvSpPr txBox="1">
            <a:spLocks noChangeArrowheads="1"/>
          </p:cNvSpPr>
          <p:nvPr/>
        </p:nvSpPr>
        <p:spPr bwMode="auto">
          <a:xfrm>
            <a:off x="1838325" y="888975"/>
            <a:ext cx="488950" cy="457200"/>
          </a:xfrm>
          <a:prstGeom prst="rect">
            <a:avLst/>
          </a:prstGeom>
          <a:noFill/>
          <a:ln w="57150" algn="ctr">
            <a:noFill/>
            <a:miter lim="800000"/>
            <a:headEnd/>
            <a:tailEnd/>
          </a:ln>
        </p:spPr>
        <p:txBody>
          <a:bodyPr wrap="none">
            <a:spAutoFit/>
          </a:bodyPr>
          <a:lstStyle/>
          <a:p>
            <a:pPr algn="ctr" eaLnBrk="0" hangingPunct="0"/>
            <a:r>
              <a:rPr lang="es-ES" sz="2400" i="1">
                <a:solidFill>
                  <a:srgbClr val="66FF33"/>
                </a:solidFill>
              </a:rPr>
              <a:t>dq</a:t>
            </a:r>
          </a:p>
        </p:txBody>
      </p:sp>
      <p:graphicFrame>
        <p:nvGraphicFramePr>
          <p:cNvPr id="25" name="Object 20"/>
          <p:cNvGraphicFramePr>
            <a:graphicFrameLocks noChangeAspect="1"/>
          </p:cNvGraphicFramePr>
          <p:nvPr/>
        </p:nvGraphicFramePr>
        <p:xfrm>
          <a:off x="5723927" y="3934712"/>
          <a:ext cx="2233612" cy="488950"/>
        </p:xfrm>
        <a:graphic>
          <a:graphicData uri="http://schemas.openxmlformats.org/presentationml/2006/ole">
            <mc:AlternateContent xmlns:mc="http://schemas.openxmlformats.org/markup-compatibility/2006">
              <mc:Choice xmlns:v="urn:schemas-microsoft-com:vml" Requires="v">
                <p:oleObj spid="_x0000_s100660" name="Ecuación" r:id="rId14" imgW="927000" imgH="203040" progId="Equation.3">
                  <p:embed/>
                </p:oleObj>
              </mc:Choice>
              <mc:Fallback>
                <p:oleObj name="Ecuación" r:id="rId14" imgW="927000" imgH="203040" progId="Equation.3">
                  <p:embed/>
                  <p:pic>
                    <p:nvPicPr>
                      <p:cNvPr id="0" name="Object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3927" y="3934712"/>
                        <a:ext cx="2233612" cy="48895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21"/>
          <p:cNvGraphicFramePr>
            <a:graphicFrameLocks noChangeAspect="1"/>
          </p:cNvGraphicFramePr>
          <p:nvPr/>
        </p:nvGraphicFramePr>
        <p:xfrm>
          <a:off x="486064" y="5758811"/>
          <a:ext cx="1960563" cy="488950"/>
        </p:xfrm>
        <a:graphic>
          <a:graphicData uri="http://schemas.openxmlformats.org/presentationml/2006/ole">
            <mc:AlternateContent xmlns:mc="http://schemas.openxmlformats.org/markup-compatibility/2006">
              <mc:Choice xmlns:v="urn:schemas-microsoft-com:vml" Requires="v">
                <p:oleObj spid="_x0000_s100661" name="Ecuación" r:id="rId16" imgW="812520" imgH="203040" progId="Equation.3">
                  <p:embed/>
                </p:oleObj>
              </mc:Choice>
              <mc:Fallback>
                <p:oleObj name="Ecuación" r:id="rId16" imgW="812520" imgH="203040" progId="Equation.3">
                  <p:embed/>
                  <p:pic>
                    <p:nvPicPr>
                      <p:cNvPr id="0"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6064" y="5758811"/>
                        <a:ext cx="1960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374"/>
                                        </p:tgtEl>
                                        <p:attrNameLst>
                                          <p:attrName>style.visibility</p:attrName>
                                        </p:attrNameLst>
                                      </p:cBhvr>
                                      <p:to>
                                        <p:strVal val="visible"/>
                                      </p:to>
                                    </p:set>
                                    <p:anim to="" calcmode="lin" valueType="num">
                                      <p:cBhvr>
                                        <p:cTn id="7" dur="1" fill="hold"/>
                                        <p:tgtEl>
                                          <p:spTgt spid="1003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35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003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6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0362"/>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grpId="0" nodeType="afterEffect">
                                  <p:stCondLst>
                                    <p:cond delay="0"/>
                                  </p:stCondLst>
                                  <p:childTnLst>
                                    <p:set>
                                      <p:cBhvr>
                                        <p:cTn id="24" dur="1" fill="hold">
                                          <p:stCondLst>
                                            <p:cond delay="0"/>
                                          </p:stCondLst>
                                        </p:cTn>
                                        <p:tgtEl>
                                          <p:spTgt spid="100356"/>
                                        </p:tgtEl>
                                        <p:attrNameLst>
                                          <p:attrName>style.visibility</p:attrName>
                                        </p:attrNameLst>
                                      </p:cBhvr>
                                      <p:to>
                                        <p:strVal val="visible"/>
                                      </p:to>
                                    </p:set>
                                    <p:animEffect transition="in" filter="wipe(left)">
                                      <p:cBhvr>
                                        <p:cTn id="25" dur="500"/>
                                        <p:tgtEl>
                                          <p:spTgt spid="10035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0357"/>
                                        </p:tgtEl>
                                        <p:attrNameLst>
                                          <p:attrName>style.visibility</p:attrName>
                                        </p:attrNameLst>
                                      </p:cBhvr>
                                      <p:to>
                                        <p:strVal val="visible"/>
                                      </p:to>
                                    </p:set>
                                    <p:animEffect transition="in" filter="wipe(left)">
                                      <p:cBhvr>
                                        <p:cTn id="29" dur="500"/>
                                        <p:tgtEl>
                                          <p:spTgt spid="10035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358">
                                            <p:bg/>
                                          </p:spTgt>
                                        </p:tgtEl>
                                        <p:attrNameLst>
                                          <p:attrName>style.visibility</p:attrName>
                                        </p:attrNameLst>
                                      </p:cBhvr>
                                      <p:to>
                                        <p:strVal val="visible"/>
                                      </p:to>
                                    </p:set>
                                  </p:childTnLst>
                                </p:cTn>
                              </p:par>
                              <p:par>
                                <p:cTn id="34" presetID="1" presetClass="entr" presetSubtype="0" fill="hold" grpId="0" nodeType="withEffect">
                                  <p:stCondLst>
                                    <p:cond delay="0"/>
                                  </p:stCondLst>
                                  <p:iterate type="lt">
                                    <p:tmAbs val="0"/>
                                  </p:iterate>
                                  <p:childTnLst>
                                    <p:set>
                                      <p:cBhvr>
                                        <p:cTn id="35" dur="1" fill="hold">
                                          <p:stCondLst>
                                            <p:cond delay="0"/>
                                          </p:stCondLst>
                                        </p:cTn>
                                        <p:tgtEl>
                                          <p:spTgt spid="100358">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iterate type="lt">
                                    <p:tmAbs val="0"/>
                                  </p:iterate>
                                  <p:childTnLst>
                                    <p:set>
                                      <p:cBhvr>
                                        <p:cTn id="37" dur="1" fill="hold">
                                          <p:stCondLst>
                                            <p:cond delay="0"/>
                                          </p:stCondLst>
                                        </p:cTn>
                                        <p:tgtEl>
                                          <p:spTgt spid="100358">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00358">
                                            <p:txEl>
                                              <p:pRg st="0" end="0"/>
                                            </p:txEl>
                                          </p:spTgt>
                                        </p:tgtEl>
                                        <p:attrNameLst>
                                          <p:attrName>style.visibility</p:attrName>
                                        </p:attrNameLst>
                                      </p:cBhvr>
                                      <p:to>
                                        <p:strVal val="visible"/>
                                      </p:to>
                                    </p:set>
                                    <p:anim calcmode="discrete" valueType="clr">
                                      <p:cBhvr override="childStyle">
                                        <p:cTn id="42" dur="80"/>
                                        <p:tgtEl>
                                          <p:spTgt spid="1003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0358">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100358">
                                            <p:txEl>
                                              <p:pRg st="0" end="0"/>
                                            </p:txEl>
                                          </p:spTgt>
                                        </p:tgtEl>
                                        <p:attrNameLst>
                                          <p:attrName>fill.type</p:attrName>
                                        </p:attrNameLst>
                                      </p:cBhvr>
                                      <p:to>
                                        <p:strVal val="solid"/>
                                      </p:to>
                                    </p:set>
                                  </p:childTnLst>
                                </p:cTn>
                              </p:par>
                              <p:par>
                                <p:cTn id="45" presetID="27" presetClass="entr" presetSubtype="0" fill="hold" nodeType="withEffect">
                                  <p:stCondLst>
                                    <p:cond delay="0"/>
                                  </p:stCondLst>
                                  <p:iterate type="lt">
                                    <p:tmPct val="50000"/>
                                  </p:iterate>
                                  <p:childTnLst>
                                    <p:set>
                                      <p:cBhvr>
                                        <p:cTn id="46" dur="1" fill="hold">
                                          <p:stCondLst>
                                            <p:cond delay="0"/>
                                          </p:stCondLst>
                                        </p:cTn>
                                        <p:tgtEl>
                                          <p:spTgt spid="100358">
                                            <p:txEl>
                                              <p:pRg st="1" end="1"/>
                                            </p:txEl>
                                          </p:spTgt>
                                        </p:tgtEl>
                                        <p:attrNameLst>
                                          <p:attrName>style.visibility</p:attrName>
                                        </p:attrNameLst>
                                      </p:cBhvr>
                                      <p:to>
                                        <p:strVal val="visible"/>
                                      </p:to>
                                    </p:set>
                                    <p:anim calcmode="discrete" valueType="clr">
                                      <p:cBhvr override="childStyle">
                                        <p:cTn id="47" dur="80"/>
                                        <p:tgtEl>
                                          <p:spTgt spid="10035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00358">
                                            <p:txEl>
                                              <p:pRg st="1" end="1"/>
                                            </p:txEl>
                                          </p:spTgt>
                                        </p:tgtEl>
                                        <p:attrNameLst>
                                          <p:attrName>fillcolor</p:attrName>
                                        </p:attrNameLst>
                                      </p:cBhvr>
                                      <p:tavLst>
                                        <p:tav tm="0">
                                          <p:val>
                                            <p:clrVal>
                                              <a:schemeClr val="accent2"/>
                                            </p:clrVal>
                                          </p:val>
                                        </p:tav>
                                        <p:tav tm="50000">
                                          <p:val>
                                            <p:clrVal>
                                              <a:schemeClr val="hlink"/>
                                            </p:clrVal>
                                          </p:val>
                                        </p:tav>
                                      </p:tavLst>
                                    </p:anim>
                                    <p:set>
                                      <p:cBhvr>
                                        <p:cTn id="49" dur="80"/>
                                        <p:tgtEl>
                                          <p:spTgt spid="100358">
                                            <p:txEl>
                                              <p:pRg st="1" end="1"/>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036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036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7" presetClass="entr" presetSubtype="8" fill="hold" grpId="0" nodeType="clickEffect">
                                  <p:stCondLst>
                                    <p:cond delay="0"/>
                                  </p:stCondLst>
                                  <p:childTnLst>
                                    <p:set>
                                      <p:cBhvr>
                                        <p:cTn id="61" dur="1" fill="hold">
                                          <p:stCondLst>
                                            <p:cond delay="0"/>
                                          </p:stCondLst>
                                        </p:cTn>
                                        <p:tgtEl>
                                          <p:spTgt spid="100364"/>
                                        </p:tgtEl>
                                        <p:attrNameLst>
                                          <p:attrName>style.visibility</p:attrName>
                                        </p:attrNameLst>
                                      </p:cBhvr>
                                      <p:to>
                                        <p:strVal val="visible"/>
                                      </p:to>
                                    </p:set>
                                    <p:anim calcmode="lin" valueType="num">
                                      <p:cBhvr additive="base">
                                        <p:cTn id="62" dur="1000" fill="hold"/>
                                        <p:tgtEl>
                                          <p:spTgt spid="100364"/>
                                        </p:tgtEl>
                                        <p:attrNameLst>
                                          <p:attrName>ppt_x</p:attrName>
                                        </p:attrNameLst>
                                      </p:cBhvr>
                                      <p:tavLst>
                                        <p:tav tm="0">
                                          <p:val>
                                            <p:strVal val="0-#ppt_w/2"/>
                                          </p:val>
                                        </p:tav>
                                        <p:tav tm="100000">
                                          <p:val>
                                            <p:strVal val="#ppt_x"/>
                                          </p:val>
                                        </p:tav>
                                      </p:tavLst>
                                    </p:anim>
                                    <p:anim calcmode="lin" valueType="num">
                                      <p:cBhvr additive="base">
                                        <p:cTn id="63" dur="1000" fill="hold"/>
                                        <p:tgtEl>
                                          <p:spTgt spid="100364"/>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1003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7" presetClass="entr" presetSubtype="8" fill="hold" grpId="0" nodeType="clickEffect">
                                  <p:stCondLst>
                                    <p:cond delay="0"/>
                                  </p:stCondLst>
                                  <p:childTnLst>
                                    <p:set>
                                      <p:cBhvr>
                                        <p:cTn id="70" dur="1" fill="hold">
                                          <p:stCondLst>
                                            <p:cond delay="0"/>
                                          </p:stCondLst>
                                        </p:cTn>
                                        <p:tgtEl>
                                          <p:spTgt spid="100365"/>
                                        </p:tgtEl>
                                        <p:attrNameLst>
                                          <p:attrName>style.visibility</p:attrName>
                                        </p:attrNameLst>
                                      </p:cBhvr>
                                      <p:to>
                                        <p:strVal val="visible"/>
                                      </p:to>
                                    </p:set>
                                    <p:anim calcmode="lin" valueType="num">
                                      <p:cBhvr additive="base">
                                        <p:cTn id="71" dur="2000" fill="hold"/>
                                        <p:tgtEl>
                                          <p:spTgt spid="100365"/>
                                        </p:tgtEl>
                                        <p:attrNameLst>
                                          <p:attrName>ppt_x</p:attrName>
                                        </p:attrNameLst>
                                      </p:cBhvr>
                                      <p:tavLst>
                                        <p:tav tm="0">
                                          <p:val>
                                            <p:strVal val="0-#ppt_w/2"/>
                                          </p:val>
                                        </p:tav>
                                        <p:tav tm="100000">
                                          <p:val>
                                            <p:strVal val="#ppt_x"/>
                                          </p:val>
                                        </p:tav>
                                      </p:tavLst>
                                    </p:anim>
                                    <p:anim calcmode="lin" valueType="num">
                                      <p:cBhvr additive="base">
                                        <p:cTn id="72" dur="2000" fill="hold"/>
                                        <p:tgtEl>
                                          <p:spTgt spid="100365"/>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1" presetClass="entr" presetSubtype="0" fill="hold" grpId="0" nodeType="afterEffect">
                                  <p:stCondLst>
                                    <p:cond delay="0"/>
                                  </p:stCondLst>
                                  <p:childTnLst>
                                    <p:set>
                                      <p:cBhvr>
                                        <p:cTn id="75" dur="1" fill="hold">
                                          <p:stCondLst>
                                            <p:cond delay="0"/>
                                          </p:stCondLst>
                                        </p:cTn>
                                        <p:tgtEl>
                                          <p:spTgt spid="10036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00371"/>
                                        </p:tgtEl>
                                        <p:attrNameLst>
                                          <p:attrName>style.visibility</p:attrName>
                                        </p:attrNameLst>
                                      </p:cBhvr>
                                      <p:to>
                                        <p:strVal val="visible"/>
                                      </p:to>
                                    </p:set>
                                    <p:animEffect transition="in" filter="wipe(left)">
                                      <p:cBhvr>
                                        <p:cTn id="80" dur="5000"/>
                                        <p:tgtEl>
                                          <p:spTgt spid="100371"/>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038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038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3" presetClass="path" presetSubtype="0" accel="50000" decel="50000" fill="hold" grpId="1" nodeType="clickEffect">
                                  <p:stCondLst>
                                    <p:cond delay="0"/>
                                  </p:stCondLst>
                                  <p:childTnLst>
                                    <p:animMotion origin="layout" path="M 0.00288 0.00278 L 0.56763 -0.00185 " pathEditMode="relative" rAng="0" ptsTypes="AA">
                                      <p:cBhvr>
                                        <p:cTn id="90" dur="3000" fill="hold"/>
                                        <p:tgtEl>
                                          <p:spTgt spid="100387"/>
                                        </p:tgtEl>
                                        <p:attrNameLst>
                                          <p:attrName>ppt_x</p:attrName>
                                          <p:attrName>ppt_y</p:attrName>
                                        </p:attrNameLst>
                                      </p:cBhvr>
                                      <p:rCtr x="282" y="-2"/>
                                    </p:animMotion>
                                  </p:childTnLst>
                                </p:cTn>
                              </p:par>
                              <p:par>
                                <p:cTn id="91" presetID="63" presetClass="path" presetSubtype="0" accel="50000" decel="50000" fill="hold" grpId="1" nodeType="withEffect">
                                  <p:stCondLst>
                                    <p:cond delay="0"/>
                                  </p:stCondLst>
                                  <p:childTnLst>
                                    <p:animMotion origin="layout" path="M -0.00225 2.96296E-6 L 0.57147 0.00023 " pathEditMode="relative" rAng="0" ptsTypes="AA">
                                      <p:cBhvr>
                                        <p:cTn id="92" dur="3000" fill="hold"/>
                                        <p:tgtEl>
                                          <p:spTgt spid="100388"/>
                                        </p:tgtEl>
                                        <p:attrNameLst>
                                          <p:attrName>ppt_x</p:attrName>
                                          <p:attrName>ppt_y</p:attrName>
                                        </p:attrNameLst>
                                      </p:cBhvr>
                                      <p:rCtr x="287" y="0"/>
                                    </p:animMotion>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2" nodeType="clickEffect">
                                  <p:stCondLst>
                                    <p:cond delay="0"/>
                                  </p:stCondLst>
                                  <p:childTnLst>
                                    <p:set>
                                      <p:cBhvr>
                                        <p:cTn id="96" dur="1" fill="hold">
                                          <p:stCondLst>
                                            <p:cond delay="0"/>
                                          </p:stCondLst>
                                        </p:cTn>
                                        <p:tgtEl>
                                          <p:spTgt spid="100388"/>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10038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00370"/>
                                        </p:tgtEl>
                                        <p:attrNameLst>
                                          <p:attrName>style.visibility</p:attrName>
                                        </p:attrNameLst>
                                      </p:cBhvr>
                                      <p:to>
                                        <p:strVal val="visible"/>
                                      </p:to>
                                    </p:set>
                                    <p:animEffect transition="in" filter="wipe(left)">
                                      <p:cBhvr>
                                        <p:cTn id="103" dur="5000"/>
                                        <p:tgtEl>
                                          <p:spTgt spid="10037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00372"/>
                                        </p:tgtEl>
                                        <p:attrNameLst>
                                          <p:attrName>style.visibility</p:attrName>
                                        </p:attrNameLst>
                                      </p:cBhvr>
                                      <p:to>
                                        <p:strVal val="visible"/>
                                      </p:to>
                                    </p:set>
                                    <p:animEffect transition="in" filter="wipe(left)">
                                      <p:cBhvr>
                                        <p:cTn id="108" dur="5000"/>
                                        <p:tgtEl>
                                          <p:spTgt spid="100372"/>
                                        </p:tgtEl>
                                      </p:cBhvr>
                                    </p:animEffect>
                                  </p:childTnLst>
                                </p:cTn>
                              </p:par>
                            </p:childTnLst>
                          </p:cTn>
                        </p:par>
                      </p:childTnLst>
                    </p:cTn>
                  </p:par>
                  <p:par>
                    <p:cTn id="109" fill="hold">
                      <p:stCondLst>
                        <p:cond delay="indefinite"/>
                      </p:stCondLst>
                      <p:childTnLst>
                        <p:par>
                          <p:cTn id="110" fill="hold">
                            <p:stCondLst>
                              <p:cond delay="0"/>
                            </p:stCondLst>
                            <p:childTnLst>
                              <p:par>
                                <p:cTn id="111" presetID="24" presetClass="entr" presetSubtype="0" fill="hold" nodeType="clickEffect">
                                  <p:stCondLst>
                                    <p:cond delay="0"/>
                                  </p:stCondLst>
                                  <p:childTnLst>
                                    <p:set>
                                      <p:cBhvr>
                                        <p:cTn id="112" dur="1" fill="hold">
                                          <p:stCondLst>
                                            <p:cond delay="0"/>
                                          </p:stCondLst>
                                        </p:cTn>
                                        <p:tgtEl>
                                          <p:spTgt spid="25"/>
                                        </p:tgtEl>
                                        <p:attrNameLst>
                                          <p:attrName>style.visibility</p:attrName>
                                        </p:attrNameLst>
                                      </p:cBhvr>
                                      <p:to>
                                        <p:strVal val="visible"/>
                                      </p:to>
                                    </p:set>
                                    <p:anim to="" calcmode="lin" valueType="num">
                                      <p:cBhvr>
                                        <p:cTn id="113" dur="1" fill="hold"/>
                                        <p:tgtEl>
                                          <p:spTgt spid="25"/>
                                        </p:tgtEl>
                                        <p:attrNameLst>
                                          <p:attrName/>
                                        </p:attrNameLst>
                                      </p:cBhvr>
                                    </p:anim>
                                  </p:childTnLst>
                                </p:cTn>
                              </p:par>
                            </p:childTnLst>
                          </p:cTn>
                        </p:par>
                      </p:childTnLst>
                    </p:cTn>
                  </p:par>
                  <p:par>
                    <p:cTn id="114" fill="hold">
                      <p:stCondLst>
                        <p:cond delay="indefinite"/>
                      </p:stCondLst>
                      <p:childTnLst>
                        <p:par>
                          <p:cTn id="115" fill="hold">
                            <p:stCondLst>
                              <p:cond delay="0"/>
                            </p:stCondLst>
                            <p:childTnLst>
                              <p:par>
                                <p:cTn id="116" presetID="24" presetClass="entr" presetSubtype="0" fill="hold" grpId="0" nodeType="clickEffect">
                                  <p:stCondLst>
                                    <p:cond delay="0"/>
                                  </p:stCondLst>
                                  <p:childTnLst>
                                    <p:set>
                                      <p:cBhvr>
                                        <p:cTn id="117" dur="1" fill="hold">
                                          <p:stCondLst>
                                            <p:cond delay="0"/>
                                          </p:stCondLst>
                                        </p:cTn>
                                        <p:tgtEl>
                                          <p:spTgt spid="100377"/>
                                        </p:tgtEl>
                                        <p:attrNameLst>
                                          <p:attrName>style.visibility</p:attrName>
                                        </p:attrNameLst>
                                      </p:cBhvr>
                                      <p:to>
                                        <p:strVal val="visible"/>
                                      </p:to>
                                    </p:set>
                                    <p:anim to="" calcmode="lin" valueType="num">
                                      <p:cBhvr>
                                        <p:cTn id="118" dur="1" fill="hold"/>
                                        <p:tgtEl>
                                          <p:spTgt spid="100377"/>
                                        </p:tgtEl>
                                        <p:attrNameLst>
                                          <p:attrName/>
                                        </p:attrNameLst>
                                      </p:cBhvr>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00378"/>
                                        </p:tgtEl>
                                        <p:attrNameLst>
                                          <p:attrName>style.visibility</p:attrName>
                                        </p:attrNameLst>
                                      </p:cBhvr>
                                      <p:to>
                                        <p:strVal val="visible"/>
                                      </p:to>
                                    </p:set>
                                    <p:animEffect transition="in" filter="wipe(left)">
                                      <p:cBhvr>
                                        <p:cTn id="123" dur="5000"/>
                                        <p:tgtEl>
                                          <p:spTgt spid="10037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wipe(left)">
                                      <p:cBhvr>
                                        <p:cTn id="128" dur="5000"/>
                                        <p:tgtEl>
                                          <p:spTgt spid="2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100373"/>
                                        </p:tgtEl>
                                        <p:attrNameLst>
                                          <p:attrName>style.visibility</p:attrName>
                                        </p:attrNameLst>
                                      </p:cBhvr>
                                      <p:to>
                                        <p:strVal val="visible"/>
                                      </p:to>
                                    </p:set>
                                    <p:animEffect transition="in" filter="wipe(left)">
                                      <p:cBhvr>
                                        <p:cTn id="133" dur="5000"/>
                                        <p:tgtEl>
                                          <p:spTgt spid="100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P spid="100358" grpId="0" build="allAtOnce" animBg="1"/>
      <p:bldP spid="100359" grpId="0" animBg="1"/>
      <p:bldP spid="100360" grpId="0" animBg="1"/>
      <p:bldP spid="100361" grpId="0"/>
      <p:bldP spid="100362" grpId="0"/>
      <p:bldP spid="100363" grpId="0"/>
      <p:bldP spid="100364" grpId="0" animBg="1"/>
      <p:bldP spid="100365" grpId="0" animBg="1"/>
      <p:bldP spid="100366" grpId="0"/>
      <p:bldP spid="100367" grpId="0"/>
      <p:bldP spid="100368" grpId="0"/>
      <p:bldP spid="100374" grpId="0" animBg="1"/>
      <p:bldP spid="100377" grpId="0"/>
      <p:bldP spid="100387" grpId="0" animBg="1"/>
      <p:bldP spid="100387" grpId="1" animBg="1"/>
      <p:bldP spid="100387" grpId="2" animBg="1"/>
      <p:bldP spid="100388" grpId="0"/>
      <p:bldP spid="100388" grpId="1"/>
      <p:bldP spid="100388" grpId="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59435" y="47625"/>
            <a:ext cx="9187130" cy="400110"/>
          </a:xfrm>
          <a:prstGeom prst="rect">
            <a:avLst/>
          </a:prstGeom>
          <a:solidFill>
            <a:srgbClr val="FFFF00"/>
          </a:solidFill>
          <a:ln w="38100">
            <a:solidFill>
              <a:schemeClr val="tx1"/>
            </a:solidFill>
            <a:miter lim="800000"/>
            <a:headEnd/>
            <a:tailEnd/>
          </a:ln>
        </p:spPr>
        <p:txBody>
          <a:bodyPr wrap="none">
            <a:spAutoFit/>
          </a:bodyPr>
          <a:lstStyle/>
          <a:p>
            <a:pPr eaLnBrk="0" hangingPunct="0"/>
            <a:r>
              <a:rPr lang="eu-ES" sz="2000" b="1" dirty="0">
                <a:latin typeface="Lucida Handwriting" pitchFamily="66" charset="0"/>
              </a:rPr>
              <a:t>KORRONTE</a:t>
            </a:r>
            <a:r>
              <a:rPr lang="eu-ES" sz="2000" b="1" dirty="0" err="1">
                <a:latin typeface="Lucida Handwriting" pitchFamily="66" charset="0"/>
              </a:rPr>
              <a:t> ELEKTRIKOAREN</a:t>
            </a:r>
            <a:r>
              <a:rPr lang="eu-ES" sz="2000" b="1" dirty="0">
                <a:latin typeface="Lucida Handwriting" pitchFamily="66" charset="0"/>
              </a:rPr>
              <a:t> </a:t>
            </a:r>
            <a:r>
              <a:rPr lang="eu-ES" sz="2000" b="1" dirty="0" smtClean="0">
                <a:latin typeface="Lucida Handwriting" pitchFamily="66" charset="0"/>
              </a:rPr>
              <a:t>POTENTZIA/</a:t>
            </a:r>
            <a:r>
              <a:rPr lang="eu-ES" sz="2000" b="1" dirty="0" err="1" smtClean="0">
                <a:latin typeface="Lucida Handwriting" pitchFamily="66" charset="0"/>
              </a:rPr>
              <a:t> </a:t>
            </a:r>
            <a:r>
              <a:rPr lang="eu-ES" sz="2000" b="1" dirty="0" smtClean="0">
                <a:latin typeface="Lucida Handwriting" pitchFamily="66" charset="0"/>
              </a:rPr>
              <a:t>KASU</a:t>
            </a:r>
            <a:r>
              <a:rPr lang="eu-ES" sz="2000" b="1" dirty="0" err="1" smtClean="0">
                <a:latin typeface="Lucida Handwriting" pitchFamily="66" charset="0"/>
              </a:rPr>
              <a:t> PARTIKULARRA</a:t>
            </a:r>
            <a:endParaRPr lang="eu-ES" sz="2000" dirty="0">
              <a:latin typeface="Lucida Handwriting" pitchFamily="66" charset="0"/>
            </a:endParaRPr>
          </a:p>
        </p:txBody>
      </p:sp>
      <p:grpSp>
        <p:nvGrpSpPr>
          <p:cNvPr id="101410" name="Group 34"/>
          <p:cNvGrpSpPr>
            <a:grpSpLocks/>
          </p:cNvGrpSpPr>
          <p:nvPr/>
        </p:nvGrpSpPr>
        <p:grpSpPr bwMode="auto">
          <a:xfrm>
            <a:off x="1773238" y="720725"/>
            <a:ext cx="6403974" cy="1325564"/>
            <a:chOff x="1117" y="634"/>
            <a:chExt cx="4034" cy="835"/>
          </a:xfrm>
        </p:grpSpPr>
        <p:sp>
          <p:nvSpPr>
            <p:cNvPr id="2" name="Text Box 12"/>
            <p:cNvSpPr txBox="1">
              <a:spLocks noChangeArrowheads="1"/>
            </p:cNvSpPr>
            <p:nvPr/>
          </p:nvSpPr>
          <p:spPr bwMode="auto">
            <a:xfrm>
              <a:off x="1647" y="1015"/>
              <a:ext cx="260" cy="446"/>
            </a:xfrm>
            <a:prstGeom prst="rect">
              <a:avLst/>
            </a:prstGeom>
            <a:noFill/>
            <a:ln w="9525">
              <a:noFill/>
              <a:miter lim="800000"/>
              <a:headEnd/>
              <a:tailEnd/>
            </a:ln>
          </p:spPr>
          <p:txBody>
            <a:bodyPr wrap="none">
              <a:spAutoFit/>
            </a:bodyPr>
            <a:lstStyle/>
            <a:p>
              <a:pPr eaLnBrk="0" hangingPunct="0"/>
              <a:r>
                <a:rPr lang="eu-ES" sz="4000" b="1" dirty="0">
                  <a:solidFill>
                    <a:srgbClr val="FF213F"/>
                  </a:solidFill>
                  <a:latin typeface="Lucida Handwriting" pitchFamily="66" charset="0"/>
                </a:rPr>
                <a:t>i</a:t>
              </a:r>
              <a:endParaRPr lang="eu-ES" sz="1800" dirty="0">
                <a:latin typeface="Lucida Handwriting" pitchFamily="66" charset="0"/>
              </a:endParaRPr>
            </a:p>
          </p:txBody>
        </p:sp>
        <p:grpSp>
          <p:nvGrpSpPr>
            <p:cNvPr id="3" name="Group 33"/>
            <p:cNvGrpSpPr>
              <a:grpSpLocks/>
            </p:cNvGrpSpPr>
            <p:nvPr/>
          </p:nvGrpSpPr>
          <p:grpSpPr bwMode="auto">
            <a:xfrm>
              <a:off x="1117" y="634"/>
              <a:ext cx="4034" cy="835"/>
              <a:chOff x="1117" y="634"/>
              <a:chExt cx="4034" cy="835"/>
            </a:xfrm>
          </p:grpSpPr>
          <p:sp>
            <p:nvSpPr>
              <p:cNvPr id="101409" name="Line 5"/>
              <p:cNvSpPr>
                <a:spLocks noChangeShapeType="1"/>
              </p:cNvSpPr>
              <p:nvPr/>
            </p:nvSpPr>
            <p:spPr bwMode="auto">
              <a:xfrm>
                <a:off x="1391" y="977"/>
                <a:ext cx="676" cy="0"/>
              </a:xfrm>
              <a:prstGeom prst="line">
                <a:avLst/>
              </a:prstGeom>
              <a:noFill/>
              <a:ln w="76200">
                <a:solidFill>
                  <a:schemeClr val="tx1"/>
                </a:solidFill>
                <a:round/>
                <a:headEnd/>
                <a:tailEnd/>
              </a:ln>
            </p:spPr>
            <p:txBody>
              <a:bodyPr wrap="none" anchor="ctr"/>
              <a:lstStyle/>
              <a:p>
                <a:endParaRPr lang="es-ES"/>
              </a:p>
            </p:txBody>
          </p:sp>
          <p:sp>
            <p:nvSpPr>
              <p:cNvPr id="4" name="Line 6"/>
              <p:cNvSpPr>
                <a:spLocks noChangeShapeType="1"/>
              </p:cNvSpPr>
              <p:nvPr/>
            </p:nvSpPr>
            <p:spPr bwMode="auto">
              <a:xfrm>
                <a:off x="4158" y="977"/>
                <a:ext cx="676" cy="0"/>
              </a:xfrm>
              <a:prstGeom prst="line">
                <a:avLst/>
              </a:prstGeom>
              <a:noFill/>
              <a:ln w="76200">
                <a:solidFill>
                  <a:schemeClr val="tx1"/>
                </a:solidFill>
                <a:round/>
                <a:headEnd/>
                <a:tailEnd/>
              </a:ln>
            </p:spPr>
            <p:txBody>
              <a:bodyPr wrap="none" anchor="ctr"/>
              <a:lstStyle/>
              <a:p>
                <a:endParaRPr lang="es-ES"/>
              </a:p>
            </p:txBody>
          </p:sp>
          <p:sp>
            <p:nvSpPr>
              <p:cNvPr id="101411" name="Text Box 7"/>
              <p:cNvSpPr txBox="1">
                <a:spLocks noChangeArrowheads="1"/>
              </p:cNvSpPr>
              <p:nvPr/>
            </p:nvSpPr>
            <p:spPr bwMode="auto">
              <a:xfrm>
                <a:off x="2055" y="753"/>
                <a:ext cx="2115" cy="448"/>
              </a:xfrm>
              <a:prstGeom prst="rect">
                <a:avLst/>
              </a:prstGeom>
              <a:solidFill>
                <a:srgbClr val="FF9900"/>
              </a:solidFill>
              <a:ln w="9525">
                <a:solidFill>
                  <a:schemeClr val="tx1"/>
                </a:solidFill>
                <a:miter lim="800000"/>
                <a:headEnd/>
                <a:tailEnd/>
              </a:ln>
            </p:spPr>
            <p:txBody>
              <a:bodyPr>
                <a:spAutoFit/>
              </a:bodyPr>
              <a:lstStyle/>
              <a:p>
                <a:pPr algn="ctr" eaLnBrk="0" hangingPunct="0"/>
                <a:r>
                  <a:rPr lang="eu-ES" sz="2000" b="1" dirty="0">
                    <a:latin typeface="Lucida Handwriting" pitchFamily="66" charset="0"/>
                  </a:rPr>
                  <a:t>ERRESISTENTZIA OHMIKOA</a:t>
                </a:r>
                <a:endParaRPr lang="eu-ES" sz="1800" dirty="0">
                  <a:latin typeface="Lucida Handwriting" pitchFamily="66" charset="0"/>
                </a:endParaRPr>
              </a:p>
            </p:txBody>
          </p:sp>
          <p:sp>
            <p:nvSpPr>
              <p:cNvPr id="101412" name="Oval 8"/>
              <p:cNvSpPr>
                <a:spLocks noChangeArrowheads="1"/>
              </p:cNvSpPr>
              <p:nvPr/>
            </p:nvSpPr>
            <p:spPr bwMode="auto">
              <a:xfrm>
                <a:off x="1298" y="920"/>
                <a:ext cx="104" cy="107"/>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101413" name="Oval 9"/>
              <p:cNvSpPr>
                <a:spLocks noChangeArrowheads="1"/>
              </p:cNvSpPr>
              <p:nvPr/>
            </p:nvSpPr>
            <p:spPr bwMode="auto">
              <a:xfrm>
                <a:off x="4822" y="909"/>
                <a:ext cx="104" cy="107"/>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101414" name="Text Box 10"/>
              <p:cNvSpPr txBox="1">
                <a:spLocks noChangeArrowheads="1"/>
              </p:cNvSpPr>
              <p:nvPr/>
            </p:nvSpPr>
            <p:spPr bwMode="auto">
              <a:xfrm>
                <a:off x="1256" y="634"/>
                <a:ext cx="264" cy="291"/>
              </a:xfrm>
              <a:prstGeom prst="rect">
                <a:avLst/>
              </a:prstGeom>
              <a:noFill/>
              <a:ln w="9525">
                <a:noFill/>
                <a:miter lim="800000"/>
                <a:headEnd/>
                <a:tailEnd/>
              </a:ln>
            </p:spPr>
            <p:txBody>
              <a:bodyPr wrap="none">
                <a:spAutoFit/>
              </a:bodyPr>
              <a:lstStyle/>
              <a:p>
                <a:pPr eaLnBrk="0" hangingPunct="0"/>
                <a:r>
                  <a:rPr lang="eu-ES" sz="2400" b="1" dirty="0">
                    <a:latin typeface="Lucida Handwriting" pitchFamily="66" charset="0"/>
                  </a:rPr>
                  <a:t>A</a:t>
                </a:r>
              </a:p>
            </p:txBody>
          </p:sp>
          <p:sp>
            <p:nvSpPr>
              <p:cNvPr id="101415" name="Text Box 11"/>
              <p:cNvSpPr txBox="1">
                <a:spLocks noChangeArrowheads="1"/>
              </p:cNvSpPr>
              <p:nvPr/>
            </p:nvSpPr>
            <p:spPr bwMode="auto">
              <a:xfrm>
                <a:off x="4770" y="635"/>
                <a:ext cx="263" cy="291"/>
              </a:xfrm>
              <a:prstGeom prst="rect">
                <a:avLst/>
              </a:prstGeom>
              <a:noFill/>
              <a:ln w="9525">
                <a:noFill/>
                <a:miter lim="800000"/>
                <a:headEnd/>
                <a:tailEnd/>
              </a:ln>
            </p:spPr>
            <p:txBody>
              <a:bodyPr wrap="none">
                <a:spAutoFit/>
              </a:bodyPr>
              <a:lstStyle/>
              <a:p>
                <a:pPr eaLnBrk="0" hangingPunct="0"/>
                <a:r>
                  <a:rPr lang="eu-ES" sz="2400" b="1" dirty="0">
                    <a:latin typeface="Lucida Handwriting" pitchFamily="66" charset="0"/>
                  </a:rPr>
                  <a:t>B</a:t>
                </a:r>
              </a:p>
            </p:txBody>
          </p:sp>
          <p:sp>
            <p:nvSpPr>
              <p:cNvPr id="101416" name="Line 13"/>
              <p:cNvSpPr>
                <a:spLocks noChangeShapeType="1"/>
              </p:cNvSpPr>
              <p:nvPr/>
            </p:nvSpPr>
            <p:spPr bwMode="auto">
              <a:xfrm flipV="1">
                <a:off x="1712" y="965"/>
                <a:ext cx="92" cy="11"/>
              </a:xfrm>
              <a:prstGeom prst="line">
                <a:avLst/>
              </a:prstGeom>
              <a:noFill/>
              <a:ln w="63500">
                <a:solidFill>
                  <a:srgbClr val="FF213F"/>
                </a:solidFill>
                <a:round/>
                <a:headEnd/>
                <a:tailEnd type="arrow" w="med" len="med"/>
              </a:ln>
            </p:spPr>
            <p:txBody>
              <a:bodyPr wrap="none" anchor="ctr"/>
              <a:lstStyle/>
              <a:p>
                <a:endParaRPr lang="es-ES"/>
              </a:p>
            </p:txBody>
          </p:sp>
          <p:sp>
            <p:nvSpPr>
              <p:cNvPr id="101417" name="Line 14"/>
              <p:cNvSpPr>
                <a:spLocks noChangeShapeType="1"/>
              </p:cNvSpPr>
              <p:nvPr/>
            </p:nvSpPr>
            <p:spPr bwMode="auto">
              <a:xfrm flipV="1">
                <a:off x="4451" y="965"/>
                <a:ext cx="92" cy="11"/>
              </a:xfrm>
              <a:prstGeom prst="line">
                <a:avLst/>
              </a:prstGeom>
              <a:noFill/>
              <a:ln w="63500">
                <a:solidFill>
                  <a:srgbClr val="FF213F"/>
                </a:solidFill>
                <a:round/>
                <a:headEnd/>
                <a:tailEnd type="arrow" w="med" len="med"/>
              </a:ln>
            </p:spPr>
            <p:txBody>
              <a:bodyPr wrap="none" anchor="ctr"/>
              <a:lstStyle/>
              <a:p>
                <a:endParaRPr lang="es-ES"/>
              </a:p>
            </p:txBody>
          </p:sp>
          <p:sp>
            <p:nvSpPr>
              <p:cNvPr id="101418" name="Text Box 15"/>
              <p:cNvSpPr txBox="1">
                <a:spLocks noChangeArrowheads="1"/>
              </p:cNvSpPr>
              <p:nvPr/>
            </p:nvSpPr>
            <p:spPr bwMode="auto">
              <a:xfrm>
                <a:off x="4352" y="958"/>
                <a:ext cx="260" cy="446"/>
              </a:xfrm>
              <a:prstGeom prst="rect">
                <a:avLst/>
              </a:prstGeom>
              <a:noFill/>
              <a:ln w="9525">
                <a:noFill/>
                <a:miter lim="800000"/>
                <a:headEnd/>
                <a:tailEnd/>
              </a:ln>
            </p:spPr>
            <p:txBody>
              <a:bodyPr wrap="none">
                <a:spAutoFit/>
              </a:bodyPr>
              <a:lstStyle/>
              <a:p>
                <a:pPr eaLnBrk="0" hangingPunct="0"/>
                <a:r>
                  <a:rPr lang="eu-ES" sz="4000" b="1" dirty="0">
                    <a:solidFill>
                      <a:srgbClr val="FF213F"/>
                    </a:solidFill>
                    <a:latin typeface="Lucida Handwriting" pitchFamily="66" charset="0"/>
                  </a:rPr>
                  <a:t>i</a:t>
                </a:r>
                <a:endParaRPr lang="eu-ES" sz="1800" dirty="0">
                  <a:latin typeface="Lucida Handwriting" pitchFamily="66" charset="0"/>
                </a:endParaRPr>
              </a:p>
            </p:txBody>
          </p:sp>
          <p:sp>
            <p:nvSpPr>
              <p:cNvPr id="101419" name="Text Box 16"/>
              <p:cNvSpPr txBox="1">
                <a:spLocks noChangeArrowheads="1"/>
              </p:cNvSpPr>
              <p:nvPr/>
            </p:nvSpPr>
            <p:spPr bwMode="auto">
              <a:xfrm>
                <a:off x="1117" y="1014"/>
                <a:ext cx="498" cy="446"/>
              </a:xfrm>
              <a:prstGeom prst="rect">
                <a:avLst/>
              </a:prstGeom>
              <a:noFill/>
              <a:ln w="9525">
                <a:noFill/>
                <a:miter lim="800000"/>
                <a:headEnd/>
                <a:tailEnd/>
              </a:ln>
            </p:spPr>
            <p:txBody>
              <a:bodyPr wrap="none">
                <a:spAutoFit/>
              </a:bodyPr>
              <a:lstStyle/>
              <a:p>
                <a:pPr eaLnBrk="0" hangingPunct="0"/>
                <a:r>
                  <a:rPr lang="eu-ES" sz="4000" b="1" dirty="0" err="1">
                    <a:latin typeface="Lucida Handwriting" pitchFamily="66" charset="0"/>
                  </a:rPr>
                  <a:t>V</a:t>
                </a:r>
                <a:r>
                  <a:rPr lang="eu-ES" sz="4000" b="1" baseline="-25000" dirty="0" err="1">
                    <a:latin typeface="Lucida Handwriting" pitchFamily="66" charset="0"/>
                  </a:rPr>
                  <a:t>A</a:t>
                </a:r>
                <a:endParaRPr lang="eu-ES" sz="4000" b="1" dirty="0">
                  <a:latin typeface="Lucida Handwriting" pitchFamily="66" charset="0"/>
                </a:endParaRPr>
              </a:p>
            </p:txBody>
          </p:sp>
          <p:sp>
            <p:nvSpPr>
              <p:cNvPr id="101420" name="Text Box 17"/>
              <p:cNvSpPr txBox="1">
                <a:spLocks noChangeArrowheads="1"/>
              </p:cNvSpPr>
              <p:nvPr/>
            </p:nvSpPr>
            <p:spPr bwMode="auto">
              <a:xfrm>
                <a:off x="4655" y="1023"/>
                <a:ext cx="496" cy="446"/>
              </a:xfrm>
              <a:prstGeom prst="rect">
                <a:avLst/>
              </a:prstGeom>
              <a:noFill/>
              <a:ln w="9525">
                <a:noFill/>
                <a:miter lim="800000"/>
                <a:headEnd/>
                <a:tailEnd/>
              </a:ln>
            </p:spPr>
            <p:txBody>
              <a:bodyPr wrap="none">
                <a:spAutoFit/>
              </a:bodyPr>
              <a:lstStyle/>
              <a:p>
                <a:pPr eaLnBrk="0" hangingPunct="0"/>
                <a:r>
                  <a:rPr lang="eu-ES" sz="4000" b="1" dirty="0" err="1">
                    <a:latin typeface="Lucida Handwriting" pitchFamily="66" charset="0"/>
                  </a:rPr>
                  <a:t>V</a:t>
                </a:r>
                <a:r>
                  <a:rPr lang="eu-ES" sz="4000" b="1" baseline="-25000" dirty="0" err="1">
                    <a:latin typeface="Lucida Handwriting" pitchFamily="66" charset="0"/>
                  </a:rPr>
                  <a:t>B</a:t>
                </a:r>
                <a:endParaRPr lang="eu-ES" sz="4000" b="1" dirty="0">
                  <a:latin typeface="Lucida Handwriting" pitchFamily="66" charset="0"/>
                </a:endParaRPr>
              </a:p>
            </p:txBody>
          </p:sp>
        </p:grpSp>
      </p:grpSp>
      <p:sp>
        <p:nvSpPr>
          <p:cNvPr id="101402" name="Text Box 18"/>
          <p:cNvSpPr txBox="1">
            <a:spLocks noChangeArrowheads="1"/>
          </p:cNvSpPr>
          <p:nvPr/>
        </p:nvSpPr>
        <p:spPr bwMode="auto">
          <a:xfrm>
            <a:off x="744538" y="3390900"/>
            <a:ext cx="184150" cy="366713"/>
          </a:xfrm>
          <a:prstGeom prst="rect">
            <a:avLst/>
          </a:prstGeom>
          <a:noFill/>
          <a:ln w="9525">
            <a:noFill/>
            <a:miter lim="800000"/>
            <a:headEnd/>
            <a:tailEnd/>
          </a:ln>
        </p:spPr>
        <p:txBody>
          <a:bodyPr wrap="none">
            <a:spAutoFit/>
          </a:bodyPr>
          <a:lstStyle/>
          <a:p>
            <a:pPr eaLnBrk="0" hangingPunct="0"/>
            <a:endParaRPr lang="eu-ES" sz="1800"/>
          </a:p>
        </p:txBody>
      </p:sp>
      <p:graphicFrame>
        <p:nvGraphicFramePr>
          <p:cNvPr id="101395" name="Object 19"/>
          <p:cNvGraphicFramePr>
            <a:graphicFrameLocks noChangeAspect="1"/>
          </p:cNvGraphicFramePr>
          <p:nvPr/>
        </p:nvGraphicFramePr>
        <p:xfrm>
          <a:off x="3862388" y="1881188"/>
          <a:ext cx="2363787" cy="457200"/>
        </p:xfrm>
        <a:graphic>
          <a:graphicData uri="http://schemas.openxmlformats.org/presentationml/2006/ole">
            <mc:AlternateContent xmlns:mc="http://schemas.openxmlformats.org/markup-compatibility/2006">
              <mc:Choice xmlns:v="urn:schemas-microsoft-com:vml" Requires="v">
                <p:oleObj spid="_x0000_s101560" name="Ecuación" r:id="rId4" imgW="1181100" imgH="228600" progId="Equation.3">
                  <p:embed/>
                </p:oleObj>
              </mc:Choice>
              <mc:Fallback>
                <p:oleObj name="Ecuación" r:id="rId4" imgW="1181100" imgH="2286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1881188"/>
                        <a:ext cx="2363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96" name="Object 20"/>
          <p:cNvGraphicFramePr>
            <a:graphicFrameLocks noChangeAspect="1"/>
          </p:cNvGraphicFramePr>
          <p:nvPr/>
        </p:nvGraphicFramePr>
        <p:xfrm>
          <a:off x="1185863" y="2535238"/>
          <a:ext cx="5027612" cy="809625"/>
        </p:xfrm>
        <a:graphic>
          <a:graphicData uri="http://schemas.openxmlformats.org/presentationml/2006/ole">
            <mc:AlternateContent xmlns:mc="http://schemas.openxmlformats.org/markup-compatibility/2006">
              <mc:Choice xmlns:v="urn:schemas-microsoft-com:vml" Requires="v">
                <p:oleObj spid="_x0000_s101561" name="Ecuación" r:id="rId6" imgW="2527300" imgH="406400" progId="Equation.3">
                  <p:embed/>
                </p:oleObj>
              </mc:Choice>
              <mc:Fallback>
                <p:oleObj name="Ecuación" r:id="rId6" imgW="2527300" imgH="4064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5863" y="2535238"/>
                        <a:ext cx="5027612"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97" name="Object 21"/>
          <p:cNvGraphicFramePr>
            <a:graphicFrameLocks noChangeAspect="1"/>
          </p:cNvGraphicFramePr>
          <p:nvPr/>
        </p:nvGraphicFramePr>
        <p:xfrm>
          <a:off x="1184275" y="3224213"/>
          <a:ext cx="5268913" cy="1323975"/>
        </p:xfrm>
        <a:graphic>
          <a:graphicData uri="http://schemas.openxmlformats.org/presentationml/2006/ole">
            <mc:AlternateContent xmlns:mc="http://schemas.openxmlformats.org/markup-compatibility/2006">
              <mc:Choice xmlns:v="urn:schemas-microsoft-com:vml" Requires="v">
                <p:oleObj spid="_x0000_s101562" name="Ecuación" r:id="rId8" imgW="2628900" imgH="660400" progId="Equation.3">
                  <p:embed/>
                </p:oleObj>
              </mc:Choice>
              <mc:Fallback>
                <p:oleObj name="Ecuación" r:id="rId8" imgW="2628900" imgH="660400" progId="Equation.3">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4275" y="3224213"/>
                        <a:ext cx="526891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04" name="Rectangle 28"/>
          <p:cNvSpPr>
            <a:spLocks noChangeArrowheads="1"/>
          </p:cNvSpPr>
          <p:nvPr/>
        </p:nvSpPr>
        <p:spPr bwMode="auto">
          <a:xfrm>
            <a:off x="862013" y="4671896"/>
            <a:ext cx="8474075" cy="1736725"/>
          </a:xfrm>
          <a:prstGeom prst="rect">
            <a:avLst/>
          </a:prstGeom>
          <a:solidFill>
            <a:srgbClr val="FF9E35"/>
          </a:solidFill>
          <a:ln w="38100">
            <a:solidFill>
              <a:schemeClr val="tx1"/>
            </a:solidFill>
            <a:miter lim="800000"/>
            <a:headEnd/>
            <a:tailEnd/>
          </a:ln>
        </p:spPr>
        <p:txBody>
          <a:bodyPr wrap="none" anchor="ctr"/>
          <a:lstStyle/>
          <a:p>
            <a:pPr algn="ctr" eaLnBrk="0" hangingPunct="0"/>
            <a:endParaRPr lang="eu-ES"/>
          </a:p>
        </p:txBody>
      </p:sp>
      <p:sp>
        <p:nvSpPr>
          <p:cNvPr id="101398" name="Text Box 22"/>
          <p:cNvSpPr txBox="1">
            <a:spLocks noChangeArrowheads="1"/>
          </p:cNvSpPr>
          <p:nvPr/>
        </p:nvSpPr>
        <p:spPr bwMode="auto">
          <a:xfrm>
            <a:off x="870224" y="4729046"/>
            <a:ext cx="5854488" cy="369332"/>
          </a:xfrm>
          <a:prstGeom prst="rect">
            <a:avLst/>
          </a:prstGeom>
          <a:noFill/>
          <a:ln w="38100">
            <a:noFill/>
            <a:miter lim="800000"/>
            <a:headEnd/>
            <a:tailEnd/>
          </a:ln>
        </p:spPr>
        <p:txBody>
          <a:bodyPr wrap="none">
            <a:spAutoFit/>
          </a:bodyPr>
          <a:lstStyle/>
          <a:p>
            <a:pPr algn="ctr" eaLnBrk="0" hangingPunct="0"/>
            <a:r>
              <a:rPr lang="eu-ES" sz="1800" b="1" dirty="0">
                <a:latin typeface="Lucida Handwriting" pitchFamily="66" charset="0"/>
              </a:rPr>
              <a:t>KASU</a:t>
            </a:r>
            <a:r>
              <a:rPr lang="eu-ES" sz="1800" b="1" dirty="0" err="1">
                <a:latin typeface="Lucida Handwriting" pitchFamily="66" charset="0"/>
              </a:rPr>
              <a:t> PARTIKULARRA</a:t>
            </a:r>
            <a:r>
              <a:rPr lang="eu-ES" sz="1800" b="1" dirty="0">
                <a:latin typeface="Lucida Handwriting" pitchFamily="66" charset="0"/>
              </a:rPr>
              <a:t>:</a:t>
            </a:r>
            <a:r>
              <a:rPr lang="eu-ES" b="1" dirty="0">
                <a:latin typeface="Lucida Handwriting" pitchFamily="66" charset="0"/>
              </a:rPr>
              <a:t> </a:t>
            </a:r>
            <a:r>
              <a:rPr lang="eu-ES" sz="1800" b="1" dirty="0">
                <a:latin typeface="Lucida Handwriting" pitchFamily="66" charset="0"/>
              </a:rPr>
              <a:t>i</a:t>
            </a:r>
            <a:r>
              <a:rPr lang="eu-ES" sz="1800" b="1" dirty="0" err="1">
                <a:latin typeface="Lucida Handwriting" pitchFamily="66" charset="0"/>
              </a:rPr>
              <a:t> </a:t>
            </a:r>
            <a:r>
              <a:rPr lang="eu-ES" sz="1800" b="1" dirty="0">
                <a:latin typeface="Lucida Handwriting" pitchFamily="66" charset="0"/>
              </a:rPr>
              <a:t>konstantea denean</a:t>
            </a:r>
            <a:endParaRPr lang="eu-ES" dirty="0">
              <a:latin typeface="Lucida Handwriting" pitchFamily="66" charset="0"/>
            </a:endParaRPr>
          </a:p>
        </p:txBody>
      </p:sp>
      <p:graphicFrame>
        <p:nvGraphicFramePr>
          <p:cNvPr id="101399" name="Object 23"/>
          <p:cNvGraphicFramePr>
            <a:graphicFrameLocks noChangeAspect="1"/>
          </p:cNvGraphicFramePr>
          <p:nvPr/>
        </p:nvGraphicFramePr>
        <p:xfrm>
          <a:off x="1768475" y="4997334"/>
          <a:ext cx="7242175" cy="1454150"/>
        </p:xfrm>
        <a:graphic>
          <a:graphicData uri="http://schemas.openxmlformats.org/presentationml/2006/ole">
            <mc:AlternateContent xmlns:mc="http://schemas.openxmlformats.org/markup-compatibility/2006">
              <mc:Choice xmlns:v="urn:schemas-microsoft-com:vml" Requires="v">
                <p:oleObj spid="_x0000_s101563" name="Ecuación" r:id="rId10" imgW="3035300" imgH="660400" progId="Equation.3">
                  <p:embed/>
                </p:oleObj>
              </mc:Choice>
              <mc:Fallback>
                <p:oleObj name="Ecuación" r:id="rId10" imgW="3035300" imgH="660400" progId="Equation.3">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8475" y="4997334"/>
                        <a:ext cx="7242175" cy="1454150"/>
                      </a:xfrm>
                      <a:prstGeom prst="rect">
                        <a:avLst/>
                      </a:prstGeom>
                      <a:noFill/>
                      <a:ln>
                        <a:noFill/>
                      </a:ln>
                      <a:effectLst/>
                      <a:extLst>
                        <a:ext uri="{909E8E84-426E-40DD-AFC4-6F175D3DCCD1}">
                          <a14:hiddenFill xmlns:a14="http://schemas.microsoft.com/office/drawing/2010/main">
                            <a:solidFill>
                              <a:srgbClr val="FF9E35"/>
                            </a:solidFill>
                          </a14:hiddenFill>
                        </a:ext>
                        <a:ext uri="{91240B29-F687-4F45-9708-019B960494DF}">
                          <a14:hiddenLine xmlns:a14="http://schemas.microsoft.com/office/drawing/2010/main" w="476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07" name="AutoShape 31"/>
          <p:cNvSpPr>
            <a:spLocks/>
          </p:cNvSpPr>
          <p:nvPr/>
        </p:nvSpPr>
        <p:spPr bwMode="auto">
          <a:xfrm>
            <a:off x="6299200" y="2481263"/>
            <a:ext cx="533400" cy="1793875"/>
          </a:xfrm>
          <a:prstGeom prst="rightBrace">
            <a:avLst>
              <a:gd name="adj1" fmla="val 28026"/>
              <a:gd name="adj2" fmla="val 50000"/>
            </a:avLst>
          </a:prstGeom>
          <a:noFill/>
          <a:ln w="9525">
            <a:solidFill>
              <a:schemeClr val="tx1"/>
            </a:solidFill>
            <a:round/>
            <a:headEnd/>
            <a:tailEnd/>
          </a:ln>
        </p:spPr>
        <p:txBody>
          <a:bodyPr wrap="none" anchor="ctr"/>
          <a:lstStyle/>
          <a:p>
            <a:pPr algn="ctr" eaLnBrk="0" hangingPunct="0"/>
            <a:endParaRPr lang="eu-ES"/>
          </a:p>
        </p:txBody>
      </p:sp>
      <p:sp>
        <p:nvSpPr>
          <p:cNvPr id="101408" name="Text Box 32"/>
          <p:cNvSpPr txBox="1">
            <a:spLocks noChangeArrowheads="1"/>
          </p:cNvSpPr>
          <p:nvPr/>
        </p:nvSpPr>
        <p:spPr bwMode="auto">
          <a:xfrm>
            <a:off x="7019925" y="3059113"/>
            <a:ext cx="2134708" cy="584775"/>
          </a:xfrm>
          <a:prstGeom prst="rect">
            <a:avLst/>
          </a:prstGeom>
          <a:solidFill>
            <a:srgbClr val="FFFF00"/>
          </a:solidFill>
          <a:ln w="9525">
            <a:solidFill>
              <a:schemeClr val="tx1"/>
            </a:solidFill>
            <a:miter lim="800000"/>
            <a:headEnd/>
            <a:tailEnd/>
          </a:ln>
        </p:spPr>
        <p:txBody>
          <a:bodyPr wrap="square">
            <a:spAutoFit/>
          </a:bodyPr>
          <a:lstStyle/>
          <a:p>
            <a:pPr algn="ctr" eaLnBrk="0" hangingPunct="0"/>
            <a:r>
              <a:rPr lang="eu-ES" dirty="0" err="1">
                <a:latin typeface="Lucida Handwriting" pitchFamily="66" charset="0"/>
              </a:rPr>
              <a:t>BERO-ENERGIA</a:t>
            </a:r>
            <a:endParaRPr lang="eu-ES" dirty="0">
              <a:latin typeface="Lucida Handwriting" pitchFamily="66" charset="0"/>
            </a:endParaRPr>
          </a:p>
          <a:p>
            <a:pPr algn="ctr" eaLnBrk="0" hangingPunct="0"/>
            <a:r>
              <a:rPr lang="eu-ES" dirty="0">
                <a:latin typeface="Lucida Handwriting" pitchFamily="66" charset="0"/>
              </a:rPr>
              <a:t>JOULE</a:t>
            </a:r>
            <a:r>
              <a:rPr lang="eu-ES" dirty="0" err="1">
                <a:latin typeface="Lucida Handwriting" pitchFamily="66" charset="0"/>
              </a:rPr>
              <a:t> EFEK</a:t>
            </a:r>
            <a:r>
              <a:rPr lang="eu-ES" dirty="0">
                <a:latin typeface="Lucida Handwriting" pitchFamily="66" charset="0"/>
              </a:rPr>
              <a:t>TUA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56" presetClass="entr" presetSubtype="59106040" fill="hold" grpId="0" nodeType="clickEffect">
                                  <p:stCondLst>
                                    <p:cond delay="0"/>
                                  </p:stCondLst>
                                  <p:childTnLst>
                                    <p:set>
                                      <p:cBhvr>
                                        <p:cTn id="6" dur="1" fill="hold">
                                          <p:stCondLst>
                                            <p:cond delay="499"/>
                                          </p:stCondLst>
                                        </p:cTn>
                                        <p:tgtEl>
                                          <p:spTgt spid="101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1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1395"/>
                                        </p:tgtEl>
                                        <p:attrNameLst>
                                          <p:attrName>style.visibility</p:attrName>
                                        </p:attrNameLst>
                                      </p:cBhvr>
                                      <p:to>
                                        <p:strVal val="visible"/>
                                      </p:to>
                                    </p:set>
                                    <p:animEffect transition="in" filter="wipe(left)">
                                      <p:cBhvr>
                                        <p:cTn id="15" dur="5000"/>
                                        <p:tgtEl>
                                          <p:spTgt spid="1013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1396"/>
                                        </p:tgtEl>
                                        <p:attrNameLst>
                                          <p:attrName>style.visibility</p:attrName>
                                        </p:attrNameLst>
                                      </p:cBhvr>
                                      <p:to>
                                        <p:strVal val="visible"/>
                                      </p:to>
                                    </p:set>
                                    <p:animEffect transition="in" filter="wipe(left)">
                                      <p:cBhvr>
                                        <p:cTn id="20" dur="5000"/>
                                        <p:tgtEl>
                                          <p:spTgt spid="10139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1397"/>
                                        </p:tgtEl>
                                        <p:attrNameLst>
                                          <p:attrName>style.visibility</p:attrName>
                                        </p:attrNameLst>
                                      </p:cBhvr>
                                      <p:to>
                                        <p:strVal val="visible"/>
                                      </p:to>
                                    </p:set>
                                    <p:animEffect transition="in" filter="wipe(left)">
                                      <p:cBhvr>
                                        <p:cTn id="25" dur="5000"/>
                                        <p:tgtEl>
                                          <p:spTgt spid="101397"/>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01407"/>
                                        </p:tgtEl>
                                        <p:attrNameLst>
                                          <p:attrName>style.visibility</p:attrName>
                                        </p:attrNameLst>
                                      </p:cBhvr>
                                      <p:to>
                                        <p:strVal val="visible"/>
                                      </p:to>
                                    </p:set>
                                    <p:anim to="" calcmode="lin" valueType="num">
                                      <p:cBhvr>
                                        <p:cTn id="30" dur="1" fill="hold"/>
                                        <p:tgtEl>
                                          <p:spTgt spid="101407"/>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1408"/>
                                        </p:tgtEl>
                                        <p:attrNameLst>
                                          <p:attrName>style.visibility</p:attrName>
                                        </p:attrNameLst>
                                      </p:cBhvr>
                                      <p:to>
                                        <p:strVal val="visible"/>
                                      </p:to>
                                    </p:set>
                                    <p:animEffect transition="in" filter="fade">
                                      <p:cBhvr>
                                        <p:cTn id="35" dur="2000"/>
                                        <p:tgtEl>
                                          <p:spTgt spid="1014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1404"/>
                                        </p:tgtEl>
                                        <p:attrNameLst>
                                          <p:attrName>style.visibility</p:attrName>
                                        </p:attrNameLst>
                                      </p:cBhvr>
                                      <p:to>
                                        <p:strVal val="visible"/>
                                      </p:to>
                                    </p:set>
                                    <p:animEffect transition="in" filter="fade">
                                      <p:cBhvr>
                                        <p:cTn id="40" dur="2000"/>
                                        <p:tgtEl>
                                          <p:spTgt spid="10140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1398"/>
                                        </p:tgtEl>
                                        <p:attrNameLst>
                                          <p:attrName>style.visibility</p:attrName>
                                        </p:attrNameLst>
                                      </p:cBhvr>
                                      <p:to>
                                        <p:strVal val="visible"/>
                                      </p:to>
                                    </p:set>
                                    <p:animEffect transition="in" filter="wipe(left)">
                                      <p:cBhvr>
                                        <p:cTn id="45" dur="5000"/>
                                        <p:tgtEl>
                                          <p:spTgt spid="10139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1399"/>
                                        </p:tgtEl>
                                        <p:attrNameLst>
                                          <p:attrName>style.visibility</p:attrName>
                                        </p:attrNameLst>
                                      </p:cBhvr>
                                      <p:to>
                                        <p:strVal val="visible"/>
                                      </p:to>
                                    </p:set>
                                    <p:animEffect transition="in" filter="wipe(left)">
                                      <p:cBhvr>
                                        <p:cTn id="50" dur="5000"/>
                                        <p:tgtEl>
                                          <p:spTgt spid="10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utoUpdateAnimBg="0"/>
      <p:bldP spid="101404" grpId="0" animBg="1"/>
      <p:bldP spid="101398" grpId="0"/>
      <p:bldP spid="101407" grpId="0" animBg="1"/>
      <p:bldP spid="10140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821" name="Rectangle 93"/>
          <p:cNvSpPr>
            <a:spLocks noGrp="1" noChangeArrowheads="1"/>
          </p:cNvSpPr>
          <p:nvPr>
            <p:ph type="title" idx="4294967295"/>
          </p:nvPr>
        </p:nvSpPr>
        <p:spPr bwMode="auto">
          <a:xfrm>
            <a:off x="2098589" y="37138"/>
            <a:ext cx="5708822" cy="738616"/>
          </a:xfrm>
          <a:prstGeom prst="rect">
            <a:avLst/>
          </a:prstGeom>
          <a:noFill/>
          <a:ln>
            <a:miter lim="800000"/>
            <a:headEnd/>
            <a:tailEnd/>
          </a:ln>
        </p:spPr>
        <p:txBody>
          <a:bodyPr/>
          <a:lstStyle/>
          <a:p>
            <a:r>
              <a:rPr lang="eu-ES" u="sng" dirty="0" smtClean="0">
                <a:latin typeface="Lucida Handwriting" pitchFamily="66" charset="0"/>
              </a:rPr>
              <a:t>EROALE</a:t>
            </a:r>
            <a:r>
              <a:rPr lang="eu-ES" u="sng" dirty="0" err="1" smtClean="0">
                <a:latin typeface="Lucida Handwriting" pitchFamily="66" charset="0"/>
              </a:rPr>
              <a:t> MOTAK</a:t>
            </a:r>
            <a:endParaRPr lang="eu-ES" u="sng" dirty="0" smtClean="0">
              <a:latin typeface="Lucida Handwriting" pitchFamily="66" charset="0"/>
            </a:endParaRPr>
          </a:p>
        </p:txBody>
      </p:sp>
      <p:sp>
        <p:nvSpPr>
          <p:cNvPr id="73822" name="Rectangle 94"/>
          <p:cNvSpPr>
            <a:spLocks noGrp="1" noChangeArrowheads="1"/>
          </p:cNvSpPr>
          <p:nvPr>
            <p:ph type="body" idx="4294967295"/>
          </p:nvPr>
        </p:nvSpPr>
        <p:spPr bwMode="auto">
          <a:xfrm>
            <a:off x="151606" y="5991828"/>
            <a:ext cx="9754394" cy="1133368"/>
          </a:xfrm>
          <a:prstGeom prst="rect">
            <a:avLst/>
          </a:prstGeom>
          <a:solidFill>
            <a:schemeClr val="bg1"/>
          </a:solidFill>
          <a:ln>
            <a:miter lim="800000"/>
            <a:headEnd/>
            <a:tailEnd/>
          </a:ln>
        </p:spPr>
        <p:txBody>
          <a:bodyPr/>
          <a:lstStyle/>
          <a:p>
            <a:pPr>
              <a:lnSpc>
                <a:spcPct val="200000"/>
              </a:lnSpc>
            </a:pPr>
            <a:r>
              <a:rPr lang="eu-ES" sz="2800" b="1" i="1" dirty="0" smtClean="0">
                <a:solidFill>
                  <a:srgbClr val="EE3639"/>
                </a:solidFill>
                <a:latin typeface="Lucida Handwriting" pitchFamily="66" charset="0"/>
              </a:rPr>
              <a:t>ERDIEROALEAK (elektroiak eta hutsuneak)</a:t>
            </a:r>
            <a:endParaRPr lang="eu-ES" sz="2800" dirty="0" smtClean="0">
              <a:latin typeface="Lucida Handwriting" pitchFamily="66" charset="0"/>
            </a:endParaRPr>
          </a:p>
        </p:txBody>
      </p:sp>
      <p:sp>
        <p:nvSpPr>
          <p:cNvPr id="4" name="Rectangle 94"/>
          <p:cNvSpPr txBox="1">
            <a:spLocks noChangeArrowheads="1"/>
          </p:cNvSpPr>
          <p:nvPr/>
        </p:nvSpPr>
        <p:spPr bwMode="auto">
          <a:xfrm>
            <a:off x="0" y="1156592"/>
            <a:ext cx="5840089" cy="862214"/>
          </a:xfrm>
          <a:prstGeom prst="rect">
            <a:avLst/>
          </a:prstGeom>
          <a:solidFill>
            <a:schemeClr val="bg1"/>
          </a:solidFill>
          <a:ln>
            <a:miter lim="800000"/>
            <a:headEnd/>
            <a:tailEnd/>
          </a:ln>
        </p:spPr>
        <p:txBody>
          <a:bodyPr/>
          <a:lstStyle/>
          <a:p>
            <a:pPr marL="342900" marR="0" lvl="0" indent="-342900" algn="l" defTabSz="914400" rtl="0" eaLnBrk="0" fontAlgn="base" latinLnBrk="0" hangingPunct="0">
              <a:lnSpc>
                <a:spcPct val="200000"/>
              </a:lnSpc>
              <a:spcBef>
                <a:spcPct val="20000"/>
              </a:spcBef>
              <a:spcAft>
                <a:spcPct val="0"/>
              </a:spcAft>
              <a:buClrTx/>
              <a:buSzTx/>
              <a:buFont typeface="Arial" charset="0"/>
              <a:buChar char="•"/>
              <a:tabLst/>
              <a:defRPr/>
            </a:pPr>
            <a:r>
              <a:rPr kumimoji="0" lang="eu-ES" sz="2800" b="1" i="0" u="none" strike="noStrike" kern="1200" cap="none" spc="0" normalizeH="0" baseline="0" noProof="0" dirty="0" smtClean="0">
                <a:ln>
                  <a:noFill/>
                </a:ln>
                <a:solidFill>
                  <a:srgbClr val="BFB058"/>
                </a:solidFill>
                <a:effectLst/>
                <a:uLnTx/>
                <a:uFillTx/>
                <a:latin typeface="Lucida Handwriting" pitchFamily="66" charset="0"/>
                <a:ea typeface="+mn-ea"/>
                <a:cs typeface="+mn-cs"/>
              </a:rPr>
              <a:t>METALIKOAK (elektroiak)</a:t>
            </a:r>
            <a:endParaRPr kumimoji="0" lang="eu-ES" sz="2800" b="0" i="0" u="none" strike="noStrike" kern="1200" cap="none" spc="0" normalizeH="0" baseline="0" noProof="0" dirty="0" smtClean="0">
              <a:ln>
                <a:noFill/>
              </a:ln>
              <a:solidFill>
                <a:schemeClr val="tx1"/>
              </a:solidFill>
              <a:effectLst/>
              <a:uLnTx/>
              <a:uFillTx/>
              <a:latin typeface="Lucida Handwriting" pitchFamily="66" charset="0"/>
              <a:ea typeface="+mn-ea"/>
              <a:cs typeface="+mn-cs"/>
            </a:endParaRPr>
          </a:p>
        </p:txBody>
      </p:sp>
      <p:sp>
        <p:nvSpPr>
          <p:cNvPr id="5" name="Rectangle 94"/>
          <p:cNvSpPr txBox="1">
            <a:spLocks noChangeArrowheads="1"/>
          </p:cNvSpPr>
          <p:nvPr/>
        </p:nvSpPr>
        <p:spPr bwMode="auto">
          <a:xfrm>
            <a:off x="151606" y="2011614"/>
            <a:ext cx="9754394" cy="1111596"/>
          </a:xfrm>
          <a:prstGeom prst="rect">
            <a:avLst/>
          </a:prstGeom>
          <a:solidFill>
            <a:schemeClr val="bg1"/>
          </a:solidFill>
          <a:ln>
            <a:miter lim="800000"/>
            <a:headEnd/>
            <a:tailEnd/>
          </a:ln>
        </p:spPr>
        <p:txBody>
          <a:bodyPr/>
          <a:lstStyle/>
          <a:p>
            <a:pPr marL="342900" marR="0" lvl="0" indent="-342900" algn="l" defTabSz="914400" rtl="0" eaLnBrk="0" fontAlgn="base" latinLnBrk="0" hangingPunct="0">
              <a:lnSpc>
                <a:spcPct val="200000"/>
              </a:lnSpc>
              <a:spcBef>
                <a:spcPct val="20000"/>
              </a:spcBef>
              <a:spcAft>
                <a:spcPct val="0"/>
              </a:spcAft>
              <a:buClrTx/>
              <a:buSzTx/>
              <a:buFont typeface="Arial" charset="0"/>
              <a:buChar char="•"/>
              <a:tabLst/>
              <a:defRPr/>
            </a:pPr>
            <a:r>
              <a:rPr kumimoji="0" lang="eu-ES" sz="2800" b="0" i="0" u="none" strike="noStrike" kern="1200" cap="none" spc="0" normalizeH="0" baseline="0" noProof="0" dirty="0" smtClean="0">
                <a:ln>
                  <a:noFill/>
                </a:ln>
                <a:solidFill>
                  <a:schemeClr val="tx1"/>
                </a:solidFill>
                <a:effectLst/>
                <a:uLnTx/>
                <a:uFillTx/>
                <a:latin typeface="Lucida Handwriting" pitchFamily="66" charset="0"/>
                <a:ea typeface="+mn-ea"/>
                <a:cs typeface="+mn-cs"/>
              </a:rPr>
              <a:t>ELEKTROLITOAK (ioi positibo eta negatiboak)</a:t>
            </a:r>
          </a:p>
        </p:txBody>
      </p:sp>
      <p:sp>
        <p:nvSpPr>
          <p:cNvPr id="6" name="Rectangle 94"/>
          <p:cNvSpPr txBox="1">
            <a:spLocks noChangeArrowheads="1"/>
          </p:cNvSpPr>
          <p:nvPr/>
        </p:nvSpPr>
        <p:spPr bwMode="auto">
          <a:xfrm>
            <a:off x="151606" y="2985390"/>
            <a:ext cx="9754394" cy="2025997"/>
          </a:xfrm>
          <a:prstGeom prst="rect">
            <a:avLst/>
          </a:prstGeom>
          <a:solidFill>
            <a:schemeClr val="bg1"/>
          </a:solidFill>
          <a:ln>
            <a:miter lim="800000"/>
            <a:headEnd/>
            <a:tailEnd/>
          </a:ln>
        </p:spPr>
        <p:txBody>
          <a:bodyPr/>
          <a:lstStyle/>
          <a:p>
            <a:pPr marL="342900" marR="0" lvl="1" indent="-342900" algn="l" defTabSz="914400" rtl="0" eaLnBrk="0" fontAlgn="base" latinLnBrk="0" hangingPunct="0">
              <a:lnSpc>
                <a:spcPct val="200000"/>
              </a:lnSpc>
              <a:spcBef>
                <a:spcPct val="20000"/>
              </a:spcBef>
              <a:spcAft>
                <a:spcPct val="0"/>
              </a:spcAft>
              <a:buClrTx/>
              <a:buSzTx/>
              <a:buFont typeface="Arial" charset="0"/>
              <a:buChar char="•"/>
              <a:tabLst/>
              <a:defRPr/>
            </a:pPr>
            <a:r>
              <a:rPr kumimoji="0" lang="eu-ES" sz="2800" b="0" i="0" u="none" strike="noStrike" kern="1200" cap="none" spc="0" normalizeH="0" baseline="0" noProof="0" dirty="0" smtClean="0">
                <a:ln>
                  <a:noFill/>
                </a:ln>
                <a:solidFill>
                  <a:schemeClr val="tx1"/>
                </a:solidFill>
                <a:effectLst/>
                <a:uLnTx/>
                <a:uFillTx/>
                <a:latin typeface="Lucida Handwriting" pitchFamily="66" charset="0"/>
                <a:ea typeface="+mn-ea"/>
                <a:cs typeface="+mn-cs"/>
              </a:rPr>
              <a:t>GASAK</a:t>
            </a:r>
            <a:r>
              <a:rPr kumimoji="0" lang="eu-ES" sz="2800" b="1" i="0" u="none" strike="noStrike" kern="1200" cap="none" spc="0" normalizeH="0" baseline="0" noProof="0" dirty="0" smtClean="0">
                <a:ln>
                  <a:noFill/>
                </a:ln>
                <a:solidFill>
                  <a:srgbClr val="FF0000"/>
                </a:solidFill>
                <a:effectLst/>
                <a:uLnTx/>
                <a:uFillTx/>
                <a:latin typeface="+mn-lt"/>
                <a:ea typeface="+mn-ea"/>
                <a:cs typeface="+mn-cs"/>
              </a:rPr>
              <a:t> (deskargaz ionizaturiko gasak)</a:t>
            </a:r>
            <a:r>
              <a:rPr kumimoji="0" lang="eu-ES" sz="2800" b="0" i="0" u="none" strike="noStrike" kern="1200" cap="none" spc="0" normalizeH="0" baseline="0" noProof="0" dirty="0" smtClean="0">
                <a:ln>
                  <a:noFill/>
                </a:ln>
                <a:solidFill>
                  <a:schemeClr val="tx1"/>
                </a:solidFill>
                <a:effectLst/>
                <a:uLnTx/>
                <a:uFillTx/>
                <a:latin typeface="Lucida Handwriting" pitchFamily="66" charset="0"/>
                <a:ea typeface="+mn-ea"/>
                <a:cs typeface="+mn-cs"/>
              </a:rPr>
              <a:t>(elektroiak eta ioi positiboak)</a:t>
            </a:r>
          </a:p>
        </p:txBody>
      </p:sp>
      <p:sp>
        <p:nvSpPr>
          <p:cNvPr id="7" name="Rectangle 94"/>
          <p:cNvSpPr txBox="1">
            <a:spLocks noChangeArrowheads="1"/>
          </p:cNvSpPr>
          <p:nvPr/>
        </p:nvSpPr>
        <p:spPr bwMode="auto">
          <a:xfrm>
            <a:off x="151606" y="4944819"/>
            <a:ext cx="9754394" cy="1004719"/>
          </a:xfrm>
          <a:prstGeom prst="rect">
            <a:avLst/>
          </a:prstGeom>
          <a:solidFill>
            <a:schemeClr val="bg1"/>
          </a:solidFill>
          <a:ln>
            <a:miter lim="800000"/>
            <a:headEnd/>
            <a:tailEnd/>
          </a:ln>
        </p:spPr>
        <p:txBody>
          <a:bodyPr/>
          <a:lstStyle/>
          <a:p>
            <a:pPr marL="342900" marR="0" lvl="0" indent="-342900" algn="l" defTabSz="914400" rtl="0" eaLnBrk="0" fontAlgn="base" latinLnBrk="0" hangingPunct="0">
              <a:lnSpc>
                <a:spcPct val="200000"/>
              </a:lnSpc>
              <a:spcBef>
                <a:spcPct val="20000"/>
              </a:spcBef>
              <a:spcAft>
                <a:spcPct val="0"/>
              </a:spcAft>
              <a:buClrTx/>
              <a:buSzTx/>
              <a:buFont typeface="Arial" charset="0"/>
              <a:buChar char="•"/>
              <a:tabLst/>
              <a:defRPr/>
            </a:pPr>
            <a:r>
              <a:rPr kumimoji="0" lang="eu-ES" sz="2800" b="0" i="0" u="none" strike="noStrike" kern="1200" cap="none" spc="0" normalizeH="0" baseline="0" noProof="0" dirty="0" smtClean="0">
                <a:ln>
                  <a:noFill/>
                </a:ln>
                <a:solidFill>
                  <a:schemeClr val="tx1"/>
                </a:solidFill>
                <a:effectLst/>
                <a:uLnTx/>
                <a:uFillTx/>
                <a:latin typeface="Lucida Handwriting" pitchFamily="66" charset="0"/>
                <a:ea typeface="+mn-ea"/>
                <a:cs typeface="+mn-cs"/>
              </a:rPr>
              <a:t>DIELEKTRIKO URTUAK(ioiak)</a:t>
            </a:r>
          </a:p>
        </p:txBody>
      </p:sp>
      <p:sp>
        <p:nvSpPr>
          <p:cNvPr id="8" name="AutoShape 27">
            <a:hlinkClick r:id="" action="ppaction://hlinkshowjump?jump=nextslide" highlightClick="1"/>
          </p:cNvPr>
          <p:cNvSpPr>
            <a:spLocks noChangeAspect="1" noChangeArrowheads="1"/>
          </p:cNvSpPr>
          <p:nvPr/>
        </p:nvSpPr>
        <p:spPr bwMode="auto">
          <a:xfrm>
            <a:off x="9114367" y="2861272"/>
            <a:ext cx="261938" cy="261938"/>
          </a:xfrm>
          <a:prstGeom prst="actionButtonForwardNext">
            <a:avLst/>
          </a:prstGeom>
          <a:solidFill>
            <a:schemeClr val="accent1"/>
          </a:solidFill>
          <a:ln w="9525">
            <a:noFill/>
            <a:miter lim="800000"/>
            <a:headEnd/>
            <a:tailEnd/>
          </a:ln>
        </p:spPr>
        <p:txBody>
          <a:bodyPr wrap="none" anchor="ctr"/>
          <a:lstStyle/>
          <a:p>
            <a:pPr algn="ctr" eaLnBrk="0" hangingPunct="0"/>
            <a:endParaRPr lang="eu-ES"/>
          </a:p>
        </p:txBody>
      </p:sp>
      <p:sp>
        <p:nvSpPr>
          <p:cNvPr id="9" name="AutoShape 27">
            <a:hlinkClick r:id="rId3" action="ppaction://hlinksldjump" highlightClick="1"/>
          </p:cNvPr>
          <p:cNvSpPr>
            <a:spLocks noChangeAspect="1" noChangeArrowheads="1"/>
          </p:cNvSpPr>
          <p:nvPr/>
        </p:nvSpPr>
        <p:spPr bwMode="auto">
          <a:xfrm>
            <a:off x="9376305" y="6727031"/>
            <a:ext cx="261938" cy="261938"/>
          </a:xfrm>
          <a:prstGeom prst="actionButtonForwardNext">
            <a:avLst/>
          </a:prstGeom>
          <a:solidFill>
            <a:schemeClr val="accent1"/>
          </a:solidFill>
          <a:ln w="9525">
            <a:noFill/>
            <a:miter lim="800000"/>
            <a:headEnd/>
            <a:tailEnd/>
          </a:ln>
        </p:spPr>
        <p:txBody>
          <a:bodyPr wrap="none" anchor="ctr"/>
          <a:lstStyle/>
          <a:p>
            <a:pPr algn="ctr" eaLnBrk="0" hangingPunct="0"/>
            <a:endParaRPr lang="eu-ES"/>
          </a:p>
        </p:txBody>
      </p:sp>
      <p:sp>
        <p:nvSpPr>
          <p:cNvPr id="10" name="AutoShape 27">
            <a:hlinkClick r:id="rId4" action="ppaction://hlinksldjump" highlightClick="1"/>
          </p:cNvPr>
          <p:cNvSpPr>
            <a:spLocks noChangeAspect="1" noChangeArrowheads="1"/>
          </p:cNvSpPr>
          <p:nvPr/>
        </p:nvSpPr>
        <p:spPr bwMode="auto">
          <a:xfrm>
            <a:off x="3915278" y="4228101"/>
            <a:ext cx="261938" cy="261938"/>
          </a:xfrm>
          <a:prstGeom prst="actionButtonForwardNext">
            <a:avLst/>
          </a:prstGeom>
          <a:solidFill>
            <a:schemeClr val="accent1"/>
          </a:solidFill>
          <a:ln w="9525">
            <a:noFill/>
            <a:miter lim="800000"/>
            <a:headEnd/>
            <a:tailEnd/>
          </a:ln>
        </p:spPr>
        <p:txBody>
          <a:bodyPr wrap="none" anchor="ctr"/>
          <a:lstStyle/>
          <a:p>
            <a:pPr algn="ctr" eaLnBrk="0" hangingPunct="0"/>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8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8"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
                                            <p:txEl>
                                              <p:pRg st="0" end="0"/>
                                            </p:txEl>
                                          </p:spTgt>
                                        </p:tgtEl>
                                        <p:attrNameLst>
                                          <p:attrName>fill.type</p:attrName>
                                        </p:attrNameLst>
                                      </p:cBhvr>
                                      <p:to>
                                        <p:strVal val="solid"/>
                                      </p:to>
                                    </p:set>
                                  </p:childTnLst>
                                </p:cTn>
                              </p:par>
                            </p:childTnLst>
                          </p:cTn>
                        </p:par>
                        <p:par>
                          <p:cTn id="21" fill="hold">
                            <p:stCondLst>
                              <p:cond delay="16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8"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6">
                                            <p:txEl>
                                              <p:pRg st="0" end="0"/>
                                            </p:txEl>
                                          </p:spTgt>
                                        </p:tgtEl>
                                        <p:attrNameLst>
                                          <p:attrName>fill.type</p:attrName>
                                        </p:attrNameLst>
                                      </p:cBhvr>
                                      <p:to>
                                        <p:strVal val="solid"/>
                                      </p:to>
                                    </p:set>
                                  </p:childTnLst>
                                </p:cTn>
                              </p:par>
                            </p:childTnLst>
                          </p:cTn>
                        </p:par>
                        <p:par>
                          <p:cTn id="31" fill="hold">
                            <p:stCondLst>
                              <p:cond delay="2480"/>
                            </p:stCondLst>
                            <p:childTnLst>
                              <p:par>
                                <p:cTn id="32" presetID="1"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7">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73822">
                                            <p:txEl>
                                              <p:pRg st="0" end="0"/>
                                            </p:txEl>
                                          </p:spTgt>
                                        </p:tgtEl>
                                        <p:attrNameLst>
                                          <p:attrName>style.visibility</p:attrName>
                                        </p:attrNameLst>
                                      </p:cBhvr>
                                      <p:to>
                                        <p:strVal val="visible"/>
                                      </p:to>
                                    </p:set>
                                    <p:anim calcmode="discrete" valueType="clr">
                                      <p:cBhvr override="childStyle">
                                        <p:cTn id="45" dur="80"/>
                                        <p:tgtEl>
                                          <p:spTgt spid="738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73822">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73822">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21" grpId="0" animBg="1"/>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3" name="Text Box 2"/>
          <p:cNvSpPr txBox="1">
            <a:spLocks noChangeArrowheads="1"/>
          </p:cNvSpPr>
          <p:nvPr/>
        </p:nvSpPr>
        <p:spPr bwMode="auto">
          <a:xfrm>
            <a:off x="377825" y="198261"/>
            <a:ext cx="9248775" cy="2400657"/>
          </a:xfrm>
          <a:prstGeom prst="rect">
            <a:avLst/>
          </a:prstGeom>
          <a:noFill/>
          <a:ln w="9525" algn="ctr">
            <a:noFill/>
            <a:miter lim="800000"/>
            <a:headEnd/>
            <a:tailEnd/>
          </a:ln>
        </p:spPr>
        <p:txBody>
          <a:bodyPr lIns="0" tIns="0" rIns="0" bIns="0" anchor="ctr" anchorCtr="1">
            <a:spAutoFit/>
          </a:bodyPr>
          <a:lstStyle/>
          <a:p>
            <a:pPr indent="900113" algn="just" eaLnBrk="0" hangingPunct="0">
              <a:lnSpc>
                <a:spcPct val="150000"/>
              </a:lnSpc>
            </a:pPr>
            <a:r>
              <a:rPr lang="es-ES" sz="2400" b="1" dirty="0"/>
              <a:t> </a:t>
            </a:r>
            <a:r>
              <a:rPr lang="pt-PT" sz="2000" b="1" dirty="0" smtClean="0">
                <a:latin typeface="Comic Sans MS" pitchFamily="66" charset="0"/>
              </a:rPr>
              <a:t>K.E.7</a:t>
            </a:r>
            <a:r>
              <a:rPr lang="pt-PT" sz="2000" b="1" dirty="0">
                <a:latin typeface="Comic Sans MS" pitchFamily="66" charset="0"/>
              </a:rPr>
              <a:t>.- </a:t>
            </a:r>
            <a:r>
              <a:rPr lang="pt-PT" sz="2000" dirty="0">
                <a:latin typeface="Comic Sans MS" pitchFamily="66" charset="0"/>
              </a:rPr>
              <a:t>R</a:t>
            </a:r>
            <a:r>
              <a:rPr lang="pt-PT" sz="2000" baseline="-25000" dirty="0">
                <a:latin typeface="Comic Sans MS" pitchFamily="66" charset="0"/>
              </a:rPr>
              <a:t>1</a:t>
            </a:r>
            <a:r>
              <a:rPr lang="pt-PT" sz="2000" dirty="0">
                <a:latin typeface="Comic Sans MS" pitchFamily="66" charset="0"/>
              </a:rPr>
              <a:t> eta R</a:t>
            </a:r>
            <a:r>
              <a:rPr lang="pt-PT" sz="2000" baseline="-25000" dirty="0">
                <a:latin typeface="Comic Sans MS" pitchFamily="66" charset="0"/>
              </a:rPr>
              <a:t>2</a:t>
            </a:r>
            <a:r>
              <a:rPr lang="pt-PT" sz="2000" dirty="0">
                <a:latin typeface="Comic Sans MS" pitchFamily="66" charset="0"/>
              </a:rPr>
              <a:t> erresistentziak lerroan konektatzen dira eta elkarteari V</a:t>
            </a:r>
            <a:r>
              <a:rPr lang="pt-PT" sz="2000" baseline="-25000" dirty="0">
                <a:latin typeface="Comic Sans MS" pitchFamily="66" charset="0"/>
              </a:rPr>
              <a:t>0</a:t>
            </a:r>
            <a:r>
              <a:rPr lang="pt-PT" sz="2000" dirty="0">
                <a:latin typeface="Comic Sans MS" pitchFamily="66" charset="0"/>
              </a:rPr>
              <a:t> tentsioa ezartzen zaio. Egoera honetan multzoak 400 </a:t>
            </a:r>
            <a:r>
              <a:rPr lang="pt-PT" sz="2000" dirty="0" smtClean="0">
                <a:latin typeface="Comic Sans MS" pitchFamily="66" charset="0"/>
              </a:rPr>
              <a:t>watt </a:t>
            </a:r>
            <a:r>
              <a:rPr lang="pt-PT" sz="2000" dirty="0">
                <a:latin typeface="Comic Sans MS" pitchFamily="66" charset="0"/>
              </a:rPr>
              <a:t>konsumitzen ditu. R</a:t>
            </a:r>
            <a:r>
              <a:rPr lang="pt-PT" sz="2000" baseline="-25000" dirty="0">
                <a:latin typeface="Comic Sans MS" pitchFamily="66" charset="0"/>
              </a:rPr>
              <a:t>1</a:t>
            </a:r>
            <a:r>
              <a:rPr lang="pt-PT" sz="2000" dirty="0">
                <a:latin typeface="Comic Sans MS" pitchFamily="66" charset="0"/>
              </a:rPr>
              <a:t> eta R</a:t>
            </a:r>
            <a:r>
              <a:rPr lang="pt-PT" sz="2000" baseline="-25000" dirty="0">
                <a:latin typeface="Comic Sans MS" pitchFamily="66" charset="0"/>
              </a:rPr>
              <a:t>2</a:t>
            </a:r>
            <a:r>
              <a:rPr lang="pt-PT" sz="2000" dirty="0">
                <a:latin typeface="Comic Sans MS" pitchFamily="66" charset="0"/>
              </a:rPr>
              <a:t> erresistentziak paraleloan konektatzen badira eta elkarteari ezartzen bazaio tentsio berbera (V</a:t>
            </a:r>
            <a:r>
              <a:rPr lang="pt-PT" sz="2000" baseline="-25000" dirty="0">
                <a:latin typeface="Comic Sans MS" pitchFamily="66" charset="0"/>
              </a:rPr>
              <a:t>0</a:t>
            </a:r>
            <a:r>
              <a:rPr lang="pt-PT" sz="2000" dirty="0">
                <a:latin typeface="Comic Sans MS" pitchFamily="66" charset="0"/>
              </a:rPr>
              <a:t>), zenbat </a:t>
            </a:r>
            <a:r>
              <a:rPr lang="pt-PT" sz="2000" dirty="0" smtClean="0">
                <a:latin typeface="Comic Sans MS" pitchFamily="66" charset="0"/>
              </a:rPr>
              <a:t>watt </a:t>
            </a:r>
            <a:r>
              <a:rPr lang="pt-PT" sz="2000" dirty="0">
                <a:latin typeface="Comic Sans MS" pitchFamily="66" charset="0"/>
              </a:rPr>
              <a:t>kontsumituko dute, R</a:t>
            </a:r>
            <a:r>
              <a:rPr lang="pt-PT" sz="2000" baseline="-25000" dirty="0">
                <a:latin typeface="Comic Sans MS" pitchFamily="66" charset="0"/>
              </a:rPr>
              <a:t>2</a:t>
            </a:r>
            <a:r>
              <a:rPr lang="pt-PT" sz="2000" dirty="0">
                <a:latin typeface="Comic Sans MS" pitchFamily="66" charset="0"/>
              </a:rPr>
              <a:t>=2R</a:t>
            </a:r>
            <a:r>
              <a:rPr lang="pt-PT" sz="2000" baseline="-25000" dirty="0">
                <a:latin typeface="Comic Sans MS" pitchFamily="66" charset="0"/>
              </a:rPr>
              <a:t>1</a:t>
            </a:r>
            <a:r>
              <a:rPr lang="pt-PT" sz="2000" dirty="0">
                <a:latin typeface="Comic Sans MS" pitchFamily="66" charset="0"/>
              </a:rPr>
              <a:t> dela jakinik</a:t>
            </a:r>
            <a:r>
              <a:rPr lang="pt-PT" sz="2000" dirty="0" smtClean="0">
                <a:latin typeface="Comic Sans MS" pitchFamily="66" charset="0"/>
              </a:rPr>
              <a:t>?</a:t>
            </a:r>
            <a:endParaRPr lang="es-ES" sz="2000" dirty="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95" name="Object 1"/>
          <p:cNvGraphicFramePr>
            <a:graphicFrameLocks noChangeAspect="1"/>
          </p:cNvGraphicFramePr>
          <p:nvPr/>
        </p:nvGraphicFramePr>
        <p:xfrm>
          <a:off x="1199038" y="1073451"/>
          <a:ext cx="406400" cy="431800"/>
        </p:xfrm>
        <a:graphic>
          <a:graphicData uri="http://schemas.openxmlformats.org/presentationml/2006/ole">
            <mc:AlternateContent xmlns:mc="http://schemas.openxmlformats.org/markup-compatibility/2006">
              <mc:Choice xmlns:v="urn:schemas-microsoft-com:vml" Requires="v">
                <p:oleObj spid="_x0000_s1688335" name="Ecuación" r:id="rId4" imgW="203024" imgH="215713" progId="Equation.3">
                  <p:embed/>
                </p:oleObj>
              </mc:Choice>
              <mc:Fallback>
                <p:oleObj name="Ecuación" r:id="rId4" imgW="203024" imgH="215713" progId="Equation.3">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038" y="1073451"/>
                        <a:ext cx="40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nvGraphicFramePr>
        <p:xfrm>
          <a:off x="2581191" y="1083955"/>
          <a:ext cx="406400" cy="431800"/>
        </p:xfrm>
        <a:graphic>
          <a:graphicData uri="http://schemas.openxmlformats.org/presentationml/2006/ole">
            <mc:AlternateContent xmlns:mc="http://schemas.openxmlformats.org/markup-compatibility/2006">
              <mc:Choice xmlns:v="urn:schemas-microsoft-com:vml" Requires="v">
                <p:oleObj spid="_x0000_s1688336" name="Ecuación" r:id="rId6" imgW="203024" imgH="215713" progId="Equation.3">
                  <p:embed/>
                </p:oleObj>
              </mc:Choice>
              <mc:Fallback>
                <p:oleObj name="Ecuación" r:id="rId6" imgW="203024" imgH="215713" progId="Equation.3">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1191" y="1083955"/>
                        <a:ext cx="40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0"/>
          <p:cNvSpPr txBox="1">
            <a:spLocks noChangeArrowheads="1"/>
          </p:cNvSpPr>
          <p:nvPr/>
        </p:nvSpPr>
        <p:spPr bwMode="auto">
          <a:xfrm>
            <a:off x="370034" y="484284"/>
            <a:ext cx="419100" cy="461963"/>
          </a:xfrm>
          <a:prstGeom prst="rect">
            <a:avLst/>
          </a:prstGeom>
          <a:noFill/>
          <a:ln w="9525">
            <a:noFill/>
            <a:miter lim="800000"/>
            <a:headEnd/>
            <a:tailEnd/>
          </a:ln>
        </p:spPr>
        <p:txBody>
          <a:bodyPr wrap="none">
            <a:spAutoFit/>
          </a:bodyPr>
          <a:lstStyle/>
          <a:p>
            <a:pPr eaLnBrk="0" hangingPunct="0"/>
            <a:r>
              <a:rPr lang="eu-ES" sz="2400" b="1" dirty="0">
                <a:latin typeface="Lucida Handwriting" pitchFamily="66" charset="0"/>
              </a:rPr>
              <a:t>A</a:t>
            </a:r>
          </a:p>
        </p:txBody>
      </p:sp>
      <p:sp>
        <p:nvSpPr>
          <p:cNvPr id="16" name="Text Box 11"/>
          <p:cNvSpPr txBox="1">
            <a:spLocks noChangeArrowheads="1"/>
          </p:cNvSpPr>
          <p:nvPr/>
        </p:nvSpPr>
        <p:spPr bwMode="auto">
          <a:xfrm>
            <a:off x="3504854" y="422810"/>
            <a:ext cx="417512" cy="461963"/>
          </a:xfrm>
          <a:prstGeom prst="rect">
            <a:avLst/>
          </a:prstGeom>
          <a:noFill/>
          <a:ln w="9525">
            <a:noFill/>
            <a:miter lim="800000"/>
            <a:headEnd/>
            <a:tailEnd/>
          </a:ln>
        </p:spPr>
        <p:txBody>
          <a:bodyPr wrap="none">
            <a:spAutoFit/>
          </a:bodyPr>
          <a:lstStyle/>
          <a:p>
            <a:pPr eaLnBrk="0" hangingPunct="0"/>
            <a:r>
              <a:rPr lang="eu-ES" sz="2400" b="1" dirty="0">
                <a:latin typeface="Lucida Handwriting" pitchFamily="66" charset="0"/>
              </a:rPr>
              <a:t>B</a:t>
            </a:r>
          </a:p>
        </p:txBody>
      </p:sp>
      <p:grpSp>
        <p:nvGrpSpPr>
          <p:cNvPr id="2" name="27 Grupo"/>
          <p:cNvGrpSpPr/>
          <p:nvPr/>
        </p:nvGrpSpPr>
        <p:grpSpPr>
          <a:xfrm>
            <a:off x="799322" y="510982"/>
            <a:ext cx="2657114" cy="447131"/>
            <a:chOff x="1366898" y="3585352"/>
            <a:chExt cx="2657114" cy="447131"/>
          </a:xfrm>
        </p:grpSpPr>
        <p:sp>
          <p:nvSpPr>
            <p:cNvPr id="4" name="Freeform 24"/>
            <p:cNvSpPr>
              <a:spLocks/>
            </p:cNvSpPr>
            <p:nvPr/>
          </p:nvSpPr>
          <p:spPr bwMode="auto">
            <a:xfrm>
              <a:off x="1456503" y="3651483"/>
              <a:ext cx="1155700" cy="381000"/>
            </a:xfrm>
            <a:custGeom>
              <a:avLst/>
              <a:gdLst>
                <a:gd name="T0" fmla="*/ 0 w 672"/>
                <a:gd name="T1" fmla="*/ 144 h 240"/>
                <a:gd name="T2" fmla="*/ 144 w 672"/>
                <a:gd name="T3" fmla="*/ 144 h 240"/>
                <a:gd name="T4" fmla="*/ 192 w 672"/>
                <a:gd name="T5" fmla="*/ 0 h 240"/>
                <a:gd name="T6" fmla="*/ 240 w 672"/>
                <a:gd name="T7" fmla="*/ 240 h 240"/>
                <a:gd name="T8" fmla="*/ 336 w 672"/>
                <a:gd name="T9" fmla="*/ 0 h 240"/>
                <a:gd name="T10" fmla="*/ 432 w 672"/>
                <a:gd name="T11" fmla="*/ 240 h 240"/>
                <a:gd name="T12" fmla="*/ 480 w 672"/>
                <a:gd name="T13" fmla="*/ 96 h 240"/>
                <a:gd name="T14" fmla="*/ 672 w 672"/>
                <a:gd name="T15" fmla="*/ 96 h 240"/>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240"/>
                <a:gd name="T26" fmla="*/ 672 w 672"/>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240">
                  <a:moveTo>
                    <a:pt x="0" y="144"/>
                  </a:moveTo>
                  <a:lnTo>
                    <a:pt x="144" y="144"/>
                  </a:lnTo>
                  <a:lnTo>
                    <a:pt x="192" y="0"/>
                  </a:lnTo>
                  <a:lnTo>
                    <a:pt x="240" y="240"/>
                  </a:lnTo>
                  <a:lnTo>
                    <a:pt x="336" y="0"/>
                  </a:lnTo>
                  <a:lnTo>
                    <a:pt x="432" y="240"/>
                  </a:lnTo>
                  <a:lnTo>
                    <a:pt x="480" y="96"/>
                  </a:lnTo>
                  <a:lnTo>
                    <a:pt x="672" y="96"/>
                  </a:lnTo>
                </a:path>
              </a:pathLst>
            </a:custGeom>
            <a:noFill/>
            <a:ln w="28575" cmpd="sng">
              <a:solidFill>
                <a:schemeClr val="tx1"/>
              </a:solidFill>
              <a:round/>
              <a:headEnd/>
              <a:tailEnd/>
            </a:ln>
          </p:spPr>
          <p:txBody>
            <a:bodyPr wrap="none" anchor="ctr"/>
            <a:lstStyle/>
            <a:p>
              <a:endParaRPr lang="es-ES"/>
            </a:p>
          </p:txBody>
        </p:sp>
        <p:sp>
          <p:nvSpPr>
            <p:cNvPr id="7" name="Freeform 24"/>
            <p:cNvSpPr>
              <a:spLocks/>
            </p:cNvSpPr>
            <p:nvPr/>
          </p:nvSpPr>
          <p:spPr bwMode="auto">
            <a:xfrm>
              <a:off x="2807121" y="3585352"/>
              <a:ext cx="1155700" cy="381000"/>
            </a:xfrm>
            <a:custGeom>
              <a:avLst/>
              <a:gdLst>
                <a:gd name="T0" fmla="*/ 0 w 672"/>
                <a:gd name="T1" fmla="*/ 144 h 240"/>
                <a:gd name="T2" fmla="*/ 144 w 672"/>
                <a:gd name="T3" fmla="*/ 144 h 240"/>
                <a:gd name="T4" fmla="*/ 192 w 672"/>
                <a:gd name="T5" fmla="*/ 0 h 240"/>
                <a:gd name="T6" fmla="*/ 240 w 672"/>
                <a:gd name="T7" fmla="*/ 240 h 240"/>
                <a:gd name="T8" fmla="*/ 336 w 672"/>
                <a:gd name="T9" fmla="*/ 0 h 240"/>
                <a:gd name="T10" fmla="*/ 432 w 672"/>
                <a:gd name="T11" fmla="*/ 240 h 240"/>
                <a:gd name="T12" fmla="*/ 480 w 672"/>
                <a:gd name="T13" fmla="*/ 96 h 240"/>
                <a:gd name="T14" fmla="*/ 672 w 672"/>
                <a:gd name="T15" fmla="*/ 96 h 240"/>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240"/>
                <a:gd name="T26" fmla="*/ 672 w 672"/>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240">
                  <a:moveTo>
                    <a:pt x="0" y="144"/>
                  </a:moveTo>
                  <a:lnTo>
                    <a:pt x="144" y="144"/>
                  </a:lnTo>
                  <a:lnTo>
                    <a:pt x="192" y="0"/>
                  </a:lnTo>
                  <a:lnTo>
                    <a:pt x="240" y="240"/>
                  </a:lnTo>
                  <a:lnTo>
                    <a:pt x="336" y="0"/>
                  </a:lnTo>
                  <a:lnTo>
                    <a:pt x="432" y="240"/>
                  </a:lnTo>
                  <a:lnTo>
                    <a:pt x="480" y="96"/>
                  </a:lnTo>
                  <a:lnTo>
                    <a:pt x="672" y="96"/>
                  </a:lnTo>
                </a:path>
              </a:pathLst>
            </a:custGeom>
            <a:noFill/>
            <a:ln w="28575" cmpd="sng">
              <a:solidFill>
                <a:schemeClr val="tx1"/>
              </a:solidFill>
              <a:round/>
              <a:headEnd/>
              <a:tailEnd/>
            </a:ln>
          </p:spPr>
          <p:txBody>
            <a:bodyPr wrap="none" anchor="ctr"/>
            <a:lstStyle/>
            <a:p>
              <a:endParaRPr lang="es-ES"/>
            </a:p>
          </p:txBody>
        </p:sp>
        <p:cxnSp>
          <p:nvCxnSpPr>
            <p:cNvPr id="10" name="9 Conector recto"/>
            <p:cNvCxnSpPr/>
            <p:nvPr/>
          </p:nvCxnSpPr>
          <p:spPr>
            <a:xfrm>
              <a:off x="2533376" y="3803883"/>
              <a:ext cx="525999" cy="78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8"/>
            <p:cNvSpPr>
              <a:spLocks noChangeAspect="1" noChangeArrowheads="1"/>
            </p:cNvSpPr>
            <p:nvPr/>
          </p:nvSpPr>
          <p:spPr bwMode="auto">
            <a:xfrm>
              <a:off x="1366898" y="3807732"/>
              <a:ext cx="124048" cy="127626"/>
            </a:xfrm>
            <a:prstGeom prst="ellipse">
              <a:avLst/>
            </a:prstGeom>
            <a:solidFill>
              <a:schemeClr val="tx1"/>
            </a:solidFill>
            <a:ln w="9525">
              <a:noFill/>
              <a:round/>
              <a:headEnd/>
              <a:tailEnd/>
            </a:ln>
          </p:spPr>
          <p:txBody>
            <a:bodyPr wrap="none" anchor="ctr"/>
            <a:lstStyle/>
            <a:p>
              <a:pPr algn="ctr" eaLnBrk="0" hangingPunct="0"/>
              <a:endParaRPr lang="eu-ES"/>
            </a:p>
          </p:txBody>
        </p:sp>
        <p:sp>
          <p:nvSpPr>
            <p:cNvPr id="17" name="Oval 8"/>
            <p:cNvSpPr>
              <a:spLocks noChangeAspect="1" noChangeArrowheads="1"/>
            </p:cNvSpPr>
            <p:nvPr/>
          </p:nvSpPr>
          <p:spPr bwMode="auto">
            <a:xfrm>
              <a:off x="3899964" y="3676344"/>
              <a:ext cx="124048" cy="127626"/>
            </a:xfrm>
            <a:prstGeom prst="ellipse">
              <a:avLst/>
            </a:prstGeom>
            <a:solidFill>
              <a:schemeClr val="tx1"/>
            </a:solidFill>
            <a:ln w="9525">
              <a:noFill/>
              <a:round/>
              <a:headEnd/>
              <a:tailEnd/>
            </a:ln>
          </p:spPr>
          <p:txBody>
            <a:bodyPr wrap="none" anchor="ctr"/>
            <a:lstStyle/>
            <a:p>
              <a:pPr algn="ctr" eaLnBrk="0" hangingPunct="0"/>
              <a:endParaRPr lang="eu-ES"/>
            </a:p>
          </p:txBody>
        </p:sp>
      </p:grpSp>
      <p:grpSp>
        <p:nvGrpSpPr>
          <p:cNvPr id="3" name="Group 69"/>
          <p:cNvGrpSpPr>
            <a:grpSpLocks noChangeAspect="1"/>
          </p:cNvGrpSpPr>
          <p:nvPr/>
        </p:nvGrpSpPr>
        <p:grpSpPr bwMode="auto">
          <a:xfrm>
            <a:off x="636855" y="303916"/>
            <a:ext cx="309563" cy="309563"/>
            <a:chOff x="456" y="1927"/>
            <a:chExt cx="390" cy="390"/>
          </a:xfrm>
        </p:grpSpPr>
        <p:sp>
          <p:nvSpPr>
            <p:cNvPr id="19"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20"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22" name="Line 99"/>
          <p:cNvSpPr>
            <a:spLocks noChangeShapeType="1"/>
          </p:cNvSpPr>
          <p:nvPr/>
        </p:nvSpPr>
        <p:spPr bwMode="auto">
          <a:xfrm>
            <a:off x="1860314" y="725118"/>
            <a:ext cx="425668" cy="2"/>
          </a:xfrm>
          <a:prstGeom prst="line">
            <a:avLst/>
          </a:prstGeom>
          <a:noFill/>
          <a:ln w="57150">
            <a:solidFill>
              <a:srgbClr val="FF0000"/>
            </a:solidFill>
            <a:round/>
            <a:headEnd/>
            <a:tailEnd type="triangle" w="med" len="med"/>
          </a:ln>
        </p:spPr>
        <p:txBody>
          <a:bodyPr/>
          <a:lstStyle/>
          <a:p>
            <a:endParaRPr lang="es-ES"/>
          </a:p>
        </p:txBody>
      </p:sp>
      <p:sp>
        <p:nvSpPr>
          <p:cNvPr id="23" name="Text Box 100"/>
          <p:cNvSpPr txBox="1">
            <a:spLocks noChangeArrowheads="1"/>
          </p:cNvSpPr>
          <p:nvPr/>
        </p:nvSpPr>
        <p:spPr bwMode="auto">
          <a:xfrm>
            <a:off x="1823692" y="748131"/>
            <a:ext cx="387350" cy="641350"/>
          </a:xfrm>
          <a:prstGeom prst="rect">
            <a:avLst/>
          </a:prstGeom>
          <a:noFill/>
          <a:ln w="57150" algn="ctr">
            <a:noFill/>
            <a:miter lim="800000"/>
            <a:headEnd/>
            <a:tailEnd/>
          </a:ln>
        </p:spPr>
        <p:txBody>
          <a:bodyPr wrap="none">
            <a:spAutoFit/>
          </a:bodyPr>
          <a:lstStyle/>
          <a:p>
            <a:pPr algn="ctr" eaLnBrk="0" hangingPunct="0"/>
            <a:r>
              <a:rPr lang="eu-ES" sz="3600" b="1" dirty="0">
                <a:solidFill>
                  <a:srgbClr val="FF0000"/>
                </a:solidFill>
                <a:latin typeface="Lucida Handwriting" pitchFamily="66" charset="0"/>
              </a:rPr>
              <a:t>i</a:t>
            </a:r>
          </a:p>
        </p:txBody>
      </p:sp>
      <p:sp>
        <p:nvSpPr>
          <p:cNvPr id="25" name="Line 67"/>
          <p:cNvSpPr>
            <a:spLocks noChangeShapeType="1"/>
          </p:cNvSpPr>
          <p:nvPr/>
        </p:nvSpPr>
        <p:spPr bwMode="auto">
          <a:xfrm>
            <a:off x="3390565" y="343084"/>
            <a:ext cx="309563" cy="0"/>
          </a:xfrm>
          <a:prstGeom prst="line">
            <a:avLst/>
          </a:prstGeom>
          <a:noFill/>
          <a:ln w="57150">
            <a:solidFill>
              <a:srgbClr val="FF0000"/>
            </a:solidFill>
            <a:round/>
            <a:headEnd/>
            <a:tailEnd/>
          </a:ln>
        </p:spPr>
        <p:txBody>
          <a:bodyPr/>
          <a:lstStyle/>
          <a:p>
            <a:endParaRPr lang="es-ES"/>
          </a:p>
        </p:txBody>
      </p:sp>
      <p:sp>
        <p:nvSpPr>
          <p:cNvPr id="27" name="26 CuadroTexto"/>
          <p:cNvSpPr txBox="1"/>
          <p:nvPr/>
        </p:nvSpPr>
        <p:spPr>
          <a:xfrm>
            <a:off x="1781486" y="-47391"/>
            <a:ext cx="587020" cy="523220"/>
          </a:xfrm>
          <a:prstGeom prst="rect">
            <a:avLst/>
          </a:prstGeom>
          <a:noFill/>
        </p:spPr>
        <p:txBody>
          <a:bodyPr wrap="none" rtlCol="0">
            <a:spAutoFit/>
          </a:bodyPr>
          <a:lstStyle/>
          <a:p>
            <a:r>
              <a:rPr lang="eu-ES" sz="2800" b="1" dirty="0" err="1" smtClean="0">
                <a:solidFill>
                  <a:srgbClr val="FF0000"/>
                </a:solidFill>
                <a:latin typeface="Lucida Handwriting" pitchFamily="66" charset="0"/>
              </a:rPr>
              <a:t>V</a:t>
            </a:r>
            <a:r>
              <a:rPr lang="eu-ES" sz="2800" b="1" baseline="-25000" dirty="0" err="1" smtClean="0">
                <a:solidFill>
                  <a:srgbClr val="FF0000"/>
                </a:solidFill>
                <a:latin typeface="Lucida Handwriting" pitchFamily="66" charset="0"/>
              </a:rPr>
              <a:t>0</a:t>
            </a:r>
            <a:endParaRPr lang="eu-ES" sz="2800" b="1" dirty="0">
              <a:solidFill>
                <a:srgbClr val="FF0000"/>
              </a:solidFill>
              <a:latin typeface="Lucida Handwriting" pitchFamily="66" charset="0"/>
            </a:endParaRPr>
          </a:p>
        </p:txBody>
      </p:sp>
      <p:graphicFrame>
        <p:nvGraphicFramePr>
          <p:cNvPr id="29" name="Object 1"/>
          <p:cNvGraphicFramePr>
            <a:graphicFrameLocks noChangeAspect="1"/>
          </p:cNvGraphicFramePr>
          <p:nvPr/>
        </p:nvGraphicFramePr>
        <p:xfrm>
          <a:off x="781417" y="1680193"/>
          <a:ext cx="2133600" cy="457200"/>
        </p:xfrm>
        <a:graphic>
          <a:graphicData uri="http://schemas.openxmlformats.org/presentationml/2006/ole">
            <mc:AlternateContent xmlns:mc="http://schemas.openxmlformats.org/markup-compatibility/2006">
              <mc:Choice xmlns:v="urn:schemas-microsoft-com:vml" Requires="v">
                <p:oleObj spid="_x0000_s1688337" name="Ecuación" r:id="rId8" imgW="1066800" imgH="228600" progId="Equation.3">
                  <p:embed/>
                </p:oleObj>
              </mc:Choice>
              <mc:Fallback>
                <p:oleObj name="Ecuación" r:id="rId8" imgW="1066800" imgH="228600" progId="Equation.3">
                  <p:embed/>
                  <p:pic>
                    <p:nvPicPr>
                      <p:cNvPr id="0"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417" y="168019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1"/>
          <p:cNvGraphicFramePr>
            <a:graphicFrameLocks noChangeAspect="1"/>
          </p:cNvGraphicFramePr>
          <p:nvPr/>
        </p:nvGraphicFramePr>
        <p:xfrm>
          <a:off x="3710569" y="1364579"/>
          <a:ext cx="2997200" cy="889000"/>
        </p:xfrm>
        <a:graphic>
          <a:graphicData uri="http://schemas.openxmlformats.org/presentationml/2006/ole">
            <mc:AlternateContent xmlns:mc="http://schemas.openxmlformats.org/markup-compatibility/2006">
              <mc:Choice xmlns:v="urn:schemas-microsoft-com:vml" Requires="v">
                <p:oleObj spid="_x0000_s1688338" name="Ecuación" r:id="rId10" imgW="1497950" imgH="444307" progId="Equation.3">
                  <p:embed/>
                </p:oleObj>
              </mc:Choice>
              <mc:Fallback>
                <p:oleObj name="Ecuación" r:id="rId10" imgW="1497950" imgH="444307" progId="Equation.3">
                  <p:embed/>
                  <p:pic>
                    <p:nvPicPr>
                      <p:cNvPr id="0" name="Picture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0569" y="1364579"/>
                        <a:ext cx="2997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1"/>
          <p:cNvGraphicFramePr>
            <a:graphicFrameLocks noChangeAspect="1"/>
          </p:cNvGraphicFramePr>
          <p:nvPr/>
        </p:nvGraphicFramePr>
        <p:xfrm>
          <a:off x="6749044" y="1382534"/>
          <a:ext cx="1752600" cy="914400"/>
        </p:xfrm>
        <a:graphic>
          <a:graphicData uri="http://schemas.openxmlformats.org/presentationml/2006/ole">
            <mc:AlternateContent xmlns:mc="http://schemas.openxmlformats.org/markup-compatibility/2006">
              <mc:Choice xmlns:v="urn:schemas-microsoft-com:vml" Requires="v">
                <p:oleObj spid="_x0000_s1688339" name="Ecuación" r:id="rId12" imgW="876300" imgH="457200" progId="Equation.3">
                  <p:embed/>
                </p:oleObj>
              </mc:Choice>
              <mc:Fallback>
                <p:oleObj name="Ecuación" r:id="rId12" imgW="876300" imgH="457200" progId="Equation.3">
                  <p:embed/>
                  <p:pic>
                    <p:nvPicPr>
                      <p:cNvPr id="0" name="Picture 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49044" y="1382534"/>
                        <a:ext cx="175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1"/>
          <p:cNvGraphicFramePr>
            <a:graphicFrameLocks noChangeAspect="1"/>
          </p:cNvGraphicFramePr>
          <p:nvPr/>
        </p:nvGraphicFramePr>
        <p:xfrm>
          <a:off x="8567553" y="1400545"/>
          <a:ext cx="914400" cy="914400"/>
        </p:xfrm>
        <a:graphic>
          <a:graphicData uri="http://schemas.openxmlformats.org/presentationml/2006/ole">
            <mc:AlternateContent xmlns:mc="http://schemas.openxmlformats.org/markup-compatibility/2006">
              <mc:Choice xmlns:v="urn:schemas-microsoft-com:vml" Requires="v">
                <p:oleObj spid="_x0000_s1688340" name="Ecuación" r:id="rId14" imgW="457200" imgH="457200" progId="Equation.3">
                  <p:embed/>
                </p:oleObj>
              </mc:Choice>
              <mc:Fallback>
                <p:oleObj name="Ecuación" r:id="rId14" imgW="457200" imgH="457200" progId="Equation.3">
                  <p:embed/>
                  <p:pic>
                    <p:nvPicPr>
                      <p:cNvPr id="0" name="Picture 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67553" y="140054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10"/>
          <p:cNvSpPr txBox="1">
            <a:spLocks noChangeArrowheads="1"/>
          </p:cNvSpPr>
          <p:nvPr/>
        </p:nvSpPr>
        <p:spPr bwMode="auto">
          <a:xfrm>
            <a:off x="112783" y="3477023"/>
            <a:ext cx="402674" cy="461665"/>
          </a:xfrm>
          <a:prstGeom prst="rect">
            <a:avLst/>
          </a:prstGeom>
          <a:noFill/>
          <a:ln w="9525">
            <a:noFill/>
            <a:miter lim="800000"/>
            <a:headEnd/>
            <a:tailEnd/>
          </a:ln>
        </p:spPr>
        <p:txBody>
          <a:bodyPr wrap="none">
            <a:spAutoFit/>
          </a:bodyPr>
          <a:lstStyle/>
          <a:p>
            <a:pPr eaLnBrk="0" hangingPunct="0"/>
            <a:r>
              <a:rPr lang="eu-ES" sz="2400" b="1" dirty="0" smtClean="0">
                <a:latin typeface="Lucida Handwriting" pitchFamily="66" charset="0"/>
              </a:rPr>
              <a:t>C</a:t>
            </a:r>
            <a:endParaRPr lang="eu-ES" sz="2400" b="1" dirty="0">
              <a:latin typeface="Lucida Handwriting" pitchFamily="66" charset="0"/>
            </a:endParaRPr>
          </a:p>
        </p:txBody>
      </p:sp>
      <p:sp>
        <p:nvSpPr>
          <p:cNvPr id="33" name="Text Box 11"/>
          <p:cNvSpPr txBox="1">
            <a:spLocks noChangeArrowheads="1"/>
          </p:cNvSpPr>
          <p:nvPr/>
        </p:nvSpPr>
        <p:spPr bwMode="auto">
          <a:xfrm>
            <a:off x="2925734" y="3488701"/>
            <a:ext cx="450764" cy="461665"/>
          </a:xfrm>
          <a:prstGeom prst="rect">
            <a:avLst/>
          </a:prstGeom>
          <a:noFill/>
          <a:ln w="9525">
            <a:noFill/>
            <a:miter lim="800000"/>
            <a:headEnd/>
            <a:tailEnd/>
          </a:ln>
        </p:spPr>
        <p:txBody>
          <a:bodyPr wrap="none">
            <a:spAutoFit/>
          </a:bodyPr>
          <a:lstStyle/>
          <a:p>
            <a:pPr eaLnBrk="0" hangingPunct="0"/>
            <a:r>
              <a:rPr lang="eu-ES" sz="2400" b="1" dirty="0" smtClean="0">
                <a:latin typeface="Lucida Handwriting" pitchFamily="66" charset="0"/>
              </a:rPr>
              <a:t>D</a:t>
            </a:r>
            <a:endParaRPr lang="eu-ES" sz="2400" b="1" dirty="0">
              <a:latin typeface="Lucida Handwriting" pitchFamily="66" charset="0"/>
            </a:endParaRPr>
          </a:p>
        </p:txBody>
      </p:sp>
      <p:grpSp>
        <p:nvGrpSpPr>
          <p:cNvPr id="40" name="Group 69"/>
          <p:cNvGrpSpPr>
            <a:grpSpLocks noChangeAspect="1"/>
          </p:cNvGrpSpPr>
          <p:nvPr/>
        </p:nvGrpSpPr>
        <p:grpSpPr bwMode="auto">
          <a:xfrm>
            <a:off x="343028" y="3201557"/>
            <a:ext cx="309563" cy="309563"/>
            <a:chOff x="456" y="1927"/>
            <a:chExt cx="390" cy="390"/>
          </a:xfrm>
        </p:grpSpPr>
        <p:sp>
          <p:nvSpPr>
            <p:cNvPr id="41" name="Line 67"/>
            <p:cNvSpPr>
              <a:spLocks noChangeShapeType="1"/>
            </p:cNvSpPr>
            <p:nvPr/>
          </p:nvSpPr>
          <p:spPr bwMode="auto">
            <a:xfrm>
              <a:off x="456" y="2122"/>
              <a:ext cx="390" cy="0"/>
            </a:xfrm>
            <a:prstGeom prst="line">
              <a:avLst/>
            </a:prstGeom>
            <a:noFill/>
            <a:ln w="57150">
              <a:solidFill>
                <a:srgbClr val="FF0000"/>
              </a:solidFill>
              <a:round/>
              <a:headEnd/>
              <a:tailEnd/>
            </a:ln>
          </p:spPr>
          <p:txBody>
            <a:bodyPr/>
            <a:lstStyle/>
            <a:p>
              <a:endParaRPr lang="es-ES"/>
            </a:p>
          </p:txBody>
        </p:sp>
        <p:sp>
          <p:nvSpPr>
            <p:cNvPr id="42" name="Line 68"/>
            <p:cNvSpPr>
              <a:spLocks noChangeShapeType="1"/>
            </p:cNvSpPr>
            <p:nvPr/>
          </p:nvSpPr>
          <p:spPr bwMode="auto">
            <a:xfrm rot="-5400000">
              <a:off x="456" y="2122"/>
              <a:ext cx="390" cy="0"/>
            </a:xfrm>
            <a:prstGeom prst="line">
              <a:avLst/>
            </a:prstGeom>
            <a:noFill/>
            <a:ln w="57150">
              <a:solidFill>
                <a:srgbClr val="FF0000"/>
              </a:solidFill>
              <a:round/>
              <a:headEnd/>
              <a:tailEnd/>
            </a:ln>
          </p:spPr>
          <p:txBody>
            <a:bodyPr/>
            <a:lstStyle/>
            <a:p>
              <a:endParaRPr lang="es-ES"/>
            </a:p>
          </p:txBody>
        </p:sp>
      </p:grpSp>
      <p:sp>
        <p:nvSpPr>
          <p:cNvPr id="44" name="Text Box 100"/>
          <p:cNvSpPr txBox="1">
            <a:spLocks noChangeArrowheads="1"/>
          </p:cNvSpPr>
          <p:nvPr/>
        </p:nvSpPr>
        <p:spPr bwMode="auto">
          <a:xfrm>
            <a:off x="538174" y="3872740"/>
            <a:ext cx="521297" cy="646331"/>
          </a:xfrm>
          <a:prstGeom prst="rect">
            <a:avLst/>
          </a:prstGeom>
          <a:noFill/>
          <a:ln w="57150" algn="ctr">
            <a:noFill/>
            <a:miter lim="800000"/>
            <a:headEnd/>
            <a:tailEnd/>
          </a:ln>
        </p:spPr>
        <p:txBody>
          <a:bodyPr wrap="none">
            <a:spAutoFit/>
          </a:bodyPr>
          <a:lstStyle/>
          <a:p>
            <a:pPr algn="ctr" eaLnBrk="0" hangingPunct="0"/>
            <a:r>
              <a:rPr lang="eu-ES" sz="3600" b="1" dirty="0" err="1" smtClean="0">
                <a:solidFill>
                  <a:srgbClr val="FF0000"/>
                </a:solidFill>
                <a:latin typeface="Lucida Handwriting" pitchFamily="66" charset="0"/>
              </a:rPr>
              <a:t>i’</a:t>
            </a:r>
            <a:endParaRPr lang="eu-ES" sz="3600" b="1" dirty="0">
              <a:solidFill>
                <a:srgbClr val="FF0000"/>
              </a:solidFill>
              <a:latin typeface="Lucida Handwriting" pitchFamily="66" charset="0"/>
            </a:endParaRPr>
          </a:p>
        </p:txBody>
      </p:sp>
      <p:sp>
        <p:nvSpPr>
          <p:cNvPr id="45" name="Line 67"/>
          <p:cNvSpPr>
            <a:spLocks noChangeShapeType="1"/>
          </p:cNvSpPr>
          <p:nvPr/>
        </p:nvSpPr>
        <p:spPr bwMode="auto">
          <a:xfrm>
            <a:off x="2709032" y="3416289"/>
            <a:ext cx="309563" cy="0"/>
          </a:xfrm>
          <a:prstGeom prst="line">
            <a:avLst/>
          </a:prstGeom>
          <a:noFill/>
          <a:ln w="57150">
            <a:solidFill>
              <a:srgbClr val="FF0000"/>
            </a:solidFill>
            <a:round/>
            <a:headEnd/>
            <a:tailEnd/>
          </a:ln>
        </p:spPr>
        <p:txBody>
          <a:bodyPr/>
          <a:lstStyle/>
          <a:p>
            <a:endParaRPr lang="es-ES"/>
          </a:p>
        </p:txBody>
      </p:sp>
      <p:sp>
        <p:nvSpPr>
          <p:cNvPr id="46" name="45 CuadroTexto"/>
          <p:cNvSpPr txBox="1"/>
          <p:nvPr/>
        </p:nvSpPr>
        <p:spPr>
          <a:xfrm>
            <a:off x="1410340" y="2512287"/>
            <a:ext cx="587020" cy="523220"/>
          </a:xfrm>
          <a:prstGeom prst="rect">
            <a:avLst/>
          </a:prstGeom>
          <a:noFill/>
        </p:spPr>
        <p:txBody>
          <a:bodyPr wrap="none" rtlCol="0">
            <a:spAutoFit/>
          </a:bodyPr>
          <a:lstStyle/>
          <a:p>
            <a:r>
              <a:rPr lang="eu-ES" sz="2800" b="1" dirty="0" err="1" smtClean="0">
                <a:solidFill>
                  <a:srgbClr val="FF0000"/>
                </a:solidFill>
                <a:latin typeface="Lucida Handwriting" pitchFamily="66" charset="0"/>
              </a:rPr>
              <a:t>V</a:t>
            </a:r>
            <a:r>
              <a:rPr lang="eu-ES" sz="2800" b="1" baseline="-25000" dirty="0" err="1" smtClean="0">
                <a:solidFill>
                  <a:srgbClr val="FF0000"/>
                </a:solidFill>
                <a:latin typeface="Lucida Handwriting" pitchFamily="66" charset="0"/>
              </a:rPr>
              <a:t>0</a:t>
            </a:r>
            <a:endParaRPr lang="eu-ES" sz="2800" b="1" dirty="0">
              <a:solidFill>
                <a:srgbClr val="FF0000"/>
              </a:solidFill>
              <a:latin typeface="Lucida Handwriting" pitchFamily="66" charset="0"/>
            </a:endParaRPr>
          </a:p>
        </p:txBody>
      </p:sp>
      <p:graphicFrame>
        <p:nvGraphicFramePr>
          <p:cNvPr id="47" name="Object 1"/>
          <p:cNvGraphicFramePr>
            <a:graphicFrameLocks noChangeAspect="1"/>
          </p:cNvGraphicFramePr>
          <p:nvPr/>
        </p:nvGraphicFramePr>
        <p:xfrm>
          <a:off x="866775" y="4751388"/>
          <a:ext cx="2108200" cy="863600"/>
        </p:xfrm>
        <a:graphic>
          <a:graphicData uri="http://schemas.openxmlformats.org/presentationml/2006/ole">
            <mc:AlternateContent xmlns:mc="http://schemas.openxmlformats.org/markup-compatibility/2006">
              <mc:Choice xmlns:v="urn:schemas-microsoft-com:vml" Requires="v">
                <p:oleObj spid="_x0000_s1688341" name="Ecuación" r:id="rId16" imgW="1054100" imgH="431800" progId="Equation.3">
                  <p:embed/>
                </p:oleObj>
              </mc:Choice>
              <mc:Fallback>
                <p:oleObj name="Ecuación" r:id="rId16" imgW="1054100" imgH="431800" progId="Equation.3">
                  <p:embed/>
                  <p:pic>
                    <p:nvPicPr>
                      <p:cNvPr id="0" name="Picture 6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6775" y="4751388"/>
                        <a:ext cx="2108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
          <p:cNvGraphicFramePr>
            <a:graphicFrameLocks noChangeAspect="1"/>
          </p:cNvGraphicFramePr>
          <p:nvPr/>
        </p:nvGraphicFramePr>
        <p:xfrm>
          <a:off x="3633788" y="4665663"/>
          <a:ext cx="3606800" cy="889000"/>
        </p:xfrm>
        <a:graphic>
          <a:graphicData uri="http://schemas.openxmlformats.org/presentationml/2006/ole">
            <mc:AlternateContent xmlns:mc="http://schemas.openxmlformats.org/markup-compatibility/2006">
              <mc:Choice xmlns:v="urn:schemas-microsoft-com:vml" Requires="v">
                <p:oleObj spid="_x0000_s1688342" name="Ecuación" r:id="rId18" imgW="1803400" imgH="444500" progId="Equation.3">
                  <p:embed/>
                </p:oleObj>
              </mc:Choice>
              <mc:Fallback>
                <p:oleObj name="Ecuación" r:id="rId18" imgW="1803400" imgH="444500" progId="Equation.3">
                  <p:embed/>
                  <p:pic>
                    <p:nvPicPr>
                      <p:cNvPr id="0" name="Picture 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33788" y="4665663"/>
                        <a:ext cx="3606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7" name="66 Grupo"/>
          <p:cNvGrpSpPr/>
          <p:nvPr/>
        </p:nvGrpSpPr>
        <p:grpSpPr>
          <a:xfrm>
            <a:off x="537782" y="3167515"/>
            <a:ext cx="2344990" cy="1554611"/>
            <a:chOff x="537782" y="3167515"/>
            <a:chExt cx="2344990" cy="1554611"/>
          </a:xfrm>
        </p:grpSpPr>
        <p:graphicFrame>
          <p:nvGraphicFramePr>
            <p:cNvPr id="24" name="Object 1"/>
            <p:cNvGraphicFramePr>
              <a:graphicFrameLocks noChangeAspect="1"/>
            </p:cNvGraphicFramePr>
            <p:nvPr/>
          </p:nvGraphicFramePr>
          <p:xfrm>
            <a:off x="1515990" y="3487298"/>
            <a:ext cx="406400" cy="431800"/>
          </p:xfrm>
          <a:graphic>
            <a:graphicData uri="http://schemas.openxmlformats.org/presentationml/2006/ole">
              <mc:AlternateContent xmlns:mc="http://schemas.openxmlformats.org/markup-compatibility/2006">
                <mc:Choice xmlns:v="urn:schemas-microsoft-com:vml" Requires="v">
                  <p:oleObj spid="_x0000_s1688343" name="Ecuación" r:id="rId20" imgW="203024" imgH="215713" progId="Equation.3">
                    <p:embed/>
                  </p:oleObj>
                </mc:Choice>
                <mc:Fallback>
                  <p:oleObj name="Ecuación" r:id="rId20" imgW="203024" imgH="215713" progId="Equation.3">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990" y="3487298"/>
                          <a:ext cx="40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1"/>
            <p:cNvGraphicFramePr>
              <a:graphicFrameLocks noChangeAspect="1"/>
            </p:cNvGraphicFramePr>
            <p:nvPr/>
          </p:nvGraphicFramePr>
          <p:xfrm>
            <a:off x="1472734" y="4290326"/>
            <a:ext cx="406400" cy="431800"/>
          </p:xfrm>
          <a:graphic>
            <a:graphicData uri="http://schemas.openxmlformats.org/presentationml/2006/ole">
              <mc:AlternateContent xmlns:mc="http://schemas.openxmlformats.org/markup-compatibility/2006">
                <mc:Choice xmlns:v="urn:schemas-microsoft-com:vml" Requires="v">
                  <p:oleObj spid="_x0000_s1688344" name="Ecuación" r:id="rId21" imgW="203024" imgH="215713" progId="Equation.3">
                    <p:embed/>
                  </p:oleObj>
                </mc:Choice>
                <mc:Fallback>
                  <p:oleObj name="Ecuación" r:id="rId21" imgW="203024" imgH="215713" progId="Equation.3">
                    <p:embed/>
                    <p:pic>
                      <p:nvPicPr>
                        <p:cNvPr id="0" name="Picture 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2734" y="4290326"/>
                          <a:ext cx="40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Freeform 24"/>
            <p:cNvSpPr>
              <a:spLocks/>
            </p:cNvSpPr>
            <p:nvPr/>
          </p:nvSpPr>
          <p:spPr bwMode="auto">
            <a:xfrm>
              <a:off x="1126564" y="3167515"/>
              <a:ext cx="1155700" cy="381000"/>
            </a:xfrm>
            <a:custGeom>
              <a:avLst/>
              <a:gdLst>
                <a:gd name="T0" fmla="*/ 0 w 672"/>
                <a:gd name="T1" fmla="*/ 144 h 240"/>
                <a:gd name="T2" fmla="*/ 144 w 672"/>
                <a:gd name="T3" fmla="*/ 144 h 240"/>
                <a:gd name="T4" fmla="*/ 192 w 672"/>
                <a:gd name="T5" fmla="*/ 0 h 240"/>
                <a:gd name="T6" fmla="*/ 240 w 672"/>
                <a:gd name="T7" fmla="*/ 240 h 240"/>
                <a:gd name="T8" fmla="*/ 336 w 672"/>
                <a:gd name="T9" fmla="*/ 0 h 240"/>
                <a:gd name="T10" fmla="*/ 432 w 672"/>
                <a:gd name="T11" fmla="*/ 240 h 240"/>
                <a:gd name="T12" fmla="*/ 480 w 672"/>
                <a:gd name="T13" fmla="*/ 96 h 240"/>
                <a:gd name="T14" fmla="*/ 672 w 672"/>
                <a:gd name="T15" fmla="*/ 96 h 240"/>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240"/>
                <a:gd name="T26" fmla="*/ 672 w 672"/>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240">
                  <a:moveTo>
                    <a:pt x="0" y="144"/>
                  </a:moveTo>
                  <a:lnTo>
                    <a:pt x="144" y="144"/>
                  </a:lnTo>
                  <a:lnTo>
                    <a:pt x="192" y="0"/>
                  </a:lnTo>
                  <a:lnTo>
                    <a:pt x="240" y="240"/>
                  </a:lnTo>
                  <a:lnTo>
                    <a:pt x="336" y="0"/>
                  </a:lnTo>
                  <a:lnTo>
                    <a:pt x="432" y="240"/>
                  </a:lnTo>
                  <a:lnTo>
                    <a:pt x="480" y="96"/>
                  </a:lnTo>
                  <a:lnTo>
                    <a:pt x="672" y="96"/>
                  </a:lnTo>
                </a:path>
              </a:pathLst>
            </a:custGeom>
            <a:noFill/>
            <a:ln w="28575" cmpd="sng">
              <a:solidFill>
                <a:schemeClr val="tx1"/>
              </a:solidFill>
              <a:round/>
              <a:headEnd/>
              <a:tailEnd/>
            </a:ln>
          </p:spPr>
          <p:txBody>
            <a:bodyPr wrap="none" anchor="ctr"/>
            <a:lstStyle/>
            <a:p>
              <a:endParaRPr lang="es-ES"/>
            </a:p>
          </p:txBody>
        </p:sp>
        <p:sp>
          <p:nvSpPr>
            <p:cNvPr id="36" name="Freeform 24"/>
            <p:cNvSpPr>
              <a:spLocks/>
            </p:cNvSpPr>
            <p:nvPr/>
          </p:nvSpPr>
          <p:spPr bwMode="auto">
            <a:xfrm>
              <a:off x="1110799" y="3986524"/>
              <a:ext cx="1155700" cy="381000"/>
            </a:xfrm>
            <a:custGeom>
              <a:avLst/>
              <a:gdLst>
                <a:gd name="T0" fmla="*/ 0 w 672"/>
                <a:gd name="T1" fmla="*/ 144 h 240"/>
                <a:gd name="T2" fmla="*/ 144 w 672"/>
                <a:gd name="T3" fmla="*/ 144 h 240"/>
                <a:gd name="T4" fmla="*/ 192 w 672"/>
                <a:gd name="T5" fmla="*/ 0 h 240"/>
                <a:gd name="T6" fmla="*/ 240 w 672"/>
                <a:gd name="T7" fmla="*/ 240 h 240"/>
                <a:gd name="T8" fmla="*/ 336 w 672"/>
                <a:gd name="T9" fmla="*/ 0 h 240"/>
                <a:gd name="T10" fmla="*/ 432 w 672"/>
                <a:gd name="T11" fmla="*/ 240 h 240"/>
                <a:gd name="T12" fmla="*/ 480 w 672"/>
                <a:gd name="T13" fmla="*/ 96 h 240"/>
                <a:gd name="T14" fmla="*/ 672 w 672"/>
                <a:gd name="T15" fmla="*/ 96 h 240"/>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240"/>
                <a:gd name="T26" fmla="*/ 672 w 672"/>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240">
                  <a:moveTo>
                    <a:pt x="0" y="144"/>
                  </a:moveTo>
                  <a:lnTo>
                    <a:pt x="144" y="144"/>
                  </a:lnTo>
                  <a:lnTo>
                    <a:pt x="192" y="0"/>
                  </a:lnTo>
                  <a:lnTo>
                    <a:pt x="240" y="240"/>
                  </a:lnTo>
                  <a:lnTo>
                    <a:pt x="336" y="0"/>
                  </a:lnTo>
                  <a:lnTo>
                    <a:pt x="432" y="240"/>
                  </a:lnTo>
                  <a:lnTo>
                    <a:pt x="480" y="96"/>
                  </a:lnTo>
                  <a:lnTo>
                    <a:pt x="672" y="96"/>
                  </a:lnTo>
                </a:path>
              </a:pathLst>
            </a:custGeom>
            <a:noFill/>
            <a:ln w="28575" cmpd="sng">
              <a:solidFill>
                <a:schemeClr val="tx1"/>
              </a:solidFill>
              <a:round/>
              <a:headEnd/>
              <a:tailEnd/>
            </a:ln>
          </p:spPr>
          <p:txBody>
            <a:bodyPr wrap="none" anchor="ctr"/>
            <a:lstStyle/>
            <a:p>
              <a:endParaRPr lang="es-ES"/>
            </a:p>
          </p:txBody>
        </p:sp>
        <p:grpSp>
          <p:nvGrpSpPr>
            <p:cNvPr id="51" name="50 Grupo"/>
            <p:cNvGrpSpPr/>
            <p:nvPr/>
          </p:nvGrpSpPr>
          <p:grpSpPr>
            <a:xfrm>
              <a:off x="537782" y="3716263"/>
              <a:ext cx="588891" cy="127626"/>
              <a:chOff x="384163" y="3991650"/>
              <a:chExt cx="588891" cy="127626"/>
            </a:xfrm>
          </p:grpSpPr>
          <p:sp>
            <p:nvSpPr>
              <p:cNvPr id="38" name="Oval 8"/>
              <p:cNvSpPr>
                <a:spLocks noChangeAspect="1" noChangeArrowheads="1"/>
              </p:cNvSpPr>
              <p:nvPr/>
            </p:nvSpPr>
            <p:spPr bwMode="auto">
              <a:xfrm>
                <a:off x="384163" y="3991650"/>
                <a:ext cx="124048" cy="127626"/>
              </a:xfrm>
              <a:prstGeom prst="ellipse">
                <a:avLst/>
              </a:prstGeom>
              <a:solidFill>
                <a:schemeClr val="tx1"/>
              </a:solidFill>
              <a:ln w="9525">
                <a:noFill/>
                <a:round/>
                <a:headEnd/>
                <a:tailEnd/>
              </a:ln>
            </p:spPr>
            <p:txBody>
              <a:bodyPr wrap="none" anchor="ctr"/>
              <a:lstStyle/>
              <a:p>
                <a:pPr algn="ctr" eaLnBrk="0" hangingPunct="0"/>
                <a:endParaRPr lang="eu-ES"/>
              </a:p>
            </p:txBody>
          </p:sp>
          <p:cxnSp>
            <p:nvCxnSpPr>
              <p:cNvPr id="37" name="36 Conector recto"/>
              <p:cNvCxnSpPr/>
              <p:nvPr/>
            </p:nvCxnSpPr>
            <p:spPr>
              <a:xfrm>
                <a:off x="447055" y="4050863"/>
                <a:ext cx="525999" cy="78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51 Grupo"/>
            <p:cNvGrpSpPr/>
            <p:nvPr/>
          </p:nvGrpSpPr>
          <p:grpSpPr>
            <a:xfrm flipH="1">
              <a:off x="2293881" y="3662071"/>
              <a:ext cx="588891" cy="127626"/>
              <a:chOff x="384163" y="3991650"/>
              <a:chExt cx="588891" cy="127626"/>
            </a:xfrm>
          </p:grpSpPr>
          <p:cxnSp>
            <p:nvCxnSpPr>
              <p:cNvPr id="53" name="52 Conector recto"/>
              <p:cNvCxnSpPr/>
              <p:nvPr/>
            </p:nvCxnSpPr>
            <p:spPr>
              <a:xfrm>
                <a:off x="447055" y="4050863"/>
                <a:ext cx="525999" cy="78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8"/>
              <p:cNvSpPr>
                <a:spLocks noChangeAspect="1" noChangeArrowheads="1"/>
              </p:cNvSpPr>
              <p:nvPr/>
            </p:nvSpPr>
            <p:spPr bwMode="auto">
              <a:xfrm>
                <a:off x="384163" y="3991650"/>
                <a:ext cx="124048" cy="127626"/>
              </a:xfrm>
              <a:prstGeom prst="ellipse">
                <a:avLst/>
              </a:prstGeom>
              <a:solidFill>
                <a:schemeClr val="tx1"/>
              </a:solidFill>
              <a:ln w="9525">
                <a:noFill/>
                <a:round/>
                <a:headEnd/>
                <a:tailEnd/>
              </a:ln>
            </p:spPr>
            <p:txBody>
              <a:bodyPr wrap="none" anchor="ctr"/>
              <a:lstStyle/>
              <a:p>
                <a:pPr algn="ctr" eaLnBrk="0" hangingPunct="0"/>
                <a:endParaRPr lang="eu-ES"/>
              </a:p>
            </p:txBody>
          </p:sp>
        </p:grpSp>
        <p:cxnSp>
          <p:nvCxnSpPr>
            <p:cNvPr id="56" name="55 Conector recto"/>
            <p:cNvCxnSpPr/>
            <p:nvPr/>
          </p:nvCxnSpPr>
          <p:spPr>
            <a:xfrm rot="5400000">
              <a:off x="705873" y="3801769"/>
              <a:ext cx="847541" cy="8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rot="5400000">
              <a:off x="1853140" y="3727398"/>
              <a:ext cx="847541" cy="8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8" name="Object 1"/>
          <p:cNvGraphicFramePr>
            <a:graphicFrameLocks noChangeAspect="1"/>
          </p:cNvGraphicFramePr>
          <p:nvPr/>
        </p:nvGraphicFramePr>
        <p:xfrm>
          <a:off x="3604242" y="3299992"/>
          <a:ext cx="2133600" cy="889000"/>
        </p:xfrm>
        <a:graphic>
          <a:graphicData uri="http://schemas.openxmlformats.org/presentationml/2006/ole">
            <mc:AlternateContent xmlns:mc="http://schemas.openxmlformats.org/markup-compatibility/2006">
              <mc:Choice xmlns:v="urn:schemas-microsoft-com:vml" Requires="v">
                <p:oleObj spid="_x0000_s1688345" name="Ecuación" r:id="rId22" imgW="1066337" imgH="444307" progId="Equation.3">
                  <p:embed/>
                </p:oleObj>
              </mc:Choice>
              <mc:Fallback>
                <p:oleObj name="Ecuación" r:id="rId22" imgW="1066337" imgH="444307" progId="Equation.3">
                  <p:embed/>
                  <p:pic>
                    <p:nvPicPr>
                      <p:cNvPr id="0" name="Picture 7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04242" y="3299992"/>
                        <a:ext cx="2133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 name="Object 1"/>
          <p:cNvGraphicFramePr>
            <a:graphicFrameLocks noChangeAspect="1"/>
          </p:cNvGraphicFramePr>
          <p:nvPr/>
        </p:nvGraphicFramePr>
        <p:xfrm>
          <a:off x="4587875" y="503238"/>
          <a:ext cx="1955800" cy="431800"/>
        </p:xfrm>
        <a:graphic>
          <a:graphicData uri="http://schemas.openxmlformats.org/presentationml/2006/ole">
            <mc:AlternateContent xmlns:mc="http://schemas.openxmlformats.org/markup-compatibility/2006">
              <mc:Choice xmlns:v="urn:schemas-microsoft-com:vml" Requires="v">
                <p:oleObj spid="_x0000_s1688346" name="Ecuación" r:id="rId24" imgW="977476" imgH="215806" progId="Equation.3">
                  <p:embed/>
                </p:oleObj>
              </mc:Choice>
              <mc:Fallback>
                <p:oleObj name="Ecuación" r:id="rId24" imgW="977476" imgH="215806" progId="Equation.3">
                  <p:embed/>
                  <p:pic>
                    <p:nvPicPr>
                      <p:cNvPr id="0" name="Picture 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7875" y="503238"/>
                        <a:ext cx="1955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1"/>
          <p:cNvGraphicFramePr>
            <a:graphicFrameLocks noChangeAspect="1"/>
          </p:cNvGraphicFramePr>
          <p:nvPr/>
        </p:nvGraphicFramePr>
        <p:xfrm>
          <a:off x="5786935" y="3339699"/>
          <a:ext cx="2413000" cy="863600"/>
        </p:xfrm>
        <a:graphic>
          <a:graphicData uri="http://schemas.openxmlformats.org/presentationml/2006/ole">
            <mc:AlternateContent xmlns:mc="http://schemas.openxmlformats.org/markup-compatibility/2006">
              <mc:Choice xmlns:v="urn:schemas-microsoft-com:vml" Requires="v">
                <p:oleObj spid="_x0000_s1688347" name="Ecuación" r:id="rId26" imgW="1206500" imgH="431800" progId="Equation.3">
                  <p:embed/>
                </p:oleObj>
              </mc:Choice>
              <mc:Fallback>
                <p:oleObj name="Ecuación" r:id="rId26" imgW="1206500" imgH="431800" progId="Equation.3">
                  <p:embed/>
                  <p:pic>
                    <p:nvPicPr>
                      <p:cNvPr id="0" name="Picture 7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86935" y="3339699"/>
                        <a:ext cx="2413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 name="Object 1"/>
          <p:cNvGraphicFramePr>
            <a:graphicFrameLocks noChangeAspect="1"/>
          </p:cNvGraphicFramePr>
          <p:nvPr/>
        </p:nvGraphicFramePr>
        <p:xfrm>
          <a:off x="7138988" y="4684713"/>
          <a:ext cx="2006600" cy="889000"/>
        </p:xfrm>
        <a:graphic>
          <a:graphicData uri="http://schemas.openxmlformats.org/presentationml/2006/ole">
            <mc:AlternateContent xmlns:mc="http://schemas.openxmlformats.org/markup-compatibility/2006">
              <mc:Choice xmlns:v="urn:schemas-microsoft-com:vml" Requires="v">
                <p:oleObj spid="_x0000_s1688348" name="Ecuación" r:id="rId28" imgW="1002865" imgH="444307" progId="Equation.3">
                  <p:embed/>
                </p:oleObj>
              </mc:Choice>
              <mc:Fallback>
                <p:oleObj name="Ecuación" r:id="rId28" imgW="1002865" imgH="444307" progId="Equation.3">
                  <p:embed/>
                  <p:pic>
                    <p:nvPicPr>
                      <p:cNvPr id="0" name="Picture 7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38988" y="4684713"/>
                        <a:ext cx="2006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 name="Object 1"/>
          <p:cNvGraphicFramePr>
            <a:graphicFrameLocks noChangeAspect="1"/>
          </p:cNvGraphicFramePr>
          <p:nvPr/>
        </p:nvGraphicFramePr>
        <p:xfrm>
          <a:off x="3887216" y="5575300"/>
          <a:ext cx="965200" cy="914400"/>
        </p:xfrm>
        <a:graphic>
          <a:graphicData uri="http://schemas.openxmlformats.org/presentationml/2006/ole">
            <mc:AlternateContent xmlns:mc="http://schemas.openxmlformats.org/markup-compatibility/2006">
              <mc:Choice xmlns:v="urn:schemas-microsoft-com:vml" Requires="v">
                <p:oleObj spid="_x0000_s1688349" name="Ecuación" r:id="rId30" imgW="482600" imgH="457200" progId="Equation.3">
                  <p:embed/>
                </p:oleObj>
              </mc:Choice>
              <mc:Fallback>
                <p:oleObj name="Ecuación" r:id="rId30" imgW="482600" imgH="457200" progId="Equation.3">
                  <p:embed/>
                  <p:pic>
                    <p:nvPicPr>
                      <p:cNvPr id="0" name="Picture 7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87216" y="5575300"/>
                        <a:ext cx="96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 name="Object 1"/>
          <p:cNvGraphicFramePr>
            <a:graphicFrameLocks noChangeAspect="1"/>
          </p:cNvGraphicFramePr>
          <p:nvPr/>
        </p:nvGraphicFramePr>
        <p:xfrm>
          <a:off x="4801616" y="5600700"/>
          <a:ext cx="1193800" cy="914400"/>
        </p:xfrm>
        <a:graphic>
          <a:graphicData uri="http://schemas.openxmlformats.org/presentationml/2006/ole">
            <mc:AlternateContent xmlns:mc="http://schemas.openxmlformats.org/markup-compatibility/2006">
              <mc:Choice xmlns:v="urn:schemas-microsoft-com:vml" Requires="v">
                <p:oleObj spid="_x0000_s1688350" name="Ecuación" r:id="rId32" imgW="596900" imgH="457200" progId="Equation.3">
                  <p:embed/>
                </p:oleObj>
              </mc:Choice>
              <mc:Fallback>
                <p:oleObj name="Ecuación" r:id="rId32" imgW="596900" imgH="457200" progId="Equation.3">
                  <p:embed/>
                  <p:pic>
                    <p:nvPicPr>
                      <p:cNvPr id="0" name="Picture 7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801616" y="5600700"/>
                        <a:ext cx="119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 name="Object 1"/>
          <p:cNvGraphicFramePr>
            <a:graphicFrameLocks noChangeAspect="1"/>
          </p:cNvGraphicFramePr>
          <p:nvPr/>
        </p:nvGraphicFramePr>
        <p:xfrm>
          <a:off x="6090666" y="5670550"/>
          <a:ext cx="863600" cy="787400"/>
        </p:xfrm>
        <a:graphic>
          <a:graphicData uri="http://schemas.openxmlformats.org/presentationml/2006/ole">
            <mc:AlternateContent xmlns:mc="http://schemas.openxmlformats.org/markup-compatibility/2006">
              <mc:Choice xmlns:v="urn:schemas-microsoft-com:vml" Requires="v">
                <p:oleObj spid="_x0000_s1688351" name="Ecuación" r:id="rId34" imgW="431613" imgH="393529" progId="Equation.3">
                  <p:embed/>
                </p:oleObj>
              </mc:Choice>
              <mc:Fallback>
                <p:oleObj name="Ecuación" r:id="rId34" imgW="431613" imgH="393529" progId="Equation.3">
                  <p:embed/>
                  <p:pic>
                    <p:nvPicPr>
                      <p:cNvPr id="0" name="Picture 7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090666" y="5670550"/>
                        <a:ext cx="863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 name="Object 1"/>
          <p:cNvGraphicFramePr>
            <a:graphicFrameLocks noChangeAspect="1"/>
          </p:cNvGraphicFramePr>
          <p:nvPr/>
        </p:nvGraphicFramePr>
        <p:xfrm>
          <a:off x="6904038" y="5683250"/>
          <a:ext cx="1549400" cy="787400"/>
        </p:xfrm>
        <a:graphic>
          <a:graphicData uri="http://schemas.openxmlformats.org/presentationml/2006/ole">
            <mc:AlternateContent xmlns:mc="http://schemas.openxmlformats.org/markup-compatibility/2006">
              <mc:Choice xmlns:v="urn:schemas-microsoft-com:vml" Requires="v">
                <p:oleObj spid="_x0000_s1688352" name="Ecuación" r:id="rId36" imgW="774364" imgH="393529" progId="Equation.3">
                  <p:embed/>
                </p:oleObj>
              </mc:Choice>
              <mc:Fallback>
                <p:oleObj name="Ecuación" r:id="rId36" imgW="774364" imgH="393529" progId="Equation.3">
                  <p:embed/>
                  <p:pic>
                    <p:nvPicPr>
                      <p:cNvPr id="0" name="Picture 7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04038" y="5683250"/>
                        <a:ext cx="1549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 name="Object 1"/>
          <p:cNvGraphicFramePr>
            <a:graphicFrameLocks noChangeAspect="1"/>
          </p:cNvGraphicFramePr>
          <p:nvPr/>
        </p:nvGraphicFramePr>
        <p:xfrm>
          <a:off x="8407400" y="5822950"/>
          <a:ext cx="1447800" cy="381000"/>
        </p:xfrm>
        <a:graphic>
          <a:graphicData uri="http://schemas.openxmlformats.org/presentationml/2006/ole">
            <mc:AlternateContent xmlns:mc="http://schemas.openxmlformats.org/markup-compatibility/2006">
              <mc:Choice xmlns:v="urn:schemas-microsoft-com:vml" Requires="v">
                <p:oleObj spid="_x0000_s1688353" name="Ecuación" r:id="rId38" imgW="723586" imgH="190417" progId="Equation.3">
                  <p:embed/>
                </p:oleObj>
              </mc:Choice>
              <mc:Fallback>
                <p:oleObj name="Ecuación" r:id="rId38" imgW="723586" imgH="190417" progId="Equation.3">
                  <p:embed/>
                  <p:pic>
                    <p:nvPicPr>
                      <p:cNvPr id="0" name="Picture 7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407400" y="582295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Line 99"/>
          <p:cNvSpPr>
            <a:spLocks noChangeShapeType="1"/>
          </p:cNvSpPr>
          <p:nvPr/>
        </p:nvSpPr>
        <p:spPr bwMode="auto">
          <a:xfrm>
            <a:off x="696294" y="3790788"/>
            <a:ext cx="425668" cy="2"/>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to="" calcmode="lin" valueType="num">
                                      <p:cBhvr>
                                        <p:cTn id="46" dur="1" fill="hold"/>
                                        <p:tgtEl>
                                          <p:spTgt spid="3"/>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to="" calcmode="lin" valueType="num">
                                      <p:cBhvr>
                                        <p:cTn id="49" dur="1" fill="hold"/>
                                        <p:tgtEl>
                                          <p:spTgt spid="25"/>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20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2000"/>
                                        <p:tgtEl>
                                          <p:spTgt spid="67"/>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down)">
                                      <p:cBhvr>
                                        <p:cTn id="92" dur="580">
                                          <p:stCondLst>
                                            <p:cond delay="0"/>
                                          </p:stCondLst>
                                        </p:cTn>
                                        <p:tgtEl>
                                          <p:spTgt spid="28"/>
                                        </p:tgtEl>
                                      </p:cBhvr>
                                    </p:animEffect>
                                    <p:anim calcmode="lin" valueType="num">
                                      <p:cBhvr>
                                        <p:cTn id="9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98" dur="26">
                                          <p:stCondLst>
                                            <p:cond delay="650"/>
                                          </p:stCondLst>
                                        </p:cTn>
                                        <p:tgtEl>
                                          <p:spTgt spid="28"/>
                                        </p:tgtEl>
                                      </p:cBhvr>
                                      <p:to x="100000" y="60000"/>
                                    </p:animScale>
                                    <p:animScale>
                                      <p:cBhvr>
                                        <p:cTn id="99" dur="166" decel="50000">
                                          <p:stCondLst>
                                            <p:cond delay="676"/>
                                          </p:stCondLst>
                                        </p:cTn>
                                        <p:tgtEl>
                                          <p:spTgt spid="28"/>
                                        </p:tgtEl>
                                      </p:cBhvr>
                                      <p:to x="100000" y="100000"/>
                                    </p:animScale>
                                    <p:animScale>
                                      <p:cBhvr>
                                        <p:cTn id="100" dur="26">
                                          <p:stCondLst>
                                            <p:cond delay="1312"/>
                                          </p:stCondLst>
                                        </p:cTn>
                                        <p:tgtEl>
                                          <p:spTgt spid="28"/>
                                        </p:tgtEl>
                                      </p:cBhvr>
                                      <p:to x="100000" y="80000"/>
                                    </p:animScale>
                                    <p:animScale>
                                      <p:cBhvr>
                                        <p:cTn id="101" dur="166" decel="50000">
                                          <p:stCondLst>
                                            <p:cond delay="1338"/>
                                          </p:stCondLst>
                                        </p:cTn>
                                        <p:tgtEl>
                                          <p:spTgt spid="28"/>
                                        </p:tgtEl>
                                      </p:cBhvr>
                                      <p:to x="100000" y="100000"/>
                                    </p:animScale>
                                    <p:animScale>
                                      <p:cBhvr>
                                        <p:cTn id="102" dur="26">
                                          <p:stCondLst>
                                            <p:cond delay="1642"/>
                                          </p:stCondLst>
                                        </p:cTn>
                                        <p:tgtEl>
                                          <p:spTgt spid="28"/>
                                        </p:tgtEl>
                                      </p:cBhvr>
                                      <p:to x="100000" y="90000"/>
                                    </p:animScale>
                                    <p:animScale>
                                      <p:cBhvr>
                                        <p:cTn id="103" dur="166" decel="50000">
                                          <p:stCondLst>
                                            <p:cond delay="1668"/>
                                          </p:stCondLst>
                                        </p:cTn>
                                        <p:tgtEl>
                                          <p:spTgt spid="28"/>
                                        </p:tgtEl>
                                      </p:cBhvr>
                                      <p:to x="100000" y="100000"/>
                                    </p:animScale>
                                    <p:animScale>
                                      <p:cBhvr>
                                        <p:cTn id="104" dur="26">
                                          <p:stCondLst>
                                            <p:cond delay="1808"/>
                                          </p:stCondLst>
                                        </p:cTn>
                                        <p:tgtEl>
                                          <p:spTgt spid="28"/>
                                        </p:tgtEl>
                                      </p:cBhvr>
                                      <p:to x="100000" y="95000"/>
                                    </p:animScale>
                                    <p:animScale>
                                      <p:cBhvr>
                                        <p:cTn id="105" dur="166" decel="50000">
                                          <p:stCondLst>
                                            <p:cond delay="1834"/>
                                          </p:stCondLst>
                                        </p:cTn>
                                        <p:tgtEl>
                                          <p:spTgt spid="28"/>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down)">
                                      <p:cBhvr>
                                        <p:cTn id="108" dur="580">
                                          <p:stCondLst>
                                            <p:cond delay="0"/>
                                          </p:stCondLst>
                                        </p:cTn>
                                        <p:tgtEl>
                                          <p:spTgt spid="33"/>
                                        </p:tgtEl>
                                      </p:cBhvr>
                                    </p:animEffect>
                                    <p:anim calcmode="lin" valueType="num">
                                      <p:cBhvr>
                                        <p:cTn id="10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4" dur="26">
                                          <p:stCondLst>
                                            <p:cond delay="650"/>
                                          </p:stCondLst>
                                        </p:cTn>
                                        <p:tgtEl>
                                          <p:spTgt spid="33"/>
                                        </p:tgtEl>
                                      </p:cBhvr>
                                      <p:to x="100000" y="60000"/>
                                    </p:animScale>
                                    <p:animScale>
                                      <p:cBhvr>
                                        <p:cTn id="115" dur="166" decel="50000">
                                          <p:stCondLst>
                                            <p:cond delay="676"/>
                                          </p:stCondLst>
                                        </p:cTn>
                                        <p:tgtEl>
                                          <p:spTgt spid="33"/>
                                        </p:tgtEl>
                                      </p:cBhvr>
                                      <p:to x="100000" y="100000"/>
                                    </p:animScale>
                                    <p:animScale>
                                      <p:cBhvr>
                                        <p:cTn id="116" dur="26">
                                          <p:stCondLst>
                                            <p:cond delay="1312"/>
                                          </p:stCondLst>
                                        </p:cTn>
                                        <p:tgtEl>
                                          <p:spTgt spid="33"/>
                                        </p:tgtEl>
                                      </p:cBhvr>
                                      <p:to x="100000" y="80000"/>
                                    </p:animScale>
                                    <p:animScale>
                                      <p:cBhvr>
                                        <p:cTn id="117" dur="166" decel="50000">
                                          <p:stCondLst>
                                            <p:cond delay="1338"/>
                                          </p:stCondLst>
                                        </p:cTn>
                                        <p:tgtEl>
                                          <p:spTgt spid="33"/>
                                        </p:tgtEl>
                                      </p:cBhvr>
                                      <p:to x="100000" y="100000"/>
                                    </p:animScale>
                                    <p:animScale>
                                      <p:cBhvr>
                                        <p:cTn id="118" dur="26">
                                          <p:stCondLst>
                                            <p:cond delay="1642"/>
                                          </p:stCondLst>
                                        </p:cTn>
                                        <p:tgtEl>
                                          <p:spTgt spid="33"/>
                                        </p:tgtEl>
                                      </p:cBhvr>
                                      <p:to x="100000" y="90000"/>
                                    </p:animScale>
                                    <p:animScale>
                                      <p:cBhvr>
                                        <p:cTn id="119" dur="166" decel="50000">
                                          <p:stCondLst>
                                            <p:cond delay="1668"/>
                                          </p:stCondLst>
                                        </p:cTn>
                                        <p:tgtEl>
                                          <p:spTgt spid="33"/>
                                        </p:tgtEl>
                                      </p:cBhvr>
                                      <p:to x="100000" y="100000"/>
                                    </p:animScale>
                                    <p:animScale>
                                      <p:cBhvr>
                                        <p:cTn id="120" dur="26">
                                          <p:stCondLst>
                                            <p:cond delay="1808"/>
                                          </p:stCondLst>
                                        </p:cTn>
                                        <p:tgtEl>
                                          <p:spTgt spid="33"/>
                                        </p:tgtEl>
                                      </p:cBhvr>
                                      <p:to x="100000" y="95000"/>
                                    </p:animScale>
                                    <p:animScale>
                                      <p:cBhvr>
                                        <p:cTn id="121" dur="166" decel="50000">
                                          <p:stCondLst>
                                            <p:cond delay="1834"/>
                                          </p:stCondLst>
                                        </p:cTn>
                                        <p:tgtEl>
                                          <p:spTgt spid="33"/>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wipe(left)">
                                      <p:cBhvr>
                                        <p:cTn id="126" dur="500"/>
                                        <p:tgtEl>
                                          <p:spTgt spid="58"/>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wipe(left)">
                                      <p:cBhvr>
                                        <p:cTn id="131" dur="500"/>
                                        <p:tgtEl>
                                          <p:spTgt spid="60"/>
                                        </p:tgtEl>
                                      </p:cBhvr>
                                    </p:animEffect>
                                  </p:childTnLst>
                                </p:cTn>
                              </p:par>
                            </p:childTnLst>
                          </p:cTn>
                        </p:par>
                      </p:childTnLst>
                    </p:cTn>
                  </p:par>
                  <p:par>
                    <p:cTn id="132" fill="hold">
                      <p:stCondLst>
                        <p:cond delay="indefinite"/>
                      </p:stCondLst>
                      <p:childTnLst>
                        <p:par>
                          <p:cTn id="133" fill="hold">
                            <p:stCondLst>
                              <p:cond delay="0"/>
                            </p:stCondLst>
                            <p:childTnLst>
                              <p:par>
                                <p:cTn id="134" presetID="24" presetClass="entr" presetSubtype="0" fill="hold" nodeType="clickEffect">
                                  <p:stCondLst>
                                    <p:cond delay="0"/>
                                  </p:stCondLst>
                                  <p:childTnLst>
                                    <p:set>
                                      <p:cBhvr>
                                        <p:cTn id="135" dur="1" fill="hold">
                                          <p:stCondLst>
                                            <p:cond delay="0"/>
                                          </p:stCondLst>
                                        </p:cTn>
                                        <p:tgtEl>
                                          <p:spTgt spid="40"/>
                                        </p:tgtEl>
                                        <p:attrNameLst>
                                          <p:attrName>style.visibility</p:attrName>
                                        </p:attrNameLst>
                                      </p:cBhvr>
                                      <p:to>
                                        <p:strVal val="visible"/>
                                      </p:to>
                                    </p:set>
                                    <p:anim to="" calcmode="lin" valueType="num">
                                      <p:cBhvr>
                                        <p:cTn id="136" dur="1" fill="hold"/>
                                        <p:tgtEl>
                                          <p:spTgt spid="40"/>
                                        </p:tgtEl>
                                        <p:attrNameLst>
                                          <p:attrName/>
                                        </p:attrNameLst>
                                      </p:cBhvr>
                                    </p:anim>
                                  </p:childTnLst>
                                </p:cTn>
                              </p:par>
                              <p:par>
                                <p:cTn id="137" presetID="24"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 to="" calcmode="lin" valueType="num">
                                      <p:cBhvr>
                                        <p:cTn id="139" dur="1" fill="hold"/>
                                        <p:tgtEl>
                                          <p:spTgt spid="45"/>
                                        </p:tgtEl>
                                        <p:attrNameLst>
                                          <p:attrName/>
                                        </p:attrNameLst>
                                      </p:cBhvr>
                                    </p:anim>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2000"/>
                                        <p:tgtEl>
                                          <p:spTgt spid="4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fade">
                                      <p:cBhvr>
                                        <p:cTn id="149" dur="2000"/>
                                        <p:tgtEl>
                                          <p:spTgt spid="4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2000"/>
                                        <p:tgtEl>
                                          <p:spTgt spid="4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wipe(left)">
                                      <p:cBhvr>
                                        <p:cTn id="157" dur="500"/>
                                        <p:tgtEl>
                                          <p:spTgt spid="47"/>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wipe(left)">
                                      <p:cBhvr>
                                        <p:cTn id="162" dur="500"/>
                                        <p:tgtEl>
                                          <p:spTgt spid="48"/>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wipe(left)">
                                      <p:cBhvr>
                                        <p:cTn id="167" dur="500"/>
                                        <p:tgtEl>
                                          <p:spTgt spid="61"/>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wipe(left)">
                                      <p:cBhvr>
                                        <p:cTn id="172" dur="500"/>
                                        <p:tgtEl>
                                          <p:spTgt spid="62"/>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63"/>
                                        </p:tgtEl>
                                        <p:attrNameLst>
                                          <p:attrName>style.visibility</p:attrName>
                                        </p:attrNameLst>
                                      </p:cBhvr>
                                      <p:to>
                                        <p:strVal val="visible"/>
                                      </p:to>
                                    </p:set>
                                    <p:animEffect transition="in" filter="wipe(left)">
                                      <p:cBhvr>
                                        <p:cTn id="177" dur="500"/>
                                        <p:tgtEl>
                                          <p:spTgt spid="63"/>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wipe(left)">
                                      <p:cBhvr>
                                        <p:cTn id="182" dur="500"/>
                                        <p:tgtEl>
                                          <p:spTgt spid="6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wipe(left)">
                                      <p:cBhvr>
                                        <p:cTn id="187" dur="500"/>
                                        <p:tgtEl>
                                          <p:spTgt spid="65"/>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66"/>
                                        </p:tgtEl>
                                        <p:attrNameLst>
                                          <p:attrName>style.visibility</p:attrName>
                                        </p:attrNameLst>
                                      </p:cBhvr>
                                      <p:to>
                                        <p:strVal val="visible"/>
                                      </p:to>
                                    </p:set>
                                    <p:animEffect transition="in" filter="wipe(left)">
                                      <p:cBhvr>
                                        <p:cTn id="19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animBg="1"/>
      <p:bldP spid="23" grpId="0"/>
      <p:bldP spid="25" grpId="0" animBg="1"/>
      <p:bldP spid="27" grpId="0"/>
      <p:bldP spid="28" grpId="0"/>
      <p:bldP spid="33" grpId="0"/>
      <p:bldP spid="44" grpId="0"/>
      <p:bldP spid="45" grpId="0" animBg="1"/>
      <p:bldP spid="46" grpId="0"/>
      <p:bldP spid="4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1" name="Text Box 2"/>
          <p:cNvSpPr txBox="1">
            <a:spLocks noChangeArrowheads="1"/>
          </p:cNvSpPr>
          <p:nvPr/>
        </p:nvSpPr>
        <p:spPr bwMode="auto">
          <a:xfrm>
            <a:off x="171450" y="27035"/>
            <a:ext cx="9547225" cy="2440092"/>
          </a:xfrm>
          <a:prstGeom prst="rect">
            <a:avLst/>
          </a:prstGeom>
          <a:noFill/>
          <a:ln w="57150" algn="ctr">
            <a:noFill/>
            <a:miter lim="800000"/>
            <a:headEnd/>
            <a:tailEnd/>
          </a:ln>
        </p:spPr>
        <p:txBody>
          <a:bodyPr>
            <a:spAutoFit/>
          </a:bodyPr>
          <a:lstStyle/>
          <a:p>
            <a:pPr algn="just" eaLnBrk="0" hangingPunct="0">
              <a:lnSpc>
                <a:spcPct val="150000"/>
              </a:lnSpc>
            </a:pPr>
            <a:r>
              <a:rPr lang="pt-PT" sz="2400" b="1" dirty="0"/>
              <a:t>	</a:t>
            </a:r>
            <a:r>
              <a:rPr lang="pt-PT" sz="2000" b="1" dirty="0" smtClean="0">
                <a:latin typeface="Comic Sans MS" pitchFamily="66" charset="0"/>
              </a:rPr>
              <a:t>K.E.8</a:t>
            </a:r>
            <a:r>
              <a:rPr lang="pt-PT" sz="2000" b="1" dirty="0">
                <a:latin typeface="Comic Sans MS" pitchFamily="66" charset="0"/>
              </a:rPr>
              <a:t>.- </a:t>
            </a:r>
            <a:r>
              <a:rPr lang="pt-PT" sz="2000" dirty="0">
                <a:latin typeface="Comic Sans MS" pitchFamily="66" charset="0"/>
              </a:rPr>
              <a:t>Demagun diametro eta luzera berdinak dituzten bi hari eroale, kobrezkoa bata eta burdinezkoa bestea. Potentzial-diferentzia berdina ezartzen bazaie, zeinetan xahutuko da beroa azkarrago?. Erantzuna arrazonatu. Datuak: Kobrearen erresistibitate elektrikoa </a:t>
            </a:r>
            <a:r>
              <a:rPr lang="es-ES" sz="2000" dirty="0">
                <a:latin typeface="Symbol" pitchFamily="18" charset="2"/>
              </a:rPr>
              <a:t>r</a:t>
            </a:r>
            <a:r>
              <a:rPr lang="pt-PT" sz="2000" baseline="-25000" dirty="0">
                <a:latin typeface="Comic Sans MS" pitchFamily="66" charset="0"/>
              </a:rPr>
              <a:t>Cu</a:t>
            </a:r>
            <a:r>
              <a:rPr lang="pt-PT" sz="2000" dirty="0">
                <a:latin typeface="Comic Sans MS" pitchFamily="66" charset="0"/>
              </a:rPr>
              <a:t>=1.7</a:t>
            </a:r>
            <a:r>
              <a:rPr lang="pt-PT" sz="1400" dirty="0">
                <a:latin typeface="Comic Sans MS" pitchFamily="66" charset="0"/>
              </a:rPr>
              <a:t>x</a:t>
            </a:r>
            <a:r>
              <a:rPr lang="pt-PT" sz="2000" dirty="0">
                <a:latin typeface="Comic Sans MS" pitchFamily="66" charset="0"/>
              </a:rPr>
              <a:t>10</a:t>
            </a:r>
            <a:r>
              <a:rPr lang="pt-PT" sz="2000" baseline="30000" dirty="0">
                <a:latin typeface="Comic Sans MS" pitchFamily="66" charset="0"/>
              </a:rPr>
              <a:t>-8 </a:t>
            </a:r>
            <a:r>
              <a:rPr lang="pt-PT" sz="2000" dirty="0">
                <a:latin typeface="Comic Sans MS" pitchFamily="66" charset="0"/>
              </a:rPr>
              <a:t>Ω.m; Burdinaren erresistibitate elektrikoa </a:t>
            </a:r>
            <a:r>
              <a:rPr lang="es-ES" sz="2000" dirty="0">
                <a:latin typeface="Symbol" pitchFamily="18" charset="2"/>
              </a:rPr>
              <a:t>r</a:t>
            </a:r>
            <a:r>
              <a:rPr lang="pt-PT" sz="2000" baseline="-25000" dirty="0">
                <a:latin typeface="Comic Sans MS" pitchFamily="66" charset="0"/>
              </a:rPr>
              <a:t>Fe</a:t>
            </a:r>
            <a:r>
              <a:rPr lang="pt-PT" sz="2000" dirty="0">
                <a:latin typeface="Comic Sans MS" pitchFamily="66" charset="0"/>
              </a:rPr>
              <a:t>=1.0</a:t>
            </a:r>
            <a:r>
              <a:rPr lang="pt-PT" sz="1400" dirty="0">
                <a:latin typeface="Comic Sans MS" pitchFamily="66" charset="0"/>
              </a:rPr>
              <a:t>x</a:t>
            </a:r>
            <a:r>
              <a:rPr lang="pt-PT" sz="2000" dirty="0">
                <a:latin typeface="Comic Sans MS" pitchFamily="66" charset="0"/>
              </a:rPr>
              <a:t>10</a:t>
            </a:r>
            <a:r>
              <a:rPr lang="pt-PT" sz="2000" baseline="30000" dirty="0">
                <a:latin typeface="Comic Sans MS" pitchFamily="66" charset="0"/>
              </a:rPr>
              <a:t>-7 </a:t>
            </a:r>
            <a:r>
              <a:rPr lang="pt-PT" sz="2000" dirty="0">
                <a:latin typeface="Comic Sans MS" pitchFamily="66" charset="0"/>
              </a:rPr>
              <a:t>Ω.m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ilindro"/>
          <p:cNvSpPr/>
          <p:nvPr/>
        </p:nvSpPr>
        <p:spPr>
          <a:xfrm rot="5400000">
            <a:off x="1804111" y="-96879"/>
            <a:ext cx="502980" cy="3723194"/>
          </a:xfrm>
          <a:prstGeom prst="ca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037314" name="Rectangle 10"/>
          <p:cNvSpPr>
            <a:spLocks noChangeArrowheads="1"/>
          </p:cNvSpPr>
          <p:nvPr/>
        </p:nvSpPr>
        <p:spPr bwMode="auto">
          <a:xfrm>
            <a:off x="0" y="25146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cxnSp>
        <p:nvCxnSpPr>
          <p:cNvPr id="7" name="6 Conector recto de flecha"/>
          <p:cNvCxnSpPr/>
          <p:nvPr/>
        </p:nvCxnSpPr>
        <p:spPr>
          <a:xfrm flipV="1">
            <a:off x="173235" y="2401997"/>
            <a:ext cx="3682251" cy="4622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880349" y="2475516"/>
            <a:ext cx="268022" cy="338554"/>
          </a:xfrm>
          <a:prstGeom prst="rect">
            <a:avLst/>
          </a:prstGeom>
          <a:noFill/>
        </p:spPr>
        <p:txBody>
          <a:bodyPr wrap="none" rtlCol="0">
            <a:spAutoFit/>
          </a:bodyPr>
          <a:lstStyle/>
          <a:p>
            <a:r>
              <a:rPr lang="eu-ES" dirty="0" smtClean="0">
                <a:latin typeface="Lucida Handwriting" pitchFamily="66" charset="0"/>
              </a:rPr>
              <a:t>l</a:t>
            </a:r>
            <a:endParaRPr lang="eu-ES" dirty="0">
              <a:latin typeface="Lucida Handwriting" pitchFamily="66" charset="0"/>
            </a:endParaRPr>
          </a:p>
        </p:txBody>
      </p:sp>
      <p:cxnSp>
        <p:nvCxnSpPr>
          <p:cNvPr id="17" name="16 Conector recto de flecha"/>
          <p:cNvCxnSpPr/>
          <p:nvPr/>
        </p:nvCxnSpPr>
        <p:spPr>
          <a:xfrm rot="10800000" flipV="1">
            <a:off x="3860110" y="1591640"/>
            <a:ext cx="459524" cy="173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50306" name="Object 7"/>
          <p:cNvGraphicFramePr>
            <a:graphicFrameLocks noChangeAspect="1"/>
          </p:cNvGraphicFramePr>
          <p:nvPr/>
        </p:nvGraphicFramePr>
        <p:xfrm>
          <a:off x="4810125" y="1431925"/>
          <a:ext cx="1804988" cy="835025"/>
        </p:xfrm>
        <a:graphic>
          <a:graphicData uri="http://schemas.openxmlformats.org/presentationml/2006/ole">
            <mc:AlternateContent xmlns:mc="http://schemas.openxmlformats.org/markup-compatibility/2006">
              <mc:Choice xmlns:v="urn:schemas-microsoft-com:vml" Requires="v">
                <p:oleObj spid="_x0000_s1834535" name="Ecuación" r:id="rId4" imgW="838200" imgH="419100" progId="Equation.3">
                  <p:embed/>
                </p:oleObj>
              </mc:Choice>
              <mc:Fallback>
                <p:oleObj name="Ecuación" r:id="rId4" imgW="838200" imgH="419100" progId="Equation.3">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1431925"/>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29 Cilindro"/>
          <p:cNvSpPr/>
          <p:nvPr/>
        </p:nvSpPr>
        <p:spPr>
          <a:xfrm rot="5400000">
            <a:off x="1806086" y="-1341779"/>
            <a:ext cx="502980" cy="3723194"/>
          </a:xfrm>
          <a:prstGeom prst="can">
            <a:avLst/>
          </a:prstGeom>
          <a:solidFill>
            <a:srgbClr val="C9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31" name="30 Conector recto de flecha"/>
          <p:cNvCxnSpPr/>
          <p:nvPr/>
        </p:nvCxnSpPr>
        <p:spPr>
          <a:xfrm flipV="1">
            <a:off x="216451" y="950716"/>
            <a:ext cx="3682251" cy="4622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1923565" y="1024235"/>
            <a:ext cx="268022" cy="338554"/>
          </a:xfrm>
          <a:prstGeom prst="rect">
            <a:avLst/>
          </a:prstGeom>
          <a:noFill/>
        </p:spPr>
        <p:txBody>
          <a:bodyPr wrap="none" rtlCol="0">
            <a:spAutoFit/>
          </a:bodyPr>
          <a:lstStyle/>
          <a:p>
            <a:r>
              <a:rPr lang="eu-ES" dirty="0" smtClean="0">
                <a:latin typeface="Lucida Handwriting" pitchFamily="66" charset="0"/>
              </a:rPr>
              <a:t>l</a:t>
            </a:r>
            <a:endParaRPr lang="eu-ES" dirty="0">
              <a:latin typeface="Lucida Handwriting" pitchFamily="66" charset="0"/>
            </a:endParaRPr>
          </a:p>
        </p:txBody>
      </p:sp>
      <p:sp>
        <p:nvSpPr>
          <p:cNvPr id="33" name="Text Box 2"/>
          <p:cNvSpPr txBox="1">
            <a:spLocks noChangeArrowheads="1"/>
          </p:cNvSpPr>
          <p:nvPr/>
        </p:nvSpPr>
        <p:spPr bwMode="auto">
          <a:xfrm>
            <a:off x="4350596" y="93622"/>
            <a:ext cx="144270" cy="423193"/>
          </a:xfrm>
          <a:prstGeom prst="rect">
            <a:avLst/>
          </a:prstGeom>
          <a:noFill/>
          <a:ln w="57150" algn="ctr">
            <a:noFill/>
            <a:miter lim="800000"/>
            <a:headEnd/>
            <a:tailEnd/>
          </a:ln>
          <a:effectLst/>
        </p:spPr>
        <p:txBody>
          <a:bodyPr wrap="none" lIns="0" tIns="0" rIns="0" bIns="0" anchor="ctr" anchorCtr="1">
            <a:spAutoFit/>
          </a:bodyPr>
          <a:lstStyle/>
          <a:p>
            <a:pPr algn="just" eaLnBrk="0" hangingPunct="0">
              <a:lnSpc>
                <a:spcPct val="150000"/>
              </a:lnSpc>
              <a:defRPr/>
            </a:pPr>
            <a:r>
              <a:rPr lang="es-ES" sz="2000" dirty="0" smtClean="0">
                <a:latin typeface="Lucida Handwriting" pitchFamily="66" charset="0"/>
              </a:rPr>
              <a:t>S</a:t>
            </a:r>
            <a:endParaRPr lang="es-ES" sz="2000" dirty="0">
              <a:latin typeface="Lucida Handwriting" pitchFamily="66" charset="0"/>
            </a:endParaRPr>
          </a:p>
        </p:txBody>
      </p:sp>
      <p:cxnSp>
        <p:nvCxnSpPr>
          <p:cNvPr id="34" name="33 Conector recto de flecha"/>
          <p:cNvCxnSpPr/>
          <p:nvPr/>
        </p:nvCxnSpPr>
        <p:spPr>
          <a:xfrm rot="10800000" flipV="1">
            <a:off x="3855826" y="368829"/>
            <a:ext cx="459524" cy="173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 name="Object 7"/>
          <p:cNvGraphicFramePr>
            <a:graphicFrameLocks noChangeAspect="1"/>
          </p:cNvGraphicFramePr>
          <p:nvPr/>
        </p:nvGraphicFramePr>
        <p:xfrm>
          <a:off x="4768582" y="251526"/>
          <a:ext cx="1914525" cy="835025"/>
        </p:xfrm>
        <a:graphic>
          <a:graphicData uri="http://schemas.openxmlformats.org/presentationml/2006/ole">
            <mc:AlternateContent xmlns:mc="http://schemas.openxmlformats.org/markup-compatibility/2006">
              <mc:Choice xmlns:v="urn:schemas-microsoft-com:vml" Requires="v">
                <p:oleObj spid="_x0000_s1834536" name="Ecuación" r:id="rId6" imgW="889000" imgH="419100" progId="Equation.3">
                  <p:embed/>
                </p:oleObj>
              </mc:Choice>
              <mc:Fallback>
                <p:oleObj name="Ecuación" r:id="rId6" imgW="889000" imgH="419100" progId="Equation.3">
                  <p:embed/>
                  <p:pic>
                    <p:nvPicPr>
                      <p:cNvPr id="0" name="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8582" y="251526"/>
                        <a:ext cx="19145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7"/>
          <p:cNvGraphicFramePr>
            <a:graphicFrameLocks noChangeAspect="1"/>
          </p:cNvGraphicFramePr>
          <p:nvPr/>
        </p:nvGraphicFramePr>
        <p:xfrm>
          <a:off x="164474" y="3199898"/>
          <a:ext cx="1724025" cy="430213"/>
        </p:xfrm>
        <a:graphic>
          <a:graphicData uri="http://schemas.openxmlformats.org/presentationml/2006/ole">
            <mc:AlternateContent xmlns:mc="http://schemas.openxmlformats.org/markup-compatibility/2006">
              <mc:Choice xmlns:v="urn:schemas-microsoft-com:vml" Requires="v">
                <p:oleObj spid="_x0000_s1834537" name="Ecuación" r:id="rId8" imgW="799753" imgH="215806" progId="Equation.3">
                  <p:embed/>
                </p:oleObj>
              </mc:Choice>
              <mc:Fallback>
                <p:oleObj name="Ecuación" r:id="rId8" imgW="799753" imgH="215806" progId="Equation.3">
                  <p:embed/>
                  <p:pic>
                    <p:nvPicPr>
                      <p:cNvPr id="0" name="Picture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474" y="3199898"/>
                        <a:ext cx="17240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7"/>
          <p:cNvGraphicFramePr>
            <a:graphicFrameLocks noChangeAspect="1"/>
          </p:cNvGraphicFramePr>
          <p:nvPr/>
        </p:nvGraphicFramePr>
        <p:xfrm>
          <a:off x="4714513" y="2963863"/>
          <a:ext cx="5065712" cy="1773237"/>
        </p:xfrm>
        <a:graphic>
          <a:graphicData uri="http://schemas.openxmlformats.org/presentationml/2006/ole">
            <mc:AlternateContent xmlns:mc="http://schemas.openxmlformats.org/markup-compatibility/2006">
              <mc:Choice xmlns:v="urn:schemas-microsoft-com:vml" Requires="v">
                <p:oleObj spid="_x0000_s1834538" name="Ecuación" r:id="rId10" imgW="2349500" imgH="889000" progId="Equation.3">
                  <p:embed/>
                </p:oleObj>
              </mc:Choice>
              <mc:Fallback>
                <p:oleObj name="Ecuación" r:id="rId10" imgW="2349500" imgH="889000" progId="Equation.3">
                  <p:embed/>
                  <p:pic>
                    <p:nvPicPr>
                      <p:cNvPr id="0" name="Picture 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4513" y="2963863"/>
                        <a:ext cx="5065712"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7"/>
          <p:cNvGraphicFramePr>
            <a:graphicFrameLocks noChangeAspect="1"/>
          </p:cNvGraphicFramePr>
          <p:nvPr/>
        </p:nvGraphicFramePr>
        <p:xfrm>
          <a:off x="7318375" y="546100"/>
          <a:ext cx="1751013" cy="430213"/>
        </p:xfrm>
        <a:graphic>
          <a:graphicData uri="http://schemas.openxmlformats.org/presentationml/2006/ole">
            <mc:AlternateContent xmlns:mc="http://schemas.openxmlformats.org/markup-compatibility/2006">
              <mc:Choice xmlns:v="urn:schemas-microsoft-com:vml" Requires="v">
                <p:oleObj spid="_x0000_s1834539" name="Ecuación" r:id="rId12" imgW="812447" imgH="215806" progId="Equation.3">
                  <p:embed/>
                </p:oleObj>
              </mc:Choice>
              <mc:Fallback>
                <p:oleObj name="Ecuación" r:id="rId12" imgW="812447" imgH="215806" progId="Equation.3">
                  <p:embed/>
                  <p:pic>
                    <p:nvPicPr>
                      <p:cNvPr id="0"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8375" y="546100"/>
                        <a:ext cx="175101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7"/>
          <p:cNvGraphicFramePr>
            <a:graphicFrameLocks noChangeAspect="1"/>
          </p:cNvGraphicFramePr>
          <p:nvPr/>
        </p:nvGraphicFramePr>
        <p:xfrm>
          <a:off x="7356475" y="1622425"/>
          <a:ext cx="1614488" cy="455613"/>
        </p:xfrm>
        <a:graphic>
          <a:graphicData uri="http://schemas.openxmlformats.org/presentationml/2006/ole">
            <mc:AlternateContent xmlns:mc="http://schemas.openxmlformats.org/markup-compatibility/2006">
              <mc:Choice xmlns:v="urn:schemas-microsoft-com:vml" Requires="v">
                <p:oleObj spid="_x0000_s1834540" name="Ecuación" r:id="rId14" imgW="749300" imgH="228600" progId="Equation.3">
                  <p:embed/>
                </p:oleObj>
              </mc:Choice>
              <mc:Fallback>
                <p:oleObj name="Ecuación" r:id="rId14" imgW="749300" imgH="228600" progId="Equation.3">
                  <p:embed/>
                  <p:pic>
                    <p:nvPicPr>
                      <p:cNvPr id="0" name="Picture 6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6475" y="1622425"/>
                        <a:ext cx="16144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7"/>
          <p:cNvGraphicFramePr>
            <a:graphicFrameLocks noChangeAspect="1"/>
          </p:cNvGraphicFramePr>
          <p:nvPr/>
        </p:nvGraphicFramePr>
        <p:xfrm>
          <a:off x="206861" y="4067794"/>
          <a:ext cx="1587500" cy="455612"/>
        </p:xfrm>
        <a:graphic>
          <a:graphicData uri="http://schemas.openxmlformats.org/presentationml/2006/ole">
            <mc:AlternateContent xmlns:mc="http://schemas.openxmlformats.org/markup-compatibility/2006">
              <mc:Choice xmlns:v="urn:schemas-microsoft-com:vml" Requires="v">
                <p:oleObj spid="_x0000_s1834541" name="Ecuación" r:id="rId16" imgW="736600" imgH="228600" progId="Equation.3">
                  <p:embed/>
                </p:oleObj>
              </mc:Choice>
              <mc:Fallback>
                <p:oleObj name="Ecuación" r:id="rId16" imgW="736600" imgH="228600" progId="Equation.3">
                  <p:embed/>
                  <p:pic>
                    <p:nvPicPr>
                      <p:cNvPr id="0" name="Picture 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6861" y="4067794"/>
                        <a:ext cx="15875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7"/>
          <p:cNvGraphicFramePr>
            <a:graphicFrameLocks noChangeAspect="1"/>
          </p:cNvGraphicFramePr>
          <p:nvPr/>
        </p:nvGraphicFramePr>
        <p:xfrm>
          <a:off x="1842543" y="2997492"/>
          <a:ext cx="1285875" cy="835025"/>
        </p:xfrm>
        <a:graphic>
          <a:graphicData uri="http://schemas.openxmlformats.org/presentationml/2006/ole">
            <mc:AlternateContent xmlns:mc="http://schemas.openxmlformats.org/markup-compatibility/2006">
              <mc:Choice xmlns:v="urn:schemas-microsoft-com:vml" Requires="v">
                <p:oleObj spid="_x0000_s1834542" name="Ecuación" r:id="rId18" imgW="596900" imgH="419100" progId="Equation.3">
                  <p:embed/>
                </p:oleObj>
              </mc:Choice>
              <mc:Fallback>
                <p:oleObj name="Ecuación" r:id="rId18" imgW="596900" imgH="419100" progId="Equation.3">
                  <p:embed/>
                  <p:pic>
                    <p:nvPicPr>
                      <p:cNvPr id="0" name="Picture 6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543" y="2997492"/>
                        <a:ext cx="12858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7"/>
          <p:cNvGraphicFramePr>
            <a:graphicFrameLocks noChangeAspect="1"/>
          </p:cNvGraphicFramePr>
          <p:nvPr/>
        </p:nvGraphicFramePr>
        <p:xfrm>
          <a:off x="3262738" y="2959392"/>
          <a:ext cx="1039812" cy="911225"/>
        </p:xfrm>
        <a:graphic>
          <a:graphicData uri="http://schemas.openxmlformats.org/presentationml/2006/ole">
            <mc:AlternateContent xmlns:mc="http://schemas.openxmlformats.org/markup-compatibility/2006">
              <mc:Choice xmlns:v="urn:schemas-microsoft-com:vml" Requires="v">
                <p:oleObj spid="_x0000_s1834543" name="Ecuación" r:id="rId20" imgW="482600" imgH="457200" progId="Equation.3">
                  <p:embed/>
                </p:oleObj>
              </mc:Choice>
              <mc:Fallback>
                <p:oleObj name="Ecuación" r:id="rId20" imgW="482600" imgH="457200" progId="Equation.3">
                  <p:embed/>
                  <p:pic>
                    <p:nvPicPr>
                      <p:cNvPr id="0" name="Picture 6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62738" y="2959392"/>
                        <a:ext cx="1039812"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7"/>
          <p:cNvGraphicFramePr>
            <a:graphicFrameLocks noChangeAspect="1"/>
          </p:cNvGraphicFramePr>
          <p:nvPr/>
        </p:nvGraphicFramePr>
        <p:xfrm>
          <a:off x="1844213" y="3865388"/>
          <a:ext cx="1230312" cy="860425"/>
        </p:xfrm>
        <a:graphic>
          <a:graphicData uri="http://schemas.openxmlformats.org/presentationml/2006/ole">
            <mc:AlternateContent xmlns:mc="http://schemas.openxmlformats.org/markup-compatibility/2006">
              <mc:Choice xmlns:v="urn:schemas-microsoft-com:vml" Requires="v">
                <p:oleObj spid="_x0000_s1834544" name="Ecuación" r:id="rId22" imgW="571252" imgH="431613" progId="Equation.3">
                  <p:embed/>
                </p:oleObj>
              </mc:Choice>
              <mc:Fallback>
                <p:oleObj name="Ecuación" r:id="rId22" imgW="571252" imgH="431613" progId="Equation.3">
                  <p:embed/>
                  <p:pic>
                    <p:nvPicPr>
                      <p:cNvPr id="0"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44213" y="3865388"/>
                        <a:ext cx="1230312"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7"/>
          <p:cNvGraphicFramePr>
            <a:graphicFrameLocks noChangeAspect="1"/>
          </p:cNvGraphicFramePr>
          <p:nvPr/>
        </p:nvGraphicFramePr>
        <p:xfrm>
          <a:off x="3182475" y="3827288"/>
          <a:ext cx="958850" cy="936625"/>
        </p:xfrm>
        <a:graphic>
          <a:graphicData uri="http://schemas.openxmlformats.org/presentationml/2006/ole">
            <mc:AlternateContent xmlns:mc="http://schemas.openxmlformats.org/markup-compatibility/2006">
              <mc:Choice xmlns:v="urn:schemas-microsoft-com:vml" Requires="v">
                <p:oleObj spid="_x0000_s1834545" name="Ecuación" r:id="rId24" imgW="444307" imgH="469696" progId="Equation.3">
                  <p:embed/>
                </p:oleObj>
              </mc:Choice>
              <mc:Fallback>
                <p:oleObj name="Ecuación" r:id="rId24" imgW="444307" imgH="469696" progId="Equation.3">
                  <p:embed/>
                  <p:pic>
                    <p:nvPicPr>
                      <p:cNvPr id="0" name="Picture 6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82475" y="3827288"/>
                        <a:ext cx="9588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7"/>
          <p:cNvGraphicFramePr>
            <a:graphicFrameLocks noChangeAspect="1"/>
          </p:cNvGraphicFramePr>
          <p:nvPr/>
        </p:nvGraphicFramePr>
        <p:xfrm>
          <a:off x="1664541" y="5255890"/>
          <a:ext cx="4656137" cy="938213"/>
        </p:xfrm>
        <a:graphic>
          <a:graphicData uri="http://schemas.openxmlformats.org/presentationml/2006/ole">
            <mc:AlternateContent xmlns:mc="http://schemas.openxmlformats.org/markup-compatibility/2006">
              <mc:Choice xmlns:v="urn:schemas-microsoft-com:vml" Requires="v">
                <p:oleObj spid="_x0000_s1834546" name="Ecuación" r:id="rId26" imgW="2159000" imgH="469900" progId="Equation.3">
                  <p:embed/>
                </p:oleObj>
              </mc:Choice>
              <mc:Fallback>
                <p:oleObj name="Ecuación" r:id="rId26" imgW="2159000" imgH="469900" progId="Equation.3">
                  <p:embed/>
                  <p:pic>
                    <p:nvPicPr>
                      <p:cNvPr id="0" name="Picture 6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64541" y="5255890"/>
                        <a:ext cx="46561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7"/>
          <p:cNvGraphicFramePr>
            <a:graphicFrameLocks noChangeAspect="1"/>
          </p:cNvGraphicFramePr>
          <p:nvPr/>
        </p:nvGraphicFramePr>
        <p:xfrm>
          <a:off x="6894095" y="5497190"/>
          <a:ext cx="2601912" cy="455612"/>
        </p:xfrm>
        <a:graphic>
          <a:graphicData uri="http://schemas.openxmlformats.org/presentationml/2006/ole">
            <mc:AlternateContent xmlns:mc="http://schemas.openxmlformats.org/markup-compatibility/2006">
              <mc:Choice xmlns:v="urn:schemas-microsoft-com:vml" Requires="v">
                <p:oleObj spid="_x0000_s1834547" name="Ecuación" r:id="rId28" imgW="1206500" imgH="228600" progId="Equation.3">
                  <p:embed/>
                </p:oleObj>
              </mc:Choice>
              <mc:Fallback>
                <p:oleObj name="Ecuación" r:id="rId28" imgW="1206500" imgH="228600" progId="Equation.3">
                  <p:embed/>
                  <p:pic>
                    <p:nvPicPr>
                      <p:cNvPr id="0" name="Picture 6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894095" y="5497190"/>
                        <a:ext cx="260191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51 Cerrar llave"/>
          <p:cNvSpPr/>
          <p:nvPr/>
        </p:nvSpPr>
        <p:spPr>
          <a:xfrm>
            <a:off x="4286992" y="2956956"/>
            <a:ext cx="225631" cy="1828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u-ES"/>
          </a:p>
        </p:txBody>
      </p:sp>
      <p:sp>
        <p:nvSpPr>
          <p:cNvPr id="53" name="Text Box 2"/>
          <p:cNvSpPr txBox="1">
            <a:spLocks noChangeArrowheads="1"/>
          </p:cNvSpPr>
          <p:nvPr/>
        </p:nvSpPr>
        <p:spPr bwMode="auto">
          <a:xfrm>
            <a:off x="4360496" y="1338522"/>
            <a:ext cx="144270" cy="423193"/>
          </a:xfrm>
          <a:prstGeom prst="rect">
            <a:avLst/>
          </a:prstGeom>
          <a:noFill/>
          <a:ln w="57150" algn="ctr">
            <a:noFill/>
            <a:miter lim="800000"/>
            <a:headEnd/>
            <a:tailEnd/>
          </a:ln>
          <a:effectLst/>
        </p:spPr>
        <p:txBody>
          <a:bodyPr wrap="none" lIns="0" tIns="0" rIns="0" bIns="0" anchor="ctr" anchorCtr="1">
            <a:spAutoFit/>
          </a:bodyPr>
          <a:lstStyle/>
          <a:p>
            <a:pPr algn="just" eaLnBrk="0" hangingPunct="0">
              <a:lnSpc>
                <a:spcPct val="150000"/>
              </a:lnSpc>
              <a:defRPr/>
            </a:pPr>
            <a:r>
              <a:rPr lang="es-ES" sz="2000" dirty="0" smtClean="0">
                <a:latin typeface="Lucida Handwriting" pitchFamily="66" charset="0"/>
              </a:rPr>
              <a:t>S</a:t>
            </a:r>
            <a:endParaRPr lang="es-ES" sz="20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to="" calcmode="lin" valueType="num">
                                      <p:cBhvr>
                                        <p:cTn id="7" dur="1" fill="hold"/>
                                        <p:tgtEl>
                                          <p:spTgt spid="3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to="" calcmode="lin" valueType="num">
                                      <p:cBhvr>
                                        <p:cTn id="12" dur="1" fill="hold"/>
                                        <p:tgtEl>
                                          <p:spTgt spid="2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50306"/>
                                        </p:tgtEl>
                                        <p:attrNameLst>
                                          <p:attrName>style.visibility</p:attrName>
                                        </p:attrNameLst>
                                      </p:cBhvr>
                                      <p:to>
                                        <p:strVal val="visible"/>
                                      </p:to>
                                    </p:set>
                                    <p:anim to="" calcmode="lin" valueType="num">
                                      <p:cBhvr>
                                        <p:cTn id="17" dur="1" fill="hold"/>
                                        <p:tgtEl>
                                          <p:spTgt spid="35030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to="" calcmode="lin" valueType="num">
                                      <p:cBhvr>
                                        <p:cTn id="22" dur="1" fill="hold"/>
                                        <p:tgtEl>
                                          <p:spTgt spid="2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 to="" calcmode="lin" valueType="num">
                                      <p:cBhvr>
                                        <p:cTn id="27" dur="1" fill="hold"/>
                                        <p:tgtEl>
                                          <p:spTgt spid="3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to="" calcmode="lin" valueType="num">
                                      <p:cBhvr>
                                        <p:cTn id="32" dur="1" fill="hold"/>
                                        <p:tgtEl>
                                          <p:spTgt spid="3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to="" calcmode="lin" valueType="num">
                                      <p:cBhvr>
                                        <p:cTn id="37" dur="1" fill="hold"/>
                                        <p:tgtEl>
                                          <p:spTgt spid="3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to="" calcmode="lin" valueType="num">
                                      <p:cBhvr>
                                        <p:cTn id="42" dur="1" fill="hold"/>
                                        <p:tgtEl>
                                          <p:spTgt spid="29"/>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 to="" calcmode="lin" valueType="num">
                                      <p:cBhvr>
                                        <p:cTn id="47" dur="1" fill="hold"/>
                                        <p:tgtEl>
                                          <p:spTgt spid="48"/>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to="" calcmode="lin" valueType="num">
                                      <p:cBhvr>
                                        <p:cTn id="52" dur="1" fill="hold"/>
                                        <p:tgtEl>
                                          <p:spTgt spid="49"/>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down)">
                                      <p:cBhvr>
                                        <p:cTn id="57" dur="580">
                                          <p:stCondLst>
                                            <p:cond delay="0"/>
                                          </p:stCondLst>
                                        </p:cTn>
                                        <p:tgtEl>
                                          <p:spTgt spid="52"/>
                                        </p:tgtEl>
                                      </p:cBhvr>
                                    </p:animEffect>
                                    <p:anim calcmode="lin" valueType="num">
                                      <p:cBhvr>
                                        <p:cTn id="5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63" dur="26">
                                          <p:stCondLst>
                                            <p:cond delay="650"/>
                                          </p:stCondLst>
                                        </p:cTn>
                                        <p:tgtEl>
                                          <p:spTgt spid="52"/>
                                        </p:tgtEl>
                                      </p:cBhvr>
                                      <p:to x="100000" y="60000"/>
                                    </p:animScale>
                                    <p:animScale>
                                      <p:cBhvr>
                                        <p:cTn id="64" dur="166" decel="50000">
                                          <p:stCondLst>
                                            <p:cond delay="676"/>
                                          </p:stCondLst>
                                        </p:cTn>
                                        <p:tgtEl>
                                          <p:spTgt spid="52"/>
                                        </p:tgtEl>
                                      </p:cBhvr>
                                      <p:to x="100000" y="100000"/>
                                    </p:animScale>
                                    <p:animScale>
                                      <p:cBhvr>
                                        <p:cTn id="65" dur="26">
                                          <p:stCondLst>
                                            <p:cond delay="1312"/>
                                          </p:stCondLst>
                                        </p:cTn>
                                        <p:tgtEl>
                                          <p:spTgt spid="52"/>
                                        </p:tgtEl>
                                      </p:cBhvr>
                                      <p:to x="100000" y="80000"/>
                                    </p:animScale>
                                    <p:animScale>
                                      <p:cBhvr>
                                        <p:cTn id="66" dur="166" decel="50000">
                                          <p:stCondLst>
                                            <p:cond delay="1338"/>
                                          </p:stCondLst>
                                        </p:cTn>
                                        <p:tgtEl>
                                          <p:spTgt spid="52"/>
                                        </p:tgtEl>
                                      </p:cBhvr>
                                      <p:to x="100000" y="100000"/>
                                    </p:animScale>
                                    <p:animScale>
                                      <p:cBhvr>
                                        <p:cTn id="67" dur="26">
                                          <p:stCondLst>
                                            <p:cond delay="1642"/>
                                          </p:stCondLst>
                                        </p:cTn>
                                        <p:tgtEl>
                                          <p:spTgt spid="52"/>
                                        </p:tgtEl>
                                      </p:cBhvr>
                                      <p:to x="100000" y="90000"/>
                                    </p:animScale>
                                    <p:animScale>
                                      <p:cBhvr>
                                        <p:cTn id="68" dur="166" decel="50000">
                                          <p:stCondLst>
                                            <p:cond delay="1668"/>
                                          </p:stCondLst>
                                        </p:cTn>
                                        <p:tgtEl>
                                          <p:spTgt spid="52"/>
                                        </p:tgtEl>
                                      </p:cBhvr>
                                      <p:to x="100000" y="100000"/>
                                    </p:animScale>
                                    <p:animScale>
                                      <p:cBhvr>
                                        <p:cTn id="69" dur="26">
                                          <p:stCondLst>
                                            <p:cond delay="1808"/>
                                          </p:stCondLst>
                                        </p:cTn>
                                        <p:tgtEl>
                                          <p:spTgt spid="52"/>
                                        </p:tgtEl>
                                      </p:cBhvr>
                                      <p:to x="100000" y="95000"/>
                                    </p:animScale>
                                    <p:animScale>
                                      <p:cBhvr>
                                        <p:cTn id="70" dur="166" decel="50000">
                                          <p:stCondLst>
                                            <p:cond delay="1834"/>
                                          </p:stCondLst>
                                        </p:cTn>
                                        <p:tgtEl>
                                          <p:spTgt spid="5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4"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 to="" calcmode="lin" valueType="num">
                                      <p:cBhvr>
                                        <p:cTn id="75" dur="1" fill="hold"/>
                                        <p:tgtEl>
                                          <p:spTgt spid="45"/>
                                        </p:tgtEl>
                                        <p:attrNameLst>
                                          <p:attrName/>
                                        </p:attrNameLst>
                                      </p:cBhvr>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50"/>
                                        </p:tgtEl>
                                        <p:attrNameLst>
                                          <p:attrName>style.visibility</p:attrName>
                                        </p:attrNameLst>
                                      </p:cBhvr>
                                      <p:to>
                                        <p:strVal val="visible"/>
                                      </p:to>
                                    </p:set>
                                    <p:anim to="" calcmode="lin" valueType="num">
                                      <p:cBhvr>
                                        <p:cTn id="80" dur="1" fill="hold"/>
                                        <p:tgtEl>
                                          <p:spTgt spid="50"/>
                                        </p:tgtEl>
                                        <p:attrNameLst>
                                          <p:attrName/>
                                        </p:attrNameLst>
                                      </p:cBhvr>
                                    </p:anim>
                                  </p:childTnLst>
                                </p:cTn>
                              </p:par>
                            </p:childTnLst>
                          </p:cTn>
                        </p:par>
                      </p:childTnLst>
                    </p:cTn>
                  </p:par>
                  <p:par>
                    <p:cTn id="81" fill="hold">
                      <p:stCondLst>
                        <p:cond delay="indefinite"/>
                      </p:stCondLst>
                      <p:childTnLst>
                        <p:par>
                          <p:cTn id="82" fill="hold">
                            <p:stCondLst>
                              <p:cond delay="0"/>
                            </p:stCondLst>
                            <p:childTnLst>
                              <p:par>
                                <p:cTn id="83" presetID="24"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 to="" calcmode="lin" valueType="num">
                                      <p:cBhvr>
                                        <p:cTn id="85" dur="1" fill="hold"/>
                                        <p:tgtEl>
                                          <p:spTgt spid="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49" name="Text Box 2"/>
          <p:cNvSpPr txBox="1">
            <a:spLocks noChangeArrowheads="1"/>
          </p:cNvSpPr>
          <p:nvPr/>
        </p:nvSpPr>
        <p:spPr bwMode="auto">
          <a:xfrm>
            <a:off x="377825" y="213113"/>
            <a:ext cx="9248775" cy="3231654"/>
          </a:xfrm>
          <a:prstGeom prst="rect">
            <a:avLst/>
          </a:prstGeom>
          <a:noFill/>
          <a:ln w="9525" algn="ctr">
            <a:noFill/>
            <a:miter lim="800000"/>
            <a:headEnd/>
            <a:tailEnd/>
          </a:ln>
        </p:spPr>
        <p:txBody>
          <a:bodyPr lIns="0" tIns="0" rIns="0" bIns="0" anchor="ctr" anchorCtr="1">
            <a:spAutoFit/>
          </a:bodyPr>
          <a:lstStyle/>
          <a:p>
            <a:pPr indent="361950" algn="just" eaLnBrk="0" hangingPunct="0">
              <a:lnSpc>
                <a:spcPct val="150000"/>
              </a:lnSpc>
              <a:tabLst>
                <a:tab pos="1162050" algn="l"/>
              </a:tabLst>
            </a:pPr>
            <a:r>
              <a:rPr lang="es-ES" sz="2000" b="1" dirty="0" smtClean="0">
                <a:latin typeface="Comic Sans MS" pitchFamily="66" charset="0"/>
              </a:rPr>
              <a:t>K.E.9</a:t>
            </a:r>
            <a:r>
              <a:rPr lang="es-ES" sz="2000" b="1" dirty="0">
                <a:latin typeface="Comic Sans MS" pitchFamily="66" charset="0"/>
              </a:rPr>
              <a:t>.- </a:t>
            </a:r>
            <a:r>
              <a:rPr lang="es-ES" sz="2000" dirty="0" err="1">
                <a:latin typeface="Comic Sans MS" pitchFamily="66" charset="0"/>
              </a:rPr>
              <a:t>Demagun</a:t>
            </a:r>
            <a:r>
              <a:rPr lang="es-ES" sz="2000" dirty="0">
                <a:latin typeface="Comic Sans MS" pitchFamily="66" charset="0"/>
              </a:rPr>
              <a:t> </a:t>
            </a:r>
            <a:r>
              <a:rPr lang="es-ES" sz="2000" dirty="0" err="1">
                <a:latin typeface="Comic Sans MS" pitchFamily="66" charset="0"/>
              </a:rPr>
              <a:t>luzera</a:t>
            </a:r>
            <a:r>
              <a:rPr lang="es-ES" sz="2000" dirty="0">
                <a:latin typeface="Comic Sans MS" pitchFamily="66" charset="0"/>
              </a:rPr>
              <a:t> eta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elektriko</a:t>
            </a:r>
            <a:r>
              <a:rPr lang="es-ES" sz="2000" dirty="0">
                <a:latin typeface="Comic Sans MS" pitchFamily="66" charset="0"/>
              </a:rPr>
              <a:t> </a:t>
            </a:r>
            <a:r>
              <a:rPr lang="es-ES" sz="2000" dirty="0" err="1">
                <a:latin typeface="Comic Sans MS" pitchFamily="66" charset="0"/>
              </a:rPr>
              <a:t>berdineko</a:t>
            </a:r>
            <a:r>
              <a:rPr lang="es-ES" sz="2000" dirty="0">
                <a:latin typeface="Comic Sans MS" pitchFamily="66" charset="0"/>
              </a:rPr>
              <a:t> </a:t>
            </a:r>
            <a:r>
              <a:rPr lang="es-ES" sz="2000" dirty="0" err="1">
                <a:latin typeface="Comic Sans MS" pitchFamily="66" charset="0"/>
              </a:rPr>
              <a:t>bi</a:t>
            </a:r>
            <a:r>
              <a:rPr lang="es-ES" sz="2000" dirty="0">
                <a:latin typeface="Comic Sans MS" pitchFamily="66" charset="0"/>
              </a:rPr>
              <a:t> </a:t>
            </a:r>
            <a:r>
              <a:rPr lang="es-ES" sz="2000" dirty="0" err="1">
                <a:latin typeface="Comic Sans MS" pitchFamily="66" charset="0"/>
              </a:rPr>
              <a:t>eroale</a:t>
            </a:r>
            <a:r>
              <a:rPr lang="es-ES" sz="2000" dirty="0">
                <a:latin typeface="Comic Sans MS" pitchFamily="66" charset="0"/>
              </a:rPr>
              <a:t> </a:t>
            </a:r>
            <a:r>
              <a:rPr lang="es-ES" sz="2000" dirty="0" err="1">
                <a:latin typeface="Comic Sans MS" pitchFamily="66" charset="0"/>
              </a:rPr>
              <a:t>zilindriko</a:t>
            </a:r>
            <a:r>
              <a:rPr lang="es-ES" sz="2000" dirty="0">
                <a:latin typeface="Comic Sans MS" pitchFamily="66" charset="0"/>
              </a:rPr>
              <a:t> </a:t>
            </a:r>
            <a:r>
              <a:rPr lang="es-ES" sz="2000" dirty="0" err="1">
                <a:latin typeface="Comic Sans MS" pitchFamily="66" charset="0"/>
              </a:rPr>
              <a:t>ditugula</a:t>
            </a:r>
            <a:r>
              <a:rPr lang="es-ES" sz="2000" dirty="0">
                <a:latin typeface="Comic Sans MS" pitchFamily="66" charset="0"/>
              </a:rPr>
              <a:t>; </a:t>
            </a:r>
            <a:r>
              <a:rPr lang="es-ES" sz="2000" dirty="0" err="1">
                <a:latin typeface="Comic Sans MS" pitchFamily="66" charset="0"/>
              </a:rPr>
              <a:t>aluminiozkoa</a:t>
            </a:r>
            <a:r>
              <a:rPr lang="es-ES" sz="2000" dirty="0">
                <a:latin typeface="Comic Sans MS" pitchFamily="66" charset="0"/>
              </a:rPr>
              <a:t> bata eta </a:t>
            </a:r>
            <a:r>
              <a:rPr lang="es-ES" sz="2000" dirty="0" err="1">
                <a:latin typeface="Comic Sans MS" pitchFamily="66" charset="0"/>
              </a:rPr>
              <a:t>kobrezkoa</a:t>
            </a:r>
            <a:r>
              <a:rPr lang="es-ES" sz="2000" dirty="0">
                <a:latin typeface="Comic Sans MS" pitchFamily="66" charset="0"/>
              </a:rPr>
              <a:t> </a:t>
            </a:r>
            <a:r>
              <a:rPr lang="es-ES" sz="2000" dirty="0" err="1">
                <a:latin typeface="Comic Sans MS" pitchFamily="66" charset="0"/>
              </a:rPr>
              <a:t>bestea</a:t>
            </a:r>
            <a:r>
              <a:rPr lang="es-ES" sz="2000" dirty="0">
                <a:latin typeface="Comic Sans MS" pitchFamily="66" charset="0"/>
              </a:rPr>
              <a:t>. </a:t>
            </a:r>
            <a:r>
              <a:rPr lang="es-ES" sz="2000" dirty="0" err="1">
                <a:latin typeface="Comic Sans MS" pitchFamily="66" charset="0"/>
              </a:rPr>
              <a:t>Zein</a:t>
            </a:r>
            <a:r>
              <a:rPr lang="es-ES" sz="2000" dirty="0">
                <a:latin typeface="Comic Sans MS" pitchFamily="66" charset="0"/>
              </a:rPr>
              <a:t> da </a:t>
            </a:r>
            <a:r>
              <a:rPr lang="es-ES" sz="2000" dirty="0" err="1">
                <a:latin typeface="Comic Sans MS" pitchFamily="66" charset="0"/>
              </a:rPr>
              <a:t>eroale</a:t>
            </a:r>
            <a:r>
              <a:rPr lang="es-ES" sz="2000" dirty="0">
                <a:latin typeface="Comic Sans MS" pitchFamily="66" charset="0"/>
              </a:rPr>
              <a:t> </a:t>
            </a:r>
            <a:r>
              <a:rPr lang="es-ES" sz="2000" dirty="0" err="1">
                <a:latin typeface="Comic Sans MS" pitchFamily="66" charset="0"/>
              </a:rPr>
              <a:t>horien</a:t>
            </a:r>
            <a:r>
              <a:rPr lang="es-ES" sz="2000" dirty="0">
                <a:latin typeface="Comic Sans MS" pitchFamily="66" charset="0"/>
              </a:rPr>
              <a:t> </a:t>
            </a:r>
            <a:r>
              <a:rPr lang="es-ES" sz="2000" dirty="0" err="1">
                <a:latin typeface="Comic Sans MS" pitchFamily="66" charset="0"/>
              </a:rPr>
              <a:t>masen</a:t>
            </a:r>
            <a:r>
              <a:rPr lang="es-ES" sz="2000" dirty="0">
                <a:latin typeface="Comic Sans MS" pitchFamily="66" charset="0"/>
              </a:rPr>
              <a:t> </a:t>
            </a:r>
            <a:r>
              <a:rPr lang="es-ES" sz="2000" dirty="0" err="1">
                <a:latin typeface="Comic Sans MS" pitchFamily="66" charset="0"/>
              </a:rPr>
              <a:t>arteko</a:t>
            </a:r>
            <a:r>
              <a:rPr lang="es-ES" sz="2000" dirty="0">
                <a:latin typeface="Comic Sans MS" pitchFamily="66" charset="0"/>
              </a:rPr>
              <a:t> </a:t>
            </a:r>
            <a:r>
              <a:rPr lang="es-ES" sz="2000" dirty="0" err="1">
                <a:latin typeface="Comic Sans MS" pitchFamily="66" charset="0"/>
              </a:rPr>
              <a:t>erlazioa</a:t>
            </a:r>
            <a:r>
              <a:rPr lang="es-ES" sz="2000" dirty="0">
                <a:latin typeface="Comic Sans MS" pitchFamily="66" charset="0"/>
              </a:rPr>
              <a:t>? </a:t>
            </a:r>
          </a:p>
          <a:p>
            <a:pPr indent="361950" algn="just" eaLnBrk="0" hangingPunct="0">
              <a:lnSpc>
                <a:spcPct val="150000"/>
              </a:lnSpc>
              <a:tabLst>
                <a:tab pos="1162050" algn="l"/>
              </a:tabLst>
            </a:pPr>
            <a:r>
              <a:rPr lang="es-ES" sz="2000" dirty="0" err="1">
                <a:latin typeface="Comic Sans MS" pitchFamily="66" charset="0"/>
              </a:rPr>
              <a:t>Datuak</a:t>
            </a:r>
            <a:r>
              <a:rPr lang="es-ES" sz="2000" dirty="0">
                <a:latin typeface="Comic Sans MS" pitchFamily="66" charset="0"/>
              </a:rPr>
              <a:t>: </a:t>
            </a:r>
            <a:r>
              <a:rPr lang="es-ES" sz="2000" dirty="0" smtClean="0">
                <a:latin typeface="Comic Sans MS" pitchFamily="66" charset="0"/>
              </a:rPr>
              <a:t>   </a:t>
            </a:r>
            <a:r>
              <a:rPr lang="es-ES" sz="2000" dirty="0" err="1" smtClean="0">
                <a:latin typeface="Comic Sans MS" pitchFamily="66" charset="0"/>
              </a:rPr>
              <a:t>Alunimioaren</a:t>
            </a:r>
            <a:r>
              <a:rPr lang="es-ES" sz="2000" dirty="0" smtClean="0">
                <a:latin typeface="Comic Sans MS" pitchFamily="66" charset="0"/>
              </a:rPr>
              <a:t> </a:t>
            </a:r>
            <a:r>
              <a:rPr lang="es-ES" sz="2000" dirty="0" err="1">
                <a:latin typeface="Comic Sans MS" pitchFamily="66" charset="0"/>
              </a:rPr>
              <a:t>erresistibitate</a:t>
            </a:r>
            <a:r>
              <a:rPr lang="es-ES" sz="2000" dirty="0">
                <a:latin typeface="Comic Sans MS" pitchFamily="66" charset="0"/>
              </a:rPr>
              <a:t> </a:t>
            </a:r>
            <a:r>
              <a:rPr lang="es-ES" sz="2000" dirty="0" err="1" smtClean="0">
                <a:latin typeface="Comic Sans MS" pitchFamily="66" charset="0"/>
              </a:rPr>
              <a:t>elektrikoa</a:t>
            </a:r>
            <a:r>
              <a:rPr lang="es-ES" sz="2000" dirty="0" smtClean="0">
                <a:latin typeface="Comic Sans MS" pitchFamily="66" charset="0"/>
              </a:rPr>
              <a:t> = </a:t>
            </a:r>
            <a:r>
              <a:rPr lang="es-ES" sz="2000" dirty="0" err="1" smtClean="0">
                <a:latin typeface="Comic Sans MS" pitchFamily="66" charset="0"/>
              </a:rPr>
              <a:t>2.82</a:t>
            </a:r>
            <a:r>
              <a:rPr lang="es-ES" sz="1400" dirty="0" err="1" smtClean="0">
                <a:latin typeface="Comic Sans MS" pitchFamily="66" charset="0"/>
              </a:rPr>
              <a:t>x</a:t>
            </a:r>
            <a:r>
              <a:rPr lang="es-ES" sz="2000" dirty="0" err="1" smtClean="0">
                <a:latin typeface="Comic Sans MS" pitchFamily="66" charset="0"/>
              </a:rPr>
              <a:t>10</a:t>
            </a:r>
            <a:r>
              <a:rPr lang="es-ES" sz="2000" baseline="30000" dirty="0" smtClean="0">
                <a:latin typeface="Comic Sans MS" pitchFamily="66" charset="0"/>
              </a:rPr>
              <a:t>-8</a:t>
            </a:r>
            <a:r>
              <a:rPr lang="es-ES" sz="2000" dirty="0" smtClean="0">
                <a:latin typeface="Comic Sans MS" pitchFamily="66" charset="0"/>
              </a:rPr>
              <a:t> </a:t>
            </a:r>
            <a:r>
              <a:rPr lang="es-ES" sz="2000" dirty="0" err="1" smtClean="0">
                <a:latin typeface="Comic Sans MS" pitchFamily="66" charset="0"/>
              </a:rPr>
              <a:t>Ωm</a:t>
            </a:r>
            <a:r>
              <a:rPr lang="es-ES" sz="2000" dirty="0" smtClean="0">
                <a:latin typeface="Comic Sans MS" pitchFamily="66" charset="0"/>
              </a:rPr>
              <a:t> </a:t>
            </a:r>
            <a:endParaRPr lang="es-ES" sz="2000" dirty="0">
              <a:latin typeface="Comic Sans MS" pitchFamily="66" charset="0"/>
            </a:endParaRPr>
          </a:p>
          <a:p>
            <a:pPr indent="361950" algn="just" eaLnBrk="0" hangingPunct="0">
              <a:lnSpc>
                <a:spcPct val="150000"/>
              </a:lnSpc>
              <a:tabLst>
                <a:tab pos="1162050" algn="l"/>
              </a:tabLst>
            </a:pPr>
            <a:r>
              <a:rPr lang="es-ES" sz="2000" dirty="0">
                <a:latin typeface="Comic Sans MS" pitchFamily="66" charset="0"/>
              </a:rPr>
              <a:t>	     </a:t>
            </a:r>
            <a:r>
              <a:rPr lang="es-ES" sz="2000" dirty="0" err="1">
                <a:latin typeface="Comic Sans MS" pitchFamily="66" charset="0"/>
              </a:rPr>
              <a:t>Kobrearen</a:t>
            </a:r>
            <a:r>
              <a:rPr lang="es-ES" sz="2000" dirty="0">
                <a:latin typeface="Comic Sans MS" pitchFamily="66" charset="0"/>
              </a:rPr>
              <a:t> </a:t>
            </a:r>
            <a:r>
              <a:rPr lang="es-ES" sz="2000" dirty="0" err="1">
                <a:latin typeface="Comic Sans MS" pitchFamily="66" charset="0"/>
              </a:rPr>
              <a:t>erresistibitate</a:t>
            </a:r>
            <a:r>
              <a:rPr lang="es-ES" sz="2000" dirty="0">
                <a:latin typeface="Comic Sans MS" pitchFamily="66" charset="0"/>
              </a:rPr>
              <a:t> </a:t>
            </a:r>
            <a:r>
              <a:rPr lang="es-ES" sz="2000" dirty="0" err="1" smtClean="0">
                <a:latin typeface="Comic Sans MS" pitchFamily="66" charset="0"/>
              </a:rPr>
              <a:t>elektrikoa</a:t>
            </a:r>
            <a:r>
              <a:rPr lang="es-ES" sz="2000" dirty="0" smtClean="0">
                <a:latin typeface="Comic Sans MS" pitchFamily="66" charset="0"/>
              </a:rPr>
              <a:t> = </a:t>
            </a:r>
            <a:r>
              <a:rPr lang="es-ES" sz="2000" dirty="0" err="1" smtClean="0">
                <a:latin typeface="Comic Sans MS" pitchFamily="66" charset="0"/>
              </a:rPr>
              <a:t>1.7</a:t>
            </a:r>
            <a:r>
              <a:rPr lang="es-ES" sz="1400" dirty="0" err="1" smtClean="0">
                <a:latin typeface="Comic Sans MS" pitchFamily="66" charset="0"/>
              </a:rPr>
              <a:t>x</a:t>
            </a:r>
            <a:r>
              <a:rPr lang="es-ES" sz="2000" dirty="0" err="1" smtClean="0">
                <a:latin typeface="Comic Sans MS" pitchFamily="66" charset="0"/>
              </a:rPr>
              <a:t>10</a:t>
            </a:r>
            <a:r>
              <a:rPr lang="es-ES" sz="2000" baseline="30000" dirty="0" smtClean="0">
                <a:latin typeface="Comic Sans MS" pitchFamily="66" charset="0"/>
              </a:rPr>
              <a:t>-8</a:t>
            </a:r>
            <a:r>
              <a:rPr lang="es-ES" sz="2000" dirty="0" smtClean="0">
                <a:latin typeface="Comic Sans MS" pitchFamily="66" charset="0"/>
              </a:rPr>
              <a:t> </a:t>
            </a:r>
            <a:r>
              <a:rPr lang="es-ES" sz="2000" dirty="0" err="1" smtClean="0">
                <a:latin typeface="Comic Sans MS" pitchFamily="66" charset="0"/>
              </a:rPr>
              <a:t>Ωm</a:t>
            </a:r>
            <a:endParaRPr lang="es-ES" sz="2000" dirty="0">
              <a:latin typeface="Comic Sans MS" pitchFamily="66" charset="0"/>
            </a:endParaRPr>
          </a:p>
          <a:p>
            <a:pPr indent="361950" algn="just" eaLnBrk="0" hangingPunct="0">
              <a:lnSpc>
                <a:spcPct val="150000"/>
              </a:lnSpc>
              <a:tabLst>
                <a:tab pos="1162050" algn="l"/>
              </a:tabLst>
            </a:pPr>
            <a:r>
              <a:rPr lang="es-ES" sz="2000" dirty="0">
                <a:latin typeface="Comic Sans MS" pitchFamily="66" charset="0"/>
              </a:rPr>
              <a:t>	     </a:t>
            </a:r>
            <a:r>
              <a:rPr lang="es-ES" sz="2000" dirty="0" err="1">
                <a:latin typeface="Comic Sans MS" pitchFamily="66" charset="0"/>
              </a:rPr>
              <a:t>Alunimioaren</a:t>
            </a:r>
            <a:r>
              <a:rPr lang="es-ES" sz="2000" dirty="0">
                <a:latin typeface="Comic Sans MS" pitchFamily="66" charset="0"/>
              </a:rPr>
              <a:t> masa </a:t>
            </a:r>
            <a:r>
              <a:rPr lang="es-ES" sz="2000" dirty="0" err="1" smtClean="0">
                <a:latin typeface="Comic Sans MS" pitchFamily="66" charset="0"/>
              </a:rPr>
              <a:t>espezifikoa</a:t>
            </a:r>
            <a:r>
              <a:rPr lang="es-ES" sz="2000" dirty="0" smtClean="0">
                <a:latin typeface="Comic Sans MS" pitchFamily="66" charset="0"/>
              </a:rPr>
              <a:t> = 2.7 gr/</a:t>
            </a:r>
            <a:r>
              <a:rPr lang="es-ES" sz="2000" dirty="0" err="1" smtClean="0">
                <a:latin typeface="Comic Sans MS" pitchFamily="66" charset="0"/>
              </a:rPr>
              <a:t>cm</a:t>
            </a:r>
            <a:r>
              <a:rPr lang="es-ES" sz="2000" baseline="30000" dirty="0" err="1" smtClean="0">
                <a:latin typeface="Comic Sans MS" pitchFamily="66" charset="0"/>
              </a:rPr>
              <a:t>3</a:t>
            </a:r>
            <a:endParaRPr lang="es-ES" sz="2000" dirty="0">
              <a:latin typeface="Comic Sans MS" pitchFamily="66" charset="0"/>
            </a:endParaRPr>
          </a:p>
          <a:p>
            <a:pPr indent="361950" algn="just" eaLnBrk="0" hangingPunct="0">
              <a:lnSpc>
                <a:spcPct val="150000"/>
              </a:lnSpc>
              <a:tabLst>
                <a:tab pos="1162050" algn="l"/>
              </a:tabLst>
            </a:pPr>
            <a:r>
              <a:rPr lang="es-ES" sz="2000" dirty="0">
                <a:latin typeface="Comic Sans MS" pitchFamily="66" charset="0"/>
              </a:rPr>
              <a:t>	     </a:t>
            </a:r>
            <a:r>
              <a:rPr lang="es-ES" sz="2000" dirty="0" err="1">
                <a:latin typeface="Comic Sans MS" pitchFamily="66" charset="0"/>
              </a:rPr>
              <a:t>Kobrearen</a:t>
            </a:r>
            <a:r>
              <a:rPr lang="es-ES" sz="2000" dirty="0">
                <a:latin typeface="Comic Sans MS" pitchFamily="66" charset="0"/>
              </a:rPr>
              <a:t> masa </a:t>
            </a:r>
            <a:r>
              <a:rPr lang="es-ES" sz="2000" dirty="0" err="1" smtClean="0">
                <a:latin typeface="Comic Sans MS" pitchFamily="66" charset="0"/>
              </a:rPr>
              <a:t>espezifikoa</a:t>
            </a:r>
            <a:r>
              <a:rPr lang="es-ES" sz="2000" dirty="0" smtClean="0">
                <a:latin typeface="Comic Sans MS" pitchFamily="66" charset="0"/>
              </a:rPr>
              <a:t> = 8.94 gr/cm</a:t>
            </a:r>
            <a:r>
              <a:rPr lang="es-ES" sz="2000" baseline="30000" dirty="0" smtClean="0">
                <a:latin typeface="Comic Sans MS" pitchFamily="66" charset="0"/>
              </a:rPr>
              <a:t>3</a:t>
            </a:r>
            <a:endParaRPr lang="es-ES" sz="2000" baseline="30000" dirty="0">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10"/>
          <p:cNvSpPr>
            <a:spLocks noChangeArrowheads="1"/>
          </p:cNvSpPr>
          <p:nvPr/>
        </p:nvSpPr>
        <p:spPr bwMode="auto">
          <a:xfrm>
            <a:off x="0" y="2146475"/>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graphicFrame>
        <p:nvGraphicFramePr>
          <p:cNvPr id="350335" name="Object 10"/>
          <p:cNvGraphicFramePr>
            <a:graphicFrameLocks noChangeAspect="1"/>
          </p:cNvGraphicFramePr>
          <p:nvPr/>
        </p:nvGraphicFramePr>
        <p:xfrm>
          <a:off x="11634385" y="2007004"/>
          <a:ext cx="1422400" cy="860425"/>
        </p:xfrm>
        <a:graphic>
          <a:graphicData uri="http://schemas.openxmlformats.org/presentationml/2006/ole">
            <mc:AlternateContent xmlns:mc="http://schemas.openxmlformats.org/markup-compatibility/2006">
              <mc:Choice xmlns:v="urn:schemas-microsoft-com:vml" Requires="v">
                <p:oleObj spid="_x0000_s1937829" name="Ecuación" r:id="rId4" imgW="660113" imgH="431613" progId="Equation.3">
                  <p:embed/>
                </p:oleObj>
              </mc:Choice>
              <mc:Fallback>
                <p:oleObj name="Ecuación" r:id="rId4" imgW="660113" imgH="431613" progId="Equation.3">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4385" y="2007004"/>
                        <a:ext cx="1422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23 Cilindro"/>
          <p:cNvSpPr/>
          <p:nvPr/>
        </p:nvSpPr>
        <p:spPr>
          <a:xfrm rot="5400000">
            <a:off x="1648433" y="-1389981"/>
            <a:ext cx="790585" cy="3723194"/>
          </a:xfrm>
          <a:prstGeom prst="ca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30" name="29 Conector recto de flecha"/>
          <p:cNvCxnSpPr/>
          <p:nvPr/>
        </p:nvCxnSpPr>
        <p:spPr>
          <a:xfrm flipV="1">
            <a:off x="161360" y="965093"/>
            <a:ext cx="3682251" cy="4622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1868474" y="1038612"/>
            <a:ext cx="268022" cy="338554"/>
          </a:xfrm>
          <a:prstGeom prst="rect">
            <a:avLst/>
          </a:prstGeom>
          <a:noFill/>
        </p:spPr>
        <p:txBody>
          <a:bodyPr wrap="none" rtlCol="0">
            <a:spAutoFit/>
          </a:bodyPr>
          <a:lstStyle/>
          <a:p>
            <a:r>
              <a:rPr lang="eu-ES" dirty="0" smtClean="0">
                <a:latin typeface="Lucida Handwriting" pitchFamily="66" charset="0"/>
              </a:rPr>
              <a:t>l</a:t>
            </a:r>
            <a:endParaRPr lang="eu-ES" dirty="0">
              <a:latin typeface="Lucida Handwriting" pitchFamily="66" charset="0"/>
            </a:endParaRPr>
          </a:p>
        </p:txBody>
      </p:sp>
      <p:cxnSp>
        <p:nvCxnSpPr>
          <p:cNvPr id="32" name="31 Conector recto de flecha"/>
          <p:cNvCxnSpPr/>
          <p:nvPr/>
        </p:nvCxnSpPr>
        <p:spPr>
          <a:xfrm rot="10800000" flipV="1">
            <a:off x="3848235" y="154736"/>
            <a:ext cx="459524" cy="173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Object 7"/>
          <p:cNvGraphicFramePr>
            <a:graphicFrameLocks noChangeAspect="1"/>
          </p:cNvGraphicFramePr>
          <p:nvPr/>
        </p:nvGraphicFramePr>
        <p:xfrm>
          <a:off x="858838" y="1345988"/>
          <a:ext cx="2106612" cy="911225"/>
        </p:xfrm>
        <a:graphic>
          <a:graphicData uri="http://schemas.openxmlformats.org/presentationml/2006/ole">
            <mc:AlternateContent xmlns:mc="http://schemas.openxmlformats.org/markup-compatibility/2006">
              <mc:Choice xmlns:v="urn:schemas-microsoft-com:vml" Requires="v">
                <p:oleObj spid="_x0000_s1937830" name="Ecuación" r:id="rId6" imgW="977900" imgH="457200" progId="Equation.3">
                  <p:embed/>
                </p:oleObj>
              </mc:Choice>
              <mc:Fallback>
                <p:oleObj name="Ecuación" r:id="rId6" imgW="977900" imgH="457200" progId="Equation.3">
                  <p:embed/>
                  <p:pic>
                    <p:nvPicPr>
                      <p:cNvPr id="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1345988"/>
                        <a:ext cx="2106612"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33 Cilindro"/>
          <p:cNvSpPr/>
          <p:nvPr/>
        </p:nvSpPr>
        <p:spPr>
          <a:xfrm rot="5400000">
            <a:off x="6948101" y="-1401150"/>
            <a:ext cx="502980" cy="3723194"/>
          </a:xfrm>
          <a:prstGeom prst="can">
            <a:avLst/>
          </a:prstGeom>
          <a:solidFill>
            <a:srgbClr val="C99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35" name="34 Conector recto de flecha"/>
          <p:cNvCxnSpPr/>
          <p:nvPr/>
        </p:nvCxnSpPr>
        <p:spPr>
          <a:xfrm flipV="1">
            <a:off x="5358466" y="891345"/>
            <a:ext cx="3682251" cy="4622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7065580" y="964864"/>
            <a:ext cx="268022" cy="338554"/>
          </a:xfrm>
          <a:prstGeom prst="rect">
            <a:avLst/>
          </a:prstGeom>
          <a:noFill/>
        </p:spPr>
        <p:txBody>
          <a:bodyPr wrap="none" rtlCol="0">
            <a:spAutoFit/>
          </a:bodyPr>
          <a:lstStyle/>
          <a:p>
            <a:r>
              <a:rPr lang="eu-ES" dirty="0" smtClean="0">
                <a:latin typeface="Lucida Handwriting" pitchFamily="66" charset="0"/>
              </a:rPr>
              <a:t>l</a:t>
            </a:r>
            <a:endParaRPr lang="eu-ES" dirty="0">
              <a:latin typeface="Lucida Handwriting" pitchFamily="66" charset="0"/>
            </a:endParaRPr>
          </a:p>
        </p:txBody>
      </p:sp>
      <p:sp>
        <p:nvSpPr>
          <p:cNvPr id="37" name="Text Box 2"/>
          <p:cNvSpPr txBox="1">
            <a:spLocks noChangeArrowheads="1"/>
          </p:cNvSpPr>
          <p:nvPr/>
        </p:nvSpPr>
        <p:spPr bwMode="auto">
          <a:xfrm>
            <a:off x="9365172" y="34251"/>
            <a:ext cx="399148" cy="423193"/>
          </a:xfrm>
          <a:prstGeom prst="rect">
            <a:avLst/>
          </a:prstGeom>
          <a:noFill/>
          <a:ln w="57150" algn="ctr">
            <a:noFill/>
            <a:miter lim="800000"/>
            <a:headEnd/>
            <a:tailEnd/>
          </a:ln>
          <a:effectLst/>
        </p:spPr>
        <p:txBody>
          <a:bodyPr wrap="none" lIns="0" tIns="0" rIns="0" bIns="0" anchor="ctr" anchorCtr="1">
            <a:spAutoFit/>
          </a:bodyPr>
          <a:lstStyle/>
          <a:p>
            <a:pPr algn="just" eaLnBrk="0" hangingPunct="0">
              <a:lnSpc>
                <a:spcPct val="150000"/>
              </a:lnSpc>
              <a:defRPr/>
            </a:pPr>
            <a:r>
              <a:rPr lang="es-ES" sz="2000" dirty="0" err="1" smtClean="0">
                <a:latin typeface="Lucida Handwriting" pitchFamily="66" charset="0"/>
              </a:rPr>
              <a:t>S</a:t>
            </a:r>
            <a:r>
              <a:rPr lang="es-ES" sz="2000" baseline="-25000" dirty="0" err="1" smtClean="0">
                <a:latin typeface="Lucida Handwriting" pitchFamily="66" charset="0"/>
              </a:rPr>
              <a:t>Cu</a:t>
            </a:r>
            <a:endParaRPr lang="es-ES" sz="2000" dirty="0">
              <a:latin typeface="Lucida Handwriting" pitchFamily="66" charset="0"/>
            </a:endParaRPr>
          </a:p>
        </p:txBody>
      </p:sp>
      <p:cxnSp>
        <p:nvCxnSpPr>
          <p:cNvPr id="38" name="37 Conector recto de flecha"/>
          <p:cNvCxnSpPr/>
          <p:nvPr/>
        </p:nvCxnSpPr>
        <p:spPr>
          <a:xfrm rot="10800000" flipV="1">
            <a:off x="8997841" y="309458"/>
            <a:ext cx="459524" cy="173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Object 7"/>
          <p:cNvGraphicFramePr>
            <a:graphicFrameLocks noChangeAspect="1"/>
          </p:cNvGraphicFramePr>
          <p:nvPr/>
        </p:nvGraphicFramePr>
        <p:xfrm>
          <a:off x="6029325" y="1260075"/>
          <a:ext cx="2241550" cy="885825"/>
        </p:xfrm>
        <a:graphic>
          <a:graphicData uri="http://schemas.openxmlformats.org/presentationml/2006/ole">
            <mc:AlternateContent xmlns:mc="http://schemas.openxmlformats.org/markup-compatibility/2006">
              <mc:Choice xmlns:v="urn:schemas-microsoft-com:vml" Requires="v">
                <p:oleObj spid="_x0000_s1937831" name="Ecuación" r:id="rId8" imgW="1040948" imgH="444307" progId="Equation.3">
                  <p:embed/>
                </p:oleObj>
              </mc:Choice>
              <mc:Fallback>
                <p:oleObj name="Ecuación" r:id="rId8" imgW="1040948" imgH="444307" progId="Equation.3">
                  <p:embed/>
                  <p:pic>
                    <p:nvPicPr>
                      <p:cNvPr id="0"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9325" y="1260075"/>
                        <a:ext cx="22415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Text Box 2"/>
          <p:cNvSpPr txBox="1">
            <a:spLocks noChangeArrowheads="1"/>
          </p:cNvSpPr>
          <p:nvPr/>
        </p:nvSpPr>
        <p:spPr bwMode="auto">
          <a:xfrm>
            <a:off x="4249235" y="-98382"/>
            <a:ext cx="343043" cy="423193"/>
          </a:xfrm>
          <a:prstGeom prst="rect">
            <a:avLst/>
          </a:prstGeom>
          <a:noFill/>
          <a:ln w="57150" algn="ctr">
            <a:noFill/>
            <a:miter lim="800000"/>
            <a:headEnd/>
            <a:tailEnd/>
          </a:ln>
          <a:effectLst/>
        </p:spPr>
        <p:txBody>
          <a:bodyPr wrap="none" lIns="0" tIns="0" rIns="0" bIns="0" anchor="ctr" anchorCtr="1">
            <a:spAutoFit/>
          </a:bodyPr>
          <a:lstStyle/>
          <a:p>
            <a:pPr algn="just" eaLnBrk="0" hangingPunct="0">
              <a:lnSpc>
                <a:spcPct val="150000"/>
              </a:lnSpc>
              <a:defRPr/>
            </a:pPr>
            <a:r>
              <a:rPr lang="es-ES" sz="2000" dirty="0" err="1" smtClean="0">
                <a:latin typeface="Lucida Handwriting" pitchFamily="66" charset="0"/>
              </a:rPr>
              <a:t>S</a:t>
            </a:r>
            <a:r>
              <a:rPr lang="es-ES" sz="2000" baseline="-25000" dirty="0" err="1" smtClean="0">
                <a:latin typeface="Lucida Handwriting" pitchFamily="66" charset="0"/>
              </a:rPr>
              <a:t>Al</a:t>
            </a:r>
            <a:endParaRPr lang="es-ES" sz="2000" dirty="0">
              <a:latin typeface="Lucida Handwriting" pitchFamily="66" charset="0"/>
            </a:endParaRPr>
          </a:p>
        </p:txBody>
      </p:sp>
      <p:graphicFrame>
        <p:nvGraphicFramePr>
          <p:cNvPr id="43" name="Object 7"/>
          <p:cNvGraphicFramePr>
            <a:graphicFrameLocks noChangeAspect="1"/>
          </p:cNvGraphicFramePr>
          <p:nvPr/>
        </p:nvGraphicFramePr>
        <p:xfrm>
          <a:off x="1345950" y="2330238"/>
          <a:ext cx="4787900" cy="911225"/>
        </p:xfrm>
        <a:graphic>
          <a:graphicData uri="http://schemas.openxmlformats.org/presentationml/2006/ole">
            <mc:AlternateContent xmlns:mc="http://schemas.openxmlformats.org/markup-compatibility/2006">
              <mc:Choice xmlns:v="urn:schemas-microsoft-com:vml" Requires="v">
                <p:oleObj spid="_x0000_s1937832" name="Ecuación" r:id="rId10" imgW="2222500" imgH="457200" progId="Equation.3">
                  <p:embed/>
                </p:oleObj>
              </mc:Choice>
              <mc:Fallback>
                <p:oleObj name="Ecuación" r:id="rId10" imgW="2222500" imgH="457200" progId="Equation.3">
                  <p:embed/>
                  <p:pic>
                    <p:nvPicPr>
                      <p:cNvPr id="0" name="Picture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5950" y="2330238"/>
                        <a:ext cx="47879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7"/>
          <p:cNvGraphicFramePr>
            <a:graphicFrameLocks noChangeAspect="1"/>
          </p:cNvGraphicFramePr>
          <p:nvPr/>
        </p:nvGraphicFramePr>
        <p:xfrm>
          <a:off x="6189213" y="2341725"/>
          <a:ext cx="2079625" cy="885825"/>
        </p:xfrm>
        <a:graphic>
          <a:graphicData uri="http://schemas.openxmlformats.org/presentationml/2006/ole">
            <mc:AlternateContent xmlns:mc="http://schemas.openxmlformats.org/markup-compatibility/2006">
              <mc:Choice xmlns:v="urn:schemas-microsoft-com:vml" Requires="v">
                <p:oleObj spid="_x0000_s1937833" name="Ecuación" r:id="rId12" imgW="965200" imgH="444500" progId="Equation.3">
                  <p:embed/>
                </p:oleObj>
              </mc:Choice>
              <mc:Fallback>
                <p:oleObj name="Ecuación" r:id="rId12" imgW="965200" imgH="444500" progId="Equation.3">
                  <p:embed/>
                  <p:pic>
                    <p:nvPicPr>
                      <p:cNvPr id="0" name="Picture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9213" y="2341725"/>
                        <a:ext cx="20796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7"/>
          <p:cNvGraphicFramePr>
            <a:graphicFrameLocks noChangeAspect="1"/>
          </p:cNvGraphicFramePr>
          <p:nvPr/>
        </p:nvGraphicFramePr>
        <p:xfrm>
          <a:off x="712500" y="3374631"/>
          <a:ext cx="2600325" cy="506413"/>
        </p:xfrm>
        <a:graphic>
          <a:graphicData uri="http://schemas.openxmlformats.org/presentationml/2006/ole">
            <mc:AlternateContent xmlns:mc="http://schemas.openxmlformats.org/markup-compatibility/2006">
              <mc:Choice xmlns:v="urn:schemas-microsoft-com:vml" Requires="v">
                <p:oleObj spid="_x0000_s1937834" name="Ecuación" r:id="rId14" imgW="1205977" imgH="253890" progId="Equation.3">
                  <p:embed/>
                </p:oleObj>
              </mc:Choice>
              <mc:Fallback>
                <p:oleObj name="Ecuación" r:id="rId14" imgW="1205977" imgH="253890" progId="Equation.3">
                  <p:embed/>
                  <p:pic>
                    <p:nvPicPr>
                      <p:cNvPr id="0" name="Picture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500" y="3374631"/>
                        <a:ext cx="26003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7"/>
          <p:cNvGraphicFramePr>
            <a:graphicFrameLocks noChangeAspect="1"/>
          </p:cNvGraphicFramePr>
          <p:nvPr/>
        </p:nvGraphicFramePr>
        <p:xfrm>
          <a:off x="707288" y="4061750"/>
          <a:ext cx="2738437" cy="481013"/>
        </p:xfrm>
        <a:graphic>
          <a:graphicData uri="http://schemas.openxmlformats.org/presentationml/2006/ole">
            <mc:AlternateContent xmlns:mc="http://schemas.openxmlformats.org/markup-compatibility/2006">
              <mc:Choice xmlns:v="urn:schemas-microsoft-com:vml" Requires="v">
                <p:oleObj spid="_x0000_s1937835" name="Ecuación" r:id="rId16" imgW="1269449" imgH="241195" progId="Equation.3">
                  <p:embed/>
                </p:oleObj>
              </mc:Choice>
              <mc:Fallback>
                <p:oleObj name="Ecuación" r:id="rId16" imgW="1269449" imgH="241195" progId="Equation.3">
                  <p:embed/>
                  <p:pic>
                    <p:nvPicPr>
                      <p:cNvPr id="0" name="Picture 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7288" y="4061750"/>
                        <a:ext cx="27384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7"/>
          <p:cNvGraphicFramePr>
            <a:graphicFrameLocks noChangeAspect="1"/>
          </p:cNvGraphicFramePr>
          <p:nvPr/>
        </p:nvGraphicFramePr>
        <p:xfrm>
          <a:off x="3757582" y="3490566"/>
          <a:ext cx="4514850" cy="936625"/>
        </p:xfrm>
        <a:graphic>
          <a:graphicData uri="http://schemas.openxmlformats.org/presentationml/2006/ole">
            <mc:AlternateContent xmlns:mc="http://schemas.openxmlformats.org/markup-compatibility/2006">
              <mc:Choice xmlns:v="urn:schemas-microsoft-com:vml" Requires="v">
                <p:oleObj spid="_x0000_s1937836" name="Ecuación" r:id="rId18" imgW="2095500" imgH="469900" progId="Equation.3">
                  <p:embed/>
                </p:oleObj>
              </mc:Choice>
              <mc:Fallback>
                <p:oleObj name="Ecuación" r:id="rId18" imgW="2095500" imgH="469900" progId="Equation.3">
                  <p:embed/>
                  <p:pic>
                    <p:nvPicPr>
                      <p:cNvPr id="0" name="Picture 4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57582" y="3490566"/>
                        <a:ext cx="45148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7"/>
          <p:cNvGraphicFramePr>
            <a:graphicFrameLocks noChangeAspect="1"/>
          </p:cNvGraphicFramePr>
          <p:nvPr/>
        </p:nvGraphicFramePr>
        <p:xfrm>
          <a:off x="846364" y="4757650"/>
          <a:ext cx="8016875" cy="936625"/>
        </p:xfrm>
        <a:graphic>
          <a:graphicData uri="http://schemas.openxmlformats.org/presentationml/2006/ole">
            <mc:AlternateContent xmlns:mc="http://schemas.openxmlformats.org/markup-compatibility/2006">
              <mc:Choice xmlns:v="urn:schemas-microsoft-com:vml" Requires="v">
                <p:oleObj spid="_x0000_s1937837" name="Ecuación" r:id="rId20" imgW="3721100" imgH="469900" progId="Equation.3">
                  <p:embed/>
                </p:oleObj>
              </mc:Choice>
              <mc:Fallback>
                <p:oleObj name="Ecuación" r:id="rId20" imgW="3721100" imgH="469900" progId="Equation.3">
                  <p:embed/>
                  <p:pic>
                    <p:nvPicPr>
                      <p:cNvPr id="0" name="Picture 4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6364" y="4757650"/>
                        <a:ext cx="80168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48 Cerrar llave"/>
          <p:cNvSpPr/>
          <p:nvPr/>
        </p:nvSpPr>
        <p:spPr>
          <a:xfrm>
            <a:off x="3526971" y="3360723"/>
            <a:ext cx="190006" cy="122315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u-ES"/>
          </a:p>
        </p:txBody>
      </p:sp>
      <p:graphicFrame>
        <p:nvGraphicFramePr>
          <p:cNvPr id="50" name="Object 7"/>
          <p:cNvGraphicFramePr>
            <a:graphicFrameLocks noChangeAspect="1"/>
          </p:cNvGraphicFramePr>
          <p:nvPr/>
        </p:nvGraphicFramePr>
        <p:xfrm>
          <a:off x="3706813" y="5674675"/>
          <a:ext cx="2408237" cy="784225"/>
        </p:xfrm>
        <a:graphic>
          <a:graphicData uri="http://schemas.openxmlformats.org/presentationml/2006/ole">
            <mc:AlternateContent xmlns:mc="http://schemas.openxmlformats.org/markup-compatibility/2006">
              <mc:Choice xmlns:v="urn:schemas-microsoft-com:vml" Requires="v">
                <p:oleObj spid="_x0000_s1937838" name="Ecuación" r:id="rId22" imgW="1117115" imgH="393529" progId="Equation.3">
                  <p:embed/>
                </p:oleObj>
              </mc:Choice>
              <mc:Fallback>
                <p:oleObj name="Ecuación" r:id="rId22" imgW="1117115" imgH="393529" progId="Equation.3">
                  <p:embed/>
                  <p:pic>
                    <p:nvPicPr>
                      <p:cNvPr id="0" name="Picture 5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06813" y="5674675"/>
                        <a:ext cx="240823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80">
                                          <p:stCondLst>
                                            <p:cond delay="0"/>
                                          </p:stCondLst>
                                        </p:cTn>
                                        <p:tgtEl>
                                          <p:spTgt spid="42"/>
                                        </p:tgtEl>
                                      </p:cBhvr>
                                    </p:animEffect>
                                    <p:anim calcmode="lin" valueType="num">
                                      <p:cBhvr>
                                        <p:cTn id="2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 dur="26">
                                          <p:stCondLst>
                                            <p:cond delay="650"/>
                                          </p:stCondLst>
                                        </p:cTn>
                                        <p:tgtEl>
                                          <p:spTgt spid="42"/>
                                        </p:tgtEl>
                                      </p:cBhvr>
                                      <p:to x="100000" y="60000"/>
                                    </p:animScale>
                                    <p:animScale>
                                      <p:cBhvr>
                                        <p:cTn id="27" dur="166" decel="50000">
                                          <p:stCondLst>
                                            <p:cond delay="676"/>
                                          </p:stCondLst>
                                        </p:cTn>
                                        <p:tgtEl>
                                          <p:spTgt spid="42"/>
                                        </p:tgtEl>
                                      </p:cBhvr>
                                      <p:to x="100000" y="100000"/>
                                    </p:animScale>
                                    <p:animScale>
                                      <p:cBhvr>
                                        <p:cTn id="28" dur="26">
                                          <p:stCondLst>
                                            <p:cond delay="1312"/>
                                          </p:stCondLst>
                                        </p:cTn>
                                        <p:tgtEl>
                                          <p:spTgt spid="42"/>
                                        </p:tgtEl>
                                      </p:cBhvr>
                                      <p:to x="100000" y="80000"/>
                                    </p:animScale>
                                    <p:animScale>
                                      <p:cBhvr>
                                        <p:cTn id="29" dur="166" decel="50000">
                                          <p:stCondLst>
                                            <p:cond delay="1338"/>
                                          </p:stCondLst>
                                        </p:cTn>
                                        <p:tgtEl>
                                          <p:spTgt spid="42"/>
                                        </p:tgtEl>
                                      </p:cBhvr>
                                      <p:to x="100000" y="100000"/>
                                    </p:animScale>
                                    <p:animScale>
                                      <p:cBhvr>
                                        <p:cTn id="30" dur="26">
                                          <p:stCondLst>
                                            <p:cond delay="1642"/>
                                          </p:stCondLst>
                                        </p:cTn>
                                        <p:tgtEl>
                                          <p:spTgt spid="42"/>
                                        </p:tgtEl>
                                      </p:cBhvr>
                                      <p:to x="100000" y="90000"/>
                                    </p:animScale>
                                    <p:animScale>
                                      <p:cBhvr>
                                        <p:cTn id="31" dur="166" decel="50000">
                                          <p:stCondLst>
                                            <p:cond delay="1668"/>
                                          </p:stCondLst>
                                        </p:cTn>
                                        <p:tgtEl>
                                          <p:spTgt spid="42"/>
                                        </p:tgtEl>
                                      </p:cBhvr>
                                      <p:to x="100000" y="100000"/>
                                    </p:animScale>
                                    <p:animScale>
                                      <p:cBhvr>
                                        <p:cTn id="32" dur="26">
                                          <p:stCondLst>
                                            <p:cond delay="1808"/>
                                          </p:stCondLst>
                                        </p:cTn>
                                        <p:tgtEl>
                                          <p:spTgt spid="42"/>
                                        </p:tgtEl>
                                      </p:cBhvr>
                                      <p:to x="100000" y="95000"/>
                                    </p:animScale>
                                    <p:animScale>
                                      <p:cBhvr>
                                        <p:cTn id="33" dur="166" decel="50000">
                                          <p:stCondLst>
                                            <p:cond delay="1834"/>
                                          </p:stCondLst>
                                        </p:cTn>
                                        <p:tgtEl>
                                          <p:spTgt spid="42"/>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80">
                                          <p:stCondLst>
                                            <p:cond delay="0"/>
                                          </p:stCondLst>
                                        </p:cTn>
                                        <p:tgtEl>
                                          <p:spTgt spid="32"/>
                                        </p:tgtEl>
                                      </p:cBhvr>
                                    </p:animEffect>
                                    <p:anim calcmode="lin" valueType="num">
                                      <p:cBhvr>
                                        <p:cTn id="3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2" dur="26">
                                          <p:stCondLst>
                                            <p:cond delay="650"/>
                                          </p:stCondLst>
                                        </p:cTn>
                                        <p:tgtEl>
                                          <p:spTgt spid="32"/>
                                        </p:tgtEl>
                                      </p:cBhvr>
                                      <p:to x="100000" y="60000"/>
                                    </p:animScale>
                                    <p:animScale>
                                      <p:cBhvr>
                                        <p:cTn id="43" dur="166" decel="50000">
                                          <p:stCondLst>
                                            <p:cond delay="676"/>
                                          </p:stCondLst>
                                        </p:cTn>
                                        <p:tgtEl>
                                          <p:spTgt spid="32"/>
                                        </p:tgtEl>
                                      </p:cBhvr>
                                      <p:to x="100000" y="100000"/>
                                    </p:animScale>
                                    <p:animScale>
                                      <p:cBhvr>
                                        <p:cTn id="44" dur="26">
                                          <p:stCondLst>
                                            <p:cond delay="1312"/>
                                          </p:stCondLst>
                                        </p:cTn>
                                        <p:tgtEl>
                                          <p:spTgt spid="32"/>
                                        </p:tgtEl>
                                      </p:cBhvr>
                                      <p:to x="100000" y="80000"/>
                                    </p:animScale>
                                    <p:animScale>
                                      <p:cBhvr>
                                        <p:cTn id="45" dur="166" decel="50000">
                                          <p:stCondLst>
                                            <p:cond delay="1338"/>
                                          </p:stCondLst>
                                        </p:cTn>
                                        <p:tgtEl>
                                          <p:spTgt spid="32"/>
                                        </p:tgtEl>
                                      </p:cBhvr>
                                      <p:to x="100000" y="100000"/>
                                    </p:animScale>
                                    <p:animScale>
                                      <p:cBhvr>
                                        <p:cTn id="46" dur="26">
                                          <p:stCondLst>
                                            <p:cond delay="1642"/>
                                          </p:stCondLst>
                                        </p:cTn>
                                        <p:tgtEl>
                                          <p:spTgt spid="32"/>
                                        </p:tgtEl>
                                      </p:cBhvr>
                                      <p:to x="100000" y="90000"/>
                                    </p:animScale>
                                    <p:animScale>
                                      <p:cBhvr>
                                        <p:cTn id="47" dur="166" decel="50000">
                                          <p:stCondLst>
                                            <p:cond delay="1668"/>
                                          </p:stCondLst>
                                        </p:cTn>
                                        <p:tgtEl>
                                          <p:spTgt spid="32"/>
                                        </p:tgtEl>
                                      </p:cBhvr>
                                      <p:to x="100000" y="100000"/>
                                    </p:animScale>
                                    <p:animScale>
                                      <p:cBhvr>
                                        <p:cTn id="48" dur="26">
                                          <p:stCondLst>
                                            <p:cond delay="1808"/>
                                          </p:stCondLst>
                                        </p:cTn>
                                        <p:tgtEl>
                                          <p:spTgt spid="32"/>
                                        </p:tgtEl>
                                      </p:cBhvr>
                                      <p:to x="100000" y="95000"/>
                                    </p:animScale>
                                    <p:animScale>
                                      <p:cBhvr>
                                        <p:cTn id="49" dur="166" decel="50000">
                                          <p:stCondLst>
                                            <p:cond delay="1834"/>
                                          </p:stCondLst>
                                        </p:cTn>
                                        <p:tgtEl>
                                          <p:spTgt spid="3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 to="" calcmode="lin" valueType="num">
                                      <p:cBhvr>
                                        <p:cTn id="54" dur="1" fill="hold"/>
                                        <p:tgtEl>
                                          <p:spTgt spid="33"/>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20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20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down)">
                                      <p:cBhvr>
                                        <p:cTn id="72" dur="580">
                                          <p:stCondLst>
                                            <p:cond delay="0"/>
                                          </p:stCondLst>
                                        </p:cTn>
                                        <p:tgtEl>
                                          <p:spTgt spid="38"/>
                                        </p:tgtEl>
                                      </p:cBhvr>
                                    </p:animEffect>
                                    <p:anim calcmode="lin" valueType="num">
                                      <p:cBhvr>
                                        <p:cTn id="7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78" dur="26">
                                          <p:stCondLst>
                                            <p:cond delay="650"/>
                                          </p:stCondLst>
                                        </p:cTn>
                                        <p:tgtEl>
                                          <p:spTgt spid="38"/>
                                        </p:tgtEl>
                                      </p:cBhvr>
                                      <p:to x="100000" y="60000"/>
                                    </p:animScale>
                                    <p:animScale>
                                      <p:cBhvr>
                                        <p:cTn id="79" dur="166" decel="50000">
                                          <p:stCondLst>
                                            <p:cond delay="676"/>
                                          </p:stCondLst>
                                        </p:cTn>
                                        <p:tgtEl>
                                          <p:spTgt spid="38"/>
                                        </p:tgtEl>
                                      </p:cBhvr>
                                      <p:to x="100000" y="100000"/>
                                    </p:animScale>
                                    <p:animScale>
                                      <p:cBhvr>
                                        <p:cTn id="80" dur="26">
                                          <p:stCondLst>
                                            <p:cond delay="1312"/>
                                          </p:stCondLst>
                                        </p:cTn>
                                        <p:tgtEl>
                                          <p:spTgt spid="38"/>
                                        </p:tgtEl>
                                      </p:cBhvr>
                                      <p:to x="100000" y="80000"/>
                                    </p:animScale>
                                    <p:animScale>
                                      <p:cBhvr>
                                        <p:cTn id="81" dur="166" decel="50000">
                                          <p:stCondLst>
                                            <p:cond delay="1338"/>
                                          </p:stCondLst>
                                        </p:cTn>
                                        <p:tgtEl>
                                          <p:spTgt spid="38"/>
                                        </p:tgtEl>
                                      </p:cBhvr>
                                      <p:to x="100000" y="100000"/>
                                    </p:animScale>
                                    <p:animScale>
                                      <p:cBhvr>
                                        <p:cTn id="82" dur="26">
                                          <p:stCondLst>
                                            <p:cond delay="1642"/>
                                          </p:stCondLst>
                                        </p:cTn>
                                        <p:tgtEl>
                                          <p:spTgt spid="38"/>
                                        </p:tgtEl>
                                      </p:cBhvr>
                                      <p:to x="100000" y="90000"/>
                                    </p:animScale>
                                    <p:animScale>
                                      <p:cBhvr>
                                        <p:cTn id="83" dur="166" decel="50000">
                                          <p:stCondLst>
                                            <p:cond delay="1668"/>
                                          </p:stCondLst>
                                        </p:cTn>
                                        <p:tgtEl>
                                          <p:spTgt spid="38"/>
                                        </p:tgtEl>
                                      </p:cBhvr>
                                      <p:to x="100000" y="100000"/>
                                    </p:animScale>
                                    <p:animScale>
                                      <p:cBhvr>
                                        <p:cTn id="84" dur="26">
                                          <p:stCondLst>
                                            <p:cond delay="1808"/>
                                          </p:stCondLst>
                                        </p:cTn>
                                        <p:tgtEl>
                                          <p:spTgt spid="38"/>
                                        </p:tgtEl>
                                      </p:cBhvr>
                                      <p:to x="100000" y="95000"/>
                                    </p:animScale>
                                    <p:animScale>
                                      <p:cBhvr>
                                        <p:cTn id="85" dur="166" decel="50000">
                                          <p:stCondLst>
                                            <p:cond delay="1834"/>
                                          </p:stCondLst>
                                        </p:cTn>
                                        <p:tgtEl>
                                          <p:spTgt spid="38"/>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down)">
                                      <p:cBhvr>
                                        <p:cTn id="88" dur="580">
                                          <p:stCondLst>
                                            <p:cond delay="0"/>
                                          </p:stCondLst>
                                        </p:cTn>
                                        <p:tgtEl>
                                          <p:spTgt spid="37"/>
                                        </p:tgtEl>
                                      </p:cBhvr>
                                    </p:animEffect>
                                    <p:anim calcmode="lin" valueType="num">
                                      <p:cBhvr>
                                        <p:cTn id="8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4" dur="26">
                                          <p:stCondLst>
                                            <p:cond delay="650"/>
                                          </p:stCondLst>
                                        </p:cTn>
                                        <p:tgtEl>
                                          <p:spTgt spid="37"/>
                                        </p:tgtEl>
                                      </p:cBhvr>
                                      <p:to x="100000" y="60000"/>
                                    </p:animScale>
                                    <p:animScale>
                                      <p:cBhvr>
                                        <p:cTn id="95" dur="166" decel="50000">
                                          <p:stCondLst>
                                            <p:cond delay="676"/>
                                          </p:stCondLst>
                                        </p:cTn>
                                        <p:tgtEl>
                                          <p:spTgt spid="37"/>
                                        </p:tgtEl>
                                      </p:cBhvr>
                                      <p:to x="100000" y="100000"/>
                                    </p:animScale>
                                    <p:animScale>
                                      <p:cBhvr>
                                        <p:cTn id="96" dur="26">
                                          <p:stCondLst>
                                            <p:cond delay="1312"/>
                                          </p:stCondLst>
                                        </p:cTn>
                                        <p:tgtEl>
                                          <p:spTgt spid="37"/>
                                        </p:tgtEl>
                                      </p:cBhvr>
                                      <p:to x="100000" y="80000"/>
                                    </p:animScale>
                                    <p:animScale>
                                      <p:cBhvr>
                                        <p:cTn id="97" dur="166" decel="50000">
                                          <p:stCondLst>
                                            <p:cond delay="1338"/>
                                          </p:stCondLst>
                                        </p:cTn>
                                        <p:tgtEl>
                                          <p:spTgt spid="37"/>
                                        </p:tgtEl>
                                      </p:cBhvr>
                                      <p:to x="100000" y="100000"/>
                                    </p:animScale>
                                    <p:animScale>
                                      <p:cBhvr>
                                        <p:cTn id="98" dur="26">
                                          <p:stCondLst>
                                            <p:cond delay="1642"/>
                                          </p:stCondLst>
                                        </p:cTn>
                                        <p:tgtEl>
                                          <p:spTgt spid="37"/>
                                        </p:tgtEl>
                                      </p:cBhvr>
                                      <p:to x="100000" y="90000"/>
                                    </p:animScale>
                                    <p:animScale>
                                      <p:cBhvr>
                                        <p:cTn id="99" dur="166" decel="50000">
                                          <p:stCondLst>
                                            <p:cond delay="1668"/>
                                          </p:stCondLst>
                                        </p:cTn>
                                        <p:tgtEl>
                                          <p:spTgt spid="37"/>
                                        </p:tgtEl>
                                      </p:cBhvr>
                                      <p:to x="100000" y="100000"/>
                                    </p:animScale>
                                    <p:animScale>
                                      <p:cBhvr>
                                        <p:cTn id="100" dur="26">
                                          <p:stCondLst>
                                            <p:cond delay="1808"/>
                                          </p:stCondLst>
                                        </p:cTn>
                                        <p:tgtEl>
                                          <p:spTgt spid="37"/>
                                        </p:tgtEl>
                                      </p:cBhvr>
                                      <p:to x="100000" y="95000"/>
                                    </p:animScale>
                                    <p:animScale>
                                      <p:cBhvr>
                                        <p:cTn id="101" dur="166" decel="50000">
                                          <p:stCondLst>
                                            <p:cond delay="1834"/>
                                          </p:stCondLst>
                                        </p:cTn>
                                        <p:tgtEl>
                                          <p:spTgt spid="37"/>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nodeType="clickEffect">
                                  <p:stCondLst>
                                    <p:cond delay="0"/>
                                  </p:stCondLst>
                                  <p:childTnLst>
                                    <p:set>
                                      <p:cBhvr>
                                        <p:cTn id="105" dur="1" fill="hold">
                                          <p:stCondLst>
                                            <p:cond delay="0"/>
                                          </p:stCondLst>
                                        </p:cTn>
                                        <p:tgtEl>
                                          <p:spTgt spid="39"/>
                                        </p:tgtEl>
                                        <p:attrNameLst>
                                          <p:attrName>style.visibility</p:attrName>
                                        </p:attrNameLst>
                                      </p:cBhvr>
                                      <p:to>
                                        <p:strVal val="visible"/>
                                      </p:to>
                                    </p:set>
                                    <p:anim to="" calcmode="lin" valueType="num">
                                      <p:cBhvr>
                                        <p:cTn id="106" dur="1" fill="hold"/>
                                        <p:tgtEl>
                                          <p:spTgt spid="39"/>
                                        </p:tgtEl>
                                        <p:attrNameLst>
                                          <p:attrName/>
                                        </p:attrNameLst>
                                      </p:cBhvr>
                                    </p:anim>
                                  </p:childTnLst>
                                </p:cTn>
                              </p:par>
                            </p:childTnLst>
                          </p:cTn>
                        </p:par>
                      </p:childTnLst>
                    </p:cTn>
                  </p:par>
                  <p:par>
                    <p:cTn id="107" fill="hold">
                      <p:stCondLst>
                        <p:cond delay="indefinite"/>
                      </p:stCondLst>
                      <p:childTnLst>
                        <p:par>
                          <p:cTn id="108" fill="hold">
                            <p:stCondLst>
                              <p:cond delay="0"/>
                            </p:stCondLst>
                            <p:childTnLst>
                              <p:par>
                                <p:cTn id="109" presetID="24" presetClass="entr" presetSubtype="0" fill="hold" nodeType="clickEffect">
                                  <p:stCondLst>
                                    <p:cond delay="0"/>
                                  </p:stCondLst>
                                  <p:childTnLst>
                                    <p:set>
                                      <p:cBhvr>
                                        <p:cTn id="110" dur="1" fill="hold">
                                          <p:stCondLst>
                                            <p:cond delay="0"/>
                                          </p:stCondLst>
                                        </p:cTn>
                                        <p:tgtEl>
                                          <p:spTgt spid="43"/>
                                        </p:tgtEl>
                                        <p:attrNameLst>
                                          <p:attrName>style.visibility</p:attrName>
                                        </p:attrNameLst>
                                      </p:cBhvr>
                                      <p:to>
                                        <p:strVal val="visible"/>
                                      </p:to>
                                    </p:set>
                                    <p:anim to="" calcmode="lin" valueType="num">
                                      <p:cBhvr>
                                        <p:cTn id="111" dur="1" fill="hold"/>
                                        <p:tgtEl>
                                          <p:spTgt spid="43"/>
                                        </p:tgtEl>
                                        <p:attrNameLst>
                                          <p:attrName/>
                                        </p:attrNameLst>
                                      </p:cBhvr>
                                    </p:anim>
                                  </p:childTnLst>
                                </p:cTn>
                              </p:par>
                            </p:childTnLst>
                          </p:cTn>
                        </p:par>
                      </p:childTnLst>
                    </p:cTn>
                  </p:par>
                  <p:par>
                    <p:cTn id="112" fill="hold">
                      <p:stCondLst>
                        <p:cond delay="indefinite"/>
                      </p:stCondLst>
                      <p:childTnLst>
                        <p:par>
                          <p:cTn id="113" fill="hold">
                            <p:stCondLst>
                              <p:cond delay="0"/>
                            </p:stCondLst>
                            <p:childTnLst>
                              <p:par>
                                <p:cTn id="114" presetID="24" presetClass="entr" presetSubtype="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 to="" calcmode="lin" valueType="num">
                                      <p:cBhvr>
                                        <p:cTn id="116" dur="1" fill="hold"/>
                                        <p:tgtEl>
                                          <p:spTgt spid="44"/>
                                        </p:tgtEl>
                                        <p:attrNameLst>
                                          <p:attrName/>
                                        </p:attrNameLst>
                                      </p:cBhvr>
                                    </p:anim>
                                  </p:childTnLst>
                                </p:cTn>
                              </p:par>
                            </p:childTnLst>
                          </p:cTn>
                        </p:par>
                      </p:childTnLst>
                    </p:cTn>
                  </p:par>
                  <p:par>
                    <p:cTn id="117" fill="hold">
                      <p:stCondLst>
                        <p:cond delay="indefinite"/>
                      </p:stCondLst>
                      <p:childTnLst>
                        <p:par>
                          <p:cTn id="118" fill="hold">
                            <p:stCondLst>
                              <p:cond delay="0"/>
                            </p:stCondLst>
                            <p:childTnLst>
                              <p:par>
                                <p:cTn id="119" presetID="24" presetClass="entr" presetSubtype="0" fill="hold" nodeType="clickEffect">
                                  <p:stCondLst>
                                    <p:cond delay="0"/>
                                  </p:stCondLst>
                                  <p:childTnLst>
                                    <p:set>
                                      <p:cBhvr>
                                        <p:cTn id="120" dur="1" fill="hold">
                                          <p:stCondLst>
                                            <p:cond delay="0"/>
                                          </p:stCondLst>
                                        </p:cTn>
                                        <p:tgtEl>
                                          <p:spTgt spid="45"/>
                                        </p:tgtEl>
                                        <p:attrNameLst>
                                          <p:attrName>style.visibility</p:attrName>
                                        </p:attrNameLst>
                                      </p:cBhvr>
                                      <p:to>
                                        <p:strVal val="visible"/>
                                      </p:to>
                                    </p:set>
                                    <p:anim to="" calcmode="lin" valueType="num">
                                      <p:cBhvr>
                                        <p:cTn id="121" dur="1" fill="hold"/>
                                        <p:tgtEl>
                                          <p:spTgt spid="45"/>
                                        </p:tgtEl>
                                        <p:attrNameLst>
                                          <p:attrName/>
                                        </p:attrNameLst>
                                      </p:cBhvr>
                                    </p:anim>
                                  </p:childTnLst>
                                </p:cTn>
                              </p:par>
                            </p:childTnLst>
                          </p:cTn>
                        </p:par>
                      </p:childTnLst>
                    </p:cTn>
                  </p:par>
                  <p:par>
                    <p:cTn id="122" fill="hold">
                      <p:stCondLst>
                        <p:cond delay="indefinite"/>
                      </p:stCondLst>
                      <p:childTnLst>
                        <p:par>
                          <p:cTn id="123" fill="hold">
                            <p:stCondLst>
                              <p:cond delay="0"/>
                            </p:stCondLst>
                            <p:childTnLst>
                              <p:par>
                                <p:cTn id="124" presetID="24" presetClass="entr" presetSubtype="0" fill="hold" nodeType="clickEffect">
                                  <p:stCondLst>
                                    <p:cond delay="0"/>
                                  </p:stCondLst>
                                  <p:childTnLst>
                                    <p:set>
                                      <p:cBhvr>
                                        <p:cTn id="125" dur="1" fill="hold">
                                          <p:stCondLst>
                                            <p:cond delay="0"/>
                                          </p:stCondLst>
                                        </p:cTn>
                                        <p:tgtEl>
                                          <p:spTgt spid="46"/>
                                        </p:tgtEl>
                                        <p:attrNameLst>
                                          <p:attrName>style.visibility</p:attrName>
                                        </p:attrNameLst>
                                      </p:cBhvr>
                                      <p:to>
                                        <p:strVal val="visible"/>
                                      </p:to>
                                    </p:set>
                                    <p:anim to="" calcmode="lin" valueType="num">
                                      <p:cBhvr>
                                        <p:cTn id="126" dur="1" fill="hold"/>
                                        <p:tgtEl>
                                          <p:spTgt spid="46"/>
                                        </p:tgtEl>
                                        <p:attrNameLst>
                                          <p:attrName/>
                                        </p:attrNameLst>
                                      </p:cBhvr>
                                    </p:anim>
                                  </p:childTnLst>
                                </p:cTn>
                              </p:par>
                            </p:childTnLst>
                          </p:cTn>
                        </p:par>
                      </p:childTnLst>
                    </p:cTn>
                  </p:par>
                  <p:par>
                    <p:cTn id="127" fill="hold">
                      <p:stCondLst>
                        <p:cond delay="indefinite"/>
                      </p:stCondLst>
                      <p:childTnLst>
                        <p:par>
                          <p:cTn id="128" fill="hold">
                            <p:stCondLst>
                              <p:cond delay="0"/>
                            </p:stCondLst>
                            <p:childTnLst>
                              <p:par>
                                <p:cTn id="129" presetID="24" presetClass="entr" presetSubtype="0"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anim to="" calcmode="lin" valueType="num">
                                      <p:cBhvr>
                                        <p:cTn id="131" dur="1" fill="hold"/>
                                        <p:tgtEl>
                                          <p:spTgt spid="49"/>
                                        </p:tgtEl>
                                        <p:attrNameLst>
                                          <p:attrName/>
                                        </p:attrNameLst>
                                      </p:cBhvr>
                                    </p:anim>
                                  </p:childTnLst>
                                </p:cTn>
                              </p:par>
                            </p:childTnLst>
                          </p:cTn>
                        </p:par>
                      </p:childTnLst>
                    </p:cTn>
                  </p:par>
                  <p:par>
                    <p:cTn id="132" fill="hold">
                      <p:stCondLst>
                        <p:cond delay="indefinite"/>
                      </p:stCondLst>
                      <p:childTnLst>
                        <p:par>
                          <p:cTn id="133" fill="hold">
                            <p:stCondLst>
                              <p:cond delay="0"/>
                            </p:stCondLst>
                            <p:childTnLst>
                              <p:par>
                                <p:cTn id="134" presetID="24" presetClass="entr" presetSubtype="0" fill="hold" nodeType="clickEffect">
                                  <p:stCondLst>
                                    <p:cond delay="0"/>
                                  </p:stCondLst>
                                  <p:childTnLst>
                                    <p:set>
                                      <p:cBhvr>
                                        <p:cTn id="135" dur="1" fill="hold">
                                          <p:stCondLst>
                                            <p:cond delay="0"/>
                                          </p:stCondLst>
                                        </p:cTn>
                                        <p:tgtEl>
                                          <p:spTgt spid="47"/>
                                        </p:tgtEl>
                                        <p:attrNameLst>
                                          <p:attrName>style.visibility</p:attrName>
                                        </p:attrNameLst>
                                      </p:cBhvr>
                                      <p:to>
                                        <p:strVal val="visible"/>
                                      </p:to>
                                    </p:set>
                                    <p:anim to="" calcmode="lin" valueType="num">
                                      <p:cBhvr>
                                        <p:cTn id="136" dur="1" fill="hold"/>
                                        <p:tgtEl>
                                          <p:spTgt spid="47"/>
                                        </p:tgtEl>
                                        <p:attrNameLst>
                                          <p:attrName/>
                                        </p:attrNameLst>
                                      </p:cBhvr>
                                    </p:anim>
                                  </p:childTnLst>
                                </p:cTn>
                              </p:par>
                            </p:childTnLst>
                          </p:cTn>
                        </p:par>
                      </p:childTnLst>
                    </p:cTn>
                  </p:par>
                  <p:par>
                    <p:cTn id="137" fill="hold">
                      <p:stCondLst>
                        <p:cond delay="indefinite"/>
                      </p:stCondLst>
                      <p:childTnLst>
                        <p:par>
                          <p:cTn id="138" fill="hold">
                            <p:stCondLst>
                              <p:cond delay="0"/>
                            </p:stCondLst>
                            <p:childTnLst>
                              <p:par>
                                <p:cTn id="139" presetID="24" presetClass="entr" presetSubtype="0" fill="hold" nodeType="clickEffect">
                                  <p:stCondLst>
                                    <p:cond delay="0"/>
                                  </p:stCondLst>
                                  <p:childTnLst>
                                    <p:set>
                                      <p:cBhvr>
                                        <p:cTn id="140" dur="1" fill="hold">
                                          <p:stCondLst>
                                            <p:cond delay="0"/>
                                          </p:stCondLst>
                                        </p:cTn>
                                        <p:tgtEl>
                                          <p:spTgt spid="48"/>
                                        </p:tgtEl>
                                        <p:attrNameLst>
                                          <p:attrName>style.visibility</p:attrName>
                                        </p:attrNameLst>
                                      </p:cBhvr>
                                      <p:to>
                                        <p:strVal val="visible"/>
                                      </p:to>
                                    </p:set>
                                    <p:anim to="" calcmode="lin" valueType="num">
                                      <p:cBhvr>
                                        <p:cTn id="141" dur="1" fill="hold"/>
                                        <p:tgtEl>
                                          <p:spTgt spid="48"/>
                                        </p:tgtEl>
                                        <p:attrNameLst>
                                          <p:attrName/>
                                        </p:attrNameLst>
                                      </p:cBhvr>
                                    </p:anim>
                                  </p:childTnLst>
                                </p:cTn>
                              </p:par>
                            </p:childTnLst>
                          </p:cTn>
                        </p:par>
                      </p:childTnLst>
                    </p:cTn>
                  </p:par>
                  <p:par>
                    <p:cTn id="142" fill="hold">
                      <p:stCondLst>
                        <p:cond delay="indefinite"/>
                      </p:stCondLst>
                      <p:childTnLst>
                        <p:par>
                          <p:cTn id="143" fill="hold">
                            <p:stCondLst>
                              <p:cond delay="0"/>
                            </p:stCondLst>
                            <p:childTnLst>
                              <p:par>
                                <p:cTn id="144" presetID="24" presetClass="entr" presetSubtype="0" fill="hold" nodeType="clickEffect">
                                  <p:stCondLst>
                                    <p:cond delay="0"/>
                                  </p:stCondLst>
                                  <p:childTnLst>
                                    <p:set>
                                      <p:cBhvr>
                                        <p:cTn id="145" dur="1" fill="hold">
                                          <p:stCondLst>
                                            <p:cond delay="0"/>
                                          </p:stCondLst>
                                        </p:cTn>
                                        <p:tgtEl>
                                          <p:spTgt spid="50"/>
                                        </p:tgtEl>
                                        <p:attrNameLst>
                                          <p:attrName>style.visibility</p:attrName>
                                        </p:attrNameLst>
                                      </p:cBhvr>
                                      <p:to>
                                        <p:strVal val="visible"/>
                                      </p:to>
                                    </p:set>
                                    <p:anim to="" calcmode="lin" valueType="num">
                                      <p:cBhvr>
                                        <p:cTn id="146" dur="1" fill="hold"/>
                                        <p:tgtEl>
                                          <p:spTgt spid="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p:bldP spid="34" grpId="0" animBg="1"/>
      <p:bldP spid="36" grpId="0"/>
      <p:bldP spid="37" grpId="0"/>
      <p:bldP spid="42" grpId="0"/>
      <p:bldP spid="4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77825" y="232908"/>
            <a:ext cx="9248775" cy="3272947"/>
          </a:xfrm>
          <a:prstGeom prst="rect">
            <a:avLst/>
          </a:prstGeom>
          <a:noFill/>
          <a:ln w="9525" algn="ctr">
            <a:noFill/>
            <a:miter lim="800000"/>
            <a:headEnd/>
            <a:tailEnd/>
          </a:ln>
          <a:effectLst/>
        </p:spPr>
        <p:txBody>
          <a:bodyPr lIns="0" tIns="0" rIns="0" bIns="0" anchor="ctr" anchorCtr="1">
            <a:spAutoFit/>
          </a:bodyPr>
          <a:lstStyle/>
          <a:p>
            <a:pPr indent="533400" algn="just" eaLnBrk="0" hangingPunct="0">
              <a:lnSpc>
                <a:spcPct val="150000"/>
              </a:lnSpc>
              <a:defRPr/>
            </a:pPr>
            <a:r>
              <a:rPr lang="es-ES" sz="2400" b="1" dirty="0">
                <a:latin typeface="Comic Sans MS" pitchFamily="66" charset="0"/>
              </a:rPr>
              <a:t> </a:t>
            </a:r>
            <a:r>
              <a:rPr lang="pt-PT" sz="2000" b="1" dirty="0" smtClean="0">
                <a:latin typeface="Comic Sans MS" pitchFamily="66" charset="0"/>
              </a:rPr>
              <a:t>K.E.10.-</a:t>
            </a:r>
            <a:r>
              <a:rPr lang="pt-PT" sz="2000" dirty="0" smtClean="0">
                <a:latin typeface="Comic Sans MS" pitchFamily="66" charset="0"/>
              </a:rPr>
              <a:t> </a:t>
            </a:r>
            <a:r>
              <a:rPr lang="pt-PT" sz="2000" dirty="0">
                <a:latin typeface="Comic Sans MS" pitchFamily="66" charset="0"/>
              </a:rPr>
              <a:t>2Ω-eko erresistentzia batetik iragaten den intentsitatea denborarekiko aldakorra da bere adierazpena ondoko hau izanik: i=5+2t (A,s</a:t>
            </a:r>
            <a:r>
              <a:rPr lang="pt-PT" sz="2000" dirty="0" smtClean="0">
                <a:latin typeface="Comic Sans MS" pitchFamily="66" charset="0"/>
              </a:rPr>
              <a:t>) </a:t>
            </a:r>
            <a:r>
              <a:rPr lang="es-ES" sz="2000" dirty="0" err="1">
                <a:latin typeface="Comic Sans MS" pitchFamily="66" charset="0"/>
              </a:rPr>
              <a:t>Kalkula</a:t>
            </a:r>
            <a:r>
              <a:rPr lang="es-ES" sz="2000" dirty="0">
                <a:latin typeface="Comic Sans MS" pitchFamily="66" charset="0"/>
              </a:rPr>
              <a:t> </a:t>
            </a:r>
            <a:r>
              <a:rPr lang="es-ES" sz="2000" dirty="0" err="1">
                <a:latin typeface="Comic Sans MS" pitchFamily="66" charset="0"/>
              </a:rPr>
              <a:t>itzazu</a:t>
            </a:r>
            <a:r>
              <a:rPr lang="es-ES" sz="2000" dirty="0">
                <a:latin typeface="Comic Sans MS" pitchFamily="66" charset="0"/>
              </a:rPr>
              <a:t>: a) </a:t>
            </a:r>
            <a:r>
              <a:rPr lang="es-ES" sz="2000" dirty="0" err="1">
                <a:latin typeface="Comic Sans MS" pitchFamily="66" charset="0"/>
              </a:rPr>
              <a:t>t</a:t>
            </a:r>
            <a:r>
              <a:rPr lang="es-ES" sz="2000" baseline="-25000" dirty="0" err="1">
                <a:latin typeface="Comic Sans MS" pitchFamily="66" charset="0"/>
              </a:rPr>
              <a:t>1</a:t>
            </a:r>
            <a:r>
              <a:rPr lang="es-ES" sz="2000" dirty="0">
                <a:latin typeface="Comic Sans MS" pitchFamily="66" charset="0"/>
              </a:rPr>
              <a:t>= </a:t>
            </a:r>
            <a:r>
              <a:rPr lang="es-ES" sz="2000" dirty="0" err="1" smtClean="0">
                <a:latin typeface="Comic Sans MS" pitchFamily="66" charset="0"/>
              </a:rPr>
              <a:t>2s</a:t>
            </a:r>
            <a:r>
              <a:rPr lang="es-ES" sz="2000" dirty="0" smtClean="0">
                <a:latin typeface="Comic Sans MS" pitchFamily="66" charset="0"/>
              </a:rPr>
              <a:t> </a:t>
            </a:r>
            <a:r>
              <a:rPr lang="es-ES" sz="2000" dirty="0">
                <a:latin typeface="Comic Sans MS" pitchFamily="66" charset="0"/>
              </a:rPr>
              <a:t>eta </a:t>
            </a:r>
            <a:r>
              <a:rPr lang="es-ES" sz="2000" dirty="0" err="1">
                <a:latin typeface="Comic Sans MS" pitchFamily="66" charset="0"/>
              </a:rPr>
              <a:t>t</a:t>
            </a:r>
            <a:r>
              <a:rPr lang="es-ES" sz="2000" baseline="-25000" dirty="0" err="1">
                <a:latin typeface="Comic Sans MS" pitchFamily="66" charset="0"/>
              </a:rPr>
              <a:t>2</a:t>
            </a:r>
            <a:r>
              <a:rPr lang="es-ES" sz="2000" dirty="0">
                <a:latin typeface="Comic Sans MS" pitchFamily="66" charset="0"/>
              </a:rPr>
              <a:t>= </a:t>
            </a:r>
            <a:r>
              <a:rPr lang="es-ES" sz="2000" dirty="0" err="1" smtClean="0">
                <a:latin typeface="Comic Sans MS" pitchFamily="66" charset="0"/>
              </a:rPr>
              <a:t>5s</a:t>
            </a:r>
            <a:r>
              <a:rPr lang="es-ES" sz="2000" dirty="0" smtClean="0">
                <a:latin typeface="Comic Sans MS" pitchFamily="66" charset="0"/>
              </a:rPr>
              <a:t> </a:t>
            </a:r>
            <a:r>
              <a:rPr lang="es-ES" sz="2000" dirty="0" err="1">
                <a:latin typeface="Comic Sans MS" pitchFamily="66" charset="0"/>
              </a:rPr>
              <a:t>balioen</a:t>
            </a:r>
            <a:r>
              <a:rPr lang="es-ES" sz="2000" dirty="0">
                <a:latin typeface="Comic Sans MS" pitchFamily="66" charset="0"/>
              </a:rPr>
              <a:t> </a:t>
            </a:r>
            <a:r>
              <a:rPr lang="es-ES" sz="2000" dirty="0" err="1">
                <a:latin typeface="Comic Sans MS" pitchFamily="66" charset="0"/>
              </a:rPr>
              <a:t>arteko</a:t>
            </a:r>
            <a:r>
              <a:rPr lang="es-ES" sz="2000" dirty="0">
                <a:latin typeface="Comic Sans MS" pitchFamily="66" charset="0"/>
              </a:rPr>
              <a:t> </a:t>
            </a:r>
            <a:r>
              <a:rPr lang="es-ES" sz="2000" dirty="0" err="1">
                <a:latin typeface="Comic Sans MS" pitchFamily="66" charset="0"/>
              </a:rPr>
              <a:t>denbora-tartean</a:t>
            </a:r>
            <a:r>
              <a:rPr lang="es-ES" sz="2000" dirty="0">
                <a:latin typeface="Comic Sans MS" pitchFamily="66" charset="0"/>
              </a:rPr>
              <a:t> </a:t>
            </a:r>
            <a:r>
              <a:rPr lang="es-ES" sz="2000" dirty="0" err="1">
                <a:latin typeface="Comic Sans MS" pitchFamily="66" charset="0"/>
              </a:rPr>
              <a:t>eroaten</a:t>
            </a:r>
            <a:r>
              <a:rPr lang="es-ES" sz="2000" dirty="0">
                <a:latin typeface="Comic Sans MS" pitchFamily="66" charset="0"/>
              </a:rPr>
              <a:t> den </a:t>
            </a:r>
            <a:r>
              <a:rPr lang="es-ES" sz="2000" dirty="0" err="1">
                <a:latin typeface="Comic Sans MS" pitchFamily="66" charset="0"/>
              </a:rPr>
              <a:t>karga-kantitatea</a:t>
            </a:r>
            <a:r>
              <a:rPr lang="es-ES" sz="2000" dirty="0">
                <a:latin typeface="Comic Sans MS" pitchFamily="66" charset="0"/>
              </a:rPr>
              <a:t>. b) </a:t>
            </a:r>
            <a:r>
              <a:rPr lang="es-ES" sz="2000" dirty="0" err="1">
                <a:latin typeface="Comic Sans MS" pitchFamily="66" charset="0"/>
              </a:rPr>
              <a:t>Bero-energia</a:t>
            </a:r>
            <a:r>
              <a:rPr lang="es-ES" sz="2000" dirty="0">
                <a:latin typeface="Comic Sans MS" pitchFamily="66" charset="0"/>
              </a:rPr>
              <a:t> </a:t>
            </a:r>
            <a:r>
              <a:rPr lang="es-ES" sz="2000" dirty="0" err="1">
                <a:latin typeface="Comic Sans MS" pitchFamily="66" charset="0"/>
              </a:rPr>
              <a:t>gisa</a:t>
            </a:r>
            <a:r>
              <a:rPr lang="es-ES" sz="2000" dirty="0">
                <a:latin typeface="Comic Sans MS" pitchFamily="66" charset="0"/>
              </a:rPr>
              <a:t> </a:t>
            </a:r>
            <a:r>
              <a:rPr lang="es-ES" sz="2000" dirty="0" err="1">
                <a:latin typeface="Comic Sans MS" pitchFamily="66" charset="0"/>
              </a:rPr>
              <a:t>xahututako</a:t>
            </a:r>
            <a:r>
              <a:rPr lang="es-ES" sz="2000" dirty="0">
                <a:latin typeface="Comic Sans MS" pitchFamily="66" charset="0"/>
              </a:rPr>
              <a:t> </a:t>
            </a:r>
            <a:r>
              <a:rPr lang="es-ES" sz="2000" dirty="0" err="1">
                <a:latin typeface="Comic Sans MS" pitchFamily="66" charset="0"/>
              </a:rPr>
              <a:t>energia</a:t>
            </a:r>
            <a:r>
              <a:rPr lang="es-ES" sz="2000" dirty="0">
                <a:latin typeface="Comic Sans MS" pitchFamily="66" charset="0"/>
              </a:rPr>
              <a:t>. </a:t>
            </a:r>
            <a:r>
              <a:rPr lang="pt-PT" sz="2000" dirty="0" smtClean="0">
                <a:latin typeface="Comic Sans MS" pitchFamily="66" charset="0"/>
              </a:rPr>
              <a:t>c</a:t>
            </a:r>
            <a:r>
              <a:rPr lang="pt-PT" sz="2000" dirty="0">
                <a:latin typeface="Comic Sans MS" pitchFamily="66" charset="0"/>
              </a:rPr>
              <a:t>) Denbora-tarte berean karga-kantitate berdina garraiatuko lukeen korronte konstantearen intentsitatea. d) Korronte honek zenbateko beroa xahutuko luke</a:t>
            </a:r>
            <a:r>
              <a:rPr lang="pt-PT" sz="2000" dirty="0" smtClean="0">
                <a:latin typeface="Comic Sans MS" pitchFamily="66" charset="0"/>
              </a:rPr>
              <a:t>?</a:t>
            </a:r>
            <a:endParaRPr lang="es-ES" sz="2000" dirty="0">
              <a:latin typeface="Comic Sans MS"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013" name="Object 117"/>
          <p:cNvGraphicFramePr>
            <a:graphicFrameLocks noChangeAspect="1"/>
          </p:cNvGraphicFramePr>
          <p:nvPr/>
        </p:nvGraphicFramePr>
        <p:xfrm>
          <a:off x="1044486" y="163294"/>
          <a:ext cx="1431925" cy="1046163"/>
        </p:xfrm>
        <a:graphic>
          <a:graphicData uri="http://schemas.openxmlformats.org/presentationml/2006/ole">
            <mc:AlternateContent xmlns:mc="http://schemas.openxmlformats.org/markup-compatibility/2006">
              <mc:Choice xmlns:v="urn:schemas-microsoft-com:vml" Requires="v">
                <p:oleObj spid="_x0000_s1689174" name="Ecuación" r:id="rId4" imgW="571252" imgH="418918" progId="Equation.3">
                  <p:embed/>
                </p:oleObj>
              </mc:Choice>
              <mc:Fallback>
                <p:oleObj name="Ecuación" r:id="rId4" imgW="571252" imgH="418918" progId="Equation.3">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486" y="163294"/>
                        <a:ext cx="1431925"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 name="Object 117"/>
          <p:cNvGraphicFramePr>
            <a:graphicFrameLocks noChangeAspect="1"/>
          </p:cNvGraphicFramePr>
          <p:nvPr/>
        </p:nvGraphicFramePr>
        <p:xfrm>
          <a:off x="2598559" y="384750"/>
          <a:ext cx="2474913" cy="603250"/>
        </p:xfrm>
        <a:graphic>
          <a:graphicData uri="http://schemas.openxmlformats.org/presentationml/2006/ole">
            <mc:AlternateContent xmlns:mc="http://schemas.openxmlformats.org/markup-compatibility/2006">
              <mc:Choice xmlns:v="urn:schemas-microsoft-com:vml" Requires="v">
                <p:oleObj spid="_x0000_s1689175" name="Ecuación" r:id="rId6" imgW="990170" imgH="241195" progId="Equation.3">
                  <p:embed/>
                </p:oleObj>
              </mc:Choice>
              <mc:Fallback>
                <p:oleObj name="Ecuación" r:id="rId6" imgW="990170" imgH="241195" progId="Equation.3">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8559" y="384750"/>
                        <a:ext cx="2474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 name="Object 117"/>
          <p:cNvGraphicFramePr>
            <a:graphicFrameLocks noChangeAspect="1"/>
          </p:cNvGraphicFramePr>
          <p:nvPr/>
        </p:nvGraphicFramePr>
        <p:xfrm>
          <a:off x="5148263" y="3750"/>
          <a:ext cx="4379912" cy="1365250"/>
        </p:xfrm>
        <a:graphic>
          <a:graphicData uri="http://schemas.openxmlformats.org/presentationml/2006/ole">
            <mc:AlternateContent xmlns:mc="http://schemas.openxmlformats.org/markup-compatibility/2006">
              <mc:Choice xmlns:v="urn:schemas-microsoft-com:vml" Requires="v">
                <p:oleObj spid="_x0000_s1689176" name="Ecuación" r:id="rId8" imgW="1752480" imgH="545760" progId="Equation.3">
                  <p:embed/>
                </p:oleObj>
              </mc:Choice>
              <mc:Fallback>
                <p:oleObj name="Ecuación" r:id="rId8" imgW="1752480" imgH="545760" progId="Equation.3">
                  <p:embed/>
                  <p:pic>
                    <p:nvPicPr>
                      <p:cNvPr id="0"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3750"/>
                        <a:ext cx="437991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 name="Object 117"/>
          <p:cNvGraphicFramePr>
            <a:graphicFrameLocks noChangeAspect="1"/>
          </p:cNvGraphicFramePr>
          <p:nvPr/>
        </p:nvGraphicFramePr>
        <p:xfrm>
          <a:off x="909946" y="1677891"/>
          <a:ext cx="2570163" cy="508000"/>
        </p:xfrm>
        <a:graphic>
          <a:graphicData uri="http://schemas.openxmlformats.org/presentationml/2006/ole">
            <mc:AlternateContent xmlns:mc="http://schemas.openxmlformats.org/markup-compatibility/2006">
              <mc:Choice xmlns:v="urn:schemas-microsoft-com:vml" Requires="v">
                <p:oleObj spid="_x0000_s1689177" name="Ecuación" r:id="rId10" imgW="1028254" imgH="203112" progId="Equation.3">
                  <p:embed/>
                </p:oleObj>
              </mc:Choice>
              <mc:Fallback>
                <p:oleObj name="Ecuación" r:id="rId10" imgW="1028254" imgH="203112" progId="Equation.3">
                  <p:embed/>
                  <p:pic>
                    <p:nvPicPr>
                      <p:cNvPr id="0" name="Picture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946" y="1677891"/>
                        <a:ext cx="25701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 name="Object 117"/>
          <p:cNvGraphicFramePr>
            <a:graphicFrameLocks noChangeAspect="1"/>
          </p:cNvGraphicFramePr>
          <p:nvPr/>
        </p:nvGraphicFramePr>
        <p:xfrm>
          <a:off x="3421440" y="1296891"/>
          <a:ext cx="2601913" cy="1270000"/>
        </p:xfrm>
        <a:graphic>
          <a:graphicData uri="http://schemas.openxmlformats.org/presentationml/2006/ole">
            <mc:AlternateContent xmlns:mc="http://schemas.openxmlformats.org/markup-compatibility/2006">
              <mc:Choice xmlns:v="urn:schemas-microsoft-com:vml" Requires="v">
                <p:oleObj spid="_x0000_s1689178" name="Ecuación" r:id="rId12" imgW="1041120" imgH="507960" progId="Equation.3">
                  <p:embed/>
                </p:oleObj>
              </mc:Choice>
              <mc:Fallback>
                <p:oleObj name="Ecuación" r:id="rId12" imgW="1041120" imgH="507960" progId="Equation.3">
                  <p:embed/>
                  <p:pic>
                    <p:nvPicPr>
                      <p:cNvPr id="0" name="Picture 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1440" y="1296891"/>
                        <a:ext cx="2601913"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 name="Object 117"/>
          <p:cNvGraphicFramePr>
            <a:graphicFrameLocks noChangeAspect="1"/>
          </p:cNvGraphicFramePr>
          <p:nvPr/>
        </p:nvGraphicFramePr>
        <p:xfrm>
          <a:off x="177800" y="415706"/>
          <a:ext cx="744538" cy="541338"/>
        </p:xfrm>
        <a:graphic>
          <a:graphicData uri="http://schemas.openxmlformats.org/presentationml/2006/ole">
            <mc:AlternateContent xmlns:mc="http://schemas.openxmlformats.org/markup-compatibility/2006">
              <mc:Choice xmlns:v="urn:schemas-microsoft-com:vml" Requires="v">
                <p:oleObj spid="_x0000_s1689179" name="Ecuación" r:id="rId14" imgW="291960" imgH="215640" progId="Equation.3">
                  <p:embed/>
                </p:oleObj>
              </mc:Choice>
              <mc:Fallback>
                <p:oleObj name="Ecuación" r:id="rId14" imgW="291960" imgH="215640" progId="Equation.3">
                  <p:embed/>
                  <p:pic>
                    <p:nvPicPr>
                      <p:cNvPr id="0" name="Picture 6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7800" y="415706"/>
                        <a:ext cx="7445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17"/>
          <p:cNvGraphicFramePr>
            <a:graphicFrameLocks noChangeAspect="1"/>
          </p:cNvGraphicFramePr>
          <p:nvPr/>
        </p:nvGraphicFramePr>
        <p:xfrm>
          <a:off x="5964684" y="1614391"/>
          <a:ext cx="2443163" cy="635000"/>
        </p:xfrm>
        <a:graphic>
          <a:graphicData uri="http://schemas.openxmlformats.org/presentationml/2006/ole">
            <mc:AlternateContent xmlns:mc="http://schemas.openxmlformats.org/markup-compatibility/2006">
              <mc:Choice xmlns:v="urn:schemas-microsoft-com:vml" Requires="v">
                <p:oleObj spid="_x0000_s1689180" name="Ecuación" r:id="rId16" imgW="977476" imgH="253890" progId="Equation.3">
                  <p:embed/>
                </p:oleObj>
              </mc:Choice>
              <mc:Fallback>
                <p:oleObj name="Ecuación" r:id="rId16" imgW="977476" imgH="253890" progId="Equation.3">
                  <p:embed/>
                  <p:pic>
                    <p:nvPicPr>
                      <p:cNvPr id="0" name="Picture 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4684" y="1614391"/>
                        <a:ext cx="2443163"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7"/>
          <p:cNvGraphicFramePr>
            <a:graphicFrameLocks noChangeAspect="1"/>
          </p:cNvGraphicFramePr>
          <p:nvPr/>
        </p:nvGraphicFramePr>
        <p:xfrm>
          <a:off x="8349178" y="1709641"/>
          <a:ext cx="1204913" cy="444500"/>
        </p:xfrm>
        <a:graphic>
          <a:graphicData uri="http://schemas.openxmlformats.org/presentationml/2006/ole">
            <mc:AlternateContent xmlns:mc="http://schemas.openxmlformats.org/markup-compatibility/2006">
              <mc:Choice xmlns:v="urn:schemas-microsoft-com:vml" Requires="v">
                <p:oleObj spid="_x0000_s1689181" name="Ecuación" r:id="rId18" imgW="482181" imgH="177646" progId="Equation.3">
                  <p:embed/>
                </p:oleObj>
              </mc:Choice>
              <mc:Fallback>
                <p:oleObj name="Ecuación" r:id="rId18" imgW="482181" imgH="177646" progId="Equation.3">
                  <p:embed/>
                  <p:pic>
                    <p:nvPicPr>
                      <p:cNvPr id="0" name="Picture 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49178" y="1709641"/>
                        <a:ext cx="12049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17"/>
          <p:cNvGraphicFramePr>
            <a:graphicFrameLocks noChangeAspect="1"/>
          </p:cNvGraphicFramePr>
          <p:nvPr/>
        </p:nvGraphicFramePr>
        <p:xfrm>
          <a:off x="245879" y="2759448"/>
          <a:ext cx="665163" cy="538162"/>
        </p:xfrm>
        <a:graphic>
          <a:graphicData uri="http://schemas.openxmlformats.org/presentationml/2006/ole">
            <mc:AlternateContent xmlns:mc="http://schemas.openxmlformats.org/markup-compatibility/2006">
              <mc:Choice xmlns:v="urn:schemas-microsoft-com:vml" Requires="v">
                <p:oleObj spid="_x0000_s1689182" name="Ecuación" r:id="rId20" imgW="266353" imgH="215619" progId="Equation.3">
                  <p:embed/>
                </p:oleObj>
              </mc:Choice>
              <mc:Fallback>
                <p:oleObj name="Ecuación" r:id="rId20" imgW="266353" imgH="215619" progId="Equation.3">
                  <p:embed/>
                  <p:pic>
                    <p:nvPicPr>
                      <p:cNvPr id="0" name="Picture 7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5879" y="2759448"/>
                        <a:ext cx="665163"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17"/>
          <p:cNvGraphicFramePr>
            <a:graphicFrameLocks noChangeAspect="1"/>
          </p:cNvGraphicFramePr>
          <p:nvPr/>
        </p:nvGraphicFramePr>
        <p:xfrm>
          <a:off x="1069089" y="2520529"/>
          <a:ext cx="1554163" cy="1016000"/>
        </p:xfrm>
        <a:graphic>
          <a:graphicData uri="http://schemas.openxmlformats.org/presentationml/2006/ole">
            <mc:AlternateContent xmlns:mc="http://schemas.openxmlformats.org/markup-compatibility/2006">
              <mc:Choice xmlns:v="urn:schemas-microsoft-com:vml" Requires="v">
                <p:oleObj spid="_x0000_s1689183" name="Ecuación" r:id="rId22" imgW="622030" imgH="406224" progId="Equation.3">
                  <p:embed/>
                </p:oleObj>
              </mc:Choice>
              <mc:Fallback>
                <p:oleObj name="Ecuación" r:id="rId22" imgW="622030" imgH="406224" progId="Equation.3">
                  <p:embed/>
                  <p:pic>
                    <p:nvPicPr>
                      <p:cNvPr id="0" name="Picture 7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69089" y="2520529"/>
                        <a:ext cx="15541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17"/>
          <p:cNvGraphicFramePr>
            <a:graphicFrameLocks noChangeAspect="1"/>
          </p:cNvGraphicFramePr>
          <p:nvPr/>
        </p:nvGraphicFramePr>
        <p:xfrm>
          <a:off x="2698173" y="2774529"/>
          <a:ext cx="5586413" cy="508000"/>
        </p:xfrm>
        <a:graphic>
          <a:graphicData uri="http://schemas.openxmlformats.org/presentationml/2006/ole">
            <mc:AlternateContent xmlns:mc="http://schemas.openxmlformats.org/markup-compatibility/2006">
              <mc:Choice xmlns:v="urn:schemas-microsoft-com:vml" Requires="v">
                <p:oleObj spid="_x0000_s1689184" name="Ecuación" r:id="rId24" imgW="2235200" imgH="203200" progId="Equation.3">
                  <p:embed/>
                </p:oleObj>
              </mc:Choice>
              <mc:Fallback>
                <p:oleObj name="Ecuación" r:id="rId24" imgW="2235200" imgH="203200" progId="Equation.3">
                  <p:embed/>
                  <p:pic>
                    <p:nvPicPr>
                      <p:cNvPr id="0" name="Picture 7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98173" y="2774529"/>
                        <a:ext cx="55864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17"/>
          <p:cNvGraphicFramePr>
            <a:graphicFrameLocks noChangeAspect="1"/>
          </p:cNvGraphicFramePr>
          <p:nvPr/>
        </p:nvGraphicFramePr>
        <p:xfrm>
          <a:off x="957074" y="4468550"/>
          <a:ext cx="6696075" cy="1301750"/>
        </p:xfrm>
        <a:graphic>
          <a:graphicData uri="http://schemas.openxmlformats.org/presentationml/2006/ole">
            <mc:AlternateContent xmlns:mc="http://schemas.openxmlformats.org/markup-compatibility/2006">
              <mc:Choice xmlns:v="urn:schemas-microsoft-com:vml" Requires="v">
                <p:oleObj spid="_x0000_s1689185" name="Ecuación" r:id="rId26" imgW="2679480" imgH="520560" progId="Equation.3">
                  <p:embed/>
                </p:oleObj>
              </mc:Choice>
              <mc:Fallback>
                <p:oleObj name="Ecuación" r:id="rId26" imgW="2679480" imgH="520560" progId="Equation.3">
                  <p:embed/>
                  <p:pic>
                    <p:nvPicPr>
                      <p:cNvPr id="0" name="Picture 7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57074" y="4468550"/>
                        <a:ext cx="6696075"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17"/>
          <p:cNvGraphicFramePr>
            <a:graphicFrameLocks noChangeAspect="1"/>
          </p:cNvGraphicFramePr>
          <p:nvPr/>
        </p:nvGraphicFramePr>
        <p:xfrm>
          <a:off x="2703513" y="3220025"/>
          <a:ext cx="7015162" cy="1365250"/>
        </p:xfrm>
        <a:graphic>
          <a:graphicData uri="http://schemas.openxmlformats.org/presentationml/2006/ole">
            <mc:AlternateContent xmlns:mc="http://schemas.openxmlformats.org/markup-compatibility/2006">
              <mc:Choice xmlns:v="urn:schemas-microsoft-com:vml" Requires="v">
                <p:oleObj spid="_x0000_s1689186" name="Ecuación" r:id="rId28" imgW="2806560" imgH="545760" progId="Equation.3">
                  <p:embed/>
                </p:oleObj>
              </mc:Choice>
              <mc:Fallback>
                <p:oleObj name="Ecuación" r:id="rId28" imgW="2806560" imgH="545760" progId="Equation.3">
                  <p:embed/>
                  <p:pic>
                    <p:nvPicPr>
                      <p:cNvPr id="0" name="Picture 7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03513" y="3220025"/>
                        <a:ext cx="701516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117"/>
          <p:cNvGraphicFramePr>
            <a:graphicFrameLocks noChangeAspect="1"/>
          </p:cNvGraphicFramePr>
          <p:nvPr/>
        </p:nvGraphicFramePr>
        <p:xfrm>
          <a:off x="3137119" y="5692001"/>
          <a:ext cx="6537325" cy="857250"/>
        </p:xfrm>
        <a:graphic>
          <a:graphicData uri="http://schemas.openxmlformats.org/presentationml/2006/ole">
            <mc:AlternateContent xmlns:mc="http://schemas.openxmlformats.org/markup-compatibility/2006">
              <mc:Choice xmlns:v="urn:schemas-microsoft-com:vml" Requires="v">
                <p:oleObj spid="_x0000_s1689187" name="Ecuación" r:id="rId30" imgW="2616120" imgH="342720" progId="Equation.3">
                  <p:embed/>
                </p:oleObj>
              </mc:Choice>
              <mc:Fallback>
                <p:oleObj name="Ecuación" r:id="rId30" imgW="2616120" imgH="342720" progId="Equation.3">
                  <p:embed/>
                  <p:pic>
                    <p:nvPicPr>
                      <p:cNvPr id="0" name="Object 7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37119" y="5692001"/>
                        <a:ext cx="65373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3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013"/>
                                        </p:tgtEl>
                                        <p:attrNameLst>
                                          <p:attrName>style.visibility</p:attrName>
                                        </p:attrNameLst>
                                      </p:cBhvr>
                                      <p:to>
                                        <p:strVal val="visible"/>
                                      </p:to>
                                    </p:set>
                                    <p:animEffect transition="in" filter="wipe(left)">
                                      <p:cBhvr>
                                        <p:cTn id="12" dur="3000"/>
                                        <p:tgtEl>
                                          <p:spTgt spid="337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wipe(left)">
                                      <p:cBhvr>
                                        <p:cTn id="17" dur="30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30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wipe(left)">
                                      <p:cBhvr>
                                        <p:cTn id="27" dur="30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wipe(left)">
                                      <p:cBhvr>
                                        <p:cTn id="32" dur="30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3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3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3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3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3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3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3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 name="Object 117"/>
          <p:cNvGraphicFramePr>
            <a:graphicFrameLocks noChangeAspect="1"/>
          </p:cNvGraphicFramePr>
          <p:nvPr/>
        </p:nvGraphicFramePr>
        <p:xfrm>
          <a:off x="1231900" y="706438"/>
          <a:ext cx="3933825" cy="1016000"/>
        </p:xfrm>
        <a:graphic>
          <a:graphicData uri="http://schemas.openxmlformats.org/presentationml/2006/ole">
            <mc:AlternateContent xmlns:mc="http://schemas.openxmlformats.org/markup-compatibility/2006">
              <mc:Choice xmlns:v="urn:schemas-microsoft-com:vml" Requires="v">
                <p:oleObj spid="_x0000_s2564377" name="Ecuación" r:id="rId4" imgW="1574640" imgH="406080" progId="Equation.3">
                  <p:embed/>
                </p:oleObj>
              </mc:Choice>
              <mc:Fallback>
                <p:oleObj name="Ecuación" r:id="rId4" imgW="1574640" imgH="406080" progId="Equation.3">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706438"/>
                        <a:ext cx="39338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 name="Object 117"/>
          <p:cNvGraphicFramePr>
            <a:graphicFrameLocks noChangeAspect="1"/>
          </p:cNvGraphicFramePr>
          <p:nvPr/>
        </p:nvGraphicFramePr>
        <p:xfrm>
          <a:off x="5142050" y="694371"/>
          <a:ext cx="2157413" cy="1016000"/>
        </p:xfrm>
        <a:graphic>
          <a:graphicData uri="http://schemas.openxmlformats.org/presentationml/2006/ole">
            <mc:AlternateContent xmlns:mc="http://schemas.openxmlformats.org/markup-compatibility/2006">
              <mc:Choice xmlns:v="urn:schemas-microsoft-com:vml" Requires="v">
                <p:oleObj spid="_x0000_s2564378" name="Ecuación" r:id="rId6" imgW="863225" imgH="406224" progId="Equation.3">
                  <p:embed/>
                </p:oleObj>
              </mc:Choice>
              <mc:Fallback>
                <p:oleObj name="Ecuación" r:id="rId6" imgW="863225" imgH="406224" progId="Equation.3">
                  <p:embed/>
                  <p:pic>
                    <p:nvPicPr>
                      <p:cNvPr id="0" name="Object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2050" y="694371"/>
                        <a:ext cx="21574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 name="Object 117"/>
          <p:cNvGraphicFramePr>
            <a:graphicFrameLocks noChangeAspect="1"/>
          </p:cNvGraphicFramePr>
          <p:nvPr/>
        </p:nvGraphicFramePr>
        <p:xfrm>
          <a:off x="404256" y="895094"/>
          <a:ext cx="635000" cy="539750"/>
        </p:xfrm>
        <a:graphic>
          <a:graphicData uri="http://schemas.openxmlformats.org/presentationml/2006/ole">
            <mc:AlternateContent xmlns:mc="http://schemas.openxmlformats.org/markup-compatibility/2006">
              <mc:Choice xmlns:v="urn:schemas-microsoft-com:vml" Requires="v">
                <p:oleObj spid="_x0000_s2564379" name="Ecuación" r:id="rId8" imgW="253780" imgH="215713" progId="Equation.3">
                  <p:embed/>
                </p:oleObj>
              </mc:Choice>
              <mc:Fallback>
                <p:oleObj name="Ecuación" r:id="rId8" imgW="253780" imgH="215713" progId="Equation.3">
                  <p:embed/>
                  <p:pic>
                    <p:nvPicPr>
                      <p:cNvPr id="0" name="Object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256" y="895094"/>
                        <a:ext cx="6350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17"/>
          <p:cNvGraphicFramePr>
            <a:graphicFrameLocks noChangeAspect="1"/>
          </p:cNvGraphicFramePr>
          <p:nvPr/>
        </p:nvGraphicFramePr>
        <p:xfrm>
          <a:off x="406730" y="2892962"/>
          <a:ext cx="728663" cy="539750"/>
        </p:xfrm>
        <a:graphic>
          <a:graphicData uri="http://schemas.openxmlformats.org/presentationml/2006/ole">
            <mc:AlternateContent xmlns:mc="http://schemas.openxmlformats.org/markup-compatibility/2006">
              <mc:Choice xmlns:v="urn:schemas-microsoft-com:vml" Requires="v">
                <p:oleObj spid="_x0000_s2564380" name="Ecuación" r:id="rId10" imgW="291847" imgH="215713" progId="Equation.3">
                  <p:embed/>
                </p:oleObj>
              </mc:Choice>
              <mc:Fallback>
                <p:oleObj name="Ecuación" r:id="rId10" imgW="291847" imgH="215713" progId="Equation.3">
                  <p:embed/>
                  <p:pic>
                    <p:nvPicPr>
                      <p:cNvPr id="0" name="Object 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30" y="2892962"/>
                        <a:ext cx="7286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5"/>
          <p:cNvGraphicFramePr>
            <a:graphicFrameLocks noChangeAspect="1"/>
          </p:cNvGraphicFramePr>
          <p:nvPr/>
        </p:nvGraphicFramePr>
        <p:xfrm>
          <a:off x="1238250" y="2524125"/>
          <a:ext cx="5618163" cy="1365250"/>
        </p:xfrm>
        <a:graphic>
          <a:graphicData uri="http://schemas.openxmlformats.org/presentationml/2006/ole">
            <mc:AlternateContent xmlns:mc="http://schemas.openxmlformats.org/markup-compatibility/2006">
              <mc:Choice xmlns:v="urn:schemas-microsoft-com:vml" Requires="v">
                <p:oleObj spid="_x0000_s2564381" name="Ecuación" r:id="rId12" imgW="2247840" imgH="545760" progId="Equation.3">
                  <p:embed/>
                </p:oleObj>
              </mc:Choice>
              <mc:Fallback>
                <p:oleObj name="Ecuación" r:id="rId12" imgW="2247840" imgH="545760" progId="Equation.3">
                  <p:embed/>
                  <p:pic>
                    <p:nvPicPr>
                      <p:cNvPr id="0" name="Object 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8250" y="2524125"/>
                        <a:ext cx="561816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117"/>
          <p:cNvGraphicFramePr>
            <a:graphicFrameLocks noChangeAspect="1"/>
          </p:cNvGraphicFramePr>
          <p:nvPr/>
        </p:nvGraphicFramePr>
        <p:xfrm>
          <a:off x="1431410" y="4181832"/>
          <a:ext cx="7840662" cy="571500"/>
        </p:xfrm>
        <a:graphic>
          <a:graphicData uri="http://schemas.openxmlformats.org/presentationml/2006/ole">
            <mc:AlternateContent xmlns:mc="http://schemas.openxmlformats.org/markup-compatibility/2006">
              <mc:Choice xmlns:v="urn:schemas-microsoft-com:vml" Requires="v">
                <p:oleObj spid="_x0000_s2564382" name="Ecuación" r:id="rId14" imgW="3136680" imgH="228600" progId="Equation.3">
                  <p:embed/>
                </p:oleObj>
              </mc:Choice>
              <mc:Fallback>
                <p:oleObj name="Ecuación" r:id="rId14" imgW="3136680" imgH="228600" progId="Equation.3">
                  <p:embed/>
                  <p:pic>
                    <p:nvPicPr>
                      <p:cNvPr id="0" name="Object 7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1410" y="4181832"/>
                        <a:ext cx="78406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117"/>
          <p:cNvGraphicFramePr>
            <a:graphicFrameLocks noChangeAspect="1"/>
          </p:cNvGraphicFramePr>
          <p:nvPr/>
        </p:nvGraphicFramePr>
        <p:xfrm>
          <a:off x="2646383" y="5125354"/>
          <a:ext cx="6569075" cy="857250"/>
        </p:xfrm>
        <a:graphic>
          <a:graphicData uri="http://schemas.openxmlformats.org/presentationml/2006/ole">
            <mc:AlternateContent xmlns:mc="http://schemas.openxmlformats.org/markup-compatibility/2006">
              <mc:Choice xmlns:v="urn:schemas-microsoft-com:vml" Requires="v">
                <p:oleObj spid="_x0000_s2564383" name="Ecuación" r:id="rId16" imgW="2628720" imgH="342720" progId="Equation.3">
                  <p:embed/>
                </p:oleObj>
              </mc:Choice>
              <mc:Fallback>
                <p:oleObj name="Ecuación" r:id="rId16" imgW="2628720" imgH="342720" progId="Equation.3">
                  <p:embed/>
                  <p:pic>
                    <p:nvPicPr>
                      <p:cNvPr id="0"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6383" y="5125354"/>
                        <a:ext cx="65690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3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wipe(left)">
                                      <p:cBhvr>
                                        <p:cTn id="12" dur="30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wipe(left)">
                                      <p:cBhvr>
                                        <p:cTn id="17" dur="30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3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3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3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013" name="Object 117"/>
          <p:cNvGraphicFramePr>
            <a:graphicFrameLocks noChangeAspect="1"/>
          </p:cNvGraphicFramePr>
          <p:nvPr/>
        </p:nvGraphicFramePr>
        <p:xfrm>
          <a:off x="398689" y="1191708"/>
          <a:ext cx="1941513" cy="442913"/>
        </p:xfrm>
        <a:graphic>
          <a:graphicData uri="http://schemas.openxmlformats.org/presentationml/2006/ole">
            <mc:AlternateContent xmlns:mc="http://schemas.openxmlformats.org/markup-compatibility/2006">
              <mc:Choice xmlns:v="urn:schemas-microsoft-com:vml" Requires="v">
                <p:oleObj spid="_x0000_s2565363" name="Ecuación" r:id="rId4" imgW="774360" imgH="177480" progId="Equation.3">
                  <p:embed/>
                </p:oleObj>
              </mc:Choice>
              <mc:Fallback>
                <p:oleObj name="Ecuación" r:id="rId4" imgW="774360" imgH="177480" progId="Equation.3">
                  <p:embed/>
                  <p:pic>
                    <p:nvPicPr>
                      <p:cNvPr id="0" name="Object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89" y="1191708"/>
                        <a:ext cx="19415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 name="Object 117"/>
          <p:cNvGraphicFramePr>
            <a:graphicFrameLocks noChangeAspect="1"/>
          </p:cNvGraphicFramePr>
          <p:nvPr/>
        </p:nvGraphicFramePr>
        <p:xfrm>
          <a:off x="2832718" y="728106"/>
          <a:ext cx="2951163" cy="508000"/>
        </p:xfrm>
        <a:graphic>
          <a:graphicData uri="http://schemas.openxmlformats.org/presentationml/2006/ole">
            <mc:AlternateContent xmlns:mc="http://schemas.openxmlformats.org/markup-compatibility/2006">
              <mc:Choice xmlns:v="urn:schemas-microsoft-com:vml" Requires="v">
                <p:oleObj spid="_x0000_s2565364" name="Ecuación" r:id="rId6" imgW="1180800" imgH="203040" progId="Equation.3">
                  <p:embed/>
                </p:oleObj>
              </mc:Choice>
              <mc:Fallback>
                <p:oleObj name="Ecuación" r:id="rId6" imgW="1180800" imgH="203040" progId="Equation.3">
                  <p:embed/>
                  <p:pic>
                    <p:nvPicPr>
                      <p:cNvPr id="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718" y="728106"/>
                        <a:ext cx="29511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17"/>
          <p:cNvGraphicFramePr>
            <a:graphicFrameLocks noChangeAspect="1"/>
          </p:cNvGraphicFramePr>
          <p:nvPr/>
        </p:nvGraphicFramePr>
        <p:xfrm>
          <a:off x="2870923" y="1591769"/>
          <a:ext cx="4379912" cy="571500"/>
        </p:xfrm>
        <a:graphic>
          <a:graphicData uri="http://schemas.openxmlformats.org/presentationml/2006/ole">
            <mc:AlternateContent xmlns:mc="http://schemas.openxmlformats.org/markup-compatibility/2006">
              <mc:Choice xmlns:v="urn:schemas-microsoft-com:vml" Requires="v">
                <p:oleObj spid="_x0000_s2565365" name="Ecuación" r:id="rId8" imgW="1752480" imgH="228600" progId="Equation.3">
                  <p:embed/>
                </p:oleObj>
              </mc:Choice>
              <mc:Fallback>
                <p:oleObj name="Ecuación" r:id="rId8" imgW="1752480" imgH="228600" progId="Equation.3">
                  <p:embed/>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0923" y="1591769"/>
                        <a:ext cx="43799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5136" name="Object 61"/>
          <p:cNvGraphicFramePr>
            <a:graphicFrameLocks noChangeAspect="1"/>
          </p:cNvGraphicFramePr>
          <p:nvPr/>
        </p:nvGraphicFramePr>
        <p:xfrm>
          <a:off x="520763" y="3912590"/>
          <a:ext cx="1649412" cy="444500"/>
        </p:xfrm>
        <a:graphic>
          <a:graphicData uri="http://schemas.openxmlformats.org/presentationml/2006/ole">
            <mc:AlternateContent xmlns:mc="http://schemas.openxmlformats.org/markup-compatibility/2006">
              <mc:Choice xmlns:v="urn:schemas-microsoft-com:vml" Requires="v">
                <p:oleObj spid="_x0000_s2565366" name="Ecuación" r:id="rId10" imgW="660240" imgH="177480" progId="Equation.3">
                  <p:embed/>
                </p:oleObj>
              </mc:Choice>
              <mc:Fallback>
                <p:oleObj name="Ecuación" r:id="rId10" imgW="660240" imgH="177480" progId="Equation.3">
                  <p:embed/>
                  <p:pic>
                    <p:nvPicPr>
                      <p:cNvPr id="0"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63" y="3912590"/>
                        <a:ext cx="164941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5138" name="Object 78"/>
          <p:cNvGraphicFramePr>
            <a:graphicFrameLocks noChangeAspect="1"/>
          </p:cNvGraphicFramePr>
          <p:nvPr/>
        </p:nvGraphicFramePr>
        <p:xfrm>
          <a:off x="2887519" y="4348431"/>
          <a:ext cx="4476750" cy="571500"/>
        </p:xfrm>
        <a:graphic>
          <a:graphicData uri="http://schemas.openxmlformats.org/presentationml/2006/ole">
            <mc:AlternateContent xmlns:mc="http://schemas.openxmlformats.org/markup-compatibility/2006">
              <mc:Choice xmlns:v="urn:schemas-microsoft-com:vml" Requires="v">
                <p:oleObj spid="_x0000_s2565367" name="Ecuación" r:id="rId12" imgW="1790640" imgH="228600" progId="Equation.3">
                  <p:embed/>
                </p:oleObj>
              </mc:Choice>
              <mc:Fallback>
                <p:oleObj name="Ecuación" r:id="rId12" imgW="1790640" imgH="228600" progId="Equation.3">
                  <p:embed/>
                  <p:pic>
                    <p:nvPicPr>
                      <p:cNvPr id="0" name="Object 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7519" y="4348431"/>
                        <a:ext cx="44767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117"/>
          <p:cNvGraphicFramePr>
            <a:graphicFrameLocks noChangeAspect="1"/>
          </p:cNvGraphicFramePr>
          <p:nvPr/>
        </p:nvGraphicFramePr>
        <p:xfrm>
          <a:off x="2884302" y="3409744"/>
          <a:ext cx="3013075" cy="508000"/>
        </p:xfrm>
        <a:graphic>
          <a:graphicData uri="http://schemas.openxmlformats.org/presentationml/2006/ole">
            <mc:AlternateContent xmlns:mc="http://schemas.openxmlformats.org/markup-compatibility/2006">
              <mc:Choice xmlns:v="urn:schemas-microsoft-com:vml" Requires="v">
                <p:oleObj spid="_x0000_s2565368" name="Ecuación" r:id="rId14" imgW="1206360" imgH="203040" progId="Equation.3">
                  <p:embed/>
                </p:oleObj>
              </mc:Choice>
              <mc:Fallback>
                <p:oleObj name="Ecuación" r:id="rId14" imgW="1206360" imgH="203040" progId="Equation.3">
                  <p:embed/>
                  <p:pic>
                    <p:nvPicPr>
                      <p:cNvPr id="0"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4302" y="3409744"/>
                        <a:ext cx="30130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20 Abrir llave"/>
          <p:cNvSpPr/>
          <p:nvPr/>
        </p:nvSpPr>
        <p:spPr>
          <a:xfrm>
            <a:off x="2517569" y="498764"/>
            <a:ext cx="273132" cy="1828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22 Abrir llave"/>
          <p:cNvSpPr/>
          <p:nvPr/>
        </p:nvSpPr>
        <p:spPr>
          <a:xfrm>
            <a:off x="2491839" y="3228109"/>
            <a:ext cx="273132" cy="1828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7013"/>
                                        </p:tgtEl>
                                        <p:attrNameLst>
                                          <p:attrName>style.visibility</p:attrName>
                                        </p:attrNameLst>
                                      </p:cBhvr>
                                      <p:to>
                                        <p:strVal val="visible"/>
                                      </p:to>
                                    </p:set>
                                    <p:animEffect transition="in" filter="wipe(left)">
                                      <p:cBhvr>
                                        <p:cTn id="7" dur="3000"/>
                                        <p:tgtEl>
                                          <p:spTgt spid="3370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5136"/>
                                        </p:tgtEl>
                                        <p:attrNameLst>
                                          <p:attrName>style.visibility</p:attrName>
                                        </p:attrNameLst>
                                      </p:cBhvr>
                                      <p:to>
                                        <p:strVal val="visible"/>
                                      </p:to>
                                    </p:set>
                                    <p:animEffect transition="in" filter="wipe(left)">
                                      <p:cBhvr>
                                        <p:cTn id="12" dur="3000"/>
                                        <p:tgtEl>
                                          <p:spTgt spid="256513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80">
                                          <p:stCondLst>
                                            <p:cond delay="0"/>
                                          </p:stCondLst>
                                        </p:cTn>
                                        <p:tgtEl>
                                          <p:spTgt spid="21"/>
                                        </p:tgtEl>
                                      </p:cBhvr>
                                    </p:animEffect>
                                    <p:anim calcmode="lin" valueType="num">
                                      <p:cBhvr>
                                        <p:cTn id="1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3" dur="26">
                                          <p:stCondLst>
                                            <p:cond delay="650"/>
                                          </p:stCondLst>
                                        </p:cTn>
                                        <p:tgtEl>
                                          <p:spTgt spid="21"/>
                                        </p:tgtEl>
                                      </p:cBhvr>
                                      <p:to x="100000" y="60000"/>
                                    </p:animScale>
                                    <p:animScale>
                                      <p:cBhvr>
                                        <p:cTn id="24" dur="166" decel="50000">
                                          <p:stCondLst>
                                            <p:cond delay="676"/>
                                          </p:stCondLst>
                                        </p:cTn>
                                        <p:tgtEl>
                                          <p:spTgt spid="21"/>
                                        </p:tgtEl>
                                      </p:cBhvr>
                                      <p:to x="100000" y="100000"/>
                                    </p:animScale>
                                    <p:animScale>
                                      <p:cBhvr>
                                        <p:cTn id="25" dur="26">
                                          <p:stCondLst>
                                            <p:cond delay="1312"/>
                                          </p:stCondLst>
                                        </p:cTn>
                                        <p:tgtEl>
                                          <p:spTgt spid="21"/>
                                        </p:tgtEl>
                                      </p:cBhvr>
                                      <p:to x="100000" y="80000"/>
                                    </p:animScale>
                                    <p:animScale>
                                      <p:cBhvr>
                                        <p:cTn id="26" dur="166" decel="50000">
                                          <p:stCondLst>
                                            <p:cond delay="1338"/>
                                          </p:stCondLst>
                                        </p:cTn>
                                        <p:tgtEl>
                                          <p:spTgt spid="21"/>
                                        </p:tgtEl>
                                      </p:cBhvr>
                                      <p:to x="100000" y="100000"/>
                                    </p:animScale>
                                    <p:animScale>
                                      <p:cBhvr>
                                        <p:cTn id="27" dur="26">
                                          <p:stCondLst>
                                            <p:cond delay="1642"/>
                                          </p:stCondLst>
                                        </p:cTn>
                                        <p:tgtEl>
                                          <p:spTgt spid="21"/>
                                        </p:tgtEl>
                                      </p:cBhvr>
                                      <p:to x="100000" y="90000"/>
                                    </p:animScale>
                                    <p:animScale>
                                      <p:cBhvr>
                                        <p:cTn id="28" dur="166" decel="50000">
                                          <p:stCondLst>
                                            <p:cond delay="1668"/>
                                          </p:stCondLst>
                                        </p:cTn>
                                        <p:tgtEl>
                                          <p:spTgt spid="21"/>
                                        </p:tgtEl>
                                      </p:cBhvr>
                                      <p:to x="100000" y="100000"/>
                                    </p:animScale>
                                    <p:animScale>
                                      <p:cBhvr>
                                        <p:cTn id="29" dur="26">
                                          <p:stCondLst>
                                            <p:cond delay="1808"/>
                                          </p:stCondLst>
                                        </p:cTn>
                                        <p:tgtEl>
                                          <p:spTgt spid="21"/>
                                        </p:tgtEl>
                                      </p:cBhvr>
                                      <p:to x="100000" y="95000"/>
                                    </p:animScale>
                                    <p:animScale>
                                      <p:cBhvr>
                                        <p:cTn id="30" dur="166" decel="50000">
                                          <p:stCondLst>
                                            <p:cond delay="1834"/>
                                          </p:stCondLst>
                                        </p:cTn>
                                        <p:tgtEl>
                                          <p:spTgt spid="21"/>
                                        </p:tgtEl>
                                      </p:cBhvr>
                                      <p:to x="100000" y="100000"/>
                                    </p:animScale>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80">
                                          <p:stCondLst>
                                            <p:cond delay="0"/>
                                          </p:stCondLst>
                                        </p:cTn>
                                        <p:tgtEl>
                                          <p:spTgt spid="23"/>
                                        </p:tgtEl>
                                      </p:cBhvr>
                                    </p:animEffect>
                                    <p:anim calcmode="lin" valueType="num">
                                      <p:cBhvr>
                                        <p:cTn id="3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0" dur="26">
                                          <p:stCondLst>
                                            <p:cond delay="650"/>
                                          </p:stCondLst>
                                        </p:cTn>
                                        <p:tgtEl>
                                          <p:spTgt spid="23"/>
                                        </p:tgtEl>
                                      </p:cBhvr>
                                      <p:to x="100000" y="60000"/>
                                    </p:animScale>
                                    <p:animScale>
                                      <p:cBhvr>
                                        <p:cTn id="41" dur="166" decel="50000">
                                          <p:stCondLst>
                                            <p:cond delay="676"/>
                                          </p:stCondLst>
                                        </p:cTn>
                                        <p:tgtEl>
                                          <p:spTgt spid="23"/>
                                        </p:tgtEl>
                                      </p:cBhvr>
                                      <p:to x="100000" y="100000"/>
                                    </p:animScale>
                                    <p:animScale>
                                      <p:cBhvr>
                                        <p:cTn id="42" dur="26">
                                          <p:stCondLst>
                                            <p:cond delay="1312"/>
                                          </p:stCondLst>
                                        </p:cTn>
                                        <p:tgtEl>
                                          <p:spTgt spid="23"/>
                                        </p:tgtEl>
                                      </p:cBhvr>
                                      <p:to x="100000" y="80000"/>
                                    </p:animScale>
                                    <p:animScale>
                                      <p:cBhvr>
                                        <p:cTn id="43" dur="166" decel="50000">
                                          <p:stCondLst>
                                            <p:cond delay="1338"/>
                                          </p:stCondLst>
                                        </p:cTn>
                                        <p:tgtEl>
                                          <p:spTgt spid="23"/>
                                        </p:tgtEl>
                                      </p:cBhvr>
                                      <p:to x="100000" y="100000"/>
                                    </p:animScale>
                                    <p:animScale>
                                      <p:cBhvr>
                                        <p:cTn id="44" dur="26">
                                          <p:stCondLst>
                                            <p:cond delay="1642"/>
                                          </p:stCondLst>
                                        </p:cTn>
                                        <p:tgtEl>
                                          <p:spTgt spid="23"/>
                                        </p:tgtEl>
                                      </p:cBhvr>
                                      <p:to x="100000" y="90000"/>
                                    </p:animScale>
                                    <p:animScale>
                                      <p:cBhvr>
                                        <p:cTn id="45" dur="166" decel="50000">
                                          <p:stCondLst>
                                            <p:cond delay="1668"/>
                                          </p:stCondLst>
                                        </p:cTn>
                                        <p:tgtEl>
                                          <p:spTgt spid="23"/>
                                        </p:tgtEl>
                                      </p:cBhvr>
                                      <p:to x="100000" y="100000"/>
                                    </p:animScale>
                                    <p:animScale>
                                      <p:cBhvr>
                                        <p:cTn id="46" dur="26">
                                          <p:stCondLst>
                                            <p:cond delay="1808"/>
                                          </p:stCondLst>
                                        </p:cTn>
                                        <p:tgtEl>
                                          <p:spTgt spid="23"/>
                                        </p:tgtEl>
                                      </p:cBhvr>
                                      <p:to x="100000" y="95000"/>
                                    </p:animScale>
                                    <p:animScale>
                                      <p:cBhvr>
                                        <p:cTn id="47" dur="166" decel="50000">
                                          <p:stCondLst>
                                            <p:cond delay="1834"/>
                                          </p:stCondLst>
                                        </p:cTn>
                                        <p:tgtEl>
                                          <p:spTgt spid="23"/>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3000"/>
                                        <p:tgtEl>
                                          <p:spTgt spid="1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3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3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565138"/>
                                        </p:tgtEl>
                                        <p:attrNameLst>
                                          <p:attrName>style.visibility</p:attrName>
                                        </p:attrNameLst>
                                      </p:cBhvr>
                                      <p:to>
                                        <p:strVal val="visible"/>
                                      </p:to>
                                    </p:set>
                                    <p:animEffect transition="in" filter="wipe(left)">
                                      <p:cBhvr>
                                        <p:cTn id="67" dur="3000"/>
                                        <p:tgtEl>
                                          <p:spTgt spid="2565138"/>
                                        </p:tgtEl>
                                      </p:cBhvr>
                                    </p:animEffect>
                                  </p:childTnLst>
                                </p:cTn>
                              </p:par>
                            </p:childTnLst>
                          </p:cTn>
                        </p:par>
                        <p:par>
                          <p:cTn id="68" fill="hold">
                            <p:stCondLst>
                              <p:cond delay="3000"/>
                            </p:stCondLst>
                            <p:childTnLst>
                              <p:par>
                                <p:cTn id="69" presetID="32" presetClass="emph" presetSubtype="0" repeatCount="indefinite" fill="hold" nodeType="afterEffect">
                                  <p:stCondLst>
                                    <p:cond delay="0"/>
                                  </p:stCondLst>
                                  <p:childTnLst>
                                    <p:animClr clrSpc="rgb" dir="cw">
                                      <p:cBhvr override="childStyle">
                                        <p:cTn id="70" dur="100" fill="hold"/>
                                        <p:tgtEl>
                                          <p:spTgt spid="17"/>
                                        </p:tgtEl>
                                        <p:attrNameLst>
                                          <p:attrName>style.color</p:attrName>
                                        </p:attrNameLst>
                                      </p:cBhvr>
                                      <p:to>
                                        <a:schemeClr val="accent2"/>
                                      </p:to>
                                    </p:animClr>
                                    <p:animClr clrSpc="rgb" dir="cw">
                                      <p:cBhvr>
                                        <p:cTn id="71" dur="100" fill="hold"/>
                                        <p:tgtEl>
                                          <p:spTgt spid="17"/>
                                        </p:tgtEl>
                                        <p:attrNameLst>
                                          <p:attrName>fillcolor</p:attrName>
                                        </p:attrNameLst>
                                      </p:cBhvr>
                                      <p:to>
                                        <a:schemeClr val="accent2"/>
                                      </p:to>
                                    </p:animClr>
                                    <p:set>
                                      <p:cBhvr>
                                        <p:cTn id="72" dur="100" fill="hold"/>
                                        <p:tgtEl>
                                          <p:spTgt spid="17"/>
                                        </p:tgtEl>
                                        <p:attrNameLst>
                                          <p:attrName>fill.type</p:attrName>
                                        </p:attrNameLst>
                                      </p:cBhvr>
                                      <p:to>
                                        <p:strVal val="solid"/>
                                      </p:to>
                                    </p:set>
                                    <p:set>
                                      <p:cBhvr>
                                        <p:cTn id="73" dur="100" fill="hold"/>
                                        <p:tgtEl>
                                          <p:spTgt spid="17"/>
                                        </p:tgtEl>
                                        <p:attrNameLst>
                                          <p:attrName>fill.on</p:attrName>
                                        </p:attrNameLst>
                                      </p:cBhvr>
                                      <p:to>
                                        <p:strVal val="true"/>
                                      </p:to>
                                    </p:set>
                                    <p:animRot by="120000">
                                      <p:cBhvr>
                                        <p:cTn id="74" dur="100" fill="hold">
                                          <p:stCondLst>
                                            <p:cond delay="0"/>
                                          </p:stCondLst>
                                        </p:cTn>
                                        <p:tgtEl>
                                          <p:spTgt spid="17"/>
                                        </p:tgtEl>
                                        <p:attrNameLst>
                                          <p:attrName>r</p:attrName>
                                        </p:attrNameLst>
                                      </p:cBhvr>
                                    </p:animRot>
                                    <p:animRot by="-240000">
                                      <p:cBhvr>
                                        <p:cTn id="75" dur="200" fill="hold">
                                          <p:stCondLst>
                                            <p:cond delay="200"/>
                                          </p:stCondLst>
                                        </p:cTn>
                                        <p:tgtEl>
                                          <p:spTgt spid="17"/>
                                        </p:tgtEl>
                                        <p:attrNameLst>
                                          <p:attrName>r</p:attrName>
                                        </p:attrNameLst>
                                      </p:cBhvr>
                                    </p:animRot>
                                    <p:animRot by="240000">
                                      <p:cBhvr>
                                        <p:cTn id="76" dur="200" fill="hold">
                                          <p:stCondLst>
                                            <p:cond delay="400"/>
                                          </p:stCondLst>
                                        </p:cTn>
                                        <p:tgtEl>
                                          <p:spTgt spid="17"/>
                                        </p:tgtEl>
                                        <p:attrNameLst>
                                          <p:attrName>r</p:attrName>
                                        </p:attrNameLst>
                                      </p:cBhvr>
                                    </p:animRot>
                                    <p:animRot by="-240000">
                                      <p:cBhvr>
                                        <p:cTn id="77" dur="200" fill="hold">
                                          <p:stCondLst>
                                            <p:cond delay="600"/>
                                          </p:stCondLst>
                                        </p:cTn>
                                        <p:tgtEl>
                                          <p:spTgt spid="17"/>
                                        </p:tgtEl>
                                        <p:attrNameLst>
                                          <p:attrName>r</p:attrName>
                                        </p:attrNameLst>
                                      </p:cBhvr>
                                    </p:animRot>
                                    <p:animRot by="120000">
                                      <p:cBhvr>
                                        <p:cTn id="78" dur="200" fill="hold">
                                          <p:stCondLst>
                                            <p:cond delay="800"/>
                                          </p:stCondLst>
                                        </p:cTn>
                                        <p:tgtEl>
                                          <p:spTgt spid="17"/>
                                        </p:tgtEl>
                                        <p:attrNameLst>
                                          <p:attrName>r</p:attrName>
                                        </p:attrNameLst>
                                      </p:cBhvr>
                                    </p:animRot>
                                  </p:childTnLst>
                                </p:cTn>
                              </p:par>
                            </p:childTnLst>
                          </p:cTn>
                        </p:par>
                        <p:par>
                          <p:cTn id="79" fill="hold">
                            <p:stCondLst>
                              <p:cond delay="4000"/>
                            </p:stCondLst>
                            <p:childTnLst>
                              <p:par>
                                <p:cTn id="80" presetID="32" presetClass="emph" presetSubtype="0" repeatCount="indefinite" fill="hold" nodeType="afterEffect">
                                  <p:stCondLst>
                                    <p:cond delay="0"/>
                                  </p:stCondLst>
                                  <p:childTnLst>
                                    <p:animClr clrSpc="rgb" dir="cw">
                                      <p:cBhvr override="childStyle">
                                        <p:cTn id="81" dur="100" fill="hold"/>
                                        <p:tgtEl>
                                          <p:spTgt spid="2565138"/>
                                        </p:tgtEl>
                                        <p:attrNameLst>
                                          <p:attrName>style.color</p:attrName>
                                        </p:attrNameLst>
                                      </p:cBhvr>
                                      <p:to>
                                        <a:schemeClr val="accent2"/>
                                      </p:to>
                                    </p:animClr>
                                    <p:animClr clrSpc="rgb" dir="cw">
                                      <p:cBhvr>
                                        <p:cTn id="82" dur="100" fill="hold"/>
                                        <p:tgtEl>
                                          <p:spTgt spid="2565138"/>
                                        </p:tgtEl>
                                        <p:attrNameLst>
                                          <p:attrName>fillcolor</p:attrName>
                                        </p:attrNameLst>
                                      </p:cBhvr>
                                      <p:to>
                                        <a:schemeClr val="accent2"/>
                                      </p:to>
                                    </p:animClr>
                                    <p:set>
                                      <p:cBhvr>
                                        <p:cTn id="83" dur="100" fill="hold"/>
                                        <p:tgtEl>
                                          <p:spTgt spid="2565138"/>
                                        </p:tgtEl>
                                        <p:attrNameLst>
                                          <p:attrName>fill.type</p:attrName>
                                        </p:attrNameLst>
                                      </p:cBhvr>
                                      <p:to>
                                        <p:strVal val="solid"/>
                                      </p:to>
                                    </p:set>
                                    <p:set>
                                      <p:cBhvr>
                                        <p:cTn id="84" dur="100" fill="hold"/>
                                        <p:tgtEl>
                                          <p:spTgt spid="2565138"/>
                                        </p:tgtEl>
                                        <p:attrNameLst>
                                          <p:attrName>fill.on</p:attrName>
                                        </p:attrNameLst>
                                      </p:cBhvr>
                                      <p:to>
                                        <p:strVal val="true"/>
                                      </p:to>
                                    </p:set>
                                    <p:animRot by="120000">
                                      <p:cBhvr>
                                        <p:cTn id="85" dur="100" fill="hold">
                                          <p:stCondLst>
                                            <p:cond delay="0"/>
                                          </p:stCondLst>
                                        </p:cTn>
                                        <p:tgtEl>
                                          <p:spTgt spid="2565138"/>
                                        </p:tgtEl>
                                        <p:attrNameLst>
                                          <p:attrName>r</p:attrName>
                                        </p:attrNameLst>
                                      </p:cBhvr>
                                    </p:animRot>
                                    <p:animRot by="-240000">
                                      <p:cBhvr>
                                        <p:cTn id="86" dur="200" fill="hold">
                                          <p:stCondLst>
                                            <p:cond delay="200"/>
                                          </p:stCondLst>
                                        </p:cTn>
                                        <p:tgtEl>
                                          <p:spTgt spid="2565138"/>
                                        </p:tgtEl>
                                        <p:attrNameLst>
                                          <p:attrName>r</p:attrName>
                                        </p:attrNameLst>
                                      </p:cBhvr>
                                    </p:animRot>
                                    <p:animRot by="240000">
                                      <p:cBhvr>
                                        <p:cTn id="87" dur="200" fill="hold">
                                          <p:stCondLst>
                                            <p:cond delay="400"/>
                                          </p:stCondLst>
                                        </p:cTn>
                                        <p:tgtEl>
                                          <p:spTgt spid="2565138"/>
                                        </p:tgtEl>
                                        <p:attrNameLst>
                                          <p:attrName>r</p:attrName>
                                        </p:attrNameLst>
                                      </p:cBhvr>
                                    </p:animRot>
                                    <p:animRot by="-240000">
                                      <p:cBhvr>
                                        <p:cTn id="88" dur="200" fill="hold">
                                          <p:stCondLst>
                                            <p:cond delay="600"/>
                                          </p:stCondLst>
                                        </p:cTn>
                                        <p:tgtEl>
                                          <p:spTgt spid="2565138"/>
                                        </p:tgtEl>
                                        <p:attrNameLst>
                                          <p:attrName>r</p:attrName>
                                        </p:attrNameLst>
                                      </p:cBhvr>
                                    </p:animRot>
                                    <p:animRot by="120000">
                                      <p:cBhvr>
                                        <p:cTn id="89" dur="200" fill="hold">
                                          <p:stCondLst>
                                            <p:cond delay="800"/>
                                          </p:stCondLst>
                                        </p:cTn>
                                        <p:tgtEl>
                                          <p:spTgt spid="25651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96" name="Grupo 73795"/>
          <p:cNvGrpSpPr/>
          <p:nvPr/>
        </p:nvGrpSpPr>
        <p:grpSpPr>
          <a:xfrm>
            <a:off x="1872000" y="768504"/>
            <a:ext cx="5724000" cy="5652000"/>
            <a:chOff x="1872000" y="576000"/>
            <a:chExt cx="5724000" cy="5652000"/>
          </a:xfrm>
        </p:grpSpPr>
        <p:pic>
          <p:nvPicPr>
            <p:cNvPr id="73794" name="Imagen 73793"/>
            <p:cNvPicPr>
              <a:picLocks noChangeAspect="1"/>
            </p:cNvPicPr>
            <p:nvPr/>
          </p:nvPicPr>
          <p:blipFill rotWithShape="1">
            <a:blip r:embed="rId4"/>
            <a:srcRect l="11024" t="519" r="15764" b="8966"/>
            <a:stretch/>
          </p:blipFill>
          <p:spPr>
            <a:xfrm>
              <a:off x="1872000" y="576000"/>
              <a:ext cx="5724000" cy="5652000"/>
            </a:xfrm>
            <a:prstGeom prst="rect">
              <a:avLst/>
            </a:prstGeom>
          </p:spPr>
        </p:pic>
        <p:sp>
          <p:nvSpPr>
            <p:cNvPr id="20" name="CuadroTexto 19"/>
            <p:cNvSpPr txBox="1"/>
            <p:nvPr/>
          </p:nvSpPr>
          <p:spPr>
            <a:xfrm>
              <a:off x="3638858" y="1232620"/>
              <a:ext cx="1362600" cy="756000"/>
            </a:xfrm>
            <a:prstGeom prst="rect">
              <a:avLst/>
            </a:prstGeom>
            <a:gradFill flip="none" rotWithShape="1">
              <a:gsLst>
                <a:gs pos="53000">
                  <a:schemeClr val="bg1">
                    <a:lumMod val="75000"/>
                  </a:schemeClr>
                </a:gs>
                <a:gs pos="77000">
                  <a:schemeClr val="bg1">
                    <a:lumMod val="85000"/>
                  </a:schemeClr>
                </a:gs>
                <a:gs pos="34513">
                  <a:schemeClr val="bg1">
                    <a:lumMod val="75000"/>
                  </a:schemeClr>
                </a:gs>
                <a:gs pos="94000">
                  <a:schemeClr val="bg1">
                    <a:lumMod val="95000"/>
                  </a:schemeClr>
                </a:gs>
              </a:gsLst>
              <a:lin ang="10800000" scaled="1"/>
              <a:tileRect/>
            </a:gradFill>
          </p:spPr>
          <p:txBody>
            <a:bodyPr wrap="square" rtlCol="0" anchor="ctr" anchorCtr="1">
              <a:spAutoFit/>
            </a:bodyPr>
            <a:lstStyle/>
            <a:p>
              <a:pPr algn="ctr"/>
              <a:r>
                <a:rPr lang="es-ES" sz="2000" dirty="0" err="1" smtClean="0"/>
                <a:t>Sorgailu</a:t>
              </a:r>
              <a:r>
                <a:rPr lang="es-ES" sz="2000" dirty="0" smtClean="0"/>
                <a:t> </a:t>
              </a:r>
              <a:r>
                <a:rPr lang="es-ES" sz="2000" dirty="0" err="1" smtClean="0"/>
                <a:t>elektrikoa</a:t>
              </a:r>
              <a:endParaRPr lang="es-ES" sz="2000" dirty="0"/>
            </a:p>
          </p:txBody>
        </p:sp>
      </p:grpSp>
      <p:sp>
        <p:nvSpPr>
          <p:cNvPr id="5" name="Rectangle 94"/>
          <p:cNvSpPr txBox="1">
            <a:spLocks noChangeArrowheads="1"/>
          </p:cNvSpPr>
          <p:nvPr/>
        </p:nvSpPr>
        <p:spPr bwMode="auto">
          <a:xfrm>
            <a:off x="71396" y="-75242"/>
            <a:ext cx="9834744" cy="954107"/>
          </a:xfrm>
          <a:prstGeom prst="rect">
            <a:avLst/>
          </a:prstGeom>
          <a:noFill/>
          <a:ln>
            <a:miter lim="800000"/>
            <a:headEnd/>
            <a:tailEnd/>
          </a:ln>
        </p:spPr>
        <p:txBody>
          <a:bodyPr wrap="none" anchor="ctr" anchorCtr="1">
            <a:spAutoFit/>
          </a:bodyPr>
          <a:lstStyle/>
          <a:p>
            <a:pPr marL="342900" marR="0" lvl="0" indent="-342900" algn="l" defTabSz="914400" rtl="0" eaLnBrk="0" fontAlgn="base" latinLnBrk="0" hangingPunct="0">
              <a:lnSpc>
                <a:spcPct val="200000"/>
              </a:lnSpc>
              <a:spcBef>
                <a:spcPct val="20000"/>
              </a:spcBef>
              <a:spcAft>
                <a:spcPct val="0"/>
              </a:spcAft>
              <a:buClrTx/>
              <a:buSzTx/>
              <a:buFont typeface="Arial" charset="0"/>
              <a:buChar char="•"/>
              <a:tabLst/>
              <a:defRPr/>
            </a:pPr>
            <a:r>
              <a:rPr kumimoji="0" lang="eu-ES" sz="2800" b="0" i="0" u="none" strike="noStrike" kern="1200" cap="none" spc="0" normalizeH="0" baseline="0" noProof="0" dirty="0" smtClean="0">
                <a:ln>
                  <a:noFill/>
                </a:ln>
                <a:effectLst/>
                <a:uLnTx/>
                <a:uFillTx/>
                <a:latin typeface="Lucida Handwriting" pitchFamily="66" charset="0"/>
                <a:ea typeface="+mn-ea"/>
                <a:cs typeface="+mn-cs"/>
              </a:rPr>
              <a:t>ELEKTROLITOAK (ioi positibo eta negatiboak)</a:t>
            </a:r>
          </a:p>
        </p:txBody>
      </p:sp>
      <p:sp>
        <p:nvSpPr>
          <p:cNvPr id="9" name="AutoShape 115">
            <a:hlinkClick r:id="rId5" action="ppaction://hlinksldjump" highlightClick="1"/>
          </p:cNvPr>
          <p:cNvSpPr>
            <a:spLocks noChangeAspect="1" noChangeArrowheads="1"/>
          </p:cNvSpPr>
          <p:nvPr/>
        </p:nvSpPr>
        <p:spPr bwMode="auto">
          <a:xfrm>
            <a:off x="9565836" y="6476632"/>
            <a:ext cx="261938" cy="261937"/>
          </a:xfrm>
          <a:prstGeom prst="actionButtonReturn">
            <a:avLst/>
          </a:prstGeom>
          <a:solidFill>
            <a:schemeClr val="accent1"/>
          </a:solidFill>
          <a:ln w="9525">
            <a:noFill/>
            <a:miter lim="800000"/>
            <a:headEnd/>
            <a:tailEnd/>
          </a:ln>
        </p:spPr>
        <p:txBody>
          <a:bodyPr wrap="none" anchor="ctr"/>
          <a:lstStyle/>
          <a:p>
            <a:pPr algn="ctr" eaLnBrk="0" hangingPunct="0"/>
            <a:endParaRPr lang="eu-ES"/>
          </a:p>
        </p:txBody>
      </p:sp>
      <p:sp>
        <p:nvSpPr>
          <p:cNvPr id="21" name="CuadroTexto 20"/>
          <p:cNvSpPr txBox="1"/>
          <p:nvPr/>
        </p:nvSpPr>
        <p:spPr>
          <a:xfrm>
            <a:off x="6586783" y="2055352"/>
            <a:ext cx="1399742" cy="523220"/>
          </a:xfrm>
          <a:prstGeom prst="rect">
            <a:avLst/>
          </a:prstGeom>
          <a:solidFill>
            <a:schemeClr val="bg1"/>
          </a:solidFill>
        </p:spPr>
        <p:txBody>
          <a:bodyPr wrap="none" rtlCol="0">
            <a:spAutoFit/>
          </a:bodyPr>
          <a:lstStyle/>
          <a:p>
            <a:r>
              <a:rPr lang="es-ES" sz="2800" dirty="0" err="1" smtClean="0">
                <a:solidFill>
                  <a:srgbClr val="00B0F0"/>
                </a:solidFill>
              </a:rPr>
              <a:t>Katodoa</a:t>
            </a:r>
            <a:endParaRPr lang="es-ES" sz="2800" dirty="0">
              <a:solidFill>
                <a:srgbClr val="00B0F0"/>
              </a:solidFill>
            </a:endParaRPr>
          </a:p>
        </p:txBody>
      </p:sp>
      <p:sp>
        <p:nvSpPr>
          <p:cNvPr id="22" name="CuadroTexto 21"/>
          <p:cNvSpPr txBox="1"/>
          <p:nvPr/>
        </p:nvSpPr>
        <p:spPr>
          <a:xfrm>
            <a:off x="1167588" y="1981165"/>
            <a:ext cx="1321196" cy="523220"/>
          </a:xfrm>
          <a:prstGeom prst="rect">
            <a:avLst/>
          </a:prstGeom>
          <a:solidFill>
            <a:schemeClr val="bg1"/>
          </a:solidFill>
        </p:spPr>
        <p:txBody>
          <a:bodyPr wrap="none" rtlCol="0">
            <a:spAutoFit/>
          </a:bodyPr>
          <a:lstStyle/>
          <a:p>
            <a:r>
              <a:rPr lang="es-ES" sz="2800" dirty="0" err="1" smtClean="0">
                <a:solidFill>
                  <a:srgbClr val="00B0F0"/>
                </a:solidFill>
              </a:rPr>
              <a:t>Anodoa</a:t>
            </a:r>
            <a:endParaRPr lang="es-ES" sz="2800" dirty="0">
              <a:solidFill>
                <a:srgbClr val="00B0F0"/>
              </a:solidFill>
            </a:endParaRPr>
          </a:p>
        </p:txBody>
      </p:sp>
      <p:sp>
        <p:nvSpPr>
          <p:cNvPr id="23" name="CuadroTexto 22"/>
          <p:cNvSpPr txBox="1"/>
          <p:nvPr/>
        </p:nvSpPr>
        <p:spPr>
          <a:xfrm>
            <a:off x="7627485" y="4045891"/>
            <a:ext cx="1938351" cy="523220"/>
          </a:xfrm>
          <a:prstGeom prst="rect">
            <a:avLst/>
          </a:prstGeom>
          <a:solidFill>
            <a:schemeClr val="bg1"/>
          </a:solidFill>
        </p:spPr>
        <p:txBody>
          <a:bodyPr wrap="none" rtlCol="0">
            <a:spAutoFit/>
          </a:bodyPr>
          <a:lstStyle/>
          <a:p>
            <a:r>
              <a:rPr lang="es-ES" sz="2800" dirty="0" err="1" smtClean="0"/>
              <a:t>Elektrodoak</a:t>
            </a:r>
            <a:endParaRPr lang="es-ES" sz="2800" dirty="0"/>
          </a:p>
        </p:txBody>
      </p:sp>
      <p:sp>
        <p:nvSpPr>
          <p:cNvPr id="24" name="CuadroTexto 23"/>
          <p:cNvSpPr txBox="1"/>
          <p:nvPr/>
        </p:nvSpPr>
        <p:spPr>
          <a:xfrm>
            <a:off x="724407" y="900487"/>
            <a:ext cx="1159292" cy="646331"/>
          </a:xfrm>
          <a:prstGeom prst="rect">
            <a:avLst/>
          </a:prstGeom>
          <a:noFill/>
        </p:spPr>
        <p:txBody>
          <a:bodyPr wrap="none" rtlCol="0">
            <a:spAutoFit/>
          </a:bodyPr>
          <a:lstStyle/>
          <a:p>
            <a:r>
              <a:rPr lang="es-ES" sz="3600" dirty="0" err="1" smtClean="0"/>
              <a:t>NaCl</a:t>
            </a:r>
            <a:endParaRPr lang="es-ES" sz="3600" dirty="0"/>
          </a:p>
        </p:txBody>
      </p:sp>
      <p:cxnSp>
        <p:nvCxnSpPr>
          <p:cNvPr id="25" name="Conector recto de flecha 24"/>
          <p:cNvCxnSpPr/>
          <p:nvPr/>
        </p:nvCxnSpPr>
        <p:spPr>
          <a:xfrm>
            <a:off x="1883699" y="1349379"/>
            <a:ext cx="1943230" cy="2458387"/>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2855314" y="1981165"/>
            <a:ext cx="240311" cy="16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3486150" y="737825"/>
            <a:ext cx="1995775" cy="150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792" name="Forma libre 73791"/>
          <p:cNvSpPr/>
          <p:nvPr/>
        </p:nvSpPr>
        <p:spPr>
          <a:xfrm>
            <a:off x="5705475" y="676275"/>
            <a:ext cx="876300" cy="685800"/>
          </a:xfrm>
          <a:custGeom>
            <a:avLst/>
            <a:gdLst>
              <a:gd name="connsiteX0" fmla="*/ 0 w 876300"/>
              <a:gd name="connsiteY0" fmla="*/ 38100 h 685800"/>
              <a:gd name="connsiteX1" fmla="*/ 9525 w 876300"/>
              <a:gd name="connsiteY1" fmla="*/ 228600 h 685800"/>
              <a:gd name="connsiteX2" fmla="*/ 371475 w 876300"/>
              <a:gd name="connsiteY2" fmla="*/ 238125 h 685800"/>
              <a:gd name="connsiteX3" fmla="*/ 485775 w 876300"/>
              <a:gd name="connsiteY3" fmla="*/ 238125 h 685800"/>
              <a:gd name="connsiteX4" fmla="*/ 647700 w 876300"/>
              <a:gd name="connsiteY4" fmla="*/ 333375 h 685800"/>
              <a:gd name="connsiteX5" fmla="*/ 695325 w 876300"/>
              <a:gd name="connsiteY5" fmla="*/ 552450 h 685800"/>
              <a:gd name="connsiteX6" fmla="*/ 695325 w 876300"/>
              <a:gd name="connsiteY6" fmla="*/ 685800 h 685800"/>
              <a:gd name="connsiteX7" fmla="*/ 876300 w 876300"/>
              <a:gd name="connsiteY7" fmla="*/ 685800 h 685800"/>
              <a:gd name="connsiteX8" fmla="*/ 866775 w 876300"/>
              <a:gd name="connsiteY8" fmla="*/ 447675 h 685800"/>
              <a:gd name="connsiteX9" fmla="*/ 771525 w 876300"/>
              <a:gd name="connsiteY9" fmla="*/ 238125 h 685800"/>
              <a:gd name="connsiteX10" fmla="*/ 571500 w 876300"/>
              <a:gd name="connsiteY10" fmla="*/ 104775 h 685800"/>
              <a:gd name="connsiteX11" fmla="*/ 390525 w 876300"/>
              <a:gd name="connsiteY11" fmla="*/ 28575 h 685800"/>
              <a:gd name="connsiteX12" fmla="*/ 247650 w 876300"/>
              <a:gd name="connsiteY12" fmla="*/ 0 h 685800"/>
              <a:gd name="connsiteX13" fmla="*/ 0 w 876300"/>
              <a:gd name="connsiteY13" fmla="*/ 381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300" h="685800">
                <a:moveTo>
                  <a:pt x="0" y="38100"/>
                </a:moveTo>
                <a:lnTo>
                  <a:pt x="9525" y="228600"/>
                </a:lnTo>
                <a:lnTo>
                  <a:pt x="371475" y="238125"/>
                </a:lnTo>
                <a:lnTo>
                  <a:pt x="485775" y="238125"/>
                </a:lnTo>
                <a:lnTo>
                  <a:pt x="647700" y="333375"/>
                </a:lnTo>
                <a:lnTo>
                  <a:pt x="695325" y="552450"/>
                </a:lnTo>
                <a:lnTo>
                  <a:pt x="695325" y="685800"/>
                </a:lnTo>
                <a:lnTo>
                  <a:pt x="876300" y="685800"/>
                </a:lnTo>
                <a:lnTo>
                  <a:pt x="866775" y="447675"/>
                </a:lnTo>
                <a:lnTo>
                  <a:pt x="771525" y="238125"/>
                </a:lnTo>
                <a:lnTo>
                  <a:pt x="571500" y="104775"/>
                </a:lnTo>
                <a:lnTo>
                  <a:pt x="390525" y="28575"/>
                </a:lnTo>
                <a:lnTo>
                  <a:pt x="247650" y="0"/>
                </a:lnTo>
                <a:lnTo>
                  <a:pt x="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793" name="Forma libre 73792"/>
          <p:cNvSpPr/>
          <p:nvPr/>
        </p:nvSpPr>
        <p:spPr>
          <a:xfrm>
            <a:off x="2390775" y="666750"/>
            <a:ext cx="1095375" cy="647700"/>
          </a:xfrm>
          <a:custGeom>
            <a:avLst/>
            <a:gdLst>
              <a:gd name="connsiteX0" fmla="*/ 1057275 w 1095375"/>
              <a:gd name="connsiteY0" fmla="*/ 238125 h 647700"/>
              <a:gd name="connsiteX1" fmla="*/ 628650 w 1095375"/>
              <a:gd name="connsiteY1" fmla="*/ 238125 h 647700"/>
              <a:gd name="connsiteX2" fmla="*/ 533400 w 1095375"/>
              <a:gd name="connsiteY2" fmla="*/ 238125 h 647700"/>
              <a:gd name="connsiteX3" fmla="*/ 419100 w 1095375"/>
              <a:gd name="connsiteY3" fmla="*/ 295275 h 647700"/>
              <a:gd name="connsiteX4" fmla="*/ 342900 w 1095375"/>
              <a:gd name="connsiteY4" fmla="*/ 400050 h 647700"/>
              <a:gd name="connsiteX5" fmla="*/ 323850 w 1095375"/>
              <a:gd name="connsiteY5" fmla="*/ 647700 h 647700"/>
              <a:gd name="connsiteX6" fmla="*/ 0 w 1095375"/>
              <a:gd name="connsiteY6" fmla="*/ 647700 h 647700"/>
              <a:gd name="connsiteX7" fmla="*/ 28575 w 1095375"/>
              <a:gd name="connsiteY7" fmla="*/ 304800 h 647700"/>
              <a:gd name="connsiteX8" fmla="*/ 304800 w 1095375"/>
              <a:gd name="connsiteY8" fmla="*/ 123825 h 647700"/>
              <a:gd name="connsiteX9" fmla="*/ 590550 w 1095375"/>
              <a:gd name="connsiteY9" fmla="*/ 9525 h 647700"/>
              <a:gd name="connsiteX10" fmla="*/ 1095375 w 1095375"/>
              <a:gd name="connsiteY10" fmla="*/ 0 h 647700"/>
              <a:gd name="connsiteX11" fmla="*/ 1057275 w 1095375"/>
              <a:gd name="connsiteY11" fmla="*/ 23812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75" h="647700">
                <a:moveTo>
                  <a:pt x="1057275" y="238125"/>
                </a:moveTo>
                <a:lnTo>
                  <a:pt x="628650" y="238125"/>
                </a:lnTo>
                <a:lnTo>
                  <a:pt x="533400" y="238125"/>
                </a:lnTo>
                <a:lnTo>
                  <a:pt x="419100" y="295275"/>
                </a:lnTo>
                <a:lnTo>
                  <a:pt x="342900" y="400050"/>
                </a:lnTo>
                <a:lnTo>
                  <a:pt x="323850" y="647700"/>
                </a:lnTo>
                <a:lnTo>
                  <a:pt x="0" y="647700"/>
                </a:lnTo>
                <a:lnTo>
                  <a:pt x="28575" y="304800"/>
                </a:lnTo>
                <a:lnTo>
                  <a:pt x="304800" y="123825"/>
                </a:lnTo>
                <a:lnTo>
                  <a:pt x="590550" y="9525"/>
                </a:lnTo>
                <a:lnTo>
                  <a:pt x="1095375" y="0"/>
                </a:lnTo>
                <a:lnTo>
                  <a:pt x="1057275" y="238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CuadroTexto 39"/>
          <p:cNvSpPr txBox="1"/>
          <p:nvPr/>
        </p:nvSpPr>
        <p:spPr>
          <a:xfrm>
            <a:off x="3465292" y="4137549"/>
            <a:ext cx="723275" cy="646331"/>
          </a:xfrm>
          <a:prstGeom prst="rect">
            <a:avLst/>
          </a:prstGeom>
          <a:noFill/>
        </p:spPr>
        <p:txBody>
          <a:bodyPr wrap="none" rtlCol="0">
            <a:spAutoFit/>
          </a:bodyPr>
          <a:lstStyle/>
          <a:p>
            <a:r>
              <a:rPr lang="es-ES" sz="3600" dirty="0" smtClean="0"/>
              <a:t>Cl</a:t>
            </a:r>
            <a:r>
              <a:rPr lang="es-ES" sz="3600" baseline="30000" dirty="0" smtClean="0"/>
              <a:t>-</a:t>
            </a:r>
            <a:endParaRPr lang="es-ES" sz="3600" dirty="0"/>
          </a:p>
        </p:txBody>
      </p:sp>
      <p:sp>
        <p:nvSpPr>
          <p:cNvPr id="41" name="CuadroTexto 40"/>
          <p:cNvSpPr txBox="1"/>
          <p:nvPr/>
        </p:nvSpPr>
        <p:spPr>
          <a:xfrm>
            <a:off x="4873761" y="4137549"/>
            <a:ext cx="896399" cy="646331"/>
          </a:xfrm>
          <a:prstGeom prst="rect">
            <a:avLst/>
          </a:prstGeom>
          <a:noFill/>
        </p:spPr>
        <p:txBody>
          <a:bodyPr wrap="none" rtlCol="0">
            <a:spAutoFit/>
          </a:bodyPr>
          <a:lstStyle/>
          <a:p>
            <a:r>
              <a:rPr lang="es-ES" sz="3600" dirty="0" err="1" smtClean="0"/>
              <a:t>Na</a:t>
            </a:r>
            <a:r>
              <a:rPr lang="es-ES" sz="3600" baseline="30000" dirty="0" smtClean="0"/>
              <a:t>+</a:t>
            </a:r>
            <a:endParaRPr lang="es-ES" sz="3600" dirty="0"/>
          </a:p>
        </p:txBody>
      </p:sp>
      <p:cxnSp>
        <p:nvCxnSpPr>
          <p:cNvPr id="42" name="Conector recto de flecha 41"/>
          <p:cNvCxnSpPr>
            <a:stCxn id="40" idx="1"/>
          </p:cNvCxnSpPr>
          <p:nvPr/>
        </p:nvCxnSpPr>
        <p:spPr>
          <a:xfrm flipH="1" flipV="1">
            <a:off x="2983043" y="4460714"/>
            <a:ext cx="482249" cy="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V="1">
            <a:off x="5668776" y="4478204"/>
            <a:ext cx="482249" cy="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CuadroTexto 43"/>
          <p:cNvSpPr txBox="1"/>
          <p:nvPr/>
        </p:nvSpPr>
        <p:spPr>
          <a:xfrm>
            <a:off x="2703983" y="1741744"/>
            <a:ext cx="444352" cy="646331"/>
          </a:xfrm>
          <a:prstGeom prst="rect">
            <a:avLst/>
          </a:prstGeom>
          <a:noFill/>
        </p:spPr>
        <p:txBody>
          <a:bodyPr wrap="none" rtlCol="0">
            <a:spAutoFit/>
          </a:bodyPr>
          <a:lstStyle/>
          <a:p>
            <a:r>
              <a:rPr lang="es-ES" sz="3600" b="1" dirty="0" smtClean="0"/>
              <a:t>+</a:t>
            </a:r>
            <a:endParaRPr lang="es-ES" sz="3600" b="1" dirty="0"/>
          </a:p>
        </p:txBody>
      </p:sp>
      <p:sp>
        <p:nvSpPr>
          <p:cNvPr id="45" name="CuadroTexto 44"/>
          <p:cNvSpPr txBox="1"/>
          <p:nvPr/>
        </p:nvSpPr>
        <p:spPr>
          <a:xfrm>
            <a:off x="5870591" y="1486914"/>
            <a:ext cx="415498" cy="646331"/>
          </a:xfrm>
          <a:prstGeom prst="rect">
            <a:avLst/>
          </a:prstGeom>
          <a:noFill/>
        </p:spPr>
        <p:txBody>
          <a:bodyPr wrap="none" rtlCol="0">
            <a:spAutoFit/>
          </a:bodyPr>
          <a:lstStyle/>
          <a:p>
            <a:r>
              <a:rPr lang="es-ES" sz="3600" b="1" dirty="0" smtClean="0"/>
              <a:t>_</a:t>
            </a:r>
            <a:endParaRPr lang="es-ES" sz="3600" b="1" dirty="0"/>
          </a:p>
        </p:txBody>
      </p:sp>
      <p:graphicFrame>
        <p:nvGraphicFramePr>
          <p:cNvPr id="46" name="Object 26"/>
          <p:cNvGraphicFramePr>
            <a:graphicFrameLocks noChangeAspect="1"/>
          </p:cNvGraphicFramePr>
          <p:nvPr>
            <p:extLst>
              <p:ext uri="{D42A27DB-BD31-4B8C-83A1-F6EECF244321}">
                <p14:modId xmlns:p14="http://schemas.microsoft.com/office/powerpoint/2010/main" val="1546725698"/>
              </p:ext>
            </p:extLst>
          </p:nvPr>
        </p:nvGraphicFramePr>
        <p:xfrm>
          <a:off x="477724" y="6328201"/>
          <a:ext cx="3708400" cy="558800"/>
        </p:xfrm>
        <a:graphic>
          <a:graphicData uri="http://schemas.openxmlformats.org/presentationml/2006/ole">
            <mc:AlternateContent xmlns:mc="http://schemas.openxmlformats.org/markup-compatibility/2006">
              <mc:Choice xmlns:v="urn:schemas-microsoft-com:vml" Requires="v">
                <p:oleObj spid="_x0000_s2664496" name="Equation" r:id="rId6" imgW="1854000" imgH="279360" progId="Equation.DSMT4">
                  <p:embed/>
                </p:oleObj>
              </mc:Choice>
              <mc:Fallback>
                <p:oleObj name="Equation" r:id="rId6" imgW="1854000" imgH="279360" progId="Equation.DSMT4">
                  <p:embed/>
                  <p:pic>
                    <p:nvPicPr>
                      <p:cNvPr id="23" name="Object 26"/>
                      <p:cNvPicPr>
                        <a:picLocks noChangeAspect="1" noChangeArrowheads="1"/>
                      </p:cNvPicPr>
                      <p:nvPr/>
                    </p:nvPicPr>
                    <p:blipFill>
                      <a:blip r:embed="rId7"/>
                      <a:srcRect/>
                      <a:stretch>
                        <a:fillRect/>
                      </a:stretch>
                    </p:blipFill>
                    <p:spPr bwMode="auto">
                      <a:xfrm>
                        <a:off x="477724" y="6328201"/>
                        <a:ext cx="37084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26"/>
          <p:cNvGraphicFramePr>
            <a:graphicFrameLocks noChangeAspect="1"/>
          </p:cNvGraphicFramePr>
          <p:nvPr>
            <p:extLst>
              <p:ext uri="{D42A27DB-BD31-4B8C-83A1-F6EECF244321}">
                <p14:modId xmlns:p14="http://schemas.microsoft.com/office/powerpoint/2010/main" val="127272214"/>
              </p:ext>
            </p:extLst>
          </p:nvPr>
        </p:nvGraphicFramePr>
        <p:xfrm>
          <a:off x="5321960" y="6328201"/>
          <a:ext cx="4013200" cy="558800"/>
        </p:xfrm>
        <a:graphic>
          <a:graphicData uri="http://schemas.openxmlformats.org/presentationml/2006/ole">
            <mc:AlternateContent xmlns:mc="http://schemas.openxmlformats.org/markup-compatibility/2006">
              <mc:Choice xmlns:v="urn:schemas-microsoft-com:vml" Requires="v">
                <p:oleObj spid="_x0000_s2664497" name="Equation" r:id="rId8" imgW="2006280" imgH="279360" progId="Equation.DSMT4">
                  <p:embed/>
                </p:oleObj>
              </mc:Choice>
              <mc:Fallback>
                <p:oleObj name="Equation" r:id="rId8" imgW="2006280" imgH="279360" progId="Equation.DSMT4">
                  <p:embed/>
                  <p:pic>
                    <p:nvPicPr>
                      <p:cNvPr id="24" name="Object 26"/>
                      <p:cNvPicPr>
                        <a:picLocks noChangeAspect="1" noChangeArrowheads="1"/>
                      </p:cNvPicPr>
                      <p:nvPr/>
                    </p:nvPicPr>
                    <p:blipFill>
                      <a:blip r:embed="rId9"/>
                      <a:srcRect/>
                      <a:stretch>
                        <a:fillRect/>
                      </a:stretch>
                    </p:blipFill>
                    <p:spPr bwMode="auto">
                      <a:xfrm>
                        <a:off x="5321960" y="6328201"/>
                        <a:ext cx="4013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78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80">
                                          <p:stCondLst>
                                            <p:cond delay="0"/>
                                          </p:stCondLst>
                                        </p:cTn>
                                        <p:tgtEl>
                                          <p:spTgt spid="40"/>
                                        </p:tgtEl>
                                      </p:cBhvr>
                                    </p:animEffect>
                                    <p:anim calcmode="lin" valueType="num">
                                      <p:cBhvr>
                                        <p:cTn id="1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3" dur="26">
                                          <p:stCondLst>
                                            <p:cond delay="650"/>
                                          </p:stCondLst>
                                        </p:cTn>
                                        <p:tgtEl>
                                          <p:spTgt spid="40"/>
                                        </p:tgtEl>
                                      </p:cBhvr>
                                      <p:to x="100000" y="60000"/>
                                    </p:animScale>
                                    <p:animScale>
                                      <p:cBhvr>
                                        <p:cTn id="24" dur="166" decel="50000">
                                          <p:stCondLst>
                                            <p:cond delay="676"/>
                                          </p:stCondLst>
                                        </p:cTn>
                                        <p:tgtEl>
                                          <p:spTgt spid="40"/>
                                        </p:tgtEl>
                                      </p:cBhvr>
                                      <p:to x="100000" y="100000"/>
                                    </p:animScale>
                                    <p:animScale>
                                      <p:cBhvr>
                                        <p:cTn id="25" dur="26">
                                          <p:stCondLst>
                                            <p:cond delay="1312"/>
                                          </p:stCondLst>
                                        </p:cTn>
                                        <p:tgtEl>
                                          <p:spTgt spid="40"/>
                                        </p:tgtEl>
                                      </p:cBhvr>
                                      <p:to x="100000" y="80000"/>
                                    </p:animScale>
                                    <p:animScale>
                                      <p:cBhvr>
                                        <p:cTn id="26" dur="166" decel="50000">
                                          <p:stCondLst>
                                            <p:cond delay="1338"/>
                                          </p:stCondLst>
                                        </p:cTn>
                                        <p:tgtEl>
                                          <p:spTgt spid="40"/>
                                        </p:tgtEl>
                                      </p:cBhvr>
                                      <p:to x="100000" y="100000"/>
                                    </p:animScale>
                                    <p:animScale>
                                      <p:cBhvr>
                                        <p:cTn id="27" dur="26">
                                          <p:stCondLst>
                                            <p:cond delay="1642"/>
                                          </p:stCondLst>
                                        </p:cTn>
                                        <p:tgtEl>
                                          <p:spTgt spid="40"/>
                                        </p:tgtEl>
                                      </p:cBhvr>
                                      <p:to x="100000" y="90000"/>
                                    </p:animScale>
                                    <p:animScale>
                                      <p:cBhvr>
                                        <p:cTn id="28" dur="166" decel="50000">
                                          <p:stCondLst>
                                            <p:cond delay="1668"/>
                                          </p:stCondLst>
                                        </p:cTn>
                                        <p:tgtEl>
                                          <p:spTgt spid="40"/>
                                        </p:tgtEl>
                                      </p:cBhvr>
                                      <p:to x="100000" y="100000"/>
                                    </p:animScale>
                                    <p:animScale>
                                      <p:cBhvr>
                                        <p:cTn id="29" dur="26">
                                          <p:stCondLst>
                                            <p:cond delay="1808"/>
                                          </p:stCondLst>
                                        </p:cTn>
                                        <p:tgtEl>
                                          <p:spTgt spid="40"/>
                                        </p:tgtEl>
                                      </p:cBhvr>
                                      <p:to x="100000" y="95000"/>
                                    </p:animScale>
                                    <p:animScale>
                                      <p:cBhvr>
                                        <p:cTn id="30" dur="166" decel="50000">
                                          <p:stCondLst>
                                            <p:cond delay="1834"/>
                                          </p:stCondLst>
                                        </p:cTn>
                                        <p:tgtEl>
                                          <p:spTgt spid="40"/>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80">
                                          <p:stCondLst>
                                            <p:cond delay="0"/>
                                          </p:stCondLst>
                                        </p:cTn>
                                        <p:tgtEl>
                                          <p:spTgt spid="41"/>
                                        </p:tgtEl>
                                      </p:cBhvr>
                                    </p:animEffect>
                                    <p:anim calcmode="lin" valueType="num">
                                      <p:cBhvr>
                                        <p:cTn id="3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9" dur="26">
                                          <p:stCondLst>
                                            <p:cond delay="650"/>
                                          </p:stCondLst>
                                        </p:cTn>
                                        <p:tgtEl>
                                          <p:spTgt spid="41"/>
                                        </p:tgtEl>
                                      </p:cBhvr>
                                      <p:to x="100000" y="60000"/>
                                    </p:animScale>
                                    <p:animScale>
                                      <p:cBhvr>
                                        <p:cTn id="40" dur="166" decel="50000">
                                          <p:stCondLst>
                                            <p:cond delay="676"/>
                                          </p:stCondLst>
                                        </p:cTn>
                                        <p:tgtEl>
                                          <p:spTgt spid="41"/>
                                        </p:tgtEl>
                                      </p:cBhvr>
                                      <p:to x="100000" y="100000"/>
                                    </p:animScale>
                                    <p:animScale>
                                      <p:cBhvr>
                                        <p:cTn id="41" dur="26">
                                          <p:stCondLst>
                                            <p:cond delay="1312"/>
                                          </p:stCondLst>
                                        </p:cTn>
                                        <p:tgtEl>
                                          <p:spTgt spid="41"/>
                                        </p:tgtEl>
                                      </p:cBhvr>
                                      <p:to x="100000" y="80000"/>
                                    </p:animScale>
                                    <p:animScale>
                                      <p:cBhvr>
                                        <p:cTn id="42" dur="166" decel="50000">
                                          <p:stCondLst>
                                            <p:cond delay="1338"/>
                                          </p:stCondLst>
                                        </p:cTn>
                                        <p:tgtEl>
                                          <p:spTgt spid="41"/>
                                        </p:tgtEl>
                                      </p:cBhvr>
                                      <p:to x="100000" y="100000"/>
                                    </p:animScale>
                                    <p:animScale>
                                      <p:cBhvr>
                                        <p:cTn id="43" dur="26">
                                          <p:stCondLst>
                                            <p:cond delay="1642"/>
                                          </p:stCondLst>
                                        </p:cTn>
                                        <p:tgtEl>
                                          <p:spTgt spid="41"/>
                                        </p:tgtEl>
                                      </p:cBhvr>
                                      <p:to x="100000" y="90000"/>
                                    </p:animScale>
                                    <p:animScale>
                                      <p:cBhvr>
                                        <p:cTn id="44" dur="166" decel="50000">
                                          <p:stCondLst>
                                            <p:cond delay="1668"/>
                                          </p:stCondLst>
                                        </p:cTn>
                                        <p:tgtEl>
                                          <p:spTgt spid="41"/>
                                        </p:tgtEl>
                                      </p:cBhvr>
                                      <p:to x="100000" y="100000"/>
                                    </p:animScale>
                                    <p:animScale>
                                      <p:cBhvr>
                                        <p:cTn id="45" dur="26">
                                          <p:stCondLst>
                                            <p:cond delay="1808"/>
                                          </p:stCondLst>
                                        </p:cTn>
                                        <p:tgtEl>
                                          <p:spTgt spid="41"/>
                                        </p:tgtEl>
                                      </p:cBhvr>
                                      <p:to x="100000" y="95000"/>
                                    </p:animScale>
                                    <p:animScale>
                                      <p:cBhvr>
                                        <p:cTn id="46" dur="166" decel="50000">
                                          <p:stCondLst>
                                            <p:cond delay="1834"/>
                                          </p:stCondLst>
                                        </p:cTn>
                                        <p:tgtEl>
                                          <p:spTgt spid="4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80">
                                          <p:stCondLst>
                                            <p:cond delay="0"/>
                                          </p:stCondLst>
                                        </p:cTn>
                                        <p:tgtEl>
                                          <p:spTgt spid="44"/>
                                        </p:tgtEl>
                                      </p:cBhvr>
                                    </p:animEffect>
                                    <p:anim calcmode="lin" valueType="num">
                                      <p:cBhvr>
                                        <p:cTn id="57"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2" dur="26">
                                          <p:stCondLst>
                                            <p:cond delay="650"/>
                                          </p:stCondLst>
                                        </p:cTn>
                                        <p:tgtEl>
                                          <p:spTgt spid="44"/>
                                        </p:tgtEl>
                                      </p:cBhvr>
                                      <p:to x="100000" y="60000"/>
                                    </p:animScale>
                                    <p:animScale>
                                      <p:cBhvr>
                                        <p:cTn id="63" dur="166" decel="50000">
                                          <p:stCondLst>
                                            <p:cond delay="676"/>
                                          </p:stCondLst>
                                        </p:cTn>
                                        <p:tgtEl>
                                          <p:spTgt spid="44"/>
                                        </p:tgtEl>
                                      </p:cBhvr>
                                      <p:to x="100000" y="100000"/>
                                    </p:animScale>
                                    <p:animScale>
                                      <p:cBhvr>
                                        <p:cTn id="64" dur="26">
                                          <p:stCondLst>
                                            <p:cond delay="1312"/>
                                          </p:stCondLst>
                                        </p:cTn>
                                        <p:tgtEl>
                                          <p:spTgt spid="44"/>
                                        </p:tgtEl>
                                      </p:cBhvr>
                                      <p:to x="100000" y="80000"/>
                                    </p:animScale>
                                    <p:animScale>
                                      <p:cBhvr>
                                        <p:cTn id="65" dur="166" decel="50000">
                                          <p:stCondLst>
                                            <p:cond delay="1338"/>
                                          </p:stCondLst>
                                        </p:cTn>
                                        <p:tgtEl>
                                          <p:spTgt spid="44"/>
                                        </p:tgtEl>
                                      </p:cBhvr>
                                      <p:to x="100000" y="100000"/>
                                    </p:animScale>
                                    <p:animScale>
                                      <p:cBhvr>
                                        <p:cTn id="66" dur="26">
                                          <p:stCondLst>
                                            <p:cond delay="1642"/>
                                          </p:stCondLst>
                                        </p:cTn>
                                        <p:tgtEl>
                                          <p:spTgt spid="44"/>
                                        </p:tgtEl>
                                      </p:cBhvr>
                                      <p:to x="100000" y="90000"/>
                                    </p:animScale>
                                    <p:animScale>
                                      <p:cBhvr>
                                        <p:cTn id="67" dur="166" decel="50000">
                                          <p:stCondLst>
                                            <p:cond delay="1668"/>
                                          </p:stCondLst>
                                        </p:cTn>
                                        <p:tgtEl>
                                          <p:spTgt spid="44"/>
                                        </p:tgtEl>
                                      </p:cBhvr>
                                      <p:to x="100000" y="100000"/>
                                    </p:animScale>
                                    <p:animScale>
                                      <p:cBhvr>
                                        <p:cTn id="68" dur="26">
                                          <p:stCondLst>
                                            <p:cond delay="1808"/>
                                          </p:stCondLst>
                                        </p:cTn>
                                        <p:tgtEl>
                                          <p:spTgt spid="44"/>
                                        </p:tgtEl>
                                      </p:cBhvr>
                                      <p:to x="100000" y="95000"/>
                                    </p:animScale>
                                    <p:animScale>
                                      <p:cBhvr>
                                        <p:cTn id="69" dur="166" decel="50000">
                                          <p:stCondLst>
                                            <p:cond delay="1834"/>
                                          </p:stCondLst>
                                        </p:cTn>
                                        <p:tgtEl>
                                          <p:spTgt spid="44"/>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wipe(right)">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wipe(left)">
                                      <p:cBhvr>
                                        <p:cTn id="110" dur="20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2000"/>
                                        <p:tgtEl>
                                          <p:spTgt spid="47"/>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2" grpId="0" animBg="1"/>
      <p:bldP spid="24" grpId="0"/>
      <p:bldP spid="17" grpId="0" animBg="1"/>
      <p:bldP spid="40" grpId="0"/>
      <p:bldP spid="41"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5" name="Text Box 2"/>
          <p:cNvSpPr txBox="1">
            <a:spLocks noChangeArrowheads="1"/>
          </p:cNvSpPr>
          <p:nvPr/>
        </p:nvSpPr>
        <p:spPr bwMode="auto">
          <a:xfrm>
            <a:off x="288925" y="241077"/>
            <a:ext cx="9248775" cy="1887953"/>
          </a:xfrm>
          <a:prstGeom prst="rect">
            <a:avLst/>
          </a:prstGeom>
          <a:noFill/>
          <a:ln w="9525" algn="ctr">
            <a:noFill/>
            <a:miter lim="800000"/>
            <a:headEnd/>
            <a:tailEnd/>
          </a:ln>
        </p:spPr>
        <p:txBody>
          <a:bodyPr lIns="0" tIns="0" rIns="0" bIns="0" anchor="ctr" anchorCtr="1">
            <a:spAutoFit/>
          </a:bodyPr>
          <a:lstStyle/>
          <a:p>
            <a:pPr indent="533400" algn="just" eaLnBrk="0" hangingPunct="0">
              <a:lnSpc>
                <a:spcPct val="150000"/>
              </a:lnSpc>
            </a:pPr>
            <a:r>
              <a:rPr lang="es-ES" sz="2400" b="1" dirty="0"/>
              <a:t> </a:t>
            </a:r>
            <a:r>
              <a:rPr lang="es-ES" sz="2000" b="1" dirty="0" smtClean="0">
                <a:latin typeface="Comic Sans MS" pitchFamily="66" charset="0"/>
              </a:rPr>
              <a:t>K.E.11.-</a:t>
            </a:r>
            <a:r>
              <a:rPr lang="es-ES" sz="2000" dirty="0" smtClean="0">
                <a:latin typeface="Comic Sans MS" pitchFamily="66" charset="0"/>
              </a:rPr>
              <a:t> </a:t>
            </a:r>
            <a:r>
              <a:rPr lang="es-ES" sz="2000" dirty="0">
                <a:latin typeface="Comic Sans MS" pitchFamily="66" charset="0"/>
              </a:rPr>
              <a:t>125V-ko </a:t>
            </a:r>
            <a:r>
              <a:rPr lang="es-ES" sz="2000" dirty="0" err="1">
                <a:latin typeface="Comic Sans MS" pitchFamily="66" charset="0"/>
              </a:rPr>
              <a:t>potentzial-diferentziaz</a:t>
            </a:r>
            <a:r>
              <a:rPr lang="es-ES" sz="2000" dirty="0">
                <a:latin typeface="Comic Sans MS" pitchFamily="66" charset="0"/>
              </a:rPr>
              <a:t> </a:t>
            </a:r>
            <a:r>
              <a:rPr lang="es-ES" sz="2000" dirty="0" err="1">
                <a:latin typeface="Comic Sans MS" pitchFamily="66" charset="0"/>
              </a:rPr>
              <a:t>funtzionatzeko</a:t>
            </a:r>
            <a:r>
              <a:rPr lang="es-ES" sz="2000" dirty="0">
                <a:latin typeface="Comic Sans MS" pitchFamily="66" charset="0"/>
              </a:rPr>
              <a:t> </a:t>
            </a:r>
            <a:r>
              <a:rPr lang="es-ES" sz="2000" dirty="0" err="1">
                <a:latin typeface="Comic Sans MS" pitchFamily="66" charset="0"/>
              </a:rPr>
              <a:t>prestatuta</a:t>
            </a:r>
            <a:r>
              <a:rPr lang="es-ES" sz="2000" dirty="0">
                <a:latin typeface="Comic Sans MS" pitchFamily="66" charset="0"/>
              </a:rPr>
              <a:t> </a:t>
            </a:r>
            <a:r>
              <a:rPr lang="es-ES" sz="2000" dirty="0" err="1">
                <a:latin typeface="Comic Sans MS" pitchFamily="66" charset="0"/>
              </a:rPr>
              <a:t>dagoen</a:t>
            </a:r>
            <a:r>
              <a:rPr lang="es-ES" sz="2000" dirty="0">
                <a:latin typeface="Comic Sans MS" pitchFamily="66" charset="0"/>
              </a:rPr>
              <a:t> </a:t>
            </a:r>
            <a:r>
              <a:rPr lang="es-ES" sz="2000" dirty="0" err="1">
                <a:latin typeface="Comic Sans MS" pitchFamily="66" charset="0"/>
              </a:rPr>
              <a:t>bero-erradiaziozko</a:t>
            </a:r>
            <a:r>
              <a:rPr lang="es-ES" sz="2000" dirty="0">
                <a:latin typeface="Comic Sans MS" pitchFamily="66" charset="0"/>
              </a:rPr>
              <a:t> </a:t>
            </a:r>
            <a:r>
              <a:rPr lang="es-ES" sz="2000" dirty="0" err="1">
                <a:latin typeface="Comic Sans MS" pitchFamily="66" charset="0"/>
              </a:rPr>
              <a:t>berogailu</a:t>
            </a:r>
            <a:r>
              <a:rPr lang="es-ES" sz="2000" dirty="0">
                <a:latin typeface="Comic Sans MS" pitchFamily="66" charset="0"/>
              </a:rPr>
              <a:t> baten </a:t>
            </a:r>
            <a:r>
              <a:rPr lang="es-ES" sz="2000" dirty="0" err="1">
                <a:latin typeface="Comic Sans MS" pitchFamily="66" charset="0"/>
              </a:rPr>
              <a:t>potentzia</a:t>
            </a:r>
            <a:r>
              <a:rPr lang="es-ES" sz="2000" dirty="0">
                <a:latin typeface="Comic Sans MS" pitchFamily="66" charset="0"/>
              </a:rPr>
              <a:t> </a:t>
            </a:r>
            <a:r>
              <a:rPr lang="es-ES" sz="2000" dirty="0" smtClean="0">
                <a:latin typeface="Comic Sans MS" pitchFamily="66" charset="0"/>
              </a:rPr>
              <a:t>1250W-ekoa </a:t>
            </a:r>
            <a:r>
              <a:rPr lang="es-ES" sz="2000" dirty="0">
                <a:latin typeface="Comic Sans MS" pitchFamily="66" charset="0"/>
              </a:rPr>
              <a:t>da. a) </a:t>
            </a:r>
            <a:r>
              <a:rPr lang="es-ES" sz="2000" dirty="0" err="1">
                <a:latin typeface="Comic Sans MS" pitchFamily="66" charset="0"/>
              </a:rPr>
              <a:t>Zenbatekoa</a:t>
            </a:r>
            <a:r>
              <a:rPr lang="es-ES" sz="2000" dirty="0">
                <a:latin typeface="Comic Sans MS" pitchFamily="66" charset="0"/>
              </a:rPr>
              <a:t> da </a:t>
            </a:r>
            <a:r>
              <a:rPr lang="es-ES" sz="2000" dirty="0" err="1">
                <a:latin typeface="Comic Sans MS" pitchFamily="66" charset="0"/>
              </a:rPr>
              <a:t>berogailutik</a:t>
            </a:r>
            <a:r>
              <a:rPr lang="es-ES" sz="2000" dirty="0">
                <a:latin typeface="Comic Sans MS" pitchFamily="66" charset="0"/>
              </a:rPr>
              <a:t> </a:t>
            </a:r>
            <a:r>
              <a:rPr lang="es-ES" sz="2000" dirty="0" err="1">
                <a:latin typeface="Comic Sans MS" pitchFamily="66" charset="0"/>
              </a:rPr>
              <a:t>iragaten</a:t>
            </a:r>
            <a:r>
              <a:rPr lang="es-ES" sz="2000" dirty="0">
                <a:latin typeface="Comic Sans MS" pitchFamily="66" charset="0"/>
              </a:rPr>
              <a:t> den </a:t>
            </a:r>
            <a:r>
              <a:rPr lang="es-ES" sz="2000" dirty="0" err="1">
                <a:latin typeface="Comic Sans MS" pitchFamily="66" charset="0"/>
              </a:rPr>
              <a:t>intentsitatea</a:t>
            </a:r>
            <a:r>
              <a:rPr lang="es-ES" sz="2000" dirty="0">
                <a:latin typeface="Comic Sans MS" pitchFamily="66" charset="0"/>
              </a:rPr>
              <a:t>? b) Eta </a:t>
            </a:r>
            <a:r>
              <a:rPr lang="es-ES" sz="2000" dirty="0" err="1">
                <a:latin typeface="Comic Sans MS" pitchFamily="66" charset="0"/>
              </a:rPr>
              <a:t>bere</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c) </a:t>
            </a:r>
            <a:r>
              <a:rPr lang="es-ES" sz="2000" dirty="0" err="1">
                <a:latin typeface="Comic Sans MS" pitchFamily="66" charset="0"/>
              </a:rPr>
              <a:t>Zenbat</a:t>
            </a:r>
            <a:r>
              <a:rPr lang="es-ES" sz="2000" dirty="0">
                <a:latin typeface="Comic Sans MS" pitchFamily="66" charset="0"/>
              </a:rPr>
              <a:t> </a:t>
            </a:r>
            <a:r>
              <a:rPr lang="es-ES" sz="2000" dirty="0" err="1">
                <a:latin typeface="Comic Sans MS" pitchFamily="66" charset="0"/>
              </a:rPr>
              <a:t>kilokaloria</a:t>
            </a:r>
            <a:r>
              <a:rPr lang="es-ES" sz="2000" dirty="0">
                <a:latin typeface="Comic Sans MS" pitchFamily="66" charset="0"/>
              </a:rPr>
              <a:t> </a:t>
            </a:r>
            <a:r>
              <a:rPr lang="es-ES" sz="2000" dirty="0" err="1">
                <a:latin typeface="Comic Sans MS" pitchFamily="66" charset="0"/>
              </a:rPr>
              <a:t>irradiatzen</a:t>
            </a:r>
            <a:r>
              <a:rPr lang="es-ES" sz="2000" dirty="0">
                <a:latin typeface="Comic Sans MS" pitchFamily="66" charset="0"/>
              </a:rPr>
              <a:t> du </a:t>
            </a:r>
            <a:r>
              <a:rPr lang="es-ES" sz="2000" dirty="0" err="1">
                <a:latin typeface="Comic Sans MS" pitchFamily="66" charset="0"/>
              </a:rPr>
              <a:t>ordu</a:t>
            </a:r>
            <a:r>
              <a:rPr lang="es-ES" sz="2000" dirty="0">
                <a:latin typeface="Comic Sans MS" pitchFamily="66" charset="0"/>
              </a:rPr>
              <a:t> batean? </a:t>
            </a:r>
          </a:p>
        </p:txBody>
      </p:sp>
      <p:graphicFrame>
        <p:nvGraphicFramePr>
          <p:cNvPr id="337013" name="Object 1"/>
          <p:cNvGraphicFramePr>
            <a:graphicFrameLocks noChangeAspect="1"/>
          </p:cNvGraphicFramePr>
          <p:nvPr/>
        </p:nvGraphicFramePr>
        <p:xfrm>
          <a:off x="819150" y="2940227"/>
          <a:ext cx="906463" cy="309563"/>
        </p:xfrm>
        <a:graphic>
          <a:graphicData uri="http://schemas.openxmlformats.org/presentationml/2006/ole">
            <mc:AlternateContent xmlns:mc="http://schemas.openxmlformats.org/markup-compatibility/2006">
              <mc:Choice xmlns:v="urn:schemas-microsoft-com:vml" Requires="v">
                <p:oleObj spid="_x0000_s1716676" name="Ecuación" r:id="rId4" imgW="520248" imgH="177646" progId="Equation.3">
                  <p:embed/>
                </p:oleObj>
              </mc:Choice>
              <mc:Fallback>
                <p:oleObj name="Ecuación" r:id="rId4" imgW="520248" imgH="177646" progId="Equation.3">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2940227"/>
                        <a:ext cx="90646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2"/>
          <p:cNvGraphicFramePr>
            <a:graphicFrameLocks noChangeAspect="1"/>
          </p:cNvGraphicFramePr>
          <p:nvPr/>
        </p:nvGraphicFramePr>
        <p:xfrm>
          <a:off x="185738" y="2853091"/>
          <a:ext cx="508000" cy="374650"/>
        </p:xfrm>
        <a:graphic>
          <a:graphicData uri="http://schemas.openxmlformats.org/presentationml/2006/ole">
            <mc:AlternateContent xmlns:mc="http://schemas.openxmlformats.org/markup-compatibility/2006">
              <mc:Choice xmlns:v="urn:schemas-microsoft-com:vml" Requires="v">
                <p:oleObj spid="_x0000_s1716677" name="Ecuación" r:id="rId6" imgW="291847" imgH="215713" progId="Equation.3">
                  <p:embed/>
                </p:oleObj>
              </mc:Choice>
              <mc:Fallback>
                <p:oleObj name="Ecuación" r:id="rId6" imgW="291847" imgH="215713" progId="Equation.3">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38" y="2853091"/>
                        <a:ext cx="5080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
          <p:cNvGraphicFramePr>
            <a:graphicFrameLocks noChangeAspect="1"/>
          </p:cNvGraphicFramePr>
          <p:nvPr/>
        </p:nvGraphicFramePr>
        <p:xfrm>
          <a:off x="1772148" y="2752108"/>
          <a:ext cx="3316288" cy="685800"/>
        </p:xfrm>
        <a:graphic>
          <a:graphicData uri="http://schemas.openxmlformats.org/presentationml/2006/ole">
            <mc:AlternateContent xmlns:mc="http://schemas.openxmlformats.org/markup-compatibility/2006">
              <mc:Choice xmlns:v="urn:schemas-microsoft-com:vml" Requires="v">
                <p:oleObj spid="_x0000_s1716678" name="Ecuación" r:id="rId8" imgW="1905000" imgH="393700" progId="Equation.3">
                  <p:embed/>
                </p:oleObj>
              </mc:Choice>
              <mc:Fallback>
                <p:oleObj name="Ecuación" r:id="rId8" imgW="1905000" imgH="393700" progId="Equation.3">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2148" y="2752108"/>
                        <a:ext cx="33162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
          <p:cNvGraphicFramePr>
            <a:graphicFrameLocks noChangeAspect="1"/>
          </p:cNvGraphicFramePr>
          <p:nvPr/>
        </p:nvGraphicFramePr>
        <p:xfrm>
          <a:off x="898525" y="3912150"/>
          <a:ext cx="862013" cy="309562"/>
        </p:xfrm>
        <a:graphic>
          <a:graphicData uri="http://schemas.openxmlformats.org/presentationml/2006/ole">
            <mc:AlternateContent xmlns:mc="http://schemas.openxmlformats.org/markup-compatibility/2006">
              <mc:Choice xmlns:v="urn:schemas-microsoft-com:vml" Requires="v">
                <p:oleObj spid="_x0000_s1716679" name="Ecuación" r:id="rId10" imgW="494870" imgH="177646" progId="Equation.3">
                  <p:embed/>
                </p:oleObj>
              </mc:Choice>
              <mc:Fallback>
                <p:oleObj name="Ecuación" r:id="rId10" imgW="494870" imgH="177646" progId="Equation.3">
                  <p:embed/>
                  <p:pic>
                    <p:nvPicPr>
                      <p:cNvPr id="0"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8525" y="3912150"/>
                        <a:ext cx="862013"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2"/>
          <p:cNvGraphicFramePr>
            <a:graphicFrameLocks noChangeAspect="1"/>
          </p:cNvGraphicFramePr>
          <p:nvPr/>
        </p:nvGraphicFramePr>
        <p:xfrm>
          <a:off x="265113" y="3824837"/>
          <a:ext cx="463550" cy="374650"/>
        </p:xfrm>
        <a:graphic>
          <a:graphicData uri="http://schemas.openxmlformats.org/presentationml/2006/ole">
            <mc:AlternateContent xmlns:mc="http://schemas.openxmlformats.org/markup-compatibility/2006">
              <mc:Choice xmlns:v="urn:schemas-microsoft-com:vml" Requires="v">
                <p:oleObj spid="_x0000_s1716680" name="Ecuación" r:id="rId12" imgW="266353" imgH="215619" progId="Equation.3">
                  <p:embed/>
                </p:oleObj>
              </mc:Choice>
              <mc:Fallback>
                <p:oleObj name="Ecuación" r:id="rId12" imgW="266353" imgH="215619" progId="Equation.3">
                  <p:embed/>
                  <p:pic>
                    <p:nvPicPr>
                      <p:cNvPr id="0"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113" y="3824837"/>
                        <a:ext cx="4635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nvGraphicFramePr>
        <p:xfrm>
          <a:off x="1817688" y="3712125"/>
          <a:ext cx="3338512" cy="708025"/>
        </p:xfrm>
        <a:graphic>
          <a:graphicData uri="http://schemas.openxmlformats.org/presentationml/2006/ole">
            <mc:AlternateContent xmlns:mc="http://schemas.openxmlformats.org/markup-compatibility/2006">
              <mc:Choice xmlns:v="urn:schemas-microsoft-com:vml" Requires="v">
                <p:oleObj spid="_x0000_s1716681" name="Ecuación" r:id="rId14" imgW="1916868" imgH="406224" progId="Equation.3">
                  <p:embed/>
                </p:oleObj>
              </mc:Choice>
              <mc:Fallback>
                <p:oleObj name="Ecuación" r:id="rId14" imgW="1916868" imgH="406224" progId="Equation.3">
                  <p:embed/>
                  <p:pic>
                    <p:nvPicPr>
                      <p:cNvPr id="0"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7688" y="3712125"/>
                        <a:ext cx="33385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nvGraphicFramePr>
        <p:xfrm>
          <a:off x="774700" y="4886325"/>
          <a:ext cx="1169988" cy="331788"/>
        </p:xfrm>
        <a:graphic>
          <a:graphicData uri="http://schemas.openxmlformats.org/presentationml/2006/ole">
            <mc:AlternateContent xmlns:mc="http://schemas.openxmlformats.org/markup-compatibility/2006">
              <mc:Choice xmlns:v="urn:schemas-microsoft-com:vml" Requires="v">
                <p:oleObj spid="_x0000_s1716682" name="Ecuación" r:id="rId16" imgW="672808" imgH="190417" progId="Equation.3">
                  <p:embed/>
                </p:oleObj>
              </mc:Choice>
              <mc:Fallback>
                <p:oleObj name="Ecuación" r:id="rId16" imgW="672808" imgH="190417" progId="Equation.3">
                  <p:embed/>
                  <p:pic>
                    <p:nvPicPr>
                      <p:cNvPr id="0" name="Picture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700" y="4886325"/>
                        <a:ext cx="11699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2"/>
          <p:cNvGraphicFramePr>
            <a:graphicFrameLocks noChangeAspect="1"/>
          </p:cNvGraphicFramePr>
          <p:nvPr/>
        </p:nvGraphicFramePr>
        <p:xfrm>
          <a:off x="306388" y="4810125"/>
          <a:ext cx="441325" cy="374650"/>
        </p:xfrm>
        <a:graphic>
          <a:graphicData uri="http://schemas.openxmlformats.org/presentationml/2006/ole">
            <mc:AlternateContent xmlns:mc="http://schemas.openxmlformats.org/markup-compatibility/2006">
              <mc:Choice xmlns:v="urn:schemas-microsoft-com:vml" Requires="v">
                <p:oleObj spid="_x0000_s1716683" name="Ecuación" r:id="rId18" imgW="253780" imgH="215713" progId="Equation.3">
                  <p:embed/>
                </p:oleObj>
              </mc:Choice>
              <mc:Fallback>
                <p:oleObj name="Ecuación" r:id="rId18" imgW="253780" imgH="215713" progId="Equation.3">
                  <p:embed/>
                  <p:pic>
                    <p:nvPicPr>
                      <p:cNvPr id="0"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6388" y="4810125"/>
                        <a:ext cx="4413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
          <p:cNvGraphicFramePr>
            <a:graphicFrameLocks noChangeAspect="1"/>
          </p:cNvGraphicFramePr>
          <p:nvPr/>
        </p:nvGraphicFramePr>
        <p:xfrm>
          <a:off x="2008008" y="4851400"/>
          <a:ext cx="4111625" cy="398463"/>
        </p:xfrm>
        <a:graphic>
          <a:graphicData uri="http://schemas.openxmlformats.org/presentationml/2006/ole">
            <mc:AlternateContent xmlns:mc="http://schemas.openxmlformats.org/markup-compatibility/2006">
              <mc:Choice xmlns:v="urn:schemas-microsoft-com:vml" Requires="v">
                <p:oleObj spid="_x0000_s1716684" name="Ecuación" r:id="rId20" imgW="2362200" imgH="228600" progId="Equation.3">
                  <p:embed/>
                </p:oleObj>
              </mc:Choice>
              <mc:Fallback>
                <p:oleObj name="Ecuación" r:id="rId20" imgW="2362200" imgH="228600" progId="Equation.3">
                  <p:embed/>
                  <p:pic>
                    <p:nvPicPr>
                      <p:cNvPr id="0" name="Picture 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8008" y="4851400"/>
                        <a:ext cx="41116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
          <p:cNvGraphicFramePr>
            <a:graphicFrameLocks noChangeAspect="1"/>
          </p:cNvGraphicFramePr>
          <p:nvPr/>
        </p:nvGraphicFramePr>
        <p:xfrm>
          <a:off x="1988759" y="5468392"/>
          <a:ext cx="3824287" cy="398463"/>
        </p:xfrm>
        <a:graphic>
          <a:graphicData uri="http://schemas.openxmlformats.org/presentationml/2006/ole">
            <mc:AlternateContent xmlns:mc="http://schemas.openxmlformats.org/markup-compatibility/2006">
              <mc:Choice xmlns:v="urn:schemas-microsoft-com:vml" Requires="v">
                <p:oleObj spid="_x0000_s1716685" name="Ecuación" r:id="rId22" imgW="2197100" imgH="228600" progId="Equation.3">
                  <p:embed/>
                </p:oleObj>
              </mc:Choice>
              <mc:Fallback>
                <p:oleObj name="Ecuación" r:id="rId22" imgW="2197100" imgH="228600" progId="Equation.3">
                  <p:embed/>
                  <p:pic>
                    <p:nvPicPr>
                      <p:cNvPr id="0" name="Picture 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8759" y="5468392"/>
                        <a:ext cx="3824287"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
          <p:cNvGraphicFramePr>
            <a:graphicFrameLocks noChangeAspect="1"/>
          </p:cNvGraphicFramePr>
          <p:nvPr/>
        </p:nvGraphicFramePr>
        <p:xfrm>
          <a:off x="5791579" y="5480049"/>
          <a:ext cx="1481138" cy="354013"/>
        </p:xfrm>
        <a:graphic>
          <a:graphicData uri="http://schemas.openxmlformats.org/presentationml/2006/ole">
            <mc:AlternateContent xmlns:mc="http://schemas.openxmlformats.org/markup-compatibility/2006">
              <mc:Choice xmlns:v="urn:schemas-microsoft-com:vml" Requires="v">
                <p:oleObj spid="_x0000_s1716686" name="Ecuación" r:id="rId24" imgW="850531" imgH="203112" progId="Equation.3">
                  <p:embed/>
                </p:oleObj>
              </mc:Choice>
              <mc:Fallback>
                <p:oleObj name="Ecuación" r:id="rId24" imgW="850531" imgH="203112" progId="Equation.3">
                  <p:embed/>
                  <p:pic>
                    <p:nvPicPr>
                      <p:cNvPr id="0" name="Picture 4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91579" y="5480049"/>
                        <a:ext cx="14811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013"/>
                                        </p:tgtEl>
                                        <p:attrNameLst>
                                          <p:attrName>style.visibility</p:attrName>
                                        </p:attrNameLst>
                                      </p:cBhvr>
                                      <p:to>
                                        <p:strVal val="visible"/>
                                      </p:to>
                                    </p:set>
                                    <p:animEffect transition="in" filter="wipe(left)">
                                      <p:cBhvr>
                                        <p:cTn id="12" dur="3000"/>
                                        <p:tgtEl>
                                          <p:spTgt spid="337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3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3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3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3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3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3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2699437" y="1408326"/>
            <a:ext cx="4511675" cy="1236663"/>
            <a:chOff x="1699" y="890"/>
            <a:chExt cx="2842" cy="779"/>
          </a:xfrm>
        </p:grpSpPr>
        <p:grpSp>
          <p:nvGrpSpPr>
            <p:cNvPr id="3" name="Group 4"/>
            <p:cNvGrpSpPr>
              <a:grpSpLocks/>
            </p:cNvGrpSpPr>
            <p:nvPr/>
          </p:nvGrpSpPr>
          <p:grpSpPr bwMode="auto">
            <a:xfrm>
              <a:off x="1699" y="890"/>
              <a:ext cx="2842" cy="779"/>
              <a:chOff x="360" y="2451"/>
              <a:chExt cx="5040" cy="1496"/>
            </a:xfrm>
          </p:grpSpPr>
          <p:sp>
            <p:nvSpPr>
              <p:cNvPr id="98" name="Line 5"/>
              <p:cNvSpPr>
                <a:spLocks noChangeShapeType="1"/>
              </p:cNvSpPr>
              <p:nvPr/>
            </p:nvSpPr>
            <p:spPr bwMode="auto">
              <a:xfrm>
                <a:off x="360" y="2451"/>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99" name="Line 6"/>
              <p:cNvSpPr>
                <a:spLocks noChangeShapeType="1"/>
              </p:cNvSpPr>
              <p:nvPr/>
            </p:nvSpPr>
            <p:spPr bwMode="auto">
              <a:xfrm>
                <a:off x="360" y="2825"/>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00" name="Line 7"/>
              <p:cNvSpPr>
                <a:spLocks noChangeShapeType="1"/>
              </p:cNvSpPr>
              <p:nvPr/>
            </p:nvSpPr>
            <p:spPr bwMode="auto">
              <a:xfrm>
                <a:off x="360" y="3199"/>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01" name="Line 8"/>
              <p:cNvSpPr>
                <a:spLocks noChangeShapeType="1"/>
              </p:cNvSpPr>
              <p:nvPr/>
            </p:nvSpPr>
            <p:spPr bwMode="auto">
              <a:xfrm>
                <a:off x="360" y="3573"/>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02" name="Line 9"/>
              <p:cNvSpPr>
                <a:spLocks noChangeShapeType="1"/>
              </p:cNvSpPr>
              <p:nvPr/>
            </p:nvSpPr>
            <p:spPr bwMode="auto">
              <a:xfrm>
                <a:off x="360" y="3947"/>
                <a:ext cx="5040" cy="0"/>
              </a:xfrm>
              <a:prstGeom prst="line">
                <a:avLst/>
              </a:prstGeom>
              <a:noFill/>
              <a:ln w="38100">
                <a:solidFill>
                  <a:srgbClr val="EE1A28"/>
                </a:solidFill>
                <a:round/>
                <a:headEnd/>
                <a:tailEnd type="triangle" w="med" len="med"/>
              </a:ln>
            </p:spPr>
            <p:txBody>
              <a:bodyPr wrap="none" anchor="ctr"/>
              <a:lstStyle/>
              <a:p>
                <a:endParaRPr lang="es-ES"/>
              </a:p>
            </p:txBody>
          </p:sp>
        </p:grpSp>
        <p:sp>
          <p:nvSpPr>
            <p:cNvPr id="93" name="Line 11"/>
            <p:cNvSpPr>
              <a:spLocks noChangeShapeType="1"/>
            </p:cNvSpPr>
            <p:nvPr/>
          </p:nvSpPr>
          <p:spPr bwMode="auto">
            <a:xfrm>
              <a:off x="2362" y="89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4" name="Line 12"/>
            <p:cNvSpPr>
              <a:spLocks noChangeShapeType="1"/>
            </p:cNvSpPr>
            <p:nvPr/>
          </p:nvSpPr>
          <p:spPr bwMode="auto">
            <a:xfrm>
              <a:off x="2362" y="1085"/>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5" name="Line 13"/>
            <p:cNvSpPr>
              <a:spLocks noChangeShapeType="1"/>
            </p:cNvSpPr>
            <p:nvPr/>
          </p:nvSpPr>
          <p:spPr bwMode="auto">
            <a:xfrm>
              <a:off x="2359" y="128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6" name="Line 14"/>
            <p:cNvSpPr>
              <a:spLocks noChangeShapeType="1"/>
            </p:cNvSpPr>
            <p:nvPr/>
          </p:nvSpPr>
          <p:spPr bwMode="auto">
            <a:xfrm>
              <a:off x="2356" y="1474"/>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97" name="Line 15"/>
            <p:cNvSpPr>
              <a:spLocks noChangeShapeType="1"/>
            </p:cNvSpPr>
            <p:nvPr/>
          </p:nvSpPr>
          <p:spPr bwMode="auto">
            <a:xfrm>
              <a:off x="2362" y="1669"/>
              <a:ext cx="217" cy="0"/>
            </a:xfrm>
            <a:prstGeom prst="line">
              <a:avLst/>
            </a:prstGeom>
            <a:noFill/>
            <a:ln w="38100">
              <a:solidFill>
                <a:srgbClr val="EE1A28"/>
              </a:solidFill>
              <a:round/>
              <a:headEnd/>
              <a:tailEnd type="triangle" w="med" len="med"/>
            </a:ln>
          </p:spPr>
          <p:txBody>
            <a:bodyPr wrap="none" anchor="ctr"/>
            <a:lstStyle/>
            <a:p>
              <a:endParaRPr lang="es-ES"/>
            </a:p>
          </p:txBody>
        </p:sp>
      </p:grpSp>
      <p:sp>
        <p:nvSpPr>
          <p:cNvPr id="63" name="62 Rectángulo"/>
          <p:cNvSpPr/>
          <p:nvPr/>
        </p:nvSpPr>
        <p:spPr>
          <a:xfrm>
            <a:off x="7344769" y="4519682"/>
            <a:ext cx="2397457" cy="1266967"/>
          </a:xfrm>
          <a:prstGeom prst="rect">
            <a:avLst/>
          </a:prstGeom>
          <a:solidFill>
            <a:schemeClr val="bg1"/>
          </a:solidFill>
          <a:ln w="57150">
            <a:solidFill>
              <a:srgbClr val="BBA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grpSp>
        <p:nvGrpSpPr>
          <p:cNvPr id="4" name="Group 58"/>
          <p:cNvGrpSpPr>
            <a:grpSpLocks/>
          </p:cNvGrpSpPr>
          <p:nvPr/>
        </p:nvGrpSpPr>
        <p:grpSpPr bwMode="auto">
          <a:xfrm>
            <a:off x="2697163" y="4270375"/>
            <a:ext cx="4511675" cy="1905000"/>
            <a:chOff x="1592" y="2434"/>
            <a:chExt cx="2624" cy="1200"/>
          </a:xfrm>
        </p:grpSpPr>
        <p:sp>
          <p:nvSpPr>
            <p:cNvPr id="11310" name="Rectangle 40"/>
            <p:cNvSpPr>
              <a:spLocks noChangeArrowheads="1"/>
            </p:cNvSpPr>
            <p:nvPr/>
          </p:nvSpPr>
          <p:spPr bwMode="auto">
            <a:xfrm>
              <a:off x="2402" y="2434"/>
              <a:ext cx="1004" cy="1200"/>
            </a:xfrm>
            <a:prstGeom prst="rect">
              <a:avLst/>
            </a:prstGeom>
            <a:gradFill rotWithShape="0">
              <a:gsLst>
                <a:gs pos="0">
                  <a:srgbClr val="E5E076"/>
                </a:gs>
                <a:gs pos="100000">
                  <a:srgbClr val="BEAE57"/>
                </a:gs>
              </a:gsLst>
              <a:path path="shape">
                <a:fillToRect l="50000" t="50000" r="50000" b="50000"/>
              </a:path>
            </a:gradFill>
            <a:ln w="9525">
              <a:solidFill>
                <a:srgbClr val="E7EF88"/>
              </a:solidFill>
              <a:miter lim="800000"/>
              <a:headEnd/>
              <a:tailEnd/>
            </a:ln>
          </p:spPr>
          <p:txBody>
            <a:bodyPr wrap="none" anchor="ctr"/>
            <a:lstStyle/>
            <a:p>
              <a:pPr algn="ctr" eaLnBrk="0" hangingPunct="0"/>
              <a:endParaRPr lang="es-ES_tradnl" sz="1800"/>
            </a:p>
          </p:txBody>
        </p:sp>
        <p:grpSp>
          <p:nvGrpSpPr>
            <p:cNvPr id="5" name="Group 34"/>
            <p:cNvGrpSpPr>
              <a:grpSpLocks/>
            </p:cNvGrpSpPr>
            <p:nvPr/>
          </p:nvGrpSpPr>
          <p:grpSpPr bwMode="auto">
            <a:xfrm>
              <a:off x="1592" y="2634"/>
              <a:ext cx="2624" cy="779"/>
              <a:chOff x="360" y="2451"/>
              <a:chExt cx="5040" cy="1496"/>
            </a:xfrm>
          </p:grpSpPr>
          <p:sp>
            <p:nvSpPr>
              <p:cNvPr id="11317" name="Line 35"/>
              <p:cNvSpPr>
                <a:spLocks noChangeShapeType="1"/>
              </p:cNvSpPr>
              <p:nvPr/>
            </p:nvSpPr>
            <p:spPr bwMode="auto">
              <a:xfrm>
                <a:off x="360" y="2451"/>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18" name="Line 36"/>
              <p:cNvSpPr>
                <a:spLocks noChangeShapeType="1"/>
              </p:cNvSpPr>
              <p:nvPr/>
            </p:nvSpPr>
            <p:spPr bwMode="auto">
              <a:xfrm>
                <a:off x="360" y="2825"/>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19" name="Line 37"/>
              <p:cNvSpPr>
                <a:spLocks noChangeShapeType="1"/>
              </p:cNvSpPr>
              <p:nvPr/>
            </p:nvSpPr>
            <p:spPr bwMode="auto">
              <a:xfrm>
                <a:off x="360" y="3199"/>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20" name="Line 38"/>
              <p:cNvSpPr>
                <a:spLocks noChangeShapeType="1"/>
              </p:cNvSpPr>
              <p:nvPr/>
            </p:nvSpPr>
            <p:spPr bwMode="auto">
              <a:xfrm>
                <a:off x="360" y="3573"/>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21" name="Line 39"/>
              <p:cNvSpPr>
                <a:spLocks noChangeShapeType="1"/>
              </p:cNvSpPr>
              <p:nvPr/>
            </p:nvSpPr>
            <p:spPr bwMode="auto">
              <a:xfrm>
                <a:off x="360" y="3947"/>
                <a:ext cx="5040" cy="0"/>
              </a:xfrm>
              <a:prstGeom prst="line">
                <a:avLst/>
              </a:prstGeom>
              <a:noFill/>
              <a:ln w="38100">
                <a:solidFill>
                  <a:srgbClr val="EE1A28"/>
                </a:solidFill>
                <a:round/>
                <a:headEnd/>
                <a:tailEnd type="triangle" w="med" len="med"/>
              </a:ln>
            </p:spPr>
            <p:txBody>
              <a:bodyPr wrap="none" anchor="ctr"/>
              <a:lstStyle/>
              <a:p>
                <a:endParaRPr lang="es-ES"/>
              </a:p>
            </p:txBody>
          </p:sp>
        </p:grpSp>
        <p:sp>
          <p:nvSpPr>
            <p:cNvPr id="11312" name="Line 41"/>
            <p:cNvSpPr>
              <a:spLocks noChangeShapeType="1"/>
            </p:cNvSpPr>
            <p:nvPr/>
          </p:nvSpPr>
          <p:spPr bwMode="auto">
            <a:xfrm>
              <a:off x="2204" y="2634"/>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3" name="Line 42"/>
            <p:cNvSpPr>
              <a:spLocks noChangeShapeType="1"/>
            </p:cNvSpPr>
            <p:nvPr/>
          </p:nvSpPr>
          <p:spPr bwMode="auto">
            <a:xfrm>
              <a:off x="2204" y="2829"/>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4" name="Line 43"/>
            <p:cNvSpPr>
              <a:spLocks noChangeShapeType="1"/>
            </p:cNvSpPr>
            <p:nvPr/>
          </p:nvSpPr>
          <p:spPr bwMode="auto">
            <a:xfrm>
              <a:off x="2202" y="3024"/>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5" name="Line 44"/>
            <p:cNvSpPr>
              <a:spLocks noChangeShapeType="1"/>
            </p:cNvSpPr>
            <p:nvPr/>
          </p:nvSpPr>
          <p:spPr bwMode="auto">
            <a:xfrm>
              <a:off x="2199" y="3218"/>
              <a:ext cx="200" cy="0"/>
            </a:xfrm>
            <a:prstGeom prst="line">
              <a:avLst/>
            </a:prstGeom>
            <a:noFill/>
            <a:ln w="38100">
              <a:solidFill>
                <a:srgbClr val="EE1A28"/>
              </a:solidFill>
              <a:round/>
              <a:headEnd/>
              <a:tailEnd type="triangle" w="med" len="med"/>
            </a:ln>
          </p:spPr>
          <p:txBody>
            <a:bodyPr wrap="none" anchor="ctr"/>
            <a:lstStyle/>
            <a:p>
              <a:endParaRPr lang="es-ES"/>
            </a:p>
          </p:txBody>
        </p:sp>
        <p:sp>
          <p:nvSpPr>
            <p:cNvPr id="11316" name="Line 45"/>
            <p:cNvSpPr>
              <a:spLocks noChangeShapeType="1"/>
            </p:cNvSpPr>
            <p:nvPr/>
          </p:nvSpPr>
          <p:spPr bwMode="auto">
            <a:xfrm>
              <a:off x="2204" y="3413"/>
              <a:ext cx="200" cy="0"/>
            </a:xfrm>
            <a:prstGeom prst="line">
              <a:avLst/>
            </a:prstGeom>
            <a:noFill/>
            <a:ln w="38100">
              <a:solidFill>
                <a:srgbClr val="EE1A28"/>
              </a:solidFill>
              <a:round/>
              <a:headEnd/>
              <a:tailEnd type="triangle" w="med" len="med"/>
            </a:ln>
          </p:spPr>
          <p:txBody>
            <a:bodyPr wrap="none" anchor="ctr"/>
            <a:lstStyle/>
            <a:p>
              <a:endParaRPr lang="es-ES"/>
            </a:p>
          </p:txBody>
        </p:sp>
      </p:grpSp>
      <p:grpSp>
        <p:nvGrpSpPr>
          <p:cNvPr id="6" name="Group 109"/>
          <p:cNvGrpSpPr>
            <a:grpSpLocks/>
          </p:cNvGrpSpPr>
          <p:nvPr/>
        </p:nvGrpSpPr>
        <p:grpSpPr bwMode="auto">
          <a:xfrm>
            <a:off x="4800600" y="4165600"/>
            <a:ext cx="385763" cy="2044700"/>
            <a:chOff x="978" y="748"/>
            <a:chExt cx="243" cy="1288"/>
          </a:xfrm>
        </p:grpSpPr>
        <p:sp>
          <p:nvSpPr>
            <p:cNvPr id="11304" name="Text Box 110"/>
            <p:cNvSpPr txBox="1">
              <a:spLocks noChangeArrowheads="1"/>
            </p:cNvSpPr>
            <p:nvPr/>
          </p:nvSpPr>
          <p:spPr bwMode="auto">
            <a:xfrm>
              <a:off x="978" y="941"/>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305" name="Text Box 111"/>
            <p:cNvSpPr txBox="1">
              <a:spLocks noChangeArrowheads="1"/>
            </p:cNvSpPr>
            <p:nvPr/>
          </p:nvSpPr>
          <p:spPr bwMode="auto">
            <a:xfrm>
              <a:off x="979" y="1125"/>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306" name="Text Box 112"/>
            <p:cNvSpPr txBox="1">
              <a:spLocks noChangeArrowheads="1"/>
            </p:cNvSpPr>
            <p:nvPr/>
          </p:nvSpPr>
          <p:spPr bwMode="auto">
            <a:xfrm>
              <a:off x="978" y="1325"/>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307" name="Text Box 113"/>
            <p:cNvSpPr txBox="1">
              <a:spLocks noChangeArrowheads="1"/>
            </p:cNvSpPr>
            <p:nvPr/>
          </p:nvSpPr>
          <p:spPr bwMode="auto">
            <a:xfrm>
              <a:off x="978" y="1517"/>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308" name="Text Box 114"/>
            <p:cNvSpPr txBox="1">
              <a:spLocks noChangeArrowheads="1"/>
            </p:cNvSpPr>
            <p:nvPr/>
          </p:nvSpPr>
          <p:spPr bwMode="auto">
            <a:xfrm>
              <a:off x="978" y="1709"/>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309" name="Text Box 115"/>
            <p:cNvSpPr txBox="1">
              <a:spLocks noChangeArrowheads="1"/>
            </p:cNvSpPr>
            <p:nvPr/>
          </p:nvSpPr>
          <p:spPr bwMode="auto">
            <a:xfrm>
              <a:off x="978" y="748"/>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grpSp>
      <p:sp>
        <p:nvSpPr>
          <p:cNvPr id="79882" name="Rectangle 10"/>
          <p:cNvSpPr>
            <a:spLocks noChangeArrowheads="1"/>
          </p:cNvSpPr>
          <p:nvPr/>
        </p:nvSpPr>
        <p:spPr bwMode="auto">
          <a:xfrm>
            <a:off x="4143991" y="1139019"/>
            <a:ext cx="1727200" cy="1905000"/>
          </a:xfrm>
          <a:prstGeom prst="rect">
            <a:avLst/>
          </a:prstGeom>
          <a:gradFill rotWithShape="0">
            <a:gsLst>
              <a:gs pos="0">
                <a:srgbClr val="E5E076"/>
              </a:gs>
              <a:gs pos="100000">
                <a:srgbClr val="BEAE57"/>
              </a:gs>
            </a:gsLst>
            <a:path path="shape">
              <a:fillToRect l="50000" t="50000" r="50000" b="50000"/>
            </a:path>
          </a:gradFill>
          <a:ln w="9525">
            <a:solidFill>
              <a:srgbClr val="E7EF88"/>
            </a:solidFill>
            <a:miter lim="800000"/>
            <a:headEnd/>
            <a:tailEnd/>
          </a:ln>
        </p:spPr>
        <p:txBody>
          <a:bodyPr wrap="none" anchor="ctr"/>
          <a:lstStyle/>
          <a:p>
            <a:pPr algn="ctr" eaLnBrk="0" hangingPunct="0"/>
            <a:endParaRPr lang="es-ES_tradnl" sz="1800"/>
          </a:p>
        </p:txBody>
      </p:sp>
      <p:sp>
        <p:nvSpPr>
          <p:cNvPr id="79932" name="Text Box 60"/>
          <p:cNvSpPr txBox="1">
            <a:spLocks noChangeArrowheads="1"/>
          </p:cNvSpPr>
          <p:nvPr/>
        </p:nvSpPr>
        <p:spPr bwMode="auto">
          <a:xfrm>
            <a:off x="368300" y="419100"/>
            <a:ext cx="2241550" cy="404813"/>
          </a:xfrm>
          <a:prstGeom prst="rect">
            <a:avLst/>
          </a:prstGeom>
          <a:gradFill rotWithShape="0">
            <a:gsLst>
              <a:gs pos="0">
                <a:srgbClr val="E5E076"/>
              </a:gs>
              <a:gs pos="100000">
                <a:srgbClr val="BFB058"/>
              </a:gs>
            </a:gsLst>
            <a:path path="shape">
              <a:fillToRect l="50000" t="50000" r="50000" b="50000"/>
            </a:path>
          </a:gradFill>
          <a:ln w="38100">
            <a:solidFill>
              <a:srgbClr val="EE3639"/>
            </a:solidFill>
            <a:miter lim="800000"/>
            <a:headEnd/>
            <a:tailEnd/>
          </a:ln>
        </p:spPr>
        <p:txBody>
          <a:bodyPr wrap="none">
            <a:spAutoFit/>
          </a:bodyPr>
          <a:lstStyle/>
          <a:p>
            <a:pPr algn="ctr" eaLnBrk="0" hangingPunct="0"/>
            <a:r>
              <a:rPr lang="eu-ES" sz="1800"/>
              <a:t>ELEKTROSTATIKA</a:t>
            </a:r>
          </a:p>
        </p:txBody>
      </p:sp>
      <p:sp>
        <p:nvSpPr>
          <p:cNvPr id="79935" name="Text Box 63"/>
          <p:cNvSpPr txBox="1">
            <a:spLocks noChangeArrowheads="1"/>
          </p:cNvSpPr>
          <p:nvPr/>
        </p:nvSpPr>
        <p:spPr bwMode="auto">
          <a:xfrm>
            <a:off x="371475" y="3632200"/>
            <a:ext cx="2330450" cy="404813"/>
          </a:xfrm>
          <a:prstGeom prst="rect">
            <a:avLst/>
          </a:prstGeom>
          <a:gradFill rotWithShape="0">
            <a:gsLst>
              <a:gs pos="0">
                <a:srgbClr val="E5E076"/>
              </a:gs>
              <a:gs pos="100000">
                <a:srgbClr val="BFB058"/>
              </a:gs>
            </a:gsLst>
            <a:path path="shape">
              <a:fillToRect l="50000" t="50000" r="50000" b="50000"/>
            </a:path>
          </a:gradFill>
          <a:ln w="38100">
            <a:solidFill>
              <a:srgbClr val="EE3639"/>
            </a:solidFill>
            <a:miter lim="800000"/>
            <a:headEnd/>
            <a:tailEnd/>
          </a:ln>
        </p:spPr>
        <p:txBody>
          <a:bodyPr wrap="none">
            <a:spAutoFit/>
          </a:bodyPr>
          <a:lstStyle/>
          <a:p>
            <a:pPr algn="ctr" eaLnBrk="0" hangingPunct="0"/>
            <a:r>
              <a:rPr lang="eu-ES" sz="1800"/>
              <a:t>ELEKTROZINETIKA</a:t>
            </a:r>
          </a:p>
        </p:txBody>
      </p:sp>
      <p:sp>
        <p:nvSpPr>
          <p:cNvPr id="79937" name="Text Box 65"/>
          <p:cNvSpPr txBox="1">
            <a:spLocks noChangeArrowheads="1"/>
          </p:cNvSpPr>
          <p:nvPr/>
        </p:nvSpPr>
        <p:spPr bwMode="auto">
          <a:xfrm>
            <a:off x="4725941" y="1939380"/>
            <a:ext cx="625475" cy="396875"/>
          </a:xfrm>
          <a:prstGeom prst="rect">
            <a:avLst/>
          </a:prstGeom>
          <a:noFill/>
          <a:ln w="57150" algn="ctr">
            <a:noFill/>
            <a:miter lim="800000"/>
            <a:headEnd/>
            <a:tailEnd/>
          </a:ln>
        </p:spPr>
        <p:txBody>
          <a:bodyPr wrap="none">
            <a:spAutoFit/>
          </a:bodyPr>
          <a:lstStyle/>
          <a:p>
            <a:pPr algn="ctr" eaLnBrk="0" hangingPunct="0"/>
            <a:r>
              <a:rPr lang="es-ES" sz="2000" b="1" dirty="0"/>
              <a:t>E=0</a:t>
            </a:r>
          </a:p>
        </p:txBody>
      </p:sp>
      <p:grpSp>
        <p:nvGrpSpPr>
          <p:cNvPr id="7" name="Group 102"/>
          <p:cNvGrpSpPr>
            <a:grpSpLocks/>
          </p:cNvGrpSpPr>
          <p:nvPr/>
        </p:nvGrpSpPr>
        <p:grpSpPr bwMode="auto">
          <a:xfrm>
            <a:off x="4841875" y="4165600"/>
            <a:ext cx="303213" cy="2044700"/>
            <a:chOff x="702" y="2836"/>
            <a:chExt cx="191" cy="1288"/>
          </a:xfrm>
        </p:grpSpPr>
        <p:sp>
          <p:nvSpPr>
            <p:cNvPr id="11275" name="Text Box 103"/>
            <p:cNvSpPr txBox="1">
              <a:spLocks noChangeArrowheads="1"/>
            </p:cNvSpPr>
            <p:nvPr/>
          </p:nvSpPr>
          <p:spPr bwMode="auto">
            <a:xfrm>
              <a:off x="703" y="3029"/>
              <a:ext cx="190"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276" name="Text Box 104"/>
            <p:cNvSpPr txBox="1">
              <a:spLocks noChangeArrowheads="1"/>
            </p:cNvSpPr>
            <p:nvPr/>
          </p:nvSpPr>
          <p:spPr bwMode="auto">
            <a:xfrm>
              <a:off x="702" y="3221"/>
              <a:ext cx="191"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277" name="Text Box 105"/>
            <p:cNvSpPr txBox="1">
              <a:spLocks noChangeArrowheads="1"/>
            </p:cNvSpPr>
            <p:nvPr/>
          </p:nvSpPr>
          <p:spPr bwMode="auto">
            <a:xfrm>
              <a:off x="702" y="3413"/>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278" name="Text Box 106"/>
            <p:cNvSpPr txBox="1">
              <a:spLocks noChangeArrowheads="1"/>
            </p:cNvSpPr>
            <p:nvPr/>
          </p:nvSpPr>
          <p:spPr bwMode="auto">
            <a:xfrm>
              <a:off x="702" y="3605"/>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11279" name="Text Box 107"/>
            <p:cNvSpPr txBox="1">
              <a:spLocks noChangeArrowheads="1"/>
            </p:cNvSpPr>
            <p:nvPr/>
          </p:nvSpPr>
          <p:spPr bwMode="auto">
            <a:xfrm>
              <a:off x="702" y="3797"/>
              <a:ext cx="191"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11280" name="Text Box 108"/>
            <p:cNvSpPr txBox="1">
              <a:spLocks noChangeArrowheads="1"/>
            </p:cNvSpPr>
            <p:nvPr/>
          </p:nvSpPr>
          <p:spPr bwMode="auto">
            <a:xfrm>
              <a:off x="702" y="2836"/>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grpSp>
      <p:sp>
        <p:nvSpPr>
          <p:cNvPr id="60" name="Rectangle 21"/>
          <p:cNvSpPr txBox="1">
            <a:spLocks noChangeArrowheads="1"/>
          </p:cNvSpPr>
          <p:nvPr/>
        </p:nvSpPr>
        <p:spPr bwMode="auto">
          <a:xfrm>
            <a:off x="0" y="4915931"/>
            <a:ext cx="2730843" cy="706393"/>
          </a:xfrm>
          <a:prstGeom prst="rect">
            <a:avLst/>
          </a:prstGeom>
          <a:noFill/>
          <a:ln w="57150">
            <a:noFill/>
            <a:miter lim="800000"/>
            <a:headEnd/>
            <a:tailEnd/>
          </a:ln>
        </p:spPr>
        <p:txBody>
          <a:bodyPr/>
          <a:lstStyle/>
          <a:p>
            <a:pPr marL="342900" lvl="0" indent="-342900" algn="ctr" eaLnBrk="0" hangingPunct="0">
              <a:spcBef>
                <a:spcPct val="20000"/>
              </a:spcBef>
              <a:defRPr/>
            </a:pPr>
            <a:r>
              <a:rPr lang="eu-ES" sz="1800" b="1" dirty="0" smtClean="0">
                <a:solidFill>
                  <a:srgbClr val="FF3300"/>
                </a:solidFill>
                <a:latin typeface="Lucida Handwriting" pitchFamily="66" charset="0"/>
              </a:rPr>
              <a:t>Sorgailu</a:t>
            </a:r>
            <a:r>
              <a:rPr lang="eu-ES" sz="1800" b="1" dirty="0" err="1" smtClean="0">
                <a:solidFill>
                  <a:srgbClr val="FF3300"/>
                </a:solidFill>
                <a:latin typeface="Lucida Handwriting" pitchFamily="66" charset="0"/>
              </a:rPr>
              <a:t> elektrikoa</a:t>
            </a:r>
            <a:endParaRPr lang="eu-ES" sz="1800" b="1" dirty="0" smtClean="0">
              <a:solidFill>
                <a:srgbClr val="FF3300"/>
              </a:solidFill>
              <a:latin typeface="Lucida Handwriting" pitchFamily="66" charset="0"/>
            </a:endParaRPr>
          </a:p>
          <a:p>
            <a:pPr marL="342900" lvl="0" indent="-342900" algn="ctr" eaLnBrk="0" hangingPunct="0">
              <a:spcBef>
                <a:spcPct val="20000"/>
              </a:spcBef>
              <a:defRPr/>
            </a:pPr>
            <a:r>
              <a:rPr lang="eu-ES" sz="1800" b="1" dirty="0" smtClean="0">
                <a:solidFill>
                  <a:srgbClr val="FF3300"/>
                </a:solidFill>
                <a:latin typeface="Lucida Handwriting" pitchFamily="66" charset="0"/>
              </a:rPr>
              <a:t>(E</a:t>
            </a:r>
            <a:r>
              <a:rPr lang="eu-ES" sz="1800" b="1" dirty="0" err="1" smtClean="0">
                <a:solidFill>
                  <a:srgbClr val="FF3300"/>
                </a:solidFill>
                <a:latin typeface="Lucida Handwriting" pitchFamily="66" charset="0"/>
              </a:rPr>
              <a:t> </a:t>
            </a:r>
            <a:r>
              <a:rPr lang="eu-ES" sz="1800" b="1" dirty="0" smtClean="0">
                <a:solidFill>
                  <a:srgbClr val="FF3300"/>
                </a:solidFill>
                <a:latin typeface="Lucida Handwriting" pitchFamily="66" charset="0"/>
              </a:rPr>
              <a:t>mantentzeko)</a:t>
            </a:r>
            <a:endParaRPr kumimoji="0" lang="eu-ES" sz="3200" b="0" i="0" u="none" strike="noStrike" kern="1200" cap="none" spc="0" normalizeH="0" baseline="0" noProof="0" dirty="0" smtClean="0">
              <a:ln>
                <a:noFill/>
              </a:ln>
              <a:solidFill>
                <a:srgbClr val="FF33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u-E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1" name="60 Rectángulo"/>
          <p:cNvSpPr/>
          <p:nvPr/>
        </p:nvSpPr>
        <p:spPr>
          <a:xfrm>
            <a:off x="0" y="4899545"/>
            <a:ext cx="2743200" cy="696036"/>
          </a:xfrm>
          <a:prstGeom prst="rect">
            <a:avLst/>
          </a:prstGeom>
          <a:noFill/>
          <a:ln w="57150">
            <a:solidFill>
              <a:srgbClr val="BBA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grpSp>
        <p:nvGrpSpPr>
          <p:cNvPr id="8" name="Group 109"/>
          <p:cNvGrpSpPr>
            <a:grpSpLocks/>
          </p:cNvGrpSpPr>
          <p:nvPr/>
        </p:nvGrpSpPr>
        <p:grpSpPr bwMode="auto">
          <a:xfrm>
            <a:off x="4836925" y="1131249"/>
            <a:ext cx="385763" cy="2044700"/>
            <a:chOff x="978" y="748"/>
            <a:chExt cx="243" cy="1288"/>
          </a:xfrm>
        </p:grpSpPr>
        <p:sp>
          <p:nvSpPr>
            <p:cNvPr id="78" name="Text Box 110"/>
            <p:cNvSpPr txBox="1">
              <a:spLocks noChangeArrowheads="1"/>
            </p:cNvSpPr>
            <p:nvPr/>
          </p:nvSpPr>
          <p:spPr bwMode="auto">
            <a:xfrm>
              <a:off x="978" y="941"/>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79" name="Text Box 111"/>
            <p:cNvSpPr txBox="1">
              <a:spLocks noChangeArrowheads="1"/>
            </p:cNvSpPr>
            <p:nvPr/>
          </p:nvSpPr>
          <p:spPr bwMode="auto">
            <a:xfrm>
              <a:off x="979" y="1125"/>
              <a:ext cx="242"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80" name="Text Box 112"/>
            <p:cNvSpPr txBox="1">
              <a:spLocks noChangeArrowheads="1"/>
            </p:cNvSpPr>
            <p:nvPr/>
          </p:nvSpPr>
          <p:spPr bwMode="auto">
            <a:xfrm>
              <a:off x="978" y="1325"/>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1" name="Text Box 113"/>
            <p:cNvSpPr txBox="1">
              <a:spLocks noChangeArrowheads="1"/>
            </p:cNvSpPr>
            <p:nvPr/>
          </p:nvSpPr>
          <p:spPr bwMode="auto">
            <a:xfrm>
              <a:off x="978" y="1517"/>
              <a:ext cx="242"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2" name="Text Box 114"/>
            <p:cNvSpPr txBox="1">
              <a:spLocks noChangeArrowheads="1"/>
            </p:cNvSpPr>
            <p:nvPr/>
          </p:nvSpPr>
          <p:spPr bwMode="auto">
            <a:xfrm>
              <a:off x="978" y="1709"/>
              <a:ext cx="242"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sp>
          <p:nvSpPr>
            <p:cNvPr id="83" name="Text Box 115"/>
            <p:cNvSpPr txBox="1">
              <a:spLocks noChangeArrowheads="1"/>
            </p:cNvSpPr>
            <p:nvPr/>
          </p:nvSpPr>
          <p:spPr bwMode="auto">
            <a:xfrm>
              <a:off x="978" y="748"/>
              <a:ext cx="242"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grpSp>
      <p:grpSp>
        <p:nvGrpSpPr>
          <p:cNvPr id="9" name="Group 102"/>
          <p:cNvGrpSpPr>
            <a:grpSpLocks/>
          </p:cNvGrpSpPr>
          <p:nvPr/>
        </p:nvGrpSpPr>
        <p:grpSpPr bwMode="auto">
          <a:xfrm>
            <a:off x="4878219" y="937332"/>
            <a:ext cx="303213" cy="2044700"/>
            <a:chOff x="702" y="2836"/>
            <a:chExt cx="191" cy="1288"/>
          </a:xfrm>
        </p:grpSpPr>
        <p:sp>
          <p:nvSpPr>
            <p:cNvPr id="85" name="Text Box 103"/>
            <p:cNvSpPr txBox="1">
              <a:spLocks noChangeArrowheads="1"/>
            </p:cNvSpPr>
            <p:nvPr/>
          </p:nvSpPr>
          <p:spPr bwMode="auto">
            <a:xfrm>
              <a:off x="703" y="3029"/>
              <a:ext cx="190" cy="327"/>
            </a:xfrm>
            <a:prstGeom prst="rect">
              <a:avLst/>
            </a:prstGeom>
            <a:noFill/>
            <a:ln w="9525">
              <a:noFill/>
              <a:miter lim="800000"/>
              <a:headEnd/>
              <a:tailEnd/>
            </a:ln>
          </p:spPr>
          <p:txBody>
            <a:bodyPr wrap="none">
              <a:spAutoFit/>
            </a:bodyPr>
            <a:lstStyle/>
            <a:p>
              <a:pPr eaLnBrk="0" hangingPunct="0"/>
              <a:r>
                <a:rPr lang="es-ES_tradnl" sz="2800"/>
                <a:t>-</a:t>
              </a:r>
              <a:endParaRPr lang="es-ES_tradnl" sz="1800"/>
            </a:p>
          </p:txBody>
        </p:sp>
        <p:sp>
          <p:nvSpPr>
            <p:cNvPr id="86" name="Text Box 104"/>
            <p:cNvSpPr txBox="1">
              <a:spLocks noChangeArrowheads="1"/>
            </p:cNvSpPr>
            <p:nvPr/>
          </p:nvSpPr>
          <p:spPr bwMode="auto">
            <a:xfrm>
              <a:off x="702" y="3221"/>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sp>
          <p:nvSpPr>
            <p:cNvPr id="87" name="Text Box 105"/>
            <p:cNvSpPr txBox="1">
              <a:spLocks noChangeArrowheads="1"/>
            </p:cNvSpPr>
            <p:nvPr/>
          </p:nvSpPr>
          <p:spPr bwMode="auto">
            <a:xfrm>
              <a:off x="702" y="3413"/>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8" name="Text Box 106"/>
            <p:cNvSpPr txBox="1">
              <a:spLocks noChangeArrowheads="1"/>
            </p:cNvSpPr>
            <p:nvPr/>
          </p:nvSpPr>
          <p:spPr bwMode="auto">
            <a:xfrm>
              <a:off x="702" y="3605"/>
              <a:ext cx="191" cy="327"/>
            </a:xfrm>
            <a:prstGeom prst="rect">
              <a:avLst/>
            </a:prstGeom>
            <a:noFill/>
            <a:ln w="9525">
              <a:noFill/>
              <a:miter lim="800000"/>
              <a:headEnd/>
              <a:tailEnd/>
            </a:ln>
          </p:spPr>
          <p:txBody>
            <a:bodyPr wrap="none">
              <a:spAutoFit/>
            </a:bodyPr>
            <a:lstStyle/>
            <a:p>
              <a:pPr eaLnBrk="0" hangingPunct="0"/>
              <a:r>
                <a:rPr lang="es-ES_tradnl" sz="2800"/>
                <a:t>-</a:t>
              </a:r>
            </a:p>
          </p:txBody>
        </p:sp>
        <p:sp>
          <p:nvSpPr>
            <p:cNvPr id="89" name="Text Box 107"/>
            <p:cNvSpPr txBox="1">
              <a:spLocks noChangeArrowheads="1"/>
            </p:cNvSpPr>
            <p:nvPr/>
          </p:nvSpPr>
          <p:spPr bwMode="auto">
            <a:xfrm>
              <a:off x="702" y="3797"/>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sp>
          <p:nvSpPr>
            <p:cNvPr id="90" name="Text Box 108"/>
            <p:cNvSpPr txBox="1">
              <a:spLocks noChangeArrowheads="1"/>
            </p:cNvSpPr>
            <p:nvPr/>
          </p:nvSpPr>
          <p:spPr bwMode="auto">
            <a:xfrm>
              <a:off x="702" y="2836"/>
              <a:ext cx="191" cy="327"/>
            </a:xfrm>
            <a:prstGeom prst="rect">
              <a:avLst/>
            </a:prstGeom>
            <a:noFill/>
            <a:ln w="9525">
              <a:noFill/>
              <a:miter lim="800000"/>
              <a:headEnd/>
              <a:tailEnd/>
            </a:ln>
          </p:spPr>
          <p:txBody>
            <a:bodyPr wrap="none">
              <a:spAutoFit/>
            </a:bodyPr>
            <a:lstStyle/>
            <a:p>
              <a:pPr eaLnBrk="0" hangingPunct="0"/>
              <a:r>
                <a:rPr lang="es-ES_tradnl" sz="2800" dirty="0"/>
                <a:t>-</a:t>
              </a:r>
              <a:endParaRPr lang="es-ES_tradnl" sz="1800" dirty="0"/>
            </a:p>
          </p:txBody>
        </p:sp>
      </p:grpSp>
      <p:grpSp>
        <p:nvGrpSpPr>
          <p:cNvPr id="10" name="Group 64"/>
          <p:cNvGrpSpPr>
            <a:grpSpLocks/>
          </p:cNvGrpSpPr>
          <p:nvPr/>
        </p:nvGrpSpPr>
        <p:grpSpPr bwMode="auto">
          <a:xfrm>
            <a:off x="2703987" y="1419698"/>
            <a:ext cx="4511675" cy="1236663"/>
            <a:chOff x="1699" y="890"/>
            <a:chExt cx="2842" cy="779"/>
          </a:xfrm>
        </p:grpSpPr>
        <p:grpSp>
          <p:nvGrpSpPr>
            <p:cNvPr id="11" name="Group 4"/>
            <p:cNvGrpSpPr>
              <a:grpSpLocks/>
            </p:cNvGrpSpPr>
            <p:nvPr/>
          </p:nvGrpSpPr>
          <p:grpSpPr bwMode="auto">
            <a:xfrm>
              <a:off x="1699" y="890"/>
              <a:ext cx="2842" cy="779"/>
              <a:chOff x="360" y="2451"/>
              <a:chExt cx="5040" cy="1496"/>
            </a:xfrm>
          </p:grpSpPr>
          <p:sp>
            <p:nvSpPr>
              <p:cNvPr id="11299" name="Line 5"/>
              <p:cNvSpPr>
                <a:spLocks noChangeShapeType="1"/>
              </p:cNvSpPr>
              <p:nvPr/>
            </p:nvSpPr>
            <p:spPr bwMode="auto">
              <a:xfrm>
                <a:off x="360" y="2451"/>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0" name="Line 6"/>
              <p:cNvSpPr>
                <a:spLocks noChangeShapeType="1"/>
              </p:cNvSpPr>
              <p:nvPr/>
            </p:nvSpPr>
            <p:spPr bwMode="auto">
              <a:xfrm>
                <a:off x="360" y="2825"/>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1" name="Line 7"/>
              <p:cNvSpPr>
                <a:spLocks noChangeShapeType="1"/>
              </p:cNvSpPr>
              <p:nvPr/>
            </p:nvSpPr>
            <p:spPr bwMode="auto">
              <a:xfrm>
                <a:off x="360" y="3199"/>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2" name="Line 8"/>
              <p:cNvSpPr>
                <a:spLocks noChangeShapeType="1"/>
              </p:cNvSpPr>
              <p:nvPr/>
            </p:nvSpPr>
            <p:spPr bwMode="auto">
              <a:xfrm>
                <a:off x="360" y="3573"/>
                <a:ext cx="5040" cy="0"/>
              </a:xfrm>
              <a:prstGeom prst="line">
                <a:avLst/>
              </a:prstGeom>
              <a:noFill/>
              <a:ln w="38100">
                <a:solidFill>
                  <a:srgbClr val="EE1A28"/>
                </a:solidFill>
                <a:round/>
                <a:headEnd/>
                <a:tailEnd type="triangle" w="med" len="med"/>
              </a:ln>
            </p:spPr>
            <p:txBody>
              <a:bodyPr wrap="none" anchor="ctr"/>
              <a:lstStyle/>
              <a:p>
                <a:endParaRPr lang="es-ES"/>
              </a:p>
            </p:txBody>
          </p:sp>
          <p:sp>
            <p:nvSpPr>
              <p:cNvPr id="11303" name="Line 9"/>
              <p:cNvSpPr>
                <a:spLocks noChangeShapeType="1"/>
              </p:cNvSpPr>
              <p:nvPr/>
            </p:nvSpPr>
            <p:spPr bwMode="auto">
              <a:xfrm>
                <a:off x="360" y="3947"/>
                <a:ext cx="5040" cy="0"/>
              </a:xfrm>
              <a:prstGeom prst="line">
                <a:avLst/>
              </a:prstGeom>
              <a:noFill/>
              <a:ln w="38100">
                <a:solidFill>
                  <a:srgbClr val="EE1A28"/>
                </a:solidFill>
                <a:round/>
                <a:headEnd/>
                <a:tailEnd type="triangle" w="med" len="med"/>
              </a:ln>
            </p:spPr>
            <p:txBody>
              <a:bodyPr wrap="none" anchor="ctr"/>
              <a:lstStyle/>
              <a:p>
                <a:endParaRPr lang="es-ES"/>
              </a:p>
            </p:txBody>
          </p:sp>
        </p:grpSp>
        <p:sp>
          <p:nvSpPr>
            <p:cNvPr id="11294" name="Line 11"/>
            <p:cNvSpPr>
              <a:spLocks noChangeShapeType="1"/>
            </p:cNvSpPr>
            <p:nvPr/>
          </p:nvSpPr>
          <p:spPr bwMode="auto">
            <a:xfrm>
              <a:off x="2362" y="89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5" name="Line 12"/>
            <p:cNvSpPr>
              <a:spLocks noChangeShapeType="1"/>
            </p:cNvSpPr>
            <p:nvPr/>
          </p:nvSpPr>
          <p:spPr bwMode="auto">
            <a:xfrm>
              <a:off x="2362" y="1085"/>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6" name="Line 13"/>
            <p:cNvSpPr>
              <a:spLocks noChangeShapeType="1"/>
            </p:cNvSpPr>
            <p:nvPr/>
          </p:nvSpPr>
          <p:spPr bwMode="auto">
            <a:xfrm>
              <a:off x="2359" y="1280"/>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7" name="Line 14"/>
            <p:cNvSpPr>
              <a:spLocks noChangeShapeType="1"/>
            </p:cNvSpPr>
            <p:nvPr/>
          </p:nvSpPr>
          <p:spPr bwMode="auto">
            <a:xfrm>
              <a:off x="2356" y="1474"/>
              <a:ext cx="217" cy="0"/>
            </a:xfrm>
            <a:prstGeom prst="line">
              <a:avLst/>
            </a:prstGeom>
            <a:noFill/>
            <a:ln w="38100">
              <a:solidFill>
                <a:srgbClr val="EE1A28"/>
              </a:solidFill>
              <a:round/>
              <a:headEnd/>
              <a:tailEnd type="triangle" w="med" len="med"/>
            </a:ln>
          </p:spPr>
          <p:txBody>
            <a:bodyPr wrap="none" anchor="ctr"/>
            <a:lstStyle/>
            <a:p>
              <a:endParaRPr lang="es-ES"/>
            </a:p>
          </p:txBody>
        </p:sp>
        <p:sp>
          <p:nvSpPr>
            <p:cNvPr id="11298" name="Line 15"/>
            <p:cNvSpPr>
              <a:spLocks noChangeShapeType="1"/>
            </p:cNvSpPr>
            <p:nvPr/>
          </p:nvSpPr>
          <p:spPr bwMode="auto">
            <a:xfrm>
              <a:off x="2362" y="1669"/>
              <a:ext cx="217" cy="0"/>
            </a:xfrm>
            <a:prstGeom prst="line">
              <a:avLst/>
            </a:prstGeom>
            <a:noFill/>
            <a:ln w="38100">
              <a:solidFill>
                <a:srgbClr val="EE1A28"/>
              </a:solidFill>
              <a:round/>
              <a:headEnd/>
              <a:tailEnd type="triangle" w="med" len="med"/>
            </a:ln>
          </p:spPr>
          <p:txBody>
            <a:bodyPr wrap="none" anchor="ctr"/>
            <a:lstStyle/>
            <a:p>
              <a:endParaRPr lang="es-ES"/>
            </a:p>
          </p:txBody>
        </p:sp>
      </p:grpSp>
      <p:sp>
        <p:nvSpPr>
          <p:cNvPr id="75" name="74 Forma libre"/>
          <p:cNvSpPr/>
          <p:nvPr/>
        </p:nvSpPr>
        <p:spPr>
          <a:xfrm>
            <a:off x="7906603" y="4448884"/>
            <a:ext cx="1339755" cy="1405719"/>
          </a:xfrm>
          <a:custGeom>
            <a:avLst/>
            <a:gdLst>
              <a:gd name="connsiteX0" fmla="*/ 9098 w 1339755"/>
              <a:gd name="connsiteY0" fmla="*/ 545911 h 1405719"/>
              <a:gd name="connsiteX1" fmla="*/ 104633 w 1339755"/>
              <a:gd name="connsiteY1" fmla="*/ 300251 h 1405719"/>
              <a:gd name="connsiteX2" fmla="*/ 282053 w 1339755"/>
              <a:gd name="connsiteY2" fmla="*/ 122830 h 1405719"/>
              <a:gd name="connsiteX3" fmla="*/ 855259 w 1339755"/>
              <a:gd name="connsiteY3" fmla="*/ 81887 h 1405719"/>
              <a:gd name="connsiteX4" fmla="*/ 1278340 w 1339755"/>
              <a:gd name="connsiteY4" fmla="*/ 614150 h 1405719"/>
              <a:gd name="connsiteX5" fmla="*/ 1210101 w 1339755"/>
              <a:gd name="connsiteY5" fmla="*/ 1050878 h 1405719"/>
              <a:gd name="connsiteX6" fmla="*/ 500418 w 1339755"/>
              <a:gd name="connsiteY6" fmla="*/ 1378424 h 1405719"/>
              <a:gd name="connsiteX7" fmla="*/ 159224 w 1339755"/>
              <a:gd name="connsiteY7" fmla="*/ 887105 h 1405719"/>
              <a:gd name="connsiteX8" fmla="*/ 9098 w 1339755"/>
              <a:gd name="connsiteY8" fmla="*/ 545911 h 140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755" h="1405719">
                <a:moveTo>
                  <a:pt x="9098" y="545911"/>
                </a:moveTo>
                <a:cubicBezTo>
                  <a:pt x="0" y="448102"/>
                  <a:pt x="59140" y="370765"/>
                  <a:pt x="104633" y="300251"/>
                </a:cubicBezTo>
                <a:cubicBezTo>
                  <a:pt x="150126" y="229737"/>
                  <a:pt x="156949" y="159224"/>
                  <a:pt x="282053" y="122830"/>
                </a:cubicBezTo>
                <a:cubicBezTo>
                  <a:pt x="407157" y="86436"/>
                  <a:pt x="689211" y="0"/>
                  <a:pt x="855259" y="81887"/>
                </a:cubicBezTo>
                <a:cubicBezTo>
                  <a:pt x="1021307" y="163774"/>
                  <a:pt x="1219200" y="452652"/>
                  <a:pt x="1278340" y="614150"/>
                </a:cubicBezTo>
                <a:cubicBezTo>
                  <a:pt x="1337480" y="775648"/>
                  <a:pt x="1339755" y="923499"/>
                  <a:pt x="1210101" y="1050878"/>
                </a:cubicBezTo>
                <a:cubicBezTo>
                  <a:pt x="1080447" y="1178257"/>
                  <a:pt x="675564" y="1405719"/>
                  <a:pt x="500418" y="1378424"/>
                </a:cubicBezTo>
                <a:cubicBezTo>
                  <a:pt x="325272" y="1351129"/>
                  <a:pt x="241111" y="1030406"/>
                  <a:pt x="159224" y="887105"/>
                </a:cubicBezTo>
                <a:cubicBezTo>
                  <a:pt x="77337" y="743804"/>
                  <a:pt x="18196" y="643720"/>
                  <a:pt x="9098" y="545911"/>
                </a:cubicBezTo>
                <a:close/>
              </a:path>
            </a:pathLst>
          </a:custGeom>
          <a:noFill/>
          <a:ln w="127000">
            <a:solidFill>
              <a:srgbClr val="BBA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3" name="102 Conector recto de flecha"/>
          <p:cNvCxnSpPr/>
          <p:nvPr/>
        </p:nvCxnSpPr>
        <p:spPr>
          <a:xfrm flipV="1">
            <a:off x="8305800" y="4489450"/>
            <a:ext cx="292100" cy="63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103 Conector recto de flecha"/>
          <p:cNvCxnSpPr/>
          <p:nvPr/>
        </p:nvCxnSpPr>
        <p:spPr>
          <a:xfrm>
            <a:off x="8972550" y="4730750"/>
            <a:ext cx="15875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p:nvPr/>
        </p:nvCxnSpPr>
        <p:spPr>
          <a:xfrm flipH="1">
            <a:off x="8674100" y="5626100"/>
            <a:ext cx="279400" cy="158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109 Conector recto de flecha"/>
          <p:cNvCxnSpPr>
            <a:endCxn id="75" idx="7"/>
          </p:cNvCxnSpPr>
          <p:nvPr/>
        </p:nvCxnSpPr>
        <p:spPr>
          <a:xfrm flipH="1" flipV="1">
            <a:off x="8065827" y="5335989"/>
            <a:ext cx="130127" cy="2723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114 Conector recto de flecha"/>
          <p:cNvCxnSpPr>
            <a:stCxn id="75" idx="0"/>
            <a:endCxn id="75" idx="1"/>
          </p:cNvCxnSpPr>
          <p:nvPr/>
        </p:nvCxnSpPr>
        <p:spPr>
          <a:xfrm flipV="1">
            <a:off x="7915701" y="4749135"/>
            <a:ext cx="95535" cy="245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21"/>
          <p:cNvSpPr txBox="1">
            <a:spLocks noChangeArrowheads="1"/>
          </p:cNvSpPr>
          <p:nvPr/>
        </p:nvSpPr>
        <p:spPr bwMode="auto">
          <a:xfrm>
            <a:off x="7309482" y="4505331"/>
            <a:ext cx="2405449" cy="1291279"/>
          </a:xfrm>
          <a:prstGeom prst="rect">
            <a:avLst/>
          </a:prstGeom>
          <a:noFill/>
          <a:ln w="57150">
            <a:noFill/>
            <a:miter lim="800000"/>
            <a:headEnd/>
            <a:tailEnd/>
          </a:ln>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u-ES" sz="1800" b="1" i="0" u="none" strike="noStrike" kern="1200" cap="none" spc="0" normalizeH="0" baseline="0" noProof="0" dirty="0" smtClean="0">
                <a:ln>
                  <a:noFill/>
                </a:ln>
                <a:solidFill>
                  <a:srgbClr val="FF3300"/>
                </a:solidFill>
                <a:effectLst/>
                <a:uLnTx/>
                <a:uFillTx/>
                <a:latin typeface="Lucida Handwriting" pitchFamily="66" charset="0"/>
                <a:ea typeface="+mn-ea"/>
                <a:cs typeface="+mn-cs"/>
              </a:rPr>
              <a:t>Ibilbide itxia</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eu-ES" sz="1800" b="1" i="0" u="none" strike="noStrike" kern="1200" cap="none" spc="0" normalizeH="0" baseline="0" noProof="0" dirty="0" smtClean="0">
                <a:ln>
                  <a:noFill/>
                </a:ln>
                <a:solidFill>
                  <a:srgbClr val="FF3300"/>
                </a:solidFill>
                <a:effectLst/>
                <a:uLnTx/>
                <a:uFillTx/>
                <a:latin typeface="Lucida Handwriting" pitchFamily="66" charset="0"/>
                <a:ea typeface="+mn-ea"/>
                <a:cs typeface="+mn-cs"/>
              </a:rPr>
              <a:t>(Zirkuitua)</a:t>
            </a:r>
          </a:p>
          <a:p>
            <a:pPr marL="342900" marR="0" lvl="0" indent="-342900" algn="ctr" defTabSz="914400" rtl="0" eaLnBrk="0" fontAlgn="base" latinLnBrk="0" hangingPunct="0">
              <a:lnSpc>
                <a:spcPct val="100000"/>
              </a:lnSpc>
              <a:spcBef>
                <a:spcPct val="20000"/>
              </a:spcBef>
              <a:spcAft>
                <a:spcPct val="0"/>
              </a:spcAft>
              <a:buClrTx/>
              <a:buSzTx/>
              <a:tabLst/>
              <a:defRPr/>
            </a:pPr>
            <a:r>
              <a:rPr lang="eu-ES" sz="1800" b="1" dirty="0" smtClean="0">
                <a:solidFill>
                  <a:srgbClr val="FF3300"/>
                </a:solidFill>
                <a:latin typeface="Lucida Handwriting" pitchFamily="66" charset="0"/>
              </a:rPr>
              <a:t>(Karga</a:t>
            </a:r>
            <a:r>
              <a:rPr lang="eu-ES" sz="1800" b="1" dirty="0" err="1" smtClean="0">
                <a:solidFill>
                  <a:srgbClr val="FF3300"/>
                </a:solidFill>
                <a:latin typeface="Lucida Handwriting" pitchFamily="66" charset="0"/>
              </a:rPr>
              <a:t> ez metatzeko</a:t>
            </a:r>
            <a:r>
              <a:rPr lang="eu-ES" sz="1800" b="1" dirty="0" smtClean="0">
                <a:solidFill>
                  <a:srgbClr val="FF3300"/>
                </a:solidFill>
                <a:latin typeface="Lucida Handwriting" pitchFamily="66" charset="0"/>
              </a:rPr>
              <a:t>)</a:t>
            </a:r>
            <a:endParaRPr kumimoji="0" lang="eu-ES" sz="3200" b="0" i="0" u="none" strike="noStrike" kern="1200" cap="none" spc="0" normalizeH="0" baseline="0" noProof="0" dirty="0" smtClean="0">
              <a:ln>
                <a:noFill/>
              </a:ln>
              <a:solidFill>
                <a:srgbClr val="FF33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u-E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4" name="83 Rectángulo"/>
          <p:cNvSpPr/>
          <p:nvPr/>
        </p:nvSpPr>
        <p:spPr>
          <a:xfrm>
            <a:off x="5028398" y="164758"/>
            <a:ext cx="448058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GOGORATU!</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79932"/>
                                        </p:tgtEl>
                                        <p:attrNameLst>
                                          <p:attrName>style.visibility</p:attrName>
                                        </p:attrNameLst>
                                      </p:cBhvr>
                                      <p:to>
                                        <p:strVal val="visible"/>
                                      </p:to>
                                    </p:set>
                                    <p:anim to="" calcmode="lin" valueType="num">
                                      <p:cBhvr>
                                        <p:cTn id="11" dur="1" fill="hold"/>
                                        <p:tgtEl>
                                          <p:spTgt spid="79932"/>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79882"/>
                                        </p:tgtEl>
                                        <p:attrNameLst>
                                          <p:attrName>style.visibility</p:attrName>
                                        </p:attrNameLst>
                                      </p:cBhvr>
                                      <p:to>
                                        <p:strVal val="visible"/>
                                      </p:to>
                                    </p:set>
                                    <p:anim calcmode="lin" valueType="num">
                                      <p:cBhvr additive="base">
                                        <p:cTn id="20" dur="2000" fill="hold"/>
                                        <p:tgtEl>
                                          <p:spTgt spid="79882"/>
                                        </p:tgtEl>
                                        <p:attrNameLst>
                                          <p:attrName>ppt_x</p:attrName>
                                        </p:attrNameLst>
                                      </p:cBhvr>
                                      <p:tavLst>
                                        <p:tav tm="0">
                                          <p:val>
                                            <p:strVal val="#ppt_x"/>
                                          </p:val>
                                        </p:tav>
                                        <p:tav tm="100000">
                                          <p:val>
                                            <p:strVal val="#ppt_x"/>
                                          </p:val>
                                        </p:tav>
                                      </p:tavLst>
                                    </p:anim>
                                    <p:anim calcmode="lin" valueType="num">
                                      <p:cBhvr additive="base">
                                        <p:cTn id="21" dur="2000" fill="hold"/>
                                        <p:tgtEl>
                                          <p:spTgt spid="7988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63" presetClass="path" presetSubtype="0" accel="50000" decel="50000" fill="hold" nodeType="afterEffect">
                                  <p:stCondLst>
                                    <p:cond delay="0"/>
                                  </p:stCondLst>
                                  <p:childTnLst>
                                    <p:animMotion origin="layout" path="M -4.34225E-6 -2.89547E-6 L 0.06265 -2.89547E-6 " pathEditMode="relative" rAng="0" ptsTypes="AA">
                                      <p:cBhvr>
                                        <p:cTn id="30" dur="2000" fill="hold"/>
                                        <p:tgtEl>
                                          <p:spTgt spid="8"/>
                                        </p:tgtEl>
                                        <p:attrNameLst>
                                          <p:attrName>ppt_x</p:attrName>
                                          <p:attrName>ppt_y</p:attrName>
                                        </p:attrNameLst>
                                      </p:cBhvr>
                                      <p:rCtr x="31" y="0"/>
                                    </p:animMotion>
                                  </p:childTnLst>
                                </p:cTn>
                              </p:par>
                              <p:par>
                                <p:cTn id="31" presetID="35" presetClass="path" presetSubtype="0" accel="50000" decel="50000" fill="hold" nodeType="withEffect">
                                  <p:stCondLst>
                                    <p:cond delay="0"/>
                                  </p:stCondLst>
                                  <p:childTnLst>
                                    <p:animMotion origin="layout" path="M 4.11633E-6 -3.31175E-6 L -0.07772 0.00393 " pathEditMode="relative" rAng="0" ptsTypes="AA">
                                      <p:cBhvr>
                                        <p:cTn id="32" dur="2000" fill="hold"/>
                                        <p:tgtEl>
                                          <p:spTgt spid="9"/>
                                        </p:tgtEl>
                                        <p:attrNameLst>
                                          <p:attrName>ppt_x</p:attrName>
                                          <p:attrName>ppt_y</p:attrName>
                                        </p:attrNameLst>
                                      </p:cBhvr>
                                      <p:rCtr x="-39" y="2"/>
                                    </p:animMotion>
                                  </p:childTnLst>
                                </p:cTn>
                              </p:par>
                              <p:par>
                                <p:cTn id="33" presetID="10" presetClass="exit" presetSubtype="0" fill="hold" nodeType="withEffect">
                                  <p:stCondLst>
                                    <p:cond delay="0"/>
                                  </p:stCondLst>
                                  <p:childTnLst>
                                    <p:animEffect transition="out" filter="fade">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9937"/>
                                        </p:tgtEl>
                                        <p:attrNameLst>
                                          <p:attrName>style.visibility</p:attrName>
                                        </p:attrNameLst>
                                      </p:cBhvr>
                                      <p:to>
                                        <p:strVal val="visible"/>
                                      </p:to>
                                    </p:set>
                                    <p:anim to="" calcmode="lin" valueType="num">
                                      <p:cBhvr>
                                        <p:cTn id="42" dur="1" fill="hold"/>
                                        <p:tgtEl>
                                          <p:spTgt spid="7993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to="" calcmode="lin" valueType="num">
                                      <p:cBhvr>
                                        <p:cTn id="47" dur="1" fill="hold"/>
                                        <p:tgtEl>
                                          <p:spTgt spid="4"/>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79935"/>
                                        </p:tgtEl>
                                        <p:attrNameLst>
                                          <p:attrName>style.visibility</p:attrName>
                                        </p:attrNameLst>
                                      </p:cBhvr>
                                      <p:to>
                                        <p:strVal val="visible"/>
                                      </p:to>
                                    </p:set>
                                    <p:anim to="" calcmode="lin" valueType="num">
                                      <p:cBhvr>
                                        <p:cTn id="52" dur="1" fill="hold"/>
                                        <p:tgtEl>
                                          <p:spTgt spid="79935"/>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par>
                          <p:cTn id="59" fill="hold">
                            <p:stCondLst>
                              <p:cond delay="0"/>
                            </p:stCondLst>
                            <p:childTnLst>
                              <p:par>
                                <p:cTn id="60" presetID="63" presetClass="path" presetSubtype="0" repeatCount="indefinite" accel="50000" decel="50000" fill="hold" nodeType="afterEffect">
                                  <p:stCondLst>
                                    <p:cond delay="0"/>
                                  </p:stCondLst>
                                  <p:childTnLst>
                                    <p:animMotion origin="layout" path="M 0.01282 -0.00555 L 0.26282 -0.00555 " pathEditMode="relative" rAng="0" ptsTypes="AA">
                                      <p:cBhvr>
                                        <p:cTn id="61" dur="2000" fill="hold"/>
                                        <p:tgtEl>
                                          <p:spTgt spid="6"/>
                                        </p:tgtEl>
                                        <p:attrNameLst>
                                          <p:attrName>ppt_x</p:attrName>
                                          <p:attrName>ppt_y</p:attrName>
                                        </p:attrNameLst>
                                      </p:cBhvr>
                                      <p:rCtr x="125" y="0"/>
                                    </p:animMotion>
                                  </p:childTnLst>
                                  <p:subTnLst>
                                    <p:set>
                                      <p:cBhvr override="childStyle">
                                        <p:cTn dur="1" fill="hold" display="0" masterRel="sameClick" afterEffect="1">
                                          <p:stCondLst>
                                            <p:cond evt="end" delay="0">
                                              <p:tn val="60"/>
                                            </p:cond>
                                          </p:stCondLst>
                                        </p:cTn>
                                        <p:tgtEl>
                                          <p:spTgt spid="6"/>
                                        </p:tgtEl>
                                        <p:attrNameLst>
                                          <p:attrName>style.visibility</p:attrName>
                                        </p:attrNameLst>
                                      </p:cBhvr>
                                      <p:to>
                                        <p:strVal val="hidden"/>
                                      </p:to>
                                    </p:set>
                                  </p:subTnLst>
                                </p:cTn>
                              </p:par>
                              <p:par>
                                <p:cTn id="62" presetID="35" presetClass="path" presetSubtype="0" repeatCount="indefinite" accel="50000" decel="50000" fill="hold" nodeType="withEffect">
                                  <p:stCondLst>
                                    <p:cond delay="0"/>
                                  </p:stCondLst>
                                  <p:childTnLst>
                                    <p:animMotion origin="layout" path="M 7.69231E-7 0.00371 L -0.25 0.00371 " pathEditMode="relative" rAng="0" ptsTypes="AA">
                                      <p:cBhvr>
                                        <p:cTn id="63" dur="2000" fill="hold"/>
                                        <p:tgtEl>
                                          <p:spTgt spid="7"/>
                                        </p:tgtEl>
                                        <p:attrNameLst>
                                          <p:attrName>ppt_x</p:attrName>
                                          <p:attrName>ppt_y</p:attrName>
                                        </p:attrNameLst>
                                      </p:cBhvr>
                                      <p:rCtr x="-125" y="0"/>
                                    </p:animMotion>
                                  </p:childTnLst>
                                  <p:subTnLst>
                                    <p:set>
                                      <p:cBhvr override="childStyle">
                                        <p:cTn dur="1" fill="hold" display="0" masterRel="sameClick" afterEffect="1">
                                          <p:stCondLst>
                                            <p:cond evt="end" delay="0">
                                              <p:tn val="62"/>
                                            </p:cond>
                                          </p:stCondLst>
                                        </p:cTn>
                                        <p:tgtEl>
                                          <p:spTgt spid="7"/>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20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wipe(down)">
                                      <p:cBhvr>
                                        <p:cTn id="73" dur="580">
                                          <p:stCondLst>
                                            <p:cond delay="0"/>
                                          </p:stCondLst>
                                        </p:cTn>
                                        <p:tgtEl>
                                          <p:spTgt spid="103"/>
                                        </p:tgtEl>
                                      </p:cBhvr>
                                    </p:animEffect>
                                    <p:anim calcmode="lin" valueType="num">
                                      <p:cBhvr>
                                        <p:cTn id="74"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79" dur="26">
                                          <p:stCondLst>
                                            <p:cond delay="650"/>
                                          </p:stCondLst>
                                        </p:cTn>
                                        <p:tgtEl>
                                          <p:spTgt spid="103"/>
                                        </p:tgtEl>
                                      </p:cBhvr>
                                      <p:to x="100000" y="60000"/>
                                    </p:animScale>
                                    <p:animScale>
                                      <p:cBhvr>
                                        <p:cTn id="80" dur="166" decel="50000">
                                          <p:stCondLst>
                                            <p:cond delay="676"/>
                                          </p:stCondLst>
                                        </p:cTn>
                                        <p:tgtEl>
                                          <p:spTgt spid="103"/>
                                        </p:tgtEl>
                                      </p:cBhvr>
                                      <p:to x="100000" y="100000"/>
                                    </p:animScale>
                                    <p:animScale>
                                      <p:cBhvr>
                                        <p:cTn id="81" dur="26">
                                          <p:stCondLst>
                                            <p:cond delay="1312"/>
                                          </p:stCondLst>
                                        </p:cTn>
                                        <p:tgtEl>
                                          <p:spTgt spid="103"/>
                                        </p:tgtEl>
                                      </p:cBhvr>
                                      <p:to x="100000" y="80000"/>
                                    </p:animScale>
                                    <p:animScale>
                                      <p:cBhvr>
                                        <p:cTn id="82" dur="166" decel="50000">
                                          <p:stCondLst>
                                            <p:cond delay="1338"/>
                                          </p:stCondLst>
                                        </p:cTn>
                                        <p:tgtEl>
                                          <p:spTgt spid="103"/>
                                        </p:tgtEl>
                                      </p:cBhvr>
                                      <p:to x="100000" y="100000"/>
                                    </p:animScale>
                                    <p:animScale>
                                      <p:cBhvr>
                                        <p:cTn id="83" dur="26">
                                          <p:stCondLst>
                                            <p:cond delay="1642"/>
                                          </p:stCondLst>
                                        </p:cTn>
                                        <p:tgtEl>
                                          <p:spTgt spid="103"/>
                                        </p:tgtEl>
                                      </p:cBhvr>
                                      <p:to x="100000" y="90000"/>
                                    </p:animScale>
                                    <p:animScale>
                                      <p:cBhvr>
                                        <p:cTn id="84" dur="166" decel="50000">
                                          <p:stCondLst>
                                            <p:cond delay="1668"/>
                                          </p:stCondLst>
                                        </p:cTn>
                                        <p:tgtEl>
                                          <p:spTgt spid="103"/>
                                        </p:tgtEl>
                                      </p:cBhvr>
                                      <p:to x="100000" y="100000"/>
                                    </p:animScale>
                                    <p:animScale>
                                      <p:cBhvr>
                                        <p:cTn id="85" dur="26">
                                          <p:stCondLst>
                                            <p:cond delay="1808"/>
                                          </p:stCondLst>
                                        </p:cTn>
                                        <p:tgtEl>
                                          <p:spTgt spid="103"/>
                                        </p:tgtEl>
                                      </p:cBhvr>
                                      <p:to x="100000" y="95000"/>
                                    </p:animScale>
                                    <p:animScale>
                                      <p:cBhvr>
                                        <p:cTn id="86" dur="166" decel="50000">
                                          <p:stCondLst>
                                            <p:cond delay="1834"/>
                                          </p:stCondLst>
                                        </p:cTn>
                                        <p:tgtEl>
                                          <p:spTgt spid="103"/>
                                        </p:tgtEl>
                                      </p:cBhvr>
                                      <p:to x="100000" y="100000"/>
                                    </p:animScale>
                                  </p:childTnLst>
                                </p:cTn>
                              </p:par>
                            </p:childTnLst>
                          </p:cTn>
                        </p:par>
                        <p:par>
                          <p:cTn id="87" fill="hold">
                            <p:stCondLst>
                              <p:cond delay="2000"/>
                            </p:stCondLst>
                            <p:childTnLst>
                              <p:par>
                                <p:cTn id="88" presetID="26" presetClass="entr" presetSubtype="0" fill="hold" nodeType="afterEffect">
                                  <p:stCondLst>
                                    <p:cond delay="0"/>
                                  </p:stCondLst>
                                  <p:childTnLst>
                                    <p:set>
                                      <p:cBhvr>
                                        <p:cTn id="89" dur="1" fill="hold">
                                          <p:stCondLst>
                                            <p:cond delay="0"/>
                                          </p:stCondLst>
                                        </p:cTn>
                                        <p:tgtEl>
                                          <p:spTgt spid="104"/>
                                        </p:tgtEl>
                                        <p:attrNameLst>
                                          <p:attrName>style.visibility</p:attrName>
                                        </p:attrNameLst>
                                      </p:cBhvr>
                                      <p:to>
                                        <p:strVal val="visible"/>
                                      </p:to>
                                    </p:set>
                                    <p:animEffect transition="in" filter="wipe(down)">
                                      <p:cBhvr>
                                        <p:cTn id="90" dur="580">
                                          <p:stCondLst>
                                            <p:cond delay="0"/>
                                          </p:stCondLst>
                                        </p:cTn>
                                        <p:tgtEl>
                                          <p:spTgt spid="104"/>
                                        </p:tgtEl>
                                      </p:cBhvr>
                                    </p:animEffect>
                                    <p:anim calcmode="lin" valueType="num">
                                      <p:cBhvr>
                                        <p:cTn id="91"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96" dur="26">
                                          <p:stCondLst>
                                            <p:cond delay="650"/>
                                          </p:stCondLst>
                                        </p:cTn>
                                        <p:tgtEl>
                                          <p:spTgt spid="104"/>
                                        </p:tgtEl>
                                      </p:cBhvr>
                                      <p:to x="100000" y="60000"/>
                                    </p:animScale>
                                    <p:animScale>
                                      <p:cBhvr>
                                        <p:cTn id="97" dur="166" decel="50000">
                                          <p:stCondLst>
                                            <p:cond delay="676"/>
                                          </p:stCondLst>
                                        </p:cTn>
                                        <p:tgtEl>
                                          <p:spTgt spid="104"/>
                                        </p:tgtEl>
                                      </p:cBhvr>
                                      <p:to x="100000" y="100000"/>
                                    </p:animScale>
                                    <p:animScale>
                                      <p:cBhvr>
                                        <p:cTn id="98" dur="26">
                                          <p:stCondLst>
                                            <p:cond delay="1312"/>
                                          </p:stCondLst>
                                        </p:cTn>
                                        <p:tgtEl>
                                          <p:spTgt spid="104"/>
                                        </p:tgtEl>
                                      </p:cBhvr>
                                      <p:to x="100000" y="80000"/>
                                    </p:animScale>
                                    <p:animScale>
                                      <p:cBhvr>
                                        <p:cTn id="99" dur="166" decel="50000">
                                          <p:stCondLst>
                                            <p:cond delay="1338"/>
                                          </p:stCondLst>
                                        </p:cTn>
                                        <p:tgtEl>
                                          <p:spTgt spid="104"/>
                                        </p:tgtEl>
                                      </p:cBhvr>
                                      <p:to x="100000" y="100000"/>
                                    </p:animScale>
                                    <p:animScale>
                                      <p:cBhvr>
                                        <p:cTn id="100" dur="26">
                                          <p:stCondLst>
                                            <p:cond delay="1642"/>
                                          </p:stCondLst>
                                        </p:cTn>
                                        <p:tgtEl>
                                          <p:spTgt spid="104"/>
                                        </p:tgtEl>
                                      </p:cBhvr>
                                      <p:to x="100000" y="90000"/>
                                    </p:animScale>
                                    <p:animScale>
                                      <p:cBhvr>
                                        <p:cTn id="101" dur="166" decel="50000">
                                          <p:stCondLst>
                                            <p:cond delay="1668"/>
                                          </p:stCondLst>
                                        </p:cTn>
                                        <p:tgtEl>
                                          <p:spTgt spid="104"/>
                                        </p:tgtEl>
                                      </p:cBhvr>
                                      <p:to x="100000" y="100000"/>
                                    </p:animScale>
                                    <p:animScale>
                                      <p:cBhvr>
                                        <p:cTn id="102" dur="26">
                                          <p:stCondLst>
                                            <p:cond delay="1808"/>
                                          </p:stCondLst>
                                        </p:cTn>
                                        <p:tgtEl>
                                          <p:spTgt spid="104"/>
                                        </p:tgtEl>
                                      </p:cBhvr>
                                      <p:to x="100000" y="95000"/>
                                    </p:animScale>
                                    <p:animScale>
                                      <p:cBhvr>
                                        <p:cTn id="103" dur="166" decel="50000">
                                          <p:stCondLst>
                                            <p:cond delay="1834"/>
                                          </p:stCondLst>
                                        </p:cTn>
                                        <p:tgtEl>
                                          <p:spTgt spid="104"/>
                                        </p:tgtEl>
                                      </p:cBhvr>
                                      <p:to x="100000" y="100000"/>
                                    </p:animScale>
                                  </p:childTnLst>
                                </p:cTn>
                              </p:par>
                            </p:childTnLst>
                          </p:cTn>
                        </p:par>
                        <p:par>
                          <p:cTn id="104" fill="hold">
                            <p:stCondLst>
                              <p:cond delay="4000"/>
                            </p:stCondLst>
                            <p:childTnLst>
                              <p:par>
                                <p:cTn id="105" presetID="26" presetClass="entr" presetSubtype="0" fill="hold" nodeType="after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wipe(down)">
                                      <p:cBhvr>
                                        <p:cTn id="107" dur="580">
                                          <p:stCondLst>
                                            <p:cond delay="0"/>
                                          </p:stCondLst>
                                        </p:cTn>
                                        <p:tgtEl>
                                          <p:spTgt spid="107"/>
                                        </p:tgtEl>
                                      </p:cBhvr>
                                    </p:animEffect>
                                    <p:anim calcmode="lin" valueType="num">
                                      <p:cBhvr>
                                        <p:cTn id="108"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113" dur="26">
                                          <p:stCondLst>
                                            <p:cond delay="650"/>
                                          </p:stCondLst>
                                        </p:cTn>
                                        <p:tgtEl>
                                          <p:spTgt spid="107"/>
                                        </p:tgtEl>
                                      </p:cBhvr>
                                      <p:to x="100000" y="60000"/>
                                    </p:animScale>
                                    <p:animScale>
                                      <p:cBhvr>
                                        <p:cTn id="114" dur="166" decel="50000">
                                          <p:stCondLst>
                                            <p:cond delay="676"/>
                                          </p:stCondLst>
                                        </p:cTn>
                                        <p:tgtEl>
                                          <p:spTgt spid="107"/>
                                        </p:tgtEl>
                                      </p:cBhvr>
                                      <p:to x="100000" y="100000"/>
                                    </p:animScale>
                                    <p:animScale>
                                      <p:cBhvr>
                                        <p:cTn id="115" dur="26">
                                          <p:stCondLst>
                                            <p:cond delay="1312"/>
                                          </p:stCondLst>
                                        </p:cTn>
                                        <p:tgtEl>
                                          <p:spTgt spid="107"/>
                                        </p:tgtEl>
                                      </p:cBhvr>
                                      <p:to x="100000" y="80000"/>
                                    </p:animScale>
                                    <p:animScale>
                                      <p:cBhvr>
                                        <p:cTn id="116" dur="166" decel="50000">
                                          <p:stCondLst>
                                            <p:cond delay="1338"/>
                                          </p:stCondLst>
                                        </p:cTn>
                                        <p:tgtEl>
                                          <p:spTgt spid="107"/>
                                        </p:tgtEl>
                                      </p:cBhvr>
                                      <p:to x="100000" y="100000"/>
                                    </p:animScale>
                                    <p:animScale>
                                      <p:cBhvr>
                                        <p:cTn id="117" dur="26">
                                          <p:stCondLst>
                                            <p:cond delay="1642"/>
                                          </p:stCondLst>
                                        </p:cTn>
                                        <p:tgtEl>
                                          <p:spTgt spid="107"/>
                                        </p:tgtEl>
                                      </p:cBhvr>
                                      <p:to x="100000" y="90000"/>
                                    </p:animScale>
                                    <p:animScale>
                                      <p:cBhvr>
                                        <p:cTn id="118" dur="166" decel="50000">
                                          <p:stCondLst>
                                            <p:cond delay="1668"/>
                                          </p:stCondLst>
                                        </p:cTn>
                                        <p:tgtEl>
                                          <p:spTgt spid="107"/>
                                        </p:tgtEl>
                                      </p:cBhvr>
                                      <p:to x="100000" y="100000"/>
                                    </p:animScale>
                                    <p:animScale>
                                      <p:cBhvr>
                                        <p:cTn id="119" dur="26">
                                          <p:stCondLst>
                                            <p:cond delay="1808"/>
                                          </p:stCondLst>
                                        </p:cTn>
                                        <p:tgtEl>
                                          <p:spTgt spid="107"/>
                                        </p:tgtEl>
                                      </p:cBhvr>
                                      <p:to x="100000" y="95000"/>
                                    </p:animScale>
                                    <p:animScale>
                                      <p:cBhvr>
                                        <p:cTn id="120" dur="166" decel="50000">
                                          <p:stCondLst>
                                            <p:cond delay="1834"/>
                                          </p:stCondLst>
                                        </p:cTn>
                                        <p:tgtEl>
                                          <p:spTgt spid="107"/>
                                        </p:tgtEl>
                                      </p:cBhvr>
                                      <p:to x="100000" y="100000"/>
                                    </p:animScale>
                                  </p:childTnLst>
                                </p:cTn>
                              </p:par>
                            </p:childTnLst>
                          </p:cTn>
                        </p:par>
                        <p:par>
                          <p:cTn id="121" fill="hold">
                            <p:stCondLst>
                              <p:cond delay="6000"/>
                            </p:stCondLst>
                            <p:childTnLst>
                              <p:par>
                                <p:cTn id="122" presetID="26" presetClass="entr" presetSubtype="0" fill="hold" nodeType="afterEffect">
                                  <p:stCondLst>
                                    <p:cond delay="0"/>
                                  </p:stCondLst>
                                  <p:childTnLst>
                                    <p:set>
                                      <p:cBhvr>
                                        <p:cTn id="123" dur="1" fill="hold">
                                          <p:stCondLst>
                                            <p:cond delay="0"/>
                                          </p:stCondLst>
                                        </p:cTn>
                                        <p:tgtEl>
                                          <p:spTgt spid="110"/>
                                        </p:tgtEl>
                                        <p:attrNameLst>
                                          <p:attrName>style.visibility</p:attrName>
                                        </p:attrNameLst>
                                      </p:cBhvr>
                                      <p:to>
                                        <p:strVal val="visible"/>
                                      </p:to>
                                    </p:set>
                                    <p:animEffect transition="in" filter="wipe(down)">
                                      <p:cBhvr>
                                        <p:cTn id="124" dur="580">
                                          <p:stCondLst>
                                            <p:cond delay="0"/>
                                          </p:stCondLst>
                                        </p:cTn>
                                        <p:tgtEl>
                                          <p:spTgt spid="110"/>
                                        </p:tgtEl>
                                      </p:cBhvr>
                                    </p:animEffect>
                                    <p:anim calcmode="lin" valueType="num">
                                      <p:cBhvr>
                                        <p:cTn id="125"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130" dur="26">
                                          <p:stCondLst>
                                            <p:cond delay="650"/>
                                          </p:stCondLst>
                                        </p:cTn>
                                        <p:tgtEl>
                                          <p:spTgt spid="110"/>
                                        </p:tgtEl>
                                      </p:cBhvr>
                                      <p:to x="100000" y="60000"/>
                                    </p:animScale>
                                    <p:animScale>
                                      <p:cBhvr>
                                        <p:cTn id="131" dur="166" decel="50000">
                                          <p:stCondLst>
                                            <p:cond delay="676"/>
                                          </p:stCondLst>
                                        </p:cTn>
                                        <p:tgtEl>
                                          <p:spTgt spid="110"/>
                                        </p:tgtEl>
                                      </p:cBhvr>
                                      <p:to x="100000" y="100000"/>
                                    </p:animScale>
                                    <p:animScale>
                                      <p:cBhvr>
                                        <p:cTn id="132" dur="26">
                                          <p:stCondLst>
                                            <p:cond delay="1312"/>
                                          </p:stCondLst>
                                        </p:cTn>
                                        <p:tgtEl>
                                          <p:spTgt spid="110"/>
                                        </p:tgtEl>
                                      </p:cBhvr>
                                      <p:to x="100000" y="80000"/>
                                    </p:animScale>
                                    <p:animScale>
                                      <p:cBhvr>
                                        <p:cTn id="133" dur="166" decel="50000">
                                          <p:stCondLst>
                                            <p:cond delay="1338"/>
                                          </p:stCondLst>
                                        </p:cTn>
                                        <p:tgtEl>
                                          <p:spTgt spid="110"/>
                                        </p:tgtEl>
                                      </p:cBhvr>
                                      <p:to x="100000" y="100000"/>
                                    </p:animScale>
                                    <p:animScale>
                                      <p:cBhvr>
                                        <p:cTn id="134" dur="26">
                                          <p:stCondLst>
                                            <p:cond delay="1642"/>
                                          </p:stCondLst>
                                        </p:cTn>
                                        <p:tgtEl>
                                          <p:spTgt spid="110"/>
                                        </p:tgtEl>
                                      </p:cBhvr>
                                      <p:to x="100000" y="90000"/>
                                    </p:animScale>
                                    <p:animScale>
                                      <p:cBhvr>
                                        <p:cTn id="135" dur="166" decel="50000">
                                          <p:stCondLst>
                                            <p:cond delay="1668"/>
                                          </p:stCondLst>
                                        </p:cTn>
                                        <p:tgtEl>
                                          <p:spTgt spid="110"/>
                                        </p:tgtEl>
                                      </p:cBhvr>
                                      <p:to x="100000" y="100000"/>
                                    </p:animScale>
                                    <p:animScale>
                                      <p:cBhvr>
                                        <p:cTn id="136" dur="26">
                                          <p:stCondLst>
                                            <p:cond delay="1808"/>
                                          </p:stCondLst>
                                        </p:cTn>
                                        <p:tgtEl>
                                          <p:spTgt spid="110"/>
                                        </p:tgtEl>
                                      </p:cBhvr>
                                      <p:to x="100000" y="95000"/>
                                    </p:animScale>
                                    <p:animScale>
                                      <p:cBhvr>
                                        <p:cTn id="137" dur="166" decel="50000">
                                          <p:stCondLst>
                                            <p:cond delay="1834"/>
                                          </p:stCondLst>
                                        </p:cTn>
                                        <p:tgtEl>
                                          <p:spTgt spid="110"/>
                                        </p:tgtEl>
                                      </p:cBhvr>
                                      <p:to x="100000" y="100000"/>
                                    </p:animScale>
                                  </p:childTnLst>
                                </p:cTn>
                              </p:par>
                            </p:childTnLst>
                          </p:cTn>
                        </p:par>
                        <p:par>
                          <p:cTn id="138" fill="hold">
                            <p:stCondLst>
                              <p:cond delay="8000"/>
                            </p:stCondLst>
                            <p:childTnLst>
                              <p:par>
                                <p:cTn id="139" presetID="26" presetClass="entr" presetSubtype="0" fill="hold" nodeType="afterEffect">
                                  <p:stCondLst>
                                    <p:cond delay="0"/>
                                  </p:stCondLst>
                                  <p:childTnLst>
                                    <p:set>
                                      <p:cBhvr>
                                        <p:cTn id="140" dur="1" fill="hold">
                                          <p:stCondLst>
                                            <p:cond delay="0"/>
                                          </p:stCondLst>
                                        </p:cTn>
                                        <p:tgtEl>
                                          <p:spTgt spid="115"/>
                                        </p:tgtEl>
                                        <p:attrNameLst>
                                          <p:attrName>style.visibility</p:attrName>
                                        </p:attrNameLst>
                                      </p:cBhvr>
                                      <p:to>
                                        <p:strVal val="visible"/>
                                      </p:to>
                                    </p:set>
                                    <p:animEffect transition="in" filter="wipe(down)">
                                      <p:cBhvr>
                                        <p:cTn id="141" dur="580">
                                          <p:stCondLst>
                                            <p:cond delay="0"/>
                                          </p:stCondLst>
                                        </p:cTn>
                                        <p:tgtEl>
                                          <p:spTgt spid="115"/>
                                        </p:tgtEl>
                                      </p:cBhvr>
                                    </p:animEffect>
                                    <p:anim calcmode="lin" valueType="num">
                                      <p:cBhvr>
                                        <p:cTn id="142" dur="1822" tmFilter="0,0; 0.14,0.36; 0.43,0.73; 0.71,0.91; 1.0,1.0">
                                          <p:stCondLst>
                                            <p:cond delay="0"/>
                                          </p:stCondLst>
                                        </p:cTn>
                                        <p:tgtEl>
                                          <p:spTgt spid="115"/>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15"/>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15"/>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15"/>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15"/>
                                        </p:tgtEl>
                                        <p:attrNameLst>
                                          <p:attrName>ppt_y</p:attrName>
                                        </p:attrNameLst>
                                      </p:cBhvr>
                                      <p:tavLst>
                                        <p:tav tm="0" fmla="#ppt_y-sin(pi*$)/81">
                                          <p:val>
                                            <p:fltVal val="0"/>
                                          </p:val>
                                        </p:tav>
                                        <p:tav tm="100000">
                                          <p:val>
                                            <p:fltVal val="1"/>
                                          </p:val>
                                        </p:tav>
                                      </p:tavLst>
                                    </p:anim>
                                    <p:animScale>
                                      <p:cBhvr>
                                        <p:cTn id="147" dur="26">
                                          <p:stCondLst>
                                            <p:cond delay="650"/>
                                          </p:stCondLst>
                                        </p:cTn>
                                        <p:tgtEl>
                                          <p:spTgt spid="115"/>
                                        </p:tgtEl>
                                      </p:cBhvr>
                                      <p:to x="100000" y="60000"/>
                                    </p:animScale>
                                    <p:animScale>
                                      <p:cBhvr>
                                        <p:cTn id="148" dur="166" decel="50000">
                                          <p:stCondLst>
                                            <p:cond delay="676"/>
                                          </p:stCondLst>
                                        </p:cTn>
                                        <p:tgtEl>
                                          <p:spTgt spid="115"/>
                                        </p:tgtEl>
                                      </p:cBhvr>
                                      <p:to x="100000" y="100000"/>
                                    </p:animScale>
                                    <p:animScale>
                                      <p:cBhvr>
                                        <p:cTn id="149" dur="26">
                                          <p:stCondLst>
                                            <p:cond delay="1312"/>
                                          </p:stCondLst>
                                        </p:cTn>
                                        <p:tgtEl>
                                          <p:spTgt spid="115"/>
                                        </p:tgtEl>
                                      </p:cBhvr>
                                      <p:to x="100000" y="80000"/>
                                    </p:animScale>
                                    <p:animScale>
                                      <p:cBhvr>
                                        <p:cTn id="150" dur="166" decel="50000">
                                          <p:stCondLst>
                                            <p:cond delay="1338"/>
                                          </p:stCondLst>
                                        </p:cTn>
                                        <p:tgtEl>
                                          <p:spTgt spid="115"/>
                                        </p:tgtEl>
                                      </p:cBhvr>
                                      <p:to x="100000" y="100000"/>
                                    </p:animScale>
                                    <p:animScale>
                                      <p:cBhvr>
                                        <p:cTn id="151" dur="26">
                                          <p:stCondLst>
                                            <p:cond delay="1642"/>
                                          </p:stCondLst>
                                        </p:cTn>
                                        <p:tgtEl>
                                          <p:spTgt spid="115"/>
                                        </p:tgtEl>
                                      </p:cBhvr>
                                      <p:to x="100000" y="90000"/>
                                    </p:animScale>
                                    <p:animScale>
                                      <p:cBhvr>
                                        <p:cTn id="152" dur="166" decel="50000">
                                          <p:stCondLst>
                                            <p:cond delay="1668"/>
                                          </p:stCondLst>
                                        </p:cTn>
                                        <p:tgtEl>
                                          <p:spTgt spid="115"/>
                                        </p:tgtEl>
                                      </p:cBhvr>
                                      <p:to x="100000" y="100000"/>
                                    </p:animScale>
                                    <p:animScale>
                                      <p:cBhvr>
                                        <p:cTn id="153" dur="26">
                                          <p:stCondLst>
                                            <p:cond delay="1808"/>
                                          </p:stCondLst>
                                        </p:cTn>
                                        <p:tgtEl>
                                          <p:spTgt spid="115"/>
                                        </p:tgtEl>
                                      </p:cBhvr>
                                      <p:to x="100000" y="95000"/>
                                    </p:animScale>
                                    <p:animScale>
                                      <p:cBhvr>
                                        <p:cTn id="154" dur="166" decel="50000">
                                          <p:stCondLst>
                                            <p:cond delay="1834"/>
                                          </p:stCondLst>
                                        </p:cTn>
                                        <p:tgtEl>
                                          <p:spTgt spid="115"/>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2000"/>
                                        <p:tgtEl>
                                          <p:spTgt spid="75"/>
                                        </p:tgtEl>
                                      </p:cBhvr>
                                    </p:animEffect>
                                    <p:set>
                                      <p:cBhvr>
                                        <p:cTn id="159" dur="1" fill="hold">
                                          <p:stCondLst>
                                            <p:cond delay="1999"/>
                                          </p:stCondLst>
                                        </p:cTn>
                                        <p:tgtEl>
                                          <p:spTgt spid="7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2000"/>
                                        <p:tgtEl>
                                          <p:spTgt spid="103"/>
                                        </p:tgtEl>
                                      </p:cBhvr>
                                    </p:animEffect>
                                    <p:set>
                                      <p:cBhvr>
                                        <p:cTn id="162" dur="1" fill="hold">
                                          <p:stCondLst>
                                            <p:cond delay="1999"/>
                                          </p:stCondLst>
                                        </p:cTn>
                                        <p:tgtEl>
                                          <p:spTgt spid="103"/>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104"/>
                                        </p:tgtEl>
                                      </p:cBhvr>
                                    </p:animEffect>
                                    <p:set>
                                      <p:cBhvr>
                                        <p:cTn id="165" dur="1" fill="hold">
                                          <p:stCondLst>
                                            <p:cond delay="1999"/>
                                          </p:stCondLst>
                                        </p:cTn>
                                        <p:tgtEl>
                                          <p:spTgt spid="104"/>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2000"/>
                                        <p:tgtEl>
                                          <p:spTgt spid="107"/>
                                        </p:tgtEl>
                                      </p:cBhvr>
                                    </p:animEffect>
                                    <p:set>
                                      <p:cBhvr>
                                        <p:cTn id="168" dur="1" fill="hold">
                                          <p:stCondLst>
                                            <p:cond delay="1999"/>
                                          </p:stCondLst>
                                        </p:cTn>
                                        <p:tgtEl>
                                          <p:spTgt spid="107"/>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2000"/>
                                        <p:tgtEl>
                                          <p:spTgt spid="110"/>
                                        </p:tgtEl>
                                      </p:cBhvr>
                                    </p:animEffect>
                                    <p:set>
                                      <p:cBhvr>
                                        <p:cTn id="171" dur="1" fill="hold">
                                          <p:stCondLst>
                                            <p:cond delay="1999"/>
                                          </p:stCondLst>
                                        </p:cTn>
                                        <p:tgtEl>
                                          <p:spTgt spid="110"/>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000"/>
                                        <p:tgtEl>
                                          <p:spTgt spid="115"/>
                                        </p:tgtEl>
                                      </p:cBhvr>
                                    </p:animEffect>
                                    <p:set>
                                      <p:cBhvr>
                                        <p:cTn id="174" dur="1" fill="hold">
                                          <p:stCondLst>
                                            <p:cond delay="1999"/>
                                          </p:stCondLst>
                                        </p:cTn>
                                        <p:tgtEl>
                                          <p:spTgt spid="11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grpId="0" nodeType="click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wipe(down)">
                                      <p:cBhvr>
                                        <p:cTn id="179" dur="145">
                                          <p:stCondLst>
                                            <p:cond delay="0"/>
                                          </p:stCondLst>
                                        </p:cTn>
                                        <p:tgtEl>
                                          <p:spTgt spid="63"/>
                                        </p:tgtEl>
                                      </p:cBhvr>
                                    </p:animEffect>
                                    <p:anim calcmode="lin" valueType="num">
                                      <p:cBhvr>
                                        <p:cTn id="180" dur="456"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81" dur="16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82" dur="166" tmFilter="0, 0; 0.125,0.2665; 0.25,0.4; 0.375,0.465; 0.5,0.5;  0.625,0.535; 0.75,0.6; 0.875,0.7335; 1,1">
                                          <p:stCondLst>
                                            <p:cond delay="166"/>
                                          </p:stCondLst>
                                        </p:cTn>
                                        <p:tgtEl>
                                          <p:spTgt spid="63"/>
                                        </p:tgtEl>
                                        <p:attrNameLst>
                                          <p:attrName>ppt_y</p:attrName>
                                        </p:attrNameLst>
                                      </p:cBhvr>
                                      <p:tavLst>
                                        <p:tav tm="0" fmla="#ppt_y-sin(pi*$)/9">
                                          <p:val>
                                            <p:fltVal val="0"/>
                                          </p:val>
                                        </p:tav>
                                        <p:tav tm="100000">
                                          <p:val>
                                            <p:fltVal val="1"/>
                                          </p:val>
                                        </p:tav>
                                      </p:tavLst>
                                    </p:anim>
                                    <p:anim calcmode="lin" valueType="num">
                                      <p:cBhvr>
                                        <p:cTn id="183" dur="83" tmFilter="0, 0; 0.125,0.2665; 0.25,0.4; 0.375,0.465; 0.5,0.5;  0.625,0.535; 0.75,0.6; 0.875,0.7335; 1,1">
                                          <p:stCondLst>
                                            <p:cond delay="331"/>
                                          </p:stCondLst>
                                        </p:cTn>
                                        <p:tgtEl>
                                          <p:spTgt spid="63"/>
                                        </p:tgtEl>
                                        <p:attrNameLst>
                                          <p:attrName>ppt_y</p:attrName>
                                        </p:attrNameLst>
                                      </p:cBhvr>
                                      <p:tavLst>
                                        <p:tav tm="0" fmla="#ppt_y-sin(pi*$)/27">
                                          <p:val>
                                            <p:fltVal val="0"/>
                                          </p:val>
                                        </p:tav>
                                        <p:tav tm="100000">
                                          <p:val>
                                            <p:fltVal val="1"/>
                                          </p:val>
                                        </p:tav>
                                      </p:tavLst>
                                    </p:anim>
                                    <p:anim calcmode="lin" valueType="num">
                                      <p:cBhvr>
                                        <p:cTn id="184" dur="41" tmFilter="0, 0; 0.125,0.2665; 0.25,0.4; 0.375,0.465; 0.5,0.5;  0.625,0.535; 0.75,0.6; 0.875,0.7335; 1,1">
                                          <p:stCondLst>
                                            <p:cond delay="414"/>
                                          </p:stCondLst>
                                        </p:cTn>
                                        <p:tgtEl>
                                          <p:spTgt spid="63"/>
                                        </p:tgtEl>
                                        <p:attrNameLst>
                                          <p:attrName>ppt_y</p:attrName>
                                        </p:attrNameLst>
                                      </p:cBhvr>
                                      <p:tavLst>
                                        <p:tav tm="0" fmla="#ppt_y-sin(pi*$)/81">
                                          <p:val>
                                            <p:fltVal val="0"/>
                                          </p:val>
                                        </p:tav>
                                        <p:tav tm="100000">
                                          <p:val>
                                            <p:fltVal val="1"/>
                                          </p:val>
                                        </p:tav>
                                      </p:tavLst>
                                    </p:anim>
                                    <p:animScale>
                                      <p:cBhvr>
                                        <p:cTn id="185" dur="7">
                                          <p:stCondLst>
                                            <p:cond delay="163"/>
                                          </p:stCondLst>
                                        </p:cTn>
                                        <p:tgtEl>
                                          <p:spTgt spid="63"/>
                                        </p:tgtEl>
                                      </p:cBhvr>
                                      <p:to x="100000" y="60000"/>
                                    </p:animScale>
                                    <p:animScale>
                                      <p:cBhvr>
                                        <p:cTn id="186" dur="42" decel="50000">
                                          <p:stCondLst>
                                            <p:cond delay="169"/>
                                          </p:stCondLst>
                                        </p:cTn>
                                        <p:tgtEl>
                                          <p:spTgt spid="63"/>
                                        </p:tgtEl>
                                      </p:cBhvr>
                                      <p:to x="100000" y="100000"/>
                                    </p:animScale>
                                    <p:animScale>
                                      <p:cBhvr>
                                        <p:cTn id="187" dur="7">
                                          <p:stCondLst>
                                            <p:cond delay="328"/>
                                          </p:stCondLst>
                                        </p:cTn>
                                        <p:tgtEl>
                                          <p:spTgt spid="63"/>
                                        </p:tgtEl>
                                      </p:cBhvr>
                                      <p:to x="100000" y="80000"/>
                                    </p:animScale>
                                    <p:animScale>
                                      <p:cBhvr>
                                        <p:cTn id="188" dur="42" decel="50000">
                                          <p:stCondLst>
                                            <p:cond delay="335"/>
                                          </p:stCondLst>
                                        </p:cTn>
                                        <p:tgtEl>
                                          <p:spTgt spid="63"/>
                                        </p:tgtEl>
                                      </p:cBhvr>
                                      <p:to x="100000" y="100000"/>
                                    </p:animScale>
                                    <p:animScale>
                                      <p:cBhvr>
                                        <p:cTn id="189" dur="7">
                                          <p:stCondLst>
                                            <p:cond delay="411"/>
                                          </p:stCondLst>
                                        </p:cTn>
                                        <p:tgtEl>
                                          <p:spTgt spid="63"/>
                                        </p:tgtEl>
                                      </p:cBhvr>
                                      <p:to x="100000" y="90000"/>
                                    </p:animScale>
                                    <p:animScale>
                                      <p:cBhvr>
                                        <p:cTn id="190" dur="42" decel="50000">
                                          <p:stCondLst>
                                            <p:cond delay="417"/>
                                          </p:stCondLst>
                                        </p:cTn>
                                        <p:tgtEl>
                                          <p:spTgt spid="63"/>
                                        </p:tgtEl>
                                      </p:cBhvr>
                                      <p:to x="100000" y="100000"/>
                                    </p:animScale>
                                    <p:animScale>
                                      <p:cBhvr>
                                        <p:cTn id="191" dur="7">
                                          <p:stCondLst>
                                            <p:cond delay="452"/>
                                          </p:stCondLst>
                                        </p:cTn>
                                        <p:tgtEl>
                                          <p:spTgt spid="63"/>
                                        </p:tgtEl>
                                      </p:cBhvr>
                                      <p:to x="100000" y="95000"/>
                                    </p:animScale>
                                    <p:animScale>
                                      <p:cBhvr>
                                        <p:cTn id="192" dur="42" decel="50000">
                                          <p:stCondLst>
                                            <p:cond delay="459"/>
                                          </p:stCondLst>
                                        </p:cTn>
                                        <p:tgtEl>
                                          <p:spTgt spid="63"/>
                                        </p:tgtEl>
                                      </p:cBhvr>
                                      <p:to x="100000" y="100000"/>
                                    </p:animScale>
                                  </p:childTnLst>
                                </p:cTn>
                              </p:par>
                            </p:childTnLst>
                          </p:cTn>
                        </p:par>
                      </p:childTnLst>
                    </p:cTn>
                  </p:par>
                  <p:par>
                    <p:cTn id="193" fill="hold">
                      <p:stCondLst>
                        <p:cond delay="indefinite"/>
                      </p:stCondLst>
                      <p:childTnLst>
                        <p:par>
                          <p:cTn id="194" fill="hold">
                            <p:stCondLst>
                              <p:cond delay="0"/>
                            </p:stCondLst>
                            <p:childTnLst>
                              <p:par>
                                <p:cTn id="195" presetID="27" presetClass="entr" presetSubtype="0" fill="hold" nodeType="clickEffect">
                                  <p:stCondLst>
                                    <p:cond delay="0"/>
                                  </p:stCondLst>
                                  <p:iterate type="lt">
                                    <p:tmPct val="50000"/>
                                  </p:iterate>
                                  <p:childTnLst>
                                    <p:set>
                                      <p:cBhvr>
                                        <p:cTn id="196" dur="1" fill="hold">
                                          <p:stCondLst>
                                            <p:cond delay="0"/>
                                          </p:stCondLst>
                                        </p:cTn>
                                        <p:tgtEl>
                                          <p:spTgt spid="59">
                                            <p:txEl>
                                              <p:pRg st="0" end="0"/>
                                            </p:txEl>
                                          </p:spTgt>
                                        </p:tgtEl>
                                        <p:attrNameLst>
                                          <p:attrName>style.visibility</p:attrName>
                                        </p:attrNameLst>
                                      </p:cBhvr>
                                      <p:to>
                                        <p:strVal val="visible"/>
                                      </p:to>
                                    </p:set>
                                    <p:anim calcmode="discrete" valueType="clr">
                                      <p:cBhvr override="childStyle">
                                        <p:cTn id="197" dur="80"/>
                                        <p:tgtEl>
                                          <p:spTgt spid="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8" dur="80"/>
                                        <p:tgtEl>
                                          <p:spTgt spid="59">
                                            <p:txEl>
                                              <p:pRg st="0" end="0"/>
                                            </p:txEl>
                                          </p:spTgt>
                                        </p:tgtEl>
                                        <p:attrNameLst>
                                          <p:attrName>fillcolor</p:attrName>
                                        </p:attrNameLst>
                                      </p:cBhvr>
                                      <p:tavLst>
                                        <p:tav tm="0">
                                          <p:val>
                                            <p:clrVal>
                                              <a:schemeClr val="accent2"/>
                                            </p:clrVal>
                                          </p:val>
                                        </p:tav>
                                        <p:tav tm="50000">
                                          <p:val>
                                            <p:clrVal>
                                              <a:schemeClr val="hlink"/>
                                            </p:clrVal>
                                          </p:val>
                                        </p:tav>
                                      </p:tavLst>
                                    </p:anim>
                                    <p:set>
                                      <p:cBhvr>
                                        <p:cTn id="199" dur="80"/>
                                        <p:tgtEl>
                                          <p:spTgt spid="59">
                                            <p:txEl>
                                              <p:pRg st="0" end="0"/>
                                            </p:txEl>
                                          </p:spTgt>
                                        </p:tgtEl>
                                        <p:attrNameLst>
                                          <p:attrName>fill.type</p:attrName>
                                        </p:attrNameLst>
                                      </p:cBhvr>
                                      <p:to>
                                        <p:strVal val="solid"/>
                                      </p:to>
                                    </p:set>
                                  </p:childTnLst>
                                </p:cTn>
                              </p:par>
                            </p:childTnLst>
                          </p:cTn>
                        </p:par>
                      </p:childTnLst>
                    </p:cTn>
                  </p:par>
                  <p:par>
                    <p:cTn id="200" fill="hold">
                      <p:stCondLst>
                        <p:cond delay="indefinite"/>
                      </p:stCondLst>
                      <p:childTnLst>
                        <p:par>
                          <p:cTn id="201" fill="hold">
                            <p:stCondLst>
                              <p:cond delay="0"/>
                            </p:stCondLst>
                            <p:childTnLst>
                              <p:par>
                                <p:cTn id="202" presetID="27" presetClass="entr" presetSubtype="0" fill="hold" nodeType="clickEffect">
                                  <p:stCondLst>
                                    <p:cond delay="0"/>
                                  </p:stCondLst>
                                  <p:iterate type="lt">
                                    <p:tmPct val="50000"/>
                                  </p:iterate>
                                  <p:childTnLst>
                                    <p:set>
                                      <p:cBhvr>
                                        <p:cTn id="203" dur="1" fill="hold">
                                          <p:stCondLst>
                                            <p:cond delay="0"/>
                                          </p:stCondLst>
                                        </p:cTn>
                                        <p:tgtEl>
                                          <p:spTgt spid="59">
                                            <p:txEl>
                                              <p:pRg st="1" end="1"/>
                                            </p:txEl>
                                          </p:spTgt>
                                        </p:tgtEl>
                                        <p:attrNameLst>
                                          <p:attrName>style.visibility</p:attrName>
                                        </p:attrNameLst>
                                      </p:cBhvr>
                                      <p:to>
                                        <p:strVal val="visible"/>
                                      </p:to>
                                    </p:set>
                                    <p:anim calcmode="discrete" valueType="clr">
                                      <p:cBhvr override="childStyle">
                                        <p:cTn id="204" dur="80"/>
                                        <p:tgtEl>
                                          <p:spTgt spid="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5" dur="80"/>
                                        <p:tgtEl>
                                          <p:spTgt spid="59">
                                            <p:txEl>
                                              <p:pRg st="1" end="1"/>
                                            </p:txEl>
                                          </p:spTgt>
                                        </p:tgtEl>
                                        <p:attrNameLst>
                                          <p:attrName>fillcolor</p:attrName>
                                        </p:attrNameLst>
                                      </p:cBhvr>
                                      <p:tavLst>
                                        <p:tav tm="0">
                                          <p:val>
                                            <p:clrVal>
                                              <a:schemeClr val="accent2"/>
                                            </p:clrVal>
                                          </p:val>
                                        </p:tav>
                                        <p:tav tm="50000">
                                          <p:val>
                                            <p:clrVal>
                                              <a:schemeClr val="hlink"/>
                                            </p:clrVal>
                                          </p:val>
                                        </p:tav>
                                      </p:tavLst>
                                    </p:anim>
                                    <p:set>
                                      <p:cBhvr>
                                        <p:cTn id="206" dur="80"/>
                                        <p:tgtEl>
                                          <p:spTgt spid="59">
                                            <p:txEl>
                                              <p:pRg st="1" end="1"/>
                                            </p:txEl>
                                          </p:spTgt>
                                        </p:tgtEl>
                                        <p:attrNameLst>
                                          <p:attrName>fill.type</p:attrName>
                                        </p:attrNameLst>
                                      </p:cBhvr>
                                      <p:to>
                                        <p:strVal val="solid"/>
                                      </p:to>
                                    </p:set>
                                  </p:childTnLst>
                                </p:cTn>
                              </p:par>
                            </p:childTnLst>
                          </p:cTn>
                        </p:par>
                      </p:childTnLst>
                    </p:cTn>
                  </p:par>
                  <p:par>
                    <p:cTn id="207" fill="hold">
                      <p:stCondLst>
                        <p:cond delay="indefinite"/>
                      </p:stCondLst>
                      <p:childTnLst>
                        <p:par>
                          <p:cTn id="208" fill="hold">
                            <p:stCondLst>
                              <p:cond delay="0"/>
                            </p:stCondLst>
                            <p:childTnLst>
                              <p:par>
                                <p:cTn id="209" presetID="27" presetClass="entr" presetSubtype="0" fill="hold" nodeType="clickEffect">
                                  <p:stCondLst>
                                    <p:cond delay="0"/>
                                  </p:stCondLst>
                                  <p:iterate type="lt">
                                    <p:tmPct val="50000"/>
                                  </p:iterate>
                                  <p:childTnLst>
                                    <p:set>
                                      <p:cBhvr>
                                        <p:cTn id="210" dur="1" fill="hold">
                                          <p:stCondLst>
                                            <p:cond delay="0"/>
                                          </p:stCondLst>
                                        </p:cTn>
                                        <p:tgtEl>
                                          <p:spTgt spid="59">
                                            <p:txEl>
                                              <p:pRg st="2" end="2"/>
                                            </p:txEl>
                                          </p:spTgt>
                                        </p:tgtEl>
                                        <p:attrNameLst>
                                          <p:attrName>style.visibility</p:attrName>
                                        </p:attrNameLst>
                                      </p:cBhvr>
                                      <p:to>
                                        <p:strVal val="visible"/>
                                      </p:to>
                                    </p:set>
                                    <p:anim calcmode="discrete" valueType="clr">
                                      <p:cBhvr override="childStyle">
                                        <p:cTn id="211" dur="80"/>
                                        <p:tgtEl>
                                          <p:spTgt spid="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2" dur="80"/>
                                        <p:tgtEl>
                                          <p:spTgt spid="59">
                                            <p:txEl>
                                              <p:pRg st="2" end="2"/>
                                            </p:txEl>
                                          </p:spTgt>
                                        </p:tgtEl>
                                        <p:attrNameLst>
                                          <p:attrName>fillcolor</p:attrName>
                                        </p:attrNameLst>
                                      </p:cBhvr>
                                      <p:tavLst>
                                        <p:tav tm="0">
                                          <p:val>
                                            <p:clrVal>
                                              <a:schemeClr val="accent2"/>
                                            </p:clrVal>
                                          </p:val>
                                        </p:tav>
                                        <p:tav tm="50000">
                                          <p:val>
                                            <p:clrVal>
                                              <a:schemeClr val="hlink"/>
                                            </p:clrVal>
                                          </p:val>
                                        </p:tav>
                                      </p:tavLst>
                                    </p:anim>
                                    <p:set>
                                      <p:cBhvr>
                                        <p:cTn id="213" dur="80"/>
                                        <p:tgtEl>
                                          <p:spTgt spid="59">
                                            <p:txEl>
                                              <p:pRg st="2" end="2"/>
                                            </p:txEl>
                                          </p:spTgt>
                                        </p:tgtEl>
                                        <p:attrNameLst>
                                          <p:attrName>fill.type</p:attrName>
                                        </p:attrNameLst>
                                      </p:cBhvr>
                                      <p:to>
                                        <p:strVal val="solid"/>
                                      </p:to>
                                    </p:set>
                                  </p:childTnLst>
                                </p:cTn>
                              </p:par>
                            </p:childTnLst>
                          </p:cTn>
                        </p:par>
                      </p:childTnLst>
                    </p:cTn>
                  </p:par>
                  <p:par>
                    <p:cTn id="214" fill="hold">
                      <p:stCondLst>
                        <p:cond delay="indefinite"/>
                      </p:stCondLst>
                      <p:childTnLst>
                        <p:par>
                          <p:cTn id="215" fill="hold">
                            <p:stCondLst>
                              <p:cond delay="0"/>
                            </p:stCondLst>
                            <p:childTnLst>
                              <p:par>
                                <p:cTn id="216" presetID="26" presetClass="entr" presetSubtype="0" fill="hold" grpId="0" nodeType="clickEffect">
                                  <p:stCondLst>
                                    <p:cond delay="0"/>
                                  </p:stCondLst>
                                  <p:childTnLst>
                                    <p:set>
                                      <p:cBhvr>
                                        <p:cTn id="217" dur="1" fill="hold">
                                          <p:stCondLst>
                                            <p:cond delay="0"/>
                                          </p:stCondLst>
                                        </p:cTn>
                                        <p:tgtEl>
                                          <p:spTgt spid="61"/>
                                        </p:tgtEl>
                                        <p:attrNameLst>
                                          <p:attrName>style.visibility</p:attrName>
                                        </p:attrNameLst>
                                      </p:cBhvr>
                                      <p:to>
                                        <p:strVal val="visible"/>
                                      </p:to>
                                    </p:set>
                                    <p:animEffect transition="in" filter="wipe(down)">
                                      <p:cBhvr>
                                        <p:cTn id="218" dur="145">
                                          <p:stCondLst>
                                            <p:cond delay="0"/>
                                          </p:stCondLst>
                                        </p:cTn>
                                        <p:tgtEl>
                                          <p:spTgt spid="61"/>
                                        </p:tgtEl>
                                      </p:cBhvr>
                                    </p:animEffect>
                                    <p:anim calcmode="lin" valueType="num">
                                      <p:cBhvr>
                                        <p:cTn id="219" dur="456"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20" dur="166"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21" dur="166" tmFilter="0, 0; 0.125,0.2665; 0.25,0.4; 0.375,0.465; 0.5,0.5;  0.625,0.535; 0.75,0.6; 0.875,0.7335; 1,1">
                                          <p:stCondLst>
                                            <p:cond delay="166"/>
                                          </p:stCondLst>
                                        </p:cTn>
                                        <p:tgtEl>
                                          <p:spTgt spid="61"/>
                                        </p:tgtEl>
                                        <p:attrNameLst>
                                          <p:attrName>ppt_y</p:attrName>
                                        </p:attrNameLst>
                                      </p:cBhvr>
                                      <p:tavLst>
                                        <p:tav tm="0" fmla="#ppt_y-sin(pi*$)/9">
                                          <p:val>
                                            <p:fltVal val="0"/>
                                          </p:val>
                                        </p:tav>
                                        <p:tav tm="100000">
                                          <p:val>
                                            <p:fltVal val="1"/>
                                          </p:val>
                                        </p:tav>
                                      </p:tavLst>
                                    </p:anim>
                                    <p:anim calcmode="lin" valueType="num">
                                      <p:cBhvr>
                                        <p:cTn id="222" dur="83" tmFilter="0, 0; 0.125,0.2665; 0.25,0.4; 0.375,0.465; 0.5,0.5;  0.625,0.535; 0.75,0.6; 0.875,0.7335; 1,1">
                                          <p:stCondLst>
                                            <p:cond delay="331"/>
                                          </p:stCondLst>
                                        </p:cTn>
                                        <p:tgtEl>
                                          <p:spTgt spid="61"/>
                                        </p:tgtEl>
                                        <p:attrNameLst>
                                          <p:attrName>ppt_y</p:attrName>
                                        </p:attrNameLst>
                                      </p:cBhvr>
                                      <p:tavLst>
                                        <p:tav tm="0" fmla="#ppt_y-sin(pi*$)/27">
                                          <p:val>
                                            <p:fltVal val="0"/>
                                          </p:val>
                                        </p:tav>
                                        <p:tav tm="100000">
                                          <p:val>
                                            <p:fltVal val="1"/>
                                          </p:val>
                                        </p:tav>
                                      </p:tavLst>
                                    </p:anim>
                                    <p:anim calcmode="lin" valueType="num">
                                      <p:cBhvr>
                                        <p:cTn id="223" dur="41" tmFilter="0, 0; 0.125,0.2665; 0.25,0.4; 0.375,0.465; 0.5,0.5;  0.625,0.535; 0.75,0.6; 0.875,0.7335; 1,1">
                                          <p:stCondLst>
                                            <p:cond delay="414"/>
                                          </p:stCondLst>
                                        </p:cTn>
                                        <p:tgtEl>
                                          <p:spTgt spid="61"/>
                                        </p:tgtEl>
                                        <p:attrNameLst>
                                          <p:attrName>ppt_y</p:attrName>
                                        </p:attrNameLst>
                                      </p:cBhvr>
                                      <p:tavLst>
                                        <p:tav tm="0" fmla="#ppt_y-sin(pi*$)/81">
                                          <p:val>
                                            <p:fltVal val="0"/>
                                          </p:val>
                                        </p:tav>
                                        <p:tav tm="100000">
                                          <p:val>
                                            <p:fltVal val="1"/>
                                          </p:val>
                                        </p:tav>
                                      </p:tavLst>
                                    </p:anim>
                                    <p:animScale>
                                      <p:cBhvr>
                                        <p:cTn id="224" dur="7">
                                          <p:stCondLst>
                                            <p:cond delay="163"/>
                                          </p:stCondLst>
                                        </p:cTn>
                                        <p:tgtEl>
                                          <p:spTgt spid="61"/>
                                        </p:tgtEl>
                                      </p:cBhvr>
                                      <p:to x="100000" y="60000"/>
                                    </p:animScale>
                                    <p:animScale>
                                      <p:cBhvr>
                                        <p:cTn id="225" dur="42" decel="50000">
                                          <p:stCondLst>
                                            <p:cond delay="169"/>
                                          </p:stCondLst>
                                        </p:cTn>
                                        <p:tgtEl>
                                          <p:spTgt spid="61"/>
                                        </p:tgtEl>
                                      </p:cBhvr>
                                      <p:to x="100000" y="100000"/>
                                    </p:animScale>
                                    <p:animScale>
                                      <p:cBhvr>
                                        <p:cTn id="226" dur="7">
                                          <p:stCondLst>
                                            <p:cond delay="328"/>
                                          </p:stCondLst>
                                        </p:cTn>
                                        <p:tgtEl>
                                          <p:spTgt spid="61"/>
                                        </p:tgtEl>
                                      </p:cBhvr>
                                      <p:to x="100000" y="80000"/>
                                    </p:animScale>
                                    <p:animScale>
                                      <p:cBhvr>
                                        <p:cTn id="227" dur="42" decel="50000">
                                          <p:stCondLst>
                                            <p:cond delay="335"/>
                                          </p:stCondLst>
                                        </p:cTn>
                                        <p:tgtEl>
                                          <p:spTgt spid="61"/>
                                        </p:tgtEl>
                                      </p:cBhvr>
                                      <p:to x="100000" y="100000"/>
                                    </p:animScale>
                                    <p:animScale>
                                      <p:cBhvr>
                                        <p:cTn id="228" dur="7">
                                          <p:stCondLst>
                                            <p:cond delay="411"/>
                                          </p:stCondLst>
                                        </p:cTn>
                                        <p:tgtEl>
                                          <p:spTgt spid="61"/>
                                        </p:tgtEl>
                                      </p:cBhvr>
                                      <p:to x="100000" y="90000"/>
                                    </p:animScale>
                                    <p:animScale>
                                      <p:cBhvr>
                                        <p:cTn id="229" dur="42" decel="50000">
                                          <p:stCondLst>
                                            <p:cond delay="417"/>
                                          </p:stCondLst>
                                        </p:cTn>
                                        <p:tgtEl>
                                          <p:spTgt spid="61"/>
                                        </p:tgtEl>
                                      </p:cBhvr>
                                      <p:to x="100000" y="100000"/>
                                    </p:animScale>
                                    <p:animScale>
                                      <p:cBhvr>
                                        <p:cTn id="230" dur="7">
                                          <p:stCondLst>
                                            <p:cond delay="452"/>
                                          </p:stCondLst>
                                        </p:cTn>
                                        <p:tgtEl>
                                          <p:spTgt spid="61"/>
                                        </p:tgtEl>
                                      </p:cBhvr>
                                      <p:to x="100000" y="95000"/>
                                    </p:animScale>
                                    <p:animScale>
                                      <p:cBhvr>
                                        <p:cTn id="231" dur="42" decel="50000">
                                          <p:stCondLst>
                                            <p:cond delay="459"/>
                                          </p:stCondLst>
                                        </p:cTn>
                                        <p:tgtEl>
                                          <p:spTgt spid="61"/>
                                        </p:tgtEl>
                                      </p:cBhvr>
                                      <p:to x="100000" y="100000"/>
                                    </p:animScale>
                                  </p:childTnLst>
                                </p:cTn>
                              </p:par>
                            </p:childTnLst>
                          </p:cTn>
                        </p:par>
                      </p:childTnLst>
                    </p:cTn>
                  </p:par>
                  <p:par>
                    <p:cTn id="232" fill="hold">
                      <p:stCondLst>
                        <p:cond delay="indefinite"/>
                      </p:stCondLst>
                      <p:childTnLst>
                        <p:par>
                          <p:cTn id="233" fill="hold">
                            <p:stCondLst>
                              <p:cond delay="0"/>
                            </p:stCondLst>
                            <p:childTnLst>
                              <p:par>
                                <p:cTn id="234" presetID="26" presetClass="entr" presetSubtype="0" fill="hold" nodeType="clickEffect">
                                  <p:stCondLst>
                                    <p:cond delay="0"/>
                                  </p:stCondLst>
                                  <p:iterate type="lt">
                                    <p:tmPct val="0"/>
                                  </p:iterate>
                                  <p:childTnLst>
                                    <p:set>
                                      <p:cBhvr>
                                        <p:cTn id="235" dur="1" fill="hold">
                                          <p:stCondLst>
                                            <p:cond delay="0"/>
                                          </p:stCondLst>
                                        </p:cTn>
                                        <p:tgtEl>
                                          <p:spTgt spid="60">
                                            <p:txEl>
                                              <p:pRg st="0" end="0"/>
                                            </p:txEl>
                                          </p:spTgt>
                                        </p:tgtEl>
                                        <p:attrNameLst>
                                          <p:attrName>style.visibility</p:attrName>
                                        </p:attrNameLst>
                                      </p:cBhvr>
                                      <p:to>
                                        <p:strVal val="visible"/>
                                      </p:to>
                                    </p:set>
                                    <p:animEffect transition="in" filter="wipe(down)">
                                      <p:cBhvr>
                                        <p:cTn id="236" dur="580">
                                          <p:stCondLst>
                                            <p:cond delay="0"/>
                                          </p:stCondLst>
                                        </p:cTn>
                                        <p:tgtEl>
                                          <p:spTgt spid="60">
                                            <p:txEl>
                                              <p:pRg st="0" end="0"/>
                                            </p:txEl>
                                          </p:spTgt>
                                        </p:tgtEl>
                                      </p:cBhvr>
                                    </p:animEffect>
                                    <p:anim calcmode="lin" valueType="num">
                                      <p:cBhvr>
                                        <p:cTn id="237" dur="1822" tmFilter="0,0; 0.14,0.36; 0.43,0.73; 0.71,0.91; 1.0,1.0">
                                          <p:stCondLst>
                                            <p:cond delay="0"/>
                                          </p:stCondLst>
                                        </p:cTn>
                                        <p:tgtEl>
                                          <p:spTgt spid="60">
                                            <p:txEl>
                                              <p:pRg st="0" end="0"/>
                                            </p:txEl>
                                          </p:spTgt>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60">
                                            <p:txEl>
                                              <p:pRg st="0" end="0"/>
                                            </p:txEl>
                                          </p:spTgt>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60">
                                            <p:txEl>
                                              <p:pRg st="0" end="0"/>
                                            </p:txEl>
                                          </p:spTgt>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60">
                                            <p:txEl>
                                              <p:pRg st="0" end="0"/>
                                            </p:txEl>
                                          </p:spTgt>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60">
                                            <p:txEl>
                                              <p:pRg st="0" end="0"/>
                                            </p:txEl>
                                          </p:spTgt>
                                        </p:tgtEl>
                                        <p:attrNameLst>
                                          <p:attrName>ppt_y</p:attrName>
                                        </p:attrNameLst>
                                      </p:cBhvr>
                                      <p:tavLst>
                                        <p:tav tm="0" fmla="#ppt_y-sin(pi*$)/81">
                                          <p:val>
                                            <p:fltVal val="0"/>
                                          </p:val>
                                        </p:tav>
                                        <p:tav tm="100000">
                                          <p:val>
                                            <p:fltVal val="1"/>
                                          </p:val>
                                        </p:tav>
                                      </p:tavLst>
                                    </p:anim>
                                    <p:animScale>
                                      <p:cBhvr>
                                        <p:cTn id="242" dur="26">
                                          <p:stCondLst>
                                            <p:cond delay="650"/>
                                          </p:stCondLst>
                                        </p:cTn>
                                        <p:tgtEl>
                                          <p:spTgt spid="60">
                                            <p:txEl>
                                              <p:pRg st="0" end="0"/>
                                            </p:txEl>
                                          </p:spTgt>
                                        </p:tgtEl>
                                      </p:cBhvr>
                                      <p:to x="100000" y="60000"/>
                                    </p:animScale>
                                    <p:animScale>
                                      <p:cBhvr>
                                        <p:cTn id="243" dur="166" decel="50000">
                                          <p:stCondLst>
                                            <p:cond delay="676"/>
                                          </p:stCondLst>
                                        </p:cTn>
                                        <p:tgtEl>
                                          <p:spTgt spid="60">
                                            <p:txEl>
                                              <p:pRg st="0" end="0"/>
                                            </p:txEl>
                                          </p:spTgt>
                                        </p:tgtEl>
                                      </p:cBhvr>
                                      <p:to x="100000" y="100000"/>
                                    </p:animScale>
                                    <p:animScale>
                                      <p:cBhvr>
                                        <p:cTn id="244" dur="26">
                                          <p:stCondLst>
                                            <p:cond delay="1312"/>
                                          </p:stCondLst>
                                        </p:cTn>
                                        <p:tgtEl>
                                          <p:spTgt spid="60">
                                            <p:txEl>
                                              <p:pRg st="0" end="0"/>
                                            </p:txEl>
                                          </p:spTgt>
                                        </p:tgtEl>
                                      </p:cBhvr>
                                      <p:to x="100000" y="80000"/>
                                    </p:animScale>
                                    <p:animScale>
                                      <p:cBhvr>
                                        <p:cTn id="245" dur="166" decel="50000">
                                          <p:stCondLst>
                                            <p:cond delay="1338"/>
                                          </p:stCondLst>
                                        </p:cTn>
                                        <p:tgtEl>
                                          <p:spTgt spid="60">
                                            <p:txEl>
                                              <p:pRg st="0" end="0"/>
                                            </p:txEl>
                                          </p:spTgt>
                                        </p:tgtEl>
                                      </p:cBhvr>
                                      <p:to x="100000" y="100000"/>
                                    </p:animScale>
                                    <p:animScale>
                                      <p:cBhvr>
                                        <p:cTn id="246" dur="26">
                                          <p:stCondLst>
                                            <p:cond delay="1642"/>
                                          </p:stCondLst>
                                        </p:cTn>
                                        <p:tgtEl>
                                          <p:spTgt spid="60">
                                            <p:txEl>
                                              <p:pRg st="0" end="0"/>
                                            </p:txEl>
                                          </p:spTgt>
                                        </p:tgtEl>
                                      </p:cBhvr>
                                      <p:to x="100000" y="90000"/>
                                    </p:animScale>
                                    <p:animScale>
                                      <p:cBhvr>
                                        <p:cTn id="247" dur="166" decel="50000">
                                          <p:stCondLst>
                                            <p:cond delay="1668"/>
                                          </p:stCondLst>
                                        </p:cTn>
                                        <p:tgtEl>
                                          <p:spTgt spid="60">
                                            <p:txEl>
                                              <p:pRg st="0" end="0"/>
                                            </p:txEl>
                                          </p:spTgt>
                                        </p:tgtEl>
                                      </p:cBhvr>
                                      <p:to x="100000" y="100000"/>
                                    </p:animScale>
                                    <p:animScale>
                                      <p:cBhvr>
                                        <p:cTn id="248" dur="26">
                                          <p:stCondLst>
                                            <p:cond delay="1808"/>
                                          </p:stCondLst>
                                        </p:cTn>
                                        <p:tgtEl>
                                          <p:spTgt spid="60">
                                            <p:txEl>
                                              <p:pRg st="0" end="0"/>
                                            </p:txEl>
                                          </p:spTgt>
                                        </p:tgtEl>
                                      </p:cBhvr>
                                      <p:to x="100000" y="95000"/>
                                    </p:animScale>
                                    <p:animScale>
                                      <p:cBhvr>
                                        <p:cTn id="249" dur="166" decel="50000">
                                          <p:stCondLst>
                                            <p:cond delay="1834"/>
                                          </p:stCondLst>
                                        </p:cTn>
                                        <p:tgtEl>
                                          <p:spTgt spid="60">
                                            <p:txEl>
                                              <p:pRg st="0" end="0"/>
                                            </p:txEl>
                                          </p:spTgt>
                                        </p:tgtEl>
                                      </p:cBhvr>
                                      <p:to x="100000" y="100000"/>
                                    </p:animScale>
                                  </p:childTnLst>
                                </p:cTn>
                              </p:par>
                            </p:childTnLst>
                          </p:cTn>
                        </p:par>
                      </p:childTnLst>
                    </p:cTn>
                  </p:par>
                  <p:par>
                    <p:cTn id="250" fill="hold">
                      <p:stCondLst>
                        <p:cond delay="indefinite"/>
                      </p:stCondLst>
                      <p:childTnLst>
                        <p:par>
                          <p:cTn id="251" fill="hold">
                            <p:stCondLst>
                              <p:cond delay="0"/>
                            </p:stCondLst>
                            <p:childTnLst>
                              <p:par>
                                <p:cTn id="252" presetID="26" presetClass="entr" presetSubtype="0" fill="hold" nodeType="clickEffect">
                                  <p:stCondLst>
                                    <p:cond delay="0"/>
                                  </p:stCondLst>
                                  <p:iterate type="lt">
                                    <p:tmPct val="0"/>
                                  </p:iterate>
                                  <p:childTnLst>
                                    <p:set>
                                      <p:cBhvr>
                                        <p:cTn id="253" dur="1" fill="hold">
                                          <p:stCondLst>
                                            <p:cond delay="0"/>
                                          </p:stCondLst>
                                        </p:cTn>
                                        <p:tgtEl>
                                          <p:spTgt spid="60">
                                            <p:txEl>
                                              <p:pRg st="1" end="1"/>
                                            </p:txEl>
                                          </p:spTgt>
                                        </p:tgtEl>
                                        <p:attrNameLst>
                                          <p:attrName>style.visibility</p:attrName>
                                        </p:attrNameLst>
                                      </p:cBhvr>
                                      <p:to>
                                        <p:strVal val="visible"/>
                                      </p:to>
                                    </p:set>
                                    <p:animEffect transition="in" filter="wipe(down)">
                                      <p:cBhvr>
                                        <p:cTn id="254" dur="580">
                                          <p:stCondLst>
                                            <p:cond delay="0"/>
                                          </p:stCondLst>
                                        </p:cTn>
                                        <p:tgtEl>
                                          <p:spTgt spid="60">
                                            <p:txEl>
                                              <p:pRg st="1" end="1"/>
                                            </p:txEl>
                                          </p:spTgt>
                                        </p:tgtEl>
                                      </p:cBhvr>
                                    </p:animEffect>
                                    <p:anim calcmode="lin" valueType="num">
                                      <p:cBhvr>
                                        <p:cTn id="255" dur="1822" tmFilter="0,0; 0.14,0.36; 0.43,0.73; 0.71,0.91; 1.0,1.0">
                                          <p:stCondLst>
                                            <p:cond delay="0"/>
                                          </p:stCondLst>
                                        </p:cTn>
                                        <p:tgtEl>
                                          <p:spTgt spid="60">
                                            <p:txEl>
                                              <p:pRg st="1" end="1"/>
                                            </p:txEl>
                                          </p:spTgt>
                                        </p:tgtEl>
                                        <p:attrNameLst>
                                          <p:attrName>ppt_x</p:attrName>
                                        </p:attrNameLst>
                                      </p:cBhvr>
                                      <p:tavLst>
                                        <p:tav tm="0">
                                          <p:val>
                                            <p:strVal val="#ppt_x-0.25"/>
                                          </p:val>
                                        </p:tav>
                                        <p:tav tm="100000">
                                          <p:val>
                                            <p:strVal val="#ppt_x"/>
                                          </p:val>
                                        </p:tav>
                                      </p:tavLst>
                                    </p:anim>
                                    <p:anim calcmode="lin" valueType="num">
                                      <p:cBhvr>
                                        <p:cTn id="256" dur="664" tmFilter="0.0,0.0; 0.25,0.07; 0.50,0.2; 0.75,0.467; 1.0,1.0">
                                          <p:stCondLst>
                                            <p:cond delay="0"/>
                                          </p:stCondLst>
                                        </p:cTn>
                                        <p:tgtEl>
                                          <p:spTgt spid="60">
                                            <p:txEl>
                                              <p:pRg st="1" end="1"/>
                                            </p:txEl>
                                          </p:spTgt>
                                        </p:tgtEl>
                                        <p:attrNameLst>
                                          <p:attrName>ppt_y</p:attrName>
                                        </p:attrNameLst>
                                      </p:cBhvr>
                                      <p:tavLst>
                                        <p:tav tm="0" fmla="#ppt_y-sin(pi*$)/3">
                                          <p:val>
                                            <p:fltVal val="0.5"/>
                                          </p:val>
                                        </p:tav>
                                        <p:tav tm="100000">
                                          <p:val>
                                            <p:fltVal val="1"/>
                                          </p:val>
                                        </p:tav>
                                      </p:tavLst>
                                    </p:anim>
                                    <p:anim calcmode="lin" valueType="num">
                                      <p:cBhvr>
                                        <p:cTn id="257" dur="664" tmFilter="0, 0; 0.125,0.2665; 0.25,0.4; 0.375,0.465; 0.5,0.5;  0.625,0.535; 0.75,0.6; 0.875,0.7335; 1,1">
                                          <p:stCondLst>
                                            <p:cond delay="664"/>
                                          </p:stCondLst>
                                        </p:cTn>
                                        <p:tgtEl>
                                          <p:spTgt spid="60">
                                            <p:txEl>
                                              <p:pRg st="1" end="1"/>
                                            </p:txEl>
                                          </p:spTgt>
                                        </p:tgtEl>
                                        <p:attrNameLst>
                                          <p:attrName>ppt_y</p:attrName>
                                        </p:attrNameLst>
                                      </p:cBhvr>
                                      <p:tavLst>
                                        <p:tav tm="0" fmla="#ppt_y-sin(pi*$)/9">
                                          <p:val>
                                            <p:fltVal val="0"/>
                                          </p:val>
                                        </p:tav>
                                        <p:tav tm="100000">
                                          <p:val>
                                            <p:fltVal val="1"/>
                                          </p:val>
                                        </p:tav>
                                      </p:tavLst>
                                    </p:anim>
                                    <p:anim calcmode="lin" valueType="num">
                                      <p:cBhvr>
                                        <p:cTn id="258" dur="332" tmFilter="0, 0; 0.125,0.2665; 0.25,0.4; 0.375,0.465; 0.5,0.5;  0.625,0.535; 0.75,0.6; 0.875,0.7335; 1,1">
                                          <p:stCondLst>
                                            <p:cond delay="1324"/>
                                          </p:stCondLst>
                                        </p:cTn>
                                        <p:tgtEl>
                                          <p:spTgt spid="60">
                                            <p:txEl>
                                              <p:pRg st="1" end="1"/>
                                            </p:txEl>
                                          </p:spTgt>
                                        </p:tgtEl>
                                        <p:attrNameLst>
                                          <p:attrName>ppt_y</p:attrName>
                                        </p:attrNameLst>
                                      </p:cBhvr>
                                      <p:tavLst>
                                        <p:tav tm="0" fmla="#ppt_y-sin(pi*$)/27">
                                          <p:val>
                                            <p:fltVal val="0"/>
                                          </p:val>
                                        </p:tav>
                                        <p:tav tm="100000">
                                          <p:val>
                                            <p:fltVal val="1"/>
                                          </p:val>
                                        </p:tav>
                                      </p:tavLst>
                                    </p:anim>
                                    <p:anim calcmode="lin" valueType="num">
                                      <p:cBhvr>
                                        <p:cTn id="259" dur="164" tmFilter="0, 0; 0.125,0.2665; 0.25,0.4; 0.375,0.465; 0.5,0.5;  0.625,0.535; 0.75,0.6; 0.875,0.7335; 1,1">
                                          <p:stCondLst>
                                            <p:cond delay="1656"/>
                                          </p:stCondLst>
                                        </p:cTn>
                                        <p:tgtEl>
                                          <p:spTgt spid="60">
                                            <p:txEl>
                                              <p:pRg st="1" end="1"/>
                                            </p:txEl>
                                          </p:spTgt>
                                        </p:tgtEl>
                                        <p:attrNameLst>
                                          <p:attrName>ppt_y</p:attrName>
                                        </p:attrNameLst>
                                      </p:cBhvr>
                                      <p:tavLst>
                                        <p:tav tm="0" fmla="#ppt_y-sin(pi*$)/81">
                                          <p:val>
                                            <p:fltVal val="0"/>
                                          </p:val>
                                        </p:tav>
                                        <p:tav tm="100000">
                                          <p:val>
                                            <p:fltVal val="1"/>
                                          </p:val>
                                        </p:tav>
                                      </p:tavLst>
                                    </p:anim>
                                    <p:animScale>
                                      <p:cBhvr>
                                        <p:cTn id="260" dur="26">
                                          <p:stCondLst>
                                            <p:cond delay="650"/>
                                          </p:stCondLst>
                                        </p:cTn>
                                        <p:tgtEl>
                                          <p:spTgt spid="60">
                                            <p:txEl>
                                              <p:pRg st="1" end="1"/>
                                            </p:txEl>
                                          </p:spTgt>
                                        </p:tgtEl>
                                      </p:cBhvr>
                                      <p:to x="100000" y="60000"/>
                                    </p:animScale>
                                    <p:animScale>
                                      <p:cBhvr>
                                        <p:cTn id="261" dur="166" decel="50000">
                                          <p:stCondLst>
                                            <p:cond delay="676"/>
                                          </p:stCondLst>
                                        </p:cTn>
                                        <p:tgtEl>
                                          <p:spTgt spid="60">
                                            <p:txEl>
                                              <p:pRg st="1" end="1"/>
                                            </p:txEl>
                                          </p:spTgt>
                                        </p:tgtEl>
                                      </p:cBhvr>
                                      <p:to x="100000" y="100000"/>
                                    </p:animScale>
                                    <p:animScale>
                                      <p:cBhvr>
                                        <p:cTn id="262" dur="26">
                                          <p:stCondLst>
                                            <p:cond delay="1312"/>
                                          </p:stCondLst>
                                        </p:cTn>
                                        <p:tgtEl>
                                          <p:spTgt spid="60">
                                            <p:txEl>
                                              <p:pRg st="1" end="1"/>
                                            </p:txEl>
                                          </p:spTgt>
                                        </p:tgtEl>
                                      </p:cBhvr>
                                      <p:to x="100000" y="80000"/>
                                    </p:animScale>
                                    <p:animScale>
                                      <p:cBhvr>
                                        <p:cTn id="263" dur="166" decel="50000">
                                          <p:stCondLst>
                                            <p:cond delay="1338"/>
                                          </p:stCondLst>
                                        </p:cTn>
                                        <p:tgtEl>
                                          <p:spTgt spid="60">
                                            <p:txEl>
                                              <p:pRg st="1" end="1"/>
                                            </p:txEl>
                                          </p:spTgt>
                                        </p:tgtEl>
                                      </p:cBhvr>
                                      <p:to x="100000" y="100000"/>
                                    </p:animScale>
                                    <p:animScale>
                                      <p:cBhvr>
                                        <p:cTn id="264" dur="26">
                                          <p:stCondLst>
                                            <p:cond delay="1642"/>
                                          </p:stCondLst>
                                        </p:cTn>
                                        <p:tgtEl>
                                          <p:spTgt spid="60">
                                            <p:txEl>
                                              <p:pRg st="1" end="1"/>
                                            </p:txEl>
                                          </p:spTgt>
                                        </p:tgtEl>
                                      </p:cBhvr>
                                      <p:to x="100000" y="90000"/>
                                    </p:animScale>
                                    <p:animScale>
                                      <p:cBhvr>
                                        <p:cTn id="265" dur="166" decel="50000">
                                          <p:stCondLst>
                                            <p:cond delay="1668"/>
                                          </p:stCondLst>
                                        </p:cTn>
                                        <p:tgtEl>
                                          <p:spTgt spid="60">
                                            <p:txEl>
                                              <p:pRg st="1" end="1"/>
                                            </p:txEl>
                                          </p:spTgt>
                                        </p:tgtEl>
                                      </p:cBhvr>
                                      <p:to x="100000" y="100000"/>
                                    </p:animScale>
                                    <p:animScale>
                                      <p:cBhvr>
                                        <p:cTn id="266" dur="26">
                                          <p:stCondLst>
                                            <p:cond delay="1808"/>
                                          </p:stCondLst>
                                        </p:cTn>
                                        <p:tgtEl>
                                          <p:spTgt spid="60">
                                            <p:txEl>
                                              <p:pRg st="1" end="1"/>
                                            </p:txEl>
                                          </p:spTgt>
                                        </p:tgtEl>
                                      </p:cBhvr>
                                      <p:to x="100000" y="95000"/>
                                    </p:animScale>
                                    <p:animScale>
                                      <p:cBhvr>
                                        <p:cTn id="267" dur="166" decel="50000">
                                          <p:stCondLst>
                                            <p:cond delay="1834"/>
                                          </p:stCondLst>
                                        </p:cTn>
                                        <p:tgtEl>
                                          <p:spTgt spid="60">
                                            <p:txEl>
                                              <p:pRg st="1" end="1"/>
                                            </p:txEl>
                                          </p:spTgt>
                                        </p:tgtEl>
                                      </p:cBhvr>
                                      <p:to x="100000" y="100000"/>
                                    </p:animScale>
                                  </p:childTnLst>
                                </p:cTn>
                              </p:par>
                            </p:childTnLst>
                          </p:cTn>
                        </p:par>
                      </p:childTnLst>
                    </p:cTn>
                  </p:par>
                  <p:par>
                    <p:cTn id="268" fill="hold">
                      <p:stCondLst>
                        <p:cond delay="indefinite"/>
                      </p:stCondLst>
                      <p:childTnLst>
                        <p:par>
                          <p:cTn id="269" fill="hold">
                            <p:stCondLst>
                              <p:cond delay="0"/>
                            </p:stCondLst>
                            <p:childTnLst>
                              <p:par>
                                <p:cTn id="270" presetID="35" presetClass="emph" presetSubtype="0" repeatCount="indefinite" fill="hold" grpId="0" nodeType="clickEffect">
                                  <p:stCondLst>
                                    <p:cond delay="0"/>
                                  </p:stCondLst>
                                  <p:iterate type="lt">
                                    <p:tmPct val="0"/>
                                  </p:iterate>
                                  <p:childTnLst>
                                    <p:anim calcmode="discrete" valueType="str">
                                      <p:cBhvr>
                                        <p:cTn id="271" dur="1000" fill="hold"/>
                                        <p:tgtEl>
                                          <p:spTgt spid="60">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272" fill="hold">
                      <p:stCondLst>
                        <p:cond delay="indefinite"/>
                      </p:stCondLst>
                      <p:childTnLst>
                        <p:par>
                          <p:cTn id="273" fill="hold">
                            <p:stCondLst>
                              <p:cond delay="0"/>
                            </p:stCondLst>
                            <p:childTnLst>
                              <p:par>
                                <p:cTn id="274" presetID="35" presetClass="emph" presetSubtype="0" repeatCount="indefinite" fill="hold" grpId="0" nodeType="clickEffect">
                                  <p:stCondLst>
                                    <p:cond delay="0"/>
                                  </p:stCondLst>
                                  <p:iterate type="lt">
                                    <p:tmPct val="0"/>
                                  </p:iterate>
                                  <p:childTnLst>
                                    <p:anim calcmode="discrete" valueType="str">
                                      <p:cBhvr>
                                        <p:cTn id="275" dur="1000" fill="hold"/>
                                        <p:tgtEl>
                                          <p:spTgt spid="60">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9882" grpId="0" animBg="1"/>
      <p:bldP spid="79932" grpId="0" animBg="1"/>
      <p:bldP spid="79935" grpId="0" animBg="1"/>
      <p:bldP spid="79937" grpId="0"/>
      <p:bldP spid="60" grpId="0" build="allAtOnce"/>
      <p:bldP spid="61" grpId="0" animBg="1"/>
      <p:bldP spid="75" grpId="0" animBg="1"/>
      <p:bldP spid="75" grpId="1" animBg="1"/>
      <p:bldP spid="8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87600" y="4072542"/>
            <a:ext cx="9272089" cy="892552"/>
          </a:xfrm>
          <a:prstGeom prst="rect">
            <a:avLst/>
          </a:prstGeom>
          <a:solidFill>
            <a:srgbClr val="FFFF00"/>
          </a:solidFill>
          <a:ln w="38100">
            <a:solidFill>
              <a:schemeClr val="tx1"/>
            </a:solidFill>
            <a:miter lim="800000"/>
            <a:headEnd/>
            <a:tailEnd/>
          </a:ln>
        </p:spPr>
        <p:txBody>
          <a:bodyPr wrap="none" anchor="ctr">
            <a:spAutoFit/>
          </a:bodyPr>
          <a:lstStyle/>
          <a:p>
            <a:pPr algn="ctr"/>
            <a:r>
              <a:rPr lang="eu-ES" sz="3200" dirty="0">
                <a:solidFill>
                  <a:schemeClr val="tx2"/>
                </a:solidFill>
                <a:latin typeface="Lucida Handwriting" pitchFamily="66" charset="0"/>
              </a:rPr>
              <a:t>INDAR</a:t>
            </a:r>
            <a:r>
              <a:rPr lang="eu-ES" sz="3200" dirty="0" err="1">
                <a:solidFill>
                  <a:schemeClr val="tx2"/>
                </a:solidFill>
                <a:latin typeface="Lucida Handwriting" pitchFamily="66" charset="0"/>
              </a:rPr>
              <a:t> ELEKTROERAGILEKO</a:t>
            </a:r>
            <a:r>
              <a:rPr lang="eu-ES" sz="3200" dirty="0">
                <a:solidFill>
                  <a:schemeClr val="tx2"/>
                </a:solidFill>
                <a:latin typeface="Lucida Handwriting" pitchFamily="66" charset="0"/>
              </a:rPr>
              <a:t> SORGAILUA</a:t>
            </a:r>
            <a:r>
              <a:rPr lang="eu-ES" sz="3200" dirty="0">
                <a:solidFill>
                  <a:schemeClr val="tx2"/>
                </a:solidFill>
              </a:rPr>
              <a:t/>
            </a:r>
            <a:br>
              <a:rPr lang="eu-ES" sz="3200" dirty="0">
                <a:solidFill>
                  <a:schemeClr val="tx2"/>
                </a:solidFill>
              </a:rPr>
            </a:br>
            <a:r>
              <a:rPr lang="eu-ES" sz="2000" b="1" dirty="0">
                <a:latin typeface="Lucida Handwriting" pitchFamily="66" charset="0"/>
              </a:rPr>
              <a:t>“Beste</a:t>
            </a:r>
            <a:r>
              <a:rPr lang="eu-ES" sz="2000" b="1" dirty="0" err="1">
                <a:latin typeface="Lucida Handwriting" pitchFamily="66" charset="0"/>
              </a:rPr>
              <a:t> ener</a:t>
            </a:r>
            <a:r>
              <a:rPr lang="eu-ES" sz="2000" b="1" dirty="0">
                <a:latin typeface="Lucida Handwriting" pitchFamily="66" charset="0"/>
              </a:rPr>
              <a:t>gia</a:t>
            </a:r>
            <a:r>
              <a:rPr lang="eu-ES" sz="2000" b="1" dirty="0" err="1">
                <a:latin typeface="Lucida Handwriting" pitchFamily="66" charset="0"/>
              </a:rPr>
              <a:t> mota</a:t>
            </a:r>
            <a:r>
              <a:rPr lang="eu-ES" sz="2000" b="1" dirty="0">
                <a:latin typeface="Lucida Handwriting" pitchFamily="66" charset="0"/>
              </a:rPr>
              <a:t> energia</a:t>
            </a:r>
            <a:r>
              <a:rPr lang="eu-ES" sz="2000" b="1" dirty="0" err="1">
                <a:latin typeface="Lucida Handwriting" pitchFamily="66" charset="0"/>
              </a:rPr>
              <a:t> elektriko</a:t>
            </a:r>
            <a:r>
              <a:rPr lang="eu-ES" sz="2000" b="1" dirty="0">
                <a:latin typeface="Lucida Handwriting" pitchFamily="66" charset="0"/>
              </a:rPr>
              <a:t> bihurtzen</a:t>
            </a:r>
            <a:r>
              <a:rPr lang="eu-ES" sz="2000" b="1" dirty="0" err="1">
                <a:latin typeface="Lucida Handwriting" pitchFamily="66" charset="0"/>
              </a:rPr>
              <a:t> duen tresna</a:t>
            </a:r>
            <a:r>
              <a:rPr lang="eu-ES" sz="2000" b="1" dirty="0">
                <a:latin typeface="Lucida Handwriting" pitchFamily="66" charset="0"/>
              </a:rPr>
              <a:t>”</a:t>
            </a:r>
            <a:endParaRPr lang="eu-ES" sz="2000" dirty="0">
              <a:latin typeface="Lucida Handwriting" pitchFamily="66" charset="0"/>
            </a:endParaRPr>
          </a:p>
        </p:txBody>
      </p:sp>
      <p:sp>
        <p:nvSpPr>
          <p:cNvPr id="107546" name="Rectangle 26"/>
          <p:cNvSpPr>
            <a:spLocks noChangeArrowheads="1"/>
          </p:cNvSpPr>
          <p:nvPr/>
        </p:nvSpPr>
        <p:spPr bwMode="auto">
          <a:xfrm>
            <a:off x="4019550" y="1202531"/>
            <a:ext cx="2052638" cy="646331"/>
          </a:xfrm>
          <a:prstGeom prst="rect">
            <a:avLst/>
          </a:prstGeom>
          <a:noFill/>
          <a:ln w="38100">
            <a:solidFill>
              <a:srgbClr val="CC181B"/>
            </a:solidFill>
            <a:miter lim="800000"/>
            <a:headEnd/>
            <a:tailEnd/>
          </a:ln>
        </p:spPr>
        <p:txBody>
          <a:bodyPr>
            <a:spAutoFit/>
          </a:bodyPr>
          <a:lstStyle/>
          <a:p>
            <a:pPr algn="ctr" eaLnBrk="0" hangingPunct="0"/>
            <a:r>
              <a:rPr lang="eu-ES" sz="1800" b="1" dirty="0">
                <a:solidFill>
                  <a:srgbClr val="CC181B"/>
                </a:solidFill>
                <a:latin typeface="Lucida Handwriting" pitchFamily="66" charset="0"/>
              </a:rPr>
              <a:t>SORGAILU</a:t>
            </a:r>
            <a:r>
              <a:rPr lang="eu-ES" sz="1800" b="1" dirty="0" err="1">
                <a:solidFill>
                  <a:srgbClr val="CC181B"/>
                </a:solidFill>
                <a:latin typeface="Lucida Handwriting" pitchFamily="66" charset="0"/>
              </a:rPr>
              <a:t> ELEKTRIKOA</a:t>
            </a:r>
            <a:endParaRPr lang="eu-ES" sz="1800" dirty="0">
              <a:latin typeface="Lucida Handwriting" pitchFamily="66" charset="0"/>
            </a:endParaRPr>
          </a:p>
        </p:txBody>
      </p:sp>
      <p:sp>
        <p:nvSpPr>
          <p:cNvPr id="107547" name="AutoShape 27"/>
          <p:cNvSpPr>
            <a:spLocks noChangeArrowheads="1"/>
          </p:cNvSpPr>
          <p:nvPr/>
        </p:nvSpPr>
        <p:spPr bwMode="auto">
          <a:xfrm>
            <a:off x="6283325" y="1280319"/>
            <a:ext cx="808038" cy="523875"/>
          </a:xfrm>
          <a:prstGeom prst="rightArrow">
            <a:avLst>
              <a:gd name="adj1" fmla="val 50000"/>
              <a:gd name="adj2" fmla="val 38561"/>
            </a:avLst>
          </a:prstGeom>
          <a:solidFill>
            <a:schemeClr val="tx1"/>
          </a:solidFill>
          <a:ln w="9525">
            <a:solidFill>
              <a:schemeClr val="tx1"/>
            </a:solidFill>
            <a:miter lim="800000"/>
            <a:headEnd/>
            <a:tailEnd/>
          </a:ln>
        </p:spPr>
        <p:txBody>
          <a:bodyPr wrap="none" anchor="ctr"/>
          <a:lstStyle/>
          <a:p>
            <a:pPr algn="ctr" eaLnBrk="0" hangingPunct="0"/>
            <a:endParaRPr lang="eu-ES"/>
          </a:p>
        </p:txBody>
      </p:sp>
      <p:sp>
        <p:nvSpPr>
          <p:cNvPr id="107583" name="AutoShape 63"/>
          <p:cNvSpPr>
            <a:spLocks noChangeArrowheads="1"/>
          </p:cNvSpPr>
          <p:nvPr/>
        </p:nvSpPr>
        <p:spPr bwMode="auto">
          <a:xfrm>
            <a:off x="3000375" y="1280319"/>
            <a:ext cx="808038" cy="523875"/>
          </a:xfrm>
          <a:prstGeom prst="rightArrow">
            <a:avLst>
              <a:gd name="adj1" fmla="val 50000"/>
              <a:gd name="adj2" fmla="val 38561"/>
            </a:avLst>
          </a:prstGeom>
          <a:solidFill>
            <a:schemeClr val="tx1"/>
          </a:solidFill>
          <a:ln w="9525">
            <a:solidFill>
              <a:schemeClr val="tx1"/>
            </a:solidFill>
            <a:miter lim="800000"/>
            <a:headEnd/>
            <a:tailEnd/>
          </a:ln>
        </p:spPr>
        <p:txBody>
          <a:bodyPr wrap="none" anchor="ctr"/>
          <a:lstStyle/>
          <a:p>
            <a:pPr algn="ctr" eaLnBrk="0" hangingPunct="0"/>
            <a:endParaRPr lang="eu-ES"/>
          </a:p>
        </p:txBody>
      </p:sp>
      <p:sp>
        <p:nvSpPr>
          <p:cNvPr id="107584" name="Rectangle 64"/>
          <p:cNvSpPr>
            <a:spLocks noChangeArrowheads="1"/>
          </p:cNvSpPr>
          <p:nvPr/>
        </p:nvSpPr>
        <p:spPr bwMode="auto">
          <a:xfrm>
            <a:off x="735013" y="1080591"/>
            <a:ext cx="2157043" cy="923330"/>
          </a:xfrm>
          <a:prstGeom prst="rect">
            <a:avLst/>
          </a:prstGeom>
          <a:noFill/>
          <a:ln w="38100">
            <a:solidFill>
              <a:schemeClr val="tx1"/>
            </a:solidFill>
            <a:miter lim="800000"/>
            <a:headEnd/>
            <a:tailEnd/>
          </a:ln>
        </p:spPr>
        <p:txBody>
          <a:bodyPr wrap="square">
            <a:spAutoFit/>
          </a:bodyPr>
          <a:lstStyle/>
          <a:p>
            <a:pPr algn="ctr" eaLnBrk="0" hangingPunct="0"/>
            <a:r>
              <a:rPr lang="eu-ES" sz="1800" b="1" dirty="0">
                <a:latin typeface="Lucida Handwriting" pitchFamily="66" charset="0"/>
              </a:rPr>
              <a:t>ELEKTRIKOA</a:t>
            </a:r>
            <a:r>
              <a:rPr lang="eu-ES" sz="1800" b="1" dirty="0" err="1">
                <a:latin typeface="Lucida Handwriting" pitchFamily="66" charset="0"/>
              </a:rPr>
              <a:t> EZ DEN BESTE</a:t>
            </a:r>
            <a:r>
              <a:rPr lang="eu-ES" sz="1800" b="1" dirty="0">
                <a:latin typeface="Lucida Handwriting" pitchFamily="66" charset="0"/>
              </a:rPr>
              <a:t> ENERGIA </a:t>
            </a:r>
            <a:r>
              <a:rPr lang="eu-ES" sz="1800" b="1" dirty="0" smtClean="0">
                <a:latin typeface="Lucida Handwriting" pitchFamily="66" charset="0"/>
              </a:rPr>
              <a:t>MOTA</a:t>
            </a:r>
            <a:endParaRPr lang="eu-ES" sz="1800" dirty="0">
              <a:latin typeface="Lucida Handwriting" pitchFamily="66" charset="0"/>
            </a:endParaRPr>
          </a:p>
        </p:txBody>
      </p:sp>
      <p:sp>
        <p:nvSpPr>
          <p:cNvPr id="107585" name="Rectangle 65"/>
          <p:cNvSpPr>
            <a:spLocks noChangeArrowheads="1"/>
          </p:cNvSpPr>
          <p:nvPr/>
        </p:nvSpPr>
        <p:spPr bwMode="auto">
          <a:xfrm>
            <a:off x="7304088" y="1202531"/>
            <a:ext cx="2052637" cy="646331"/>
          </a:xfrm>
          <a:prstGeom prst="rect">
            <a:avLst/>
          </a:prstGeom>
          <a:noFill/>
          <a:ln w="38100">
            <a:solidFill>
              <a:schemeClr val="tx1"/>
            </a:solidFill>
            <a:miter lim="800000"/>
            <a:headEnd/>
            <a:tailEnd/>
          </a:ln>
        </p:spPr>
        <p:txBody>
          <a:bodyPr>
            <a:spAutoFit/>
          </a:bodyPr>
          <a:lstStyle/>
          <a:p>
            <a:pPr algn="ctr" eaLnBrk="0" hangingPunct="0"/>
            <a:r>
              <a:rPr lang="eu-ES" sz="1800" b="1" dirty="0">
                <a:latin typeface="Lucida Handwriting" pitchFamily="66" charset="0"/>
              </a:rPr>
              <a:t>ENERGIA</a:t>
            </a:r>
            <a:r>
              <a:rPr lang="eu-ES" sz="1800" b="1" dirty="0" err="1">
                <a:latin typeface="Lucida Handwriting" pitchFamily="66" charset="0"/>
              </a:rPr>
              <a:t> ELEKTRIKOA</a:t>
            </a:r>
            <a:endParaRPr lang="eu-ES" sz="18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5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107522"/>
                                        </p:tgtEl>
                                        <p:attrNameLst>
                                          <p:attrName>style.visibility</p:attrName>
                                        </p:attrNameLst>
                                      </p:cBhvr>
                                      <p:to>
                                        <p:strVal val="visible"/>
                                      </p:to>
                                    </p:set>
                                    <p:anim calcmode="lin" valueType="num">
                                      <p:cBhvr>
                                        <p:cTn id="27" dur="500" fill="hold"/>
                                        <p:tgtEl>
                                          <p:spTgt spid="107522"/>
                                        </p:tgtEl>
                                        <p:attrNameLst>
                                          <p:attrName>ppt_w</p:attrName>
                                        </p:attrNameLst>
                                      </p:cBhvr>
                                      <p:tavLst>
                                        <p:tav tm="0">
                                          <p:val>
                                            <p:fltVal val="0"/>
                                          </p:val>
                                        </p:tav>
                                        <p:tav tm="100000">
                                          <p:val>
                                            <p:strVal val="#ppt_w"/>
                                          </p:val>
                                        </p:tav>
                                      </p:tavLst>
                                    </p:anim>
                                    <p:anim calcmode="lin" valueType="num">
                                      <p:cBhvr>
                                        <p:cTn id="28" dur="500" fill="hold"/>
                                        <p:tgtEl>
                                          <p:spTgt spid="107522"/>
                                        </p:tgtEl>
                                        <p:attrNameLst>
                                          <p:attrName>ppt_h</p:attrName>
                                        </p:attrNameLst>
                                      </p:cBhvr>
                                      <p:tavLst>
                                        <p:tav tm="0">
                                          <p:val>
                                            <p:fltVal val="0"/>
                                          </p:val>
                                        </p:tav>
                                        <p:tav tm="100000">
                                          <p:val>
                                            <p:strVal val="#ppt_h"/>
                                          </p:val>
                                        </p:tav>
                                      </p:tavLst>
                                    </p:anim>
                                    <p:anim calcmode="lin" valueType="num">
                                      <p:cBhvr>
                                        <p:cTn id="29" dur="500" fill="hold"/>
                                        <p:tgtEl>
                                          <p:spTgt spid="107522"/>
                                        </p:tgtEl>
                                        <p:attrNameLst>
                                          <p:attrName>ppt_x</p:attrName>
                                        </p:attrNameLst>
                                      </p:cBhvr>
                                      <p:tavLst>
                                        <p:tav tm="0">
                                          <p:val>
                                            <p:fltVal val="0.5"/>
                                          </p:val>
                                        </p:tav>
                                        <p:tav tm="100000">
                                          <p:val>
                                            <p:strVal val="#ppt_x"/>
                                          </p:val>
                                        </p:tav>
                                      </p:tavLst>
                                    </p:anim>
                                    <p:anim calcmode="lin" valueType="num">
                                      <p:cBhvr>
                                        <p:cTn id="30" dur="500" fill="hold"/>
                                        <p:tgtEl>
                                          <p:spTgt spid="1075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autoUpdateAnimBg="0"/>
      <p:bldP spid="107546" grpId="0" animBg="1" autoUpdateAnimBg="0"/>
      <p:bldP spid="107547" grpId="0" animBg="1"/>
      <p:bldP spid="107583" grpId="0" animBg="1"/>
      <p:bldP spid="107584" grpId="0" animBg="1" autoUpdateAnimBg="0"/>
      <p:bldP spid="107585"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ChangeArrowheads="1"/>
          </p:cNvSpPr>
          <p:nvPr/>
        </p:nvSpPr>
        <p:spPr bwMode="auto">
          <a:xfrm>
            <a:off x="3701289" y="2367691"/>
            <a:ext cx="2503424"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dirty="0">
                <a:solidFill>
                  <a:srgbClr val="FF0000"/>
                </a:solidFill>
                <a:latin typeface="Lucida Handwriting" pitchFamily="66" charset="0"/>
              </a:rPr>
              <a:t>PILAK</a:t>
            </a:r>
            <a:r>
              <a:rPr lang="eu-ES" sz="1800" b="1" dirty="0" err="1">
                <a:solidFill>
                  <a:srgbClr val="FF0000"/>
                </a:solidFill>
                <a:latin typeface="Lucida Handwriting" pitchFamily="66" charset="0"/>
              </a:rPr>
              <a:t> (arruntak</a:t>
            </a:r>
            <a:r>
              <a:rPr lang="eu-ES" sz="1800" b="1" dirty="0">
                <a:solidFill>
                  <a:srgbClr val="FF0000"/>
                </a:solidFill>
                <a:latin typeface="Lucida Handwriting" pitchFamily="66" charset="0"/>
              </a:rPr>
              <a:t>)</a:t>
            </a:r>
            <a:endParaRPr lang="eu-ES" sz="1800" dirty="0">
              <a:solidFill>
                <a:srgbClr val="FF0000"/>
              </a:solidFill>
              <a:latin typeface="Lucida Handwriting" pitchFamily="66" charset="0"/>
            </a:endParaRPr>
          </a:p>
        </p:txBody>
      </p:sp>
      <p:sp>
        <p:nvSpPr>
          <p:cNvPr id="163861" name="AutoShape 21"/>
          <p:cNvSpPr>
            <a:spLocks noChangeArrowheads="1"/>
          </p:cNvSpPr>
          <p:nvPr/>
        </p:nvSpPr>
        <p:spPr bwMode="auto">
          <a:xfrm>
            <a:off x="317500" y="101600"/>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KIMIKOA</a:t>
            </a:r>
            <a:endParaRPr lang="es-ES" sz="2800" b="1" dirty="0">
              <a:latin typeface="Lucida Handwriting" pitchFamily="66" charset="0"/>
            </a:endParaRPr>
          </a:p>
        </p:txBody>
      </p:sp>
      <p:sp>
        <p:nvSpPr>
          <p:cNvPr id="163862" name="AutoShape 22"/>
          <p:cNvSpPr>
            <a:spLocks noChangeArrowheads="1"/>
          </p:cNvSpPr>
          <p:nvPr/>
        </p:nvSpPr>
        <p:spPr bwMode="auto">
          <a:xfrm>
            <a:off x="6502400" y="101600"/>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3863" name="AutoShape 23"/>
          <p:cNvSpPr>
            <a:spLocks noChangeArrowheads="1"/>
          </p:cNvSpPr>
          <p:nvPr/>
        </p:nvSpPr>
        <p:spPr bwMode="auto">
          <a:xfrm flipH="1">
            <a:off x="330200" y="3262313"/>
            <a:ext cx="2946400" cy="2451100"/>
          </a:xfrm>
          <a:prstGeom prst="leftRightArrow">
            <a:avLst>
              <a:gd name="adj1" fmla="val 50000"/>
              <a:gd name="adj2" fmla="val 24041"/>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KIMIKOA</a:t>
            </a:r>
            <a:endParaRPr lang="es-ES" sz="2800" b="1" dirty="0">
              <a:latin typeface="Lucida Handwriting" pitchFamily="66" charset="0"/>
            </a:endParaRPr>
          </a:p>
        </p:txBody>
      </p:sp>
      <p:sp>
        <p:nvSpPr>
          <p:cNvPr id="163865" name="AutoShape 25"/>
          <p:cNvSpPr>
            <a:spLocks noChangeArrowheads="1"/>
          </p:cNvSpPr>
          <p:nvPr/>
        </p:nvSpPr>
        <p:spPr bwMode="auto">
          <a:xfrm flipH="1">
            <a:off x="6502400" y="3260725"/>
            <a:ext cx="2946400" cy="2451100"/>
          </a:xfrm>
          <a:prstGeom prst="leftRightArrow">
            <a:avLst>
              <a:gd name="adj1" fmla="val 50000"/>
              <a:gd name="adj2" fmla="val 24041"/>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3868" name="Rectangle 28"/>
          <p:cNvSpPr>
            <a:spLocks noChangeArrowheads="1"/>
          </p:cNvSpPr>
          <p:nvPr/>
        </p:nvSpPr>
        <p:spPr bwMode="auto">
          <a:xfrm>
            <a:off x="1029885" y="5879241"/>
            <a:ext cx="7846232"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dirty="0">
                <a:solidFill>
                  <a:srgbClr val="FF0000"/>
                </a:solidFill>
                <a:latin typeface="Lucida Handwriting" pitchFamily="66" charset="0"/>
              </a:rPr>
              <a:t>METAGAILUAK</a:t>
            </a:r>
            <a:r>
              <a:rPr lang="eu-ES" sz="1800" b="1" dirty="0" err="1">
                <a:solidFill>
                  <a:srgbClr val="FF0000"/>
                </a:solidFill>
                <a:latin typeface="Lucida Handwriting" pitchFamily="66" charset="0"/>
              </a:rPr>
              <a:t> (Bateriak </a:t>
            </a:r>
            <a:r>
              <a:rPr lang="eu-ES" sz="1800" b="1" dirty="0">
                <a:solidFill>
                  <a:srgbClr val="FF0000"/>
                </a:solidFill>
                <a:latin typeface="Lucida Handwriting" pitchFamily="66" charset="0"/>
              </a:rPr>
              <a:t>eta</a:t>
            </a:r>
            <a:r>
              <a:rPr lang="eu-ES" sz="1800" b="1" dirty="0" err="1">
                <a:solidFill>
                  <a:srgbClr val="FF0000"/>
                </a:solidFill>
                <a:latin typeface="Lucida Handwriting" pitchFamily="66" charset="0"/>
              </a:rPr>
              <a:t> berkargatu</a:t>
            </a:r>
            <a:r>
              <a:rPr lang="eu-ES" sz="1800" b="1" dirty="0">
                <a:solidFill>
                  <a:srgbClr val="FF0000"/>
                </a:solidFill>
                <a:latin typeface="Lucida Handwriting" pitchFamily="66" charset="0"/>
              </a:rPr>
              <a:t> daitezkeen pilak)</a:t>
            </a:r>
            <a:endParaRPr lang="eu-ES" sz="1800" dirty="0">
              <a:solidFill>
                <a:srgbClr val="FF0000"/>
              </a:solidFill>
              <a:latin typeface="Lucida Handwriting" pitchFamily="66" charset="0"/>
            </a:endParaRPr>
          </a:p>
        </p:txBody>
      </p:sp>
      <p:pic>
        <p:nvPicPr>
          <p:cNvPr id="163874" name="Picture 34"/>
          <p:cNvPicPr>
            <a:picLocks noChangeAspect="1" noChangeArrowheads="1"/>
          </p:cNvPicPr>
          <p:nvPr/>
        </p:nvPicPr>
        <p:blipFill>
          <a:blip r:embed="rId3" cstate="print"/>
          <a:srcRect/>
          <a:stretch>
            <a:fillRect/>
          </a:stretch>
        </p:blipFill>
        <p:spPr bwMode="auto">
          <a:xfrm>
            <a:off x="3314700" y="3843338"/>
            <a:ext cx="1636713" cy="1350962"/>
          </a:xfrm>
          <a:prstGeom prst="rect">
            <a:avLst/>
          </a:prstGeom>
          <a:noFill/>
          <a:ln w="9525">
            <a:noFill/>
            <a:miter lim="800000"/>
            <a:headEnd/>
            <a:tailEnd/>
          </a:ln>
        </p:spPr>
      </p:pic>
      <p:pic>
        <p:nvPicPr>
          <p:cNvPr id="163875" name="Picture 35" descr="MCj03489330000[1]"/>
          <p:cNvPicPr>
            <a:picLocks noChangeAspect="1" noChangeArrowheads="1"/>
          </p:cNvPicPr>
          <p:nvPr/>
        </p:nvPicPr>
        <p:blipFill>
          <a:blip r:embed="rId4" cstate="print"/>
          <a:srcRect/>
          <a:stretch>
            <a:fillRect/>
          </a:stretch>
        </p:blipFill>
        <p:spPr bwMode="auto">
          <a:xfrm>
            <a:off x="5027613" y="4433888"/>
            <a:ext cx="1233487" cy="917575"/>
          </a:xfrm>
          <a:prstGeom prst="rect">
            <a:avLst/>
          </a:prstGeom>
          <a:noFill/>
          <a:ln w="9525">
            <a:noFill/>
            <a:miter lim="800000"/>
            <a:headEnd/>
            <a:tailEnd/>
          </a:ln>
        </p:spPr>
      </p:pic>
      <p:pic>
        <p:nvPicPr>
          <p:cNvPr id="163876" name="Picture 36" descr="MCj03489190000[1]"/>
          <p:cNvPicPr>
            <a:picLocks noChangeAspect="1" noChangeArrowheads="1"/>
          </p:cNvPicPr>
          <p:nvPr/>
        </p:nvPicPr>
        <p:blipFill>
          <a:blip r:embed="rId5" cstate="print"/>
          <a:srcRect/>
          <a:stretch>
            <a:fillRect/>
          </a:stretch>
        </p:blipFill>
        <p:spPr bwMode="auto">
          <a:xfrm>
            <a:off x="5138738" y="3694113"/>
            <a:ext cx="649287" cy="1017587"/>
          </a:xfrm>
          <a:prstGeom prst="rect">
            <a:avLst/>
          </a:prstGeom>
          <a:noFill/>
          <a:ln w="9525">
            <a:noFill/>
            <a:miter lim="800000"/>
            <a:headEnd/>
            <a:tailEnd/>
          </a:ln>
        </p:spPr>
      </p:pic>
      <p:pic>
        <p:nvPicPr>
          <p:cNvPr id="163877" name="Picture 37" descr="img5"/>
          <p:cNvPicPr>
            <a:picLocks noChangeAspect="1" noChangeArrowheads="1"/>
          </p:cNvPicPr>
          <p:nvPr/>
        </p:nvPicPr>
        <p:blipFill>
          <a:blip r:embed="rId6" cstate="print"/>
          <a:srcRect/>
          <a:stretch>
            <a:fillRect/>
          </a:stretch>
        </p:blipFill>
        <p:spPr bwMode="auto">
          <a:xfrm>
            <a:off x="3313113" y="461963"/>
            <a:ext cx="3098800" cy="170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38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4"/>
                                        </p:tgtEl>
                                        <p:attrNameLst>
                                          <p:attrName>style.visibility</p:attrName>
                                        </p:attrNameLst>
                                      </p:cBhvr>
                                      <p:to>
                                        <p:strVal val="visible"/>
                                      </p:to>
                                    </p:set>
                                    <p:anim calcmode="lin" valueType="num">
                                      <p:cBhvr additive="base">
                                        <p:cTn id="31" dur="500" fill="hold"/>
                                        <p:tgtEl>
                                          <p:spTgt spid="163874"/>
                                        </p:tgtEl>
                                        <p:attrNameLst>
                                          <p:attrName>ppt_x</p:attrName>
                                        </p:attrNameLst>
                                      </p:cBhvr>
                                      <p:tavLst>
                                        <p:tav tm="0">
                                          <p:val>
                                            <p:strVal val="#ppt_x"/>
                                          </p:val>
                                        </p:tav>
                                        <p:tav tm="100000">
                                          <p:val>
                                            <p:strVal val="#ppt_x"/>
                                          </p:val>
                                        </p:tav>
                                      </p:tavLst>
                                    </p:anim>
                                    <p:anim calcmode="lin" valueType="num">
                                      <p:cBhvr additive="base">
                                        <p:cTn id="32" dur="500" fill="hold"/>
                                        <p:tgtEl>
                                          <p:spTgt spid="1638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5"/>
                                        </p:tgtEl>
                                        <p:attrNameLst>
                                          <p:attrName>style.visibility</p:attrName>
                                        </p:attrNameLst>
                                      </p:cBhvr>
                                      <p:to>
                                        <p:strVal val="visible"/>
                                      </p:to>
                                    </p:set>
                                    <p:anim calcmode="lin" valueType="num">
                                      <p:cBhvr additive="base">
                                        <p:cTn id="37" dur="500" fill="hold"/>
                                        <p:tgtEl>
                                          <p:spTgt spid="163875"/>
                                        </p:tgtEl>
                                        <p:attrNameLst>
                                          <p:attrName>ppt_x</p:attrName>
                                        </p:attrNameLst>
                                      </p:cBhvr>
                                      <p:tavLst>
                                        <p:tav tm="0">
                                          <p:val>
                                            <p:strVal val="#ppt_x"/>
                                          </p:val>
                                        </p:tav>
                                        <p:tav tm="100000">
                                          <p:val>
                                            <p:strVal val="#ppt_x"/>
                                          </p:val>
                                        </p:tav>
                                      </p:tavLst>
                                    </p:anim>
                                    <p:anim calcmode="lin" valueType="num">
                                      <p:cBhvr additive="base">
                                        <p:cTn id="38" dur="500" fill="hold"/>
                                        <p:tgtEl>
                                          <p:spTgt spid="1638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76"/>
                                        </p:tgtEl>
                                        <p:attrNameLst>
                                          <p:attrName>style.visibility</p:attrName>
                                        </p:attrNameLst>
                                      </p:cBhvr>
                                      <p:to>
                                        <p:strVal val="visible"/>
                                      </p:to>
                                    </p:set>
                                    <p:anim calcmode="lin" valueType="num">
                                      <p:cBhvr additive="base">
                                        <p:cTn id="43" dur="500" fill="hold"/>
                                        <p:tgtEl>
                                          <p:spTgt spid="163876"/>
                                        </p:tgtEl>
                                        <p:attrNameLst>
                                          <p:attrName>ppt_x</p:attrName>
                                        </p:attrNameLst>
                                      </p:cBhvr>
                                      <p:tavLst>
                                        <p:tav tm="0">
                                          <p:val>
                                            <p:strVal val="#ppt_x"/>
                                          </p:val>
                                        </p:tav>
                                        <p:tav tm="100000">
                                          <p:val>
                                            <p:strVal val="#ppt_x"/>
                                          </p:val>
                                        </p:tav>
                                      </p:tavLst>
                                    </p:anim>
                                    <p:anim calcmode="lin" valueType="num">
                                      <p:cBhvr additive="base">
                                        <p:cTn id="44" dur="500" fill="hold"/>
                                        <p:tgtEl>
                                          <p:spTgt spid="16387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63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animBg="1" autoUpdateAnimBg="0"/>
      <p:bldP spid="163861" grpId="0" animBg="1" autoUpdateAnimBg="0"/>
      <p:bldP spid="163862" grpId="0" animBg="1" autoUpdateAnimBg="0"/>
      <p:bldP spid="163863" grpId="0" animBg="1" autoUpdateAnimBg="0"/>
      <p:bldP spid="163865" grpId="0" animBg="1" autoUpdateAnimBg="0"/>
      <p:bldP spid="163868"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cstate="print"/>
          <a:srcRect/>
          <a:stretch>
            <a:fillRect/>
          </a:stretch>
        </p:blipFill>
        <p:spPr bwMode="auto">
          <a:xfrm>
            <a:off x="4129088" y="41275"/>
            <a:ext cx="1733550" cy="2600325"/>
          </a:xfrm>
          <a:prstGeom prst="rect">
            <a:avLst/>
          </a:prstGeom>
          <a:noFill/>
          <a:ln w="9525">
            <a:noFill/>
            <a:miter lim="800000"/>
            <a:headEnd/>
            <a:tailEnd/>
          </a:ln>
        </p:spPr>
      </p:pic>
      <p:sp>
        <p:nvSpPr>
          <p:cNvPr id="169987" name="Rectangle 3"/>
          <p:cNvSpPr>
            <a:spLocks noChangeArrowheads="1"/>
          </p:cNvSpPr>
          <p:nvPr/>
        </p:nvSpPr>
        <p:spPr bwMode="auto">
          <a:xfrm>
            <a:off x="4153336" y="2810604"/>
            <a:ext cx="1599330"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dirty="0" err="1">
                <a:solidFill>
                  <a:srgbClr val="FF0000"/>
                </a:solidFill>
                <a:latin typeface="Lucida Handwriting" pitchFamily="66" charset="0"/>
              </a:rPr>
              <a:t>DINAMOAK</a:t>
            </a:r>
            <a:endParaRPr lang="eu-ES" sz="1800" dirty="0">
              <a:solidFill>
                <a:srgbClr val="FF0000"/>
              </a:solidFill>
              <a:latin typeface="Lucida Handwriting" pitchFamily="66" charset="0"/>
            </a:endParaRPr>
          </a:p>
        </p:txBody>
      </p:sp>
      <p:sp>
        <p:nvSpPr>
          <p:cNvPr id="169988" name="AutoShape 4"/>
          <p:cNvSpPr>
            <a:spLocks noChangeArrowheads="1"/>
          </p:cNvSpPr>
          <p:nvPr/>
        </p:nvSpPr>
        <p:spPr bwMode="auto">
          <a:xfrm>
            <a:off x="360363" y="115888"/>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MEKANIKOA</a:t>
            </a:r>
            <a:endParaRPr lang="es-ES" sz="2800" b="1" dirty="0">
              <a:latin typeface="Lucida Handwriting" pitchFamily="66" charset="0"/>
            </a:endParaRPr>
          </a:p>
        </p:txBody>
      </p:sp>
      <p:sp>
        <p:nvSpPr>
          <p:cNvPr id="169989" name="AutoShape 5"/>
          <p:cNvSpPr>
            <a:spLocks noChangeArrowheads="1"/>
          </p:cNvSpPr>
          <p:nvPr/>
        </p:nvSpPr>
        <p:spPr bwMode="auto">
          <a:xfrm>
            <a:off x="6545263" y="115888"/>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9990" name="AutoShape 6"/>
          <p:cNvSpPr>
            <a:spLocks noChangeArrowheads="1"/>
          </p:cNvSpPr>
          <p:nvPr/>
        </p:nvSpPr>
        <p:spPr bwMode="auto">
          <a:xfrm flipH="1">
            <a:off x="330200" y="3376613"/>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MEKANIKOA</a:t>
            </a:r>
            <a:endParaRPr lang="es-ES" sz="2800" b="1" dirty="0">
              <a:latin typeface="Lucida Handwriting" pitchFamily="66" charset="0"/>
            </a:endParaRPr>
          </a:p>
        </p:txBody>
      </p:sp>
      <p:sp>
        <p:nvSpPr>
          <p:cNvPr id="169991" name="AutoShape 7"/>
          <p:cNvSpPr>
            <a:spLocks noChangeArrowheads="1"/>
          </p:cNvSpPr>
          <p:nvPr/>
        </p:nvSpPr>
        <p:spPr bwMode="auto">
          <a:xfrm flipH="1">
            <a:off x="6502400" y="3375025"/>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9992" name="Rectangle 8"/>
          <p:cNvSpPr>
            <a:spLocks noChangeArrowheads="1"/>
          </p:cNvSpPr>
          <p:nvPr/>
        </p:nvSpPr>
        <p:spPr bwMode="auto">
          <a:xfrm>
            <a:off x="3403130" y="5979254"/>
            <a:ext cx="3099741"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dirty="0" err="1">
                <a:solidFill>
                  <a:srgbClr val="FF0000"/>
                </a:solidFill>
                <a:latin typeface="Lucida Handwriting" pitchFamily="66" charset="0"/>
              </a:rPr>
              <a:t>MOTORE</a:t>
            </a:r>
            <a:r>
              <a:rPr lang="eu-ES" sz="1800" b="1" dirty="0">
                <a:solidFill>
                  <a:srgbClr val="FF0000"/>
                </a:solidFill>
                <a:latin typeface="Lucida Handwriting" pitchFamily="66" charset="0"/>
              </a:rPr>
              <a:t> ELEKTRIKOAK</a:t>
            </a:r>
            <a:endParaRPr lang="eu-ES" sz="1800" dirty="0">
              <a:solidFill>
                <a:srgbClr val="FF0000"/>
              </a:solidFill>
              <a:latin typeface="Lucida Handwriting" pitchFamily="66" charset="0"/>
            </a:endParaRPr>
          </a:p>
        </p:txBody>
      </p:sp>
      <p:pic>
        <p:nvPicPr>
          <p:cNvPr id="169993" name="Picture 9" descr="motore elektrikoa 1"/>
          <p:cNvPicPr>
            <a:picLocks noChangeAspect="1" noChangeArrowheads="1"/>
          </p:cNvPicPr>
          <p:nvPr/>
        </p:nvPicPr>
        <p:blipFill>
          <a:blip r:embed="rId4" cstate="print"/>
          <a:srcRect/>
          <a:stretch>
            <a:fillRect/>
          </a:stretch>
        </p:blipFill>
        <p:spPr bwMode="auto">
          <a:xfrm>
            <a:off x="4000500" y="3336925"/>
            <a:ext cx="1435100" cy="1435100"/>
          </a:xfrm>
          <a:prstGeom prst="rect">
            <a:avLst/>
          </a:prstGeom>
          <a:noFill/>
          <a:ln w="9525">
            <a:noFill/>
            <a:miter lim="800000"/>
            <a:headEnd/>
            <a:tailEnd/>
          </a:ln>
        </p:spPr>
      </p:pic>
      <p:pic>
        <p:nvPicPr>
          <p:cNvPr id="169994" name="Picture 10" descr="motore elektrikoa 2"/>
          <p:cNvPicPr>
            <a:picLocks noChangeAspect="1" noChangeArrowheads="1"/>
          </p:cNvPicPr>
          <p:nvPr/>
        </p:nvPicPr>
        <p:blipFill>
          <a:blip r:embed="rId5" cstate="print"/>
          <a:srcRect/>
          <a:stretch>
            <a:fillRect/>
          </a:stretch>
        </p:blipFill>
        <p:spPr bwMode="auto">
          <a:xfrm>
            <a:off x="4448175" y="4492625"/>
            <a:ext cx="1746250" cy="1185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additive="base">
                                        <p:cTn id="7" dur="5000" fill="hold"/>
                                        <p:tgtEl>
                                          <p:spTgt spid="169988"/>
                                        </p:tgtEl>
                                        <p:attrNameLst>
                                          <p:attrName>ppt_x</p:attrName>
                                        </p:attrNameLst>
                                      </p:cBhvr>
                                      <p:tavLst>
                                        <p:tav tm="0">
                                          <p:val>
                                            <p:strVal val="0-#ppt_w/2"/>
                                          </p:val>
                                        </p:tav>
                                        <p:tav tm="100000">
                                          <p:val>
                                            <p:strVal val="#ppt_x"/>
                                          </p:val>
                                        </p:tav>
                                      </p:tavLst>
                                    </p:anim>
                                    <p:anim calcmode="lin" valueType="num">
                                      <p:cBhvr additive="base">
                                        <p:cTn id="8" dur="5000" fill="hold"/>
                                        <p:tgtEl>
                                          <p:spTgt spid="1699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69989"/>
                                        </p:tgtEl>
                                        <p:attrNameLst>
                                          <p:attrName>style.visibility</p:attrName>
                                        </p:attrNameLst>
                                      </p:cBhvr>
                                      <p:to>
                                        <p:strVal val="visible"/>
                                      </p:to>
                                    </p:set>
                                    <p:anim calcmode="lin" valueType="num">
                                      <p:cBhvr additive="base">
                                        <p:cTn id="13" dur="5000" fill="hold"/>
                                        <p:tgtEl>
                                          <p:spTgt spid="169989"/>
                                        </p:tgtEl>
                                        <p:attrNameLst>
                                          <p:attrName>ppt_x</p:attrName>
                                        </p:attrNameLst>
                                      </p:cBhvr>
                                      <p:tavLst>
                                        <p:tav tm="0">
                                          <p:val>
                                            <p:strVal val="0-#ppt_w/2"/>
                                          </p:val>
                                        </p:tav>
                                        <p:tav tm="100000">
                                          <p:val>
                                            <p:strVal val="#ppt_x"/>
                                          </p:val>
                                        </p:tav>
                                      </p:tavLst>
                                    </p:anim>
                                    <p:anim calcmode="lin" valueType="num">
                                      <p:cBhvr additive="base">
                                        <p:cTn id="14" dur="5000" fill="hold"/>
                                        <p:tgtEl>
                                          <p:spTgt spid="1699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nodeType="clickEffect">
                                  <p:stCondLst>
                                    <p:cond delay="0"/>
                                  </p:stCondLst>
                                  <p:childTnLst>
                                    <p:set>
                                      <p:cBhvr>
                                        <p:cTn id="18" dur="1" fill="hold">
                                          <p:stCondLst>
                                            <p:cond delay="0"/>
                                          </p:stCondLst>
                                        </p:cTn>
                                        <p:tgtEl>
                                          <p:spTgt spid="169986"/>
                                        </p:tgtEl>
                                        <p:attrNameLst>
                                          <p:attrName>style.visibility</p:attrName>
                                        </p:attrNameLst>
                                      </p:cBhvr>
                                      <p:to>
                                        <p:strVal val="visible"/>
                                      </p:to>
                                    </p:set>
                                    <p:animEffect transition="in" filter="blinds(vertical)">
                                      <p:cBhvr>
                                        <p:cTn id="19" dur="500"/>
                                        <p:tgtEl>
                                          <p:spTgt spid="16998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998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7" presetClass="entr" presetSubtype="2" fill="hold" grpId="0" nodeType="clickEffect">
                                  <p:stCondLst>
                                    <p:cond delay="0"/>
                                  </p:stCondLst>
                                  <p:childTnLst>
                                    <p:set>
                                      <p:cBhvr>
                                        <p:cTn id="27" dur="1" fill="hold">
                                          <p:stCondLst>
                                            <p:cond delay="0"/>
                                          </p:stCondLst>
                                        </p:cTn>
                                        <p:tgtEl>
                                          <p:spTgt spid="169991"/>
                                        </p:tgtEl>
                                        <p:attrNameLst>
                                          <p:attrName>style.visibility</p:attrName>
                                        </p:attrNameLst>
                                      </p:cBhvr>
                                      <p:to>
                                        <p:strVal val="visible"/>
                                      </p:to>
                                    </p:set>
                                    <p:anim calcmode="lin" valueType="num">
                                      <p:cBhvr additive="base">
                                        <p:cTn id="28" dur="5000" fill="hold"/>
                                        <p:tgtEl>
                                          <p:spTgt spid="169991"/>
                                        </p:tgtEl>
                                        <p:attrNameLst>
                                          <p:attrName>ppt_x</p:attrName>
                                        </p:attrNameLst>
                                      </p:cBhvr>
                                      <p:tavLst>
                                        <p:tav tm="0">
                                          <p:val>
                                            <p:strVal val="1+#ppt_w/2"/>
                                          </p:val>
                                        </p:tav>
                                        <p:tav tm="100000">
                                          <p:val>
                                            <p:strVal val="#ppt_x"/>
                                          </p:val>
                                        </p:tav>
                                      </p:tavLst>
                                    </p:anim>
                                    <p:anim calcmode="lin" valueType="num">
                                      <p:cBhvr additive="base">
                                        <p:cTn id="29" dur="5000" fill="hold"/>
                                        <p:tgtEl>
                                          <p:spTgt spid="16999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2" fill="hold" grpId="0" nodeType="clickEffect">
                                  <p:stCondLst>
                                    <p:cond delay="0"/>
                                  </p:stCondLst>
                                  <p:childTnLst>
                                    <p:set>
                                      <p:cBhvr>
                                        <p:cTn id="33" dur="1" fill="hold">
                                          <p:stCondLst>
                                            <p:cond delay="0"/>
                                          </p:stCondLst>
                                        </p:cTn>
                                        <p:tgtEl>
                                          <p:spTgt spid="169990"/>
                                        </p:tgtEl>
                                        <p:attrNameLst>
                                          <p:attrName>style.visibility</p:attrName>
                                        </p:attrNameLst>
                                      </p:cBhvr>
                                      <p:to>
                                        <p:strVal val="visible"/>
                                      </p:to>
                                    </p:set>
                                    <p:anim calcmode="lin" valueType="num">
                                      <p:cBhvr additive="base">
                                        <p:cTn id="34" dur="5000" fill="hold"/>
                                        <p:tgtEl>
                                          <p:spTgt spid="169990"/>
                                        </p:tgtEl>
                                        <p:attrNameLst>
                                          <p:attrName>ppt_x</p:attrName>
                                        </p:attrNameLst>
                                      </p:cBhvr>
                                      <p:tavLst>
                                        <p:tav tm="0">
                                          <p:val>
                                            <p:strVal val="1+#ppt_w/2"/>
                                          </p:val>
                                        </p:tav>
                                        <p:tav tm="100000">
                                          <p:val>
                                            <p:strVal val="#ppt_x"/>
                                          </p:val>
                                        </p:tav>
                                      </p:tavLst>
                                    </p:anim>
                                    <p:anim calcmode="lin" valueType="num">
                                      <p:cBhvr additive="base">
                                        <p:cTn id="35" dur="5000" fill="hold"/>
                                        <p:tgtEl>
                                          <p:spTgt spid="16999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499"/>
                                          </p:stCondLst>
                                        </p:cTn>
                                        <p:tgtEl>
                                          <p:spTgt spid="169993"/>
                                        </p:tgtEl>
                                        <p:attrNameLst>
                                          <p:attrName>style.visibility</p:attrName>
                                        </p:attrNameLst>
                                      </p:cBhvr>
                                      <p:to>
                                        <p:strVal val="visible"/>
                                      </p:to>
                                    </p:set>
                                    <p:anim to="" calcmode="lin" valueType="num">
                                      <p:cBhvr>
                                        <p:cTn id="40" dur="1" fill="hold"/>
                                        <p:tgtEl>
                                          <p:spTgt spid="169993"/>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499"/>
                                          </p:stCondLst>
                                        </p:cTn>
                                        <p:tgtEl>
                                          <p:spTgt spid="169994"/>
                                        </p:tgtEl>
                                        <p:attrNameLst>
                                          <p:attrName>style.visibility</p:attrName>
                                        </p:attrNameLst>
                                      </p:cBhvr>
                                      <p:to>
                                        <p:strVal val="visible"/>
                                      </p:to>
                                    </p:set>
                                    <p:anim to="" calcmode="lin" valueType="num">
                                      <p:cBhvr>
                                        <p:cTn id="45" dur="1" fill="hold"/>
                                        <p:tgtEl>
                                          <p:spTgt spid="169994"/>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499"/>
                                          </p:stCondLst>
                                        </p:cTn>
                                        <p:tgtEl>
                                          <p:spTgt spid="169992"/>
                                        </p:tgtEl>
                                        <p:attrNameLst>
                                          <p:attrName>style.visibility</p:attrName>
                                        </p:attrNameLst>
                                      </p:cBhvr>
                                      <p:to>
                                        <p:strVal val="visible"/>
                                      </p:to>
                                    </p:set>
                                    <p:anim to="" calcmode="lin" valueType="num">
                                      <p:cBhvr>
                                        <p:cTn id="50" dur="1" fill="hold"/>
                                        <p:tgtEl>
                                          <p:spTgt spid="1699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autoUpdateAnimBg="0"/>
      <p:bldP spid="169988" grpId="0" animBg="1" autoUpdateAnimBg="0"/>
      <p:bldP spid="169989" grpId="0" animBg="1" autoUpdateAnimBg="0"/>
      <p:bldP spid="169990" grpId="0" animBg="1" autoUpdateAnimBg="0"/>
      <p:bldP spid="169991" grpId="0" animBg="1" autoUpdateAnimBg="0"/>
      <p:bldP spid="169992"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cstate="print"/>
          <a:srcRect/>
          <a:stretch>
            <a:fillRect/>
          </a:stretch>
        </p:blipFill>
        <p:spPr bwMode="auto">
          <a:xfrm>
            <a:off x="4129088" y="41275"/>
            <a:ext cx="1733550" cy="2600325"/>
          </a:xfrm>
          <a:prstGeom prst="rect">
            <a:avLst/>
          </a:prstGeom>
          <a:noFill/>
          <a:ln w="9525">
            <a:noFill/>
            <a:miter lim="800000"/>
            <a:headEnd/>
            <a:tailEnd/>
          </a:ln>
        </p:spPr>
      </p:pic>
      <p:sp>
        <p:nvSpPr>
          <p:cNvPr id="169987" name="Rectangle 3"/>
          <p:cNvSpPr>
            <a:spLocks noChangeArrowheads="1"/>
          </p:cNvSpPr>
          <p:nvPr/>
        </p:nvSpPr>
        <p:spPr bwMode="auto">
          <a:xfrm>
            <a:off x="4153336" y="2810604"/>
            <a:ext cx="1599330"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dirty="0" err="1">
                <a:solidFill>
                  <a:srgbClr val="FF0000"/>
                </a:solidFill>
                <a:latin typeface="Lucida Handwriting" pitchFamily="66" charset="0"/>
              </a:rPr>
              <a:t>DINAMOAK</a:t>
            </a:r>
            <a:endParaRPr lang="eu-ES" sz="1800" dirty="0">
              <a:solidFill>
                <a:srgbClr val="FF0000"/>
              </a:solidFill>
              <a:latin typeface="Lucida Handwriting" pitchFamily="66" charset="0"/>
            </a:endParaRPr>
          </a:p>
        </p:txBody>
      </p:sp>
      <p:sp>
        <p:nvSpPr>
          <p:cNvPr id="169988" name="AutoShape 4"/>
          <p:cNvSpPr>
            <a:spLocks noChangeArrowheads="1"/>
          </p:cNvSpPr>
          <p:nvPr/>
        </p:nvSpPr>
        <p:spPr bwMode="auto">
          <a:xfrm>
            <a:off x="360363" y="115888"/>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MEKANIKOA</a:t>
            </a:r>
            <a:endParaRPr lang="es-ES" sz="2800" b="1" dirty="0">
              <a:latin typeface="Lucida Handwriting" pitchFamily="66" charset="0"/>
            </a:endParaRPr>
          </a:p>
        </p:txBody>
      </p:sp>
      <p:sp>
        <p:nvSpPr>
          <p:cNvPr id="169989" name="AutoShape 5"/>
          <p:cNvSpPr>
            <a:spLocks noChangeArrowheads="1"/>
          </p:cNvSpPr>
          <p:nvPr/>
        </p:nvSpPr>
        <p:spPr bwMode="auto">
          <a:xfrm>
            <a:off x="6545263" y="115888"/>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9990" name="AutoShape 6"/>
          <p:cNvSpPr>
            <a:spLocks noChangeArrowheads="1"/>
          </p:cNvSpPr>
          <p:nvPr/>
        </p:nvSpPr>
        <p:spPr bwMode="auto">
          <a:xfrm flipH="1">
            <a:off x="330200" y="3376613"/>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MEKANIKOA</a:t>
            </a:r>
            <a:endParaRPr lang="es-ES" sz="2800" b="1" dirty="0">
              <a:latin typeface="Lucida Handwriting" pitchFamily="66" charset="0"/>
            </a:endParaRPr>
          </a:p>
        </p:txBody>
      </p:sp>
      <p:sp>
        <p:nvSpPr>
          <p:cNvPr id="169991" name="AutoShape 7"/>
          <p:cNvSpPr>
            <a:spLocks noChangeArrowheads="1"/>
          </p:cNvSpPr>
          <p:nvPr/>
        </p:nvSpPr>
        <p:spPr bwMode="auto">
          <a:xfrm flipH="1">
            <a:off x="6502400" y="3375025"/>
            <a:ext cx="2946400" cy="2451100"/>
          </a:xfrm>
          <a:prstGeom prst="rightArrow">
            <a:avLst>
              <a:gd name="adj1" fmla="val 50000"/>
              <a:gd name="adj2" fmla="val 30052"/>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9992" name="Rectangle 8"/>
          <p:cNvSpPr>
            <a:spLocks noChangeArrowheads="1"/>
          </p:cNvSpPr>
          <p:nvPr/>
        </p:nvSpPr>
        <p:spPr bwMode="auto">
          <a:xfrm>
            <a:off x="3403130" y="5979254"/>
            <a:ext cx="3099741"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dirty="0" err="1">
                <a:solidFill>
                  <a:srgbClr val="FF0000"/>
                </a:solidFill>
                <a:latin typeface="Lucida Handwriting" pitchFamily="66" charset="0"/>
              </a:rPr>
              <a:t>MOTORE</a:t>
            </a:r>
            <a:r>
              <a:rPr lang="eu-ES" sz="1800" b="1" dirty="0">
                <a:solidFill>
                  <a:srgbClr val="FF0000"/>
                </a:solidFill>
                <a:latin typeface="Lucida Handwriting" pitchFamily="66" charset="0"/>
              </a:rPr>
              <a:t> ELEKTRIKOAK</a:t>
            </a:r>
            <a:endParaRPr lang="eu-ES" sz="1800" dirty="0">
              <a:solidFill>
                <a:srgbClr val="FF0000"/>
              </a:solidFill>
              <a:latin typeface="Lucida Handwriting" pitchFamily="66" charset="0"/>
            </a:endParaRPr>
          </a:p>
        </p:txBody>
      </p:sp>
      <p:pic>
        <p:nvPicPr>
          <p:cNvPr id="169993" name="Picture 9" descr="motore elektrikoa 1"/>
          <p:cNvPicPr>
            <a:picLocks noChangeAspect="1" noChangeArrowheads="1"/>
          </p:cNvPicPr>
          <p:nvPr/>
        </p:nvPicPr>
        <p:blipFill>
          <a:blip r:embed="rId4" cstate="print"/>
          <a:srcRect/>
          <a:stretch>
            <a:fillRect/>
          </a:stretch>
        </p:blipFill>
        <p:spPr bwMode="auto">
          <a:xfrm>
            <a:off x="4000500" y="3336925"/>
            <a:ext cx="1435100" cy="1435100"/>
          </a:xfrm>
          <a:prstGeom prst="rect">
            <a:avLst/>
          </a:prstGeom>
          <a:noFill/>
          <a:ln w="9525">
            <a:noFill/>
            <a:miter lim="800000"/>
            <a:headEnd/>
            <a:tailEnd/>
          </a:ln>
        </p:spPr>
      </p:pic>
      <p:pic>
        <p:nvPicPr>
          <p:cNvPr id="169994" name="Picture 10" descr="motore elektrikoa 2"/>
          <p:cNvPicPr>
            <a:picLocks noChangeAspect="1" noChangeArrowheads="1"/>
          </p:cNvPicPr>
          <p:nvPr/>
        </p:nvPicPr>
        <p:blipFill>
          <a:blip r:embed="rId5" cstate="print"/>
          <a:srcRect/>
          <a:stretch>
            <a:fillRect/>
          </a:stretch>
        </p:blipFill>
        <p:spPr bwMode="auto">
          <a:xfrm>
            <a:off x="4448175" y="4492625"/>
            <a:ext cx="1746250" cy="1185863"/>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1401763" y="2207055"/>
            <a:ext cx="3810000" cy="2038350"/>
          </a:xfrm>
          <a:prstGeom prst="rect">
            <a:avLst/>
          </a:prstGeom>
        </p:spPr>
      </p:pic>
    </p:spTree>
    <p:extLst>
      <p:ext uri="{BB962C8B-B14F-4D97-AF65-F5344CB8AC3E}">
        <p14:creationId xmlns:p14="http://schemas.microsoft.com/office/powerpoint/2010/main" val="6495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additive="base">
                                        <p:cTn id="7" dur="5000" fill="hold"/>
                                        <p:tgtEl>
                                          <p:spTgt spid="169988"/>
                                        </p:tgtEl>
                                        <p:attrNameLst>
                                          <p:attrName>ppt_x</p:attrName>
                                        </p:attrNameLst>
                                      </p:cBhvr>
                                      <p:tavLst>
                                        <p:tav tm="0">
                                          <p:val>
                                            <p:strVal val="0-#ppt_w/2"/>
                                          </p:val>
                                        </p:tav>
                                        <p:tav tm="100000">
                                          <p:val>
                                            <p:strVal val="#ppt_x"/>
                                          </p:val>
                                        </p:tav>
                                      </p:tavLst>
                                    </p:anim>
                                    <p:anim calcmode="lin" valueType="num">
                                      <p:cBhvr additive="base">
                                        <p:cTn id="8" dur="5000" fill="hold"/>
                                        <p:tgtEl>
                                          <p:spTgt spid="1699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69989"/>
                                        </p:tgtEl>
                                        <p:attrNameLst>
                                          <p:attrName>style.visibility</p:attrName>
                                        </p:attrNameLst>
                                      </p:cBhvr>
                                      <p:to>
                                        <p:strVal val="visible"/>
                                      </p:to>
                                    </p:set>
                                    <p:anim calcmode="lin" valueType="num">
                                      <p:cBhvr additive="base">
                                        <p:cTn id="13" dur="5000" fill="hold"/>
                                        <p:tgtEl>
                                          <p:spTgt spid="169989"/>
                                        </p:tgtEl>
                                        <p:attrNameLst>
                                          <p:attrName>ppt_x</p:attrName>
                                        </p:attrNameLst>
                                      </p:cBhvr>
                                      <p:tavLst>
                                        <p:tav tm="0">
                                          <p:val>
                                            <p:strVal val="0-#ppt_w/2"/>
                                          </p:val>
                                        </p:tav>
                                        <p:tav tm="100000">
                                          <p:val>
                                            <p:strVal val="#ppt_x"/>
                                          </p:val>
                                        </p:tav>
                                      </p:tavLst>
                                    </p:anim>
                                    <p:anim calcmode="lin" valueType="num">
                                      <p:cBhvr additive="base">
                                        <p:cTn id="14" dur="5000" fill="hold"/>
                                        <p:tgtEl>
                                          <p:spTgt spid="1699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nodeType="clickEffect">
                                  <p:stCondLst>
                                    <p:cond delay="0"/>
                                  </p:stCondLst>
                                  <p:childTnLst>
                                    <p:set>
                                      <p:cBhvr>
                                        <p:cTn id="18" dur="1" fill="hold">
                                          <p:stCondLst>
                                            <p:cond delay="0"/>
                                          </p:stCondLst>
                                        </p:cTn>
                                        <p:tgtEl>
                                          <p:spTgt spid="169986"/>
                                        </p:tgtEl>
                                        <p:attrNameLst>
                                          <p:attrName>style.visibility</p:attrName>
                                        </p:attrNameLst>
                                      </p:cBhvr>
                                      <p:to>
                                        <p:strVal val="visible"/>
                                      </p:to>
                                    </p:set>
                                    <p:animEffect transition="in" filter="blinds(vertical)">
                                      <p:cBhvr>
                                        <p:cTn id="19" dur="500"/>
                                        <p:tgtEl>
                                          <p:spTgt spid="16998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998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7" presetClass="entr" presetSubtype="2" fill="hold" grpId="0" nodeType="clickEffect">
                                  <p:stCondLst>
                                    <p:cond delay="0"/>
                                  </p:stCondLst>
                                  <p:childTnLst>
                                    <p:set>
                                      <p:cBhvr>
                                        <p:cTn id="27" dur="1" fill="hold">
                                          <p:stCondLst>
                                            <p:cond delay="0"/>
                                          </p:stCondLst>
                                        </p:cTn>
                                        <p:tgtEl>
                                          <p:spTgt spid="169991"/>
                                        </p:tgtEl>
                                        <p:attrNameLst>
                                          <p:attrName>style.visibility</p:attrName>
                                        </p:attrNameLst>
                                      </p:cBhvr>
                                      <p:to>
                                        <p:strVal val="visible"/>
                                      </p:to>
                                    </p:set>
                                    <p:anim calcmode="lin" valueType="num">
                                      <p:cBhvr additive="base">
                                        <p:cTn id="28" dur="5000" fill="hold"/>
                                        <p:tgtEl>
                                          <p:spTgt spid="169991"/>
                                        </p:tgtEl>
                                        <p:attrNameLst>
                                          <p:attrName>ppt_x</p:attrName>
                                        </p:attrNameLst>
                                      </p:cBhvr>
                                      <p:tavLst>
                                        <p:tav tm="0">
                                          <p:val>
                                            <p:strVal val="1+#ppt_w/2"/>
                                          </p:val>
                                        </p:tav>
                                        <p:tav tm="100000">
                                          <p:val>
                                            <p:strVal val="#ppt_x"/>
                                          </p:val>
                                        </p:tav>
                                      </p:tavLst>
                                    </p:anim>
                                    <p:anim calcmode="lin" valueType="num">
                                      <p:cBhvr additive="base">
                                        <p:cTn id="29" dur="5000" fill="hold"/>
                                        <p:tgtEl>
                                          <p:spTgt spid="16999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2" fill="hold" grpId="0" nodeType="clickEffect">
                                  <p:stCondLst>
                                    <p:cond delay="0"/>
                                  </p:stCondLst>
                                  <p:childTnLst>
                                    <p:set>
                                      <p:cBhvr>
                                        <p:cTn id="33" dur="1" fill="hold">
                                          <p:stCondLst>
                                            <p:cond delay="0"/>
                                          </p:stCondLst>
                                        </p:cTn>
                                        <p:tgtEl>
                                          <p:spTgt spid="169990"/>
                                        </p:tgtEl>
                                        <p:attrNameLst>
                                          <p:attrName>style.visibility</p:attrName>
                                        </p:attrNameLst>
                                      </p:cBhvr>
                                      <p:to>
                                        <p:strVal val="visible"/>
                                      </p:to>
                                    </p:set>
                                    <p:anim calcmode="lin" valueType="num">
                                      <p:cBhvr additive="base">
                                        <p:cTn id="34" dur="5000" fill="hold"/>
                                        <p:tgtEl>
                                          <p:spTgt spid="169990"/>
                                        </p:tgtEl>
                                        <p:attrNameLst>
                                          <p:attrName>ppt_x</p:attrName>
                                        </p:attrNameLst>
                                      </p:cBhvr>
                                      <p:tavLst>
                                        <p:tav tm="0">
                                          <p:val>
                                            <p:strVal val="1+#ppt_w/2"/>
                                          </p:val>
                                        </p:tav>
                                        <p:tav tm="100000">
                                          <p:val>
                                            <p:strVal val="#ppt_x"/>
                                          </p:val>
                                        </p:tav>
                                      </p:tavLst>
                                    </p:anim>
                                    <p:anim calcmode="lin" valueType="num">
                                      <p:cBhvr additive="base">
                                        <p:cTn id="35" dur="5000" fill="hold"/>
                                        <p:tgtEl>
                                          <p:spTgt spid="16999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499"/>
                                          </p:stCondLst>
                                        </p:cTn>
                                        <p:tgtEl>
                                          <p:spTgt spid="169993"/>
                                        </p:tgtEl>
                                        <p:attrNameLst>
                                          <p:attrName>style.visibility</p:attrName>
                                        </p:attrNameLst>
                                      </p:cBhvr>
                                      <p:to>
                                        <p:strVal val="visible"/>
                                      </p:to>
                                    </p:set>
                                    <p:anim to="" calcmode="lin" valueType="num">
                                      <p:cBhvr>
                                        <p:cTn id="40" dur="1" fill="hold"/>
                                        <p:tgtEl>
                                          <p:spTgt spid="169993"/>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499"/>
                                          </p:stCondLst>
                                        </p:cTn>
                                        <p:tgtEl>
                                          <p:spTgt spid="169994"/>
                                        </p:tgtEl>
                                        <p:attrNameLst>
                                          <p:attrName>style.visibility</p:attrName>
                                        </p:attrNameLst>
                                      </p:cBhvr>
                                      <p:to>
                                        <p:strVal val="visible"/>
                                      </p:to>
                                    </p:set>
                                    <p:anim to="" calcmode="lin" valueType="num">
                                      <p:cBhvr>
                                        <p:cTn id="45" dur="1" fill="hold"/>
                                        <p:tgtEl>
                                          <p:spTgt spid="169994"/>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499"/>
                                          </p:stCondLst>
                                        </p:cTn>
                                        <p:tgtEl>
                                          <p:spTgt spid="169992"/>
                                        </p:tgtEl>
                                        <p:attrNameLst>
                                          <p:attrName>style.visibility</p:attrName>
                                        </p:attrNameLst>
                                      </p:cBhvr>
                                      <p:to>
                                        <p:strVal val="visible"/>
                                      </p:to>
                                    </p:set>
                                    <p:anim to="" calcmode="lin" valueType="num">
                                      <p:cBhvr>
                                        <p:cTn id="50" dur="1" fill="hold"/>
                                        <p:tgtEl>
                                          <p:spTgt spid="1699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autoUpdateAnimBg="0"/>
      <p:bldP spid="169988" grpId="0" animBg="1" autoUpdateAnimBg="0"/>
      <p:bldP spid="169989" grpId="0" animBg="1" autoUpdateAnimBg="0"/>
      <p:bldP spid="169990" grpId="0" animBg="1" autoUpdateAnimBg="0"/>
      <p:bldP spid="169991" grpId="0" animBg="1" autoUpdateAnimBg="0"/>
      <p:bldP spid="169992"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AutoShape 4"/>
          <p:cNvSpPr>
            <a:spLocks noChangeArrowheads="1"/>
          </p:cNvSpPr>
          <p:nvPr/>
        </p:nvSpPr>
        <p:spPr bwMode="auto">
          <a:xfrm>
            <a:off x="177800" y="117475"/>
            <a:ext cx="2946400" cy="1943100"/>
          </a:xfrm>
          <a:prstGeom prst="rightArrow">
            <a:avLst>
              <a:gd name="adj1" fmla="val 50000"/>
              <a:gd name="adj2" fmla="val 37908"/>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MEKANIKOA</a:t>
            </a:r>
            <a:endParaRPr lang="es-ES" sz="2800" b="1" dirty="0">
              <a:latin typeface="Lucida Handwriting" pitchFamily="66" charset="0"/>
            </a:endParaRPr>
          </a:p>
        </p:txBody>
      </p:sp>
      <p:pic>
        <p:nvPicPr>
          <p:cNvPr id="166923" name="Picture 11" descr="alternadorea 2"/>
          <p:cNvPicPr>
            <a:picLocks noChangeAspect="1" noChangeArrowheads="1"/>
          </p:cNvPicPr>
          <p:nvPr/>
        </p:nvPicPr>
        <p:blipFill>
          <a:blip r:embed="rId3" cstate="print"/>
          <a:srcRect/>
          <a:stretch>
            <a:fillRect/>
          </a:stretch>
        </p:blipFill>
        <p:spPr bwMode="auto">
          <a:xfrm>
            <a:off x="3179763" y="25400"/>
            <a:ext cx="1387475" cy="2020888"/>
          </a:xfrm>
          <a:prstGeom prst="rect">
            <a:avLst/>
          </a:prstGeom>
          <a:noFill/>
          <a:ln w="9525">
            <a:noFill/>
            <a:miter lim="800000"/>
            <a:headEnd/>
            <a:tailEnd/>
          </a:ln>
        </p:spPr>
      </p:pic>
      <p:pic>
        <p:nvPicPr>
          <p:cNvPr id="166924" name="Picture 12" descr="alternadorea 1"/>
          <p:cNvPicPr>
            <a:picLocks noChangeAspect="1" noChangeArrowheads="1"/>
          </p:cNvPicPr>
          <p:nvPr/>
        </p:nvPicPr>
        <p:blipFill>
          <a:blip r:embed="rId4" cstate="print"/>
          <a:srcRect/>
          <a:stretch>
            <a:fillRect/>
          </a:stretch>
        </p:blipFill>
        <p:spPr bwMode="auto">
          <a:xfrm>
            <a:off x="4879975" y="53975"/>
            <a:ext cx="1797050" cy="1797050"/>
          </a:xfrm>
          <a:prstGeom prst="rect">
            <a:avLst/>
          </a:prstGeom>
          <a:noFill/>
          <a:ln w="9525">
            <a:noFill/>
            <a:miter lim="800000"/>
            <a:headEnd/>
            <a:tailEnd/>
          </a:ln>
        </p:spPr>
      </p:pic>
      <p:pic>
        <p:nvPicPr>
          <p:cNvPr id="166925" name="Picture 13" descr="motore elektrikoa 3"/>
          <p:cNvPicPr>
            <a:picLocks noChangeAspect="1" noChangeArrowheads="1"/>
          </p:cNvPicPr>
          <p:nvPr/>
        </p:nvPicPr>
        <p:blipFill>
          <a:blip r:embed="rId5" cstate="print">
            <a:lum contrast="18000"/>
          </a:blip>
          <a:srcRect/>
          <a:stretch>
            <a:fillRect/>
          </a:stretch>
        </p:blipFill>
        <p:spPr bwMode="auto">
          <a:xfrm>
            <a:off x="3551238" y="2384425"/>
            <a:ext cx="2803525" cy="1798638"/>
          </a:xfrm>
          <a:prstGeom prst="rect">
            <a:avLst/>
          </a:prstGeom>
          <a:noFill/>
          <a:ln w="9525">
            <a:noFill/>
            <a:miter lim="800000"/>
            <a:headEnd/>
            <a:tailEnd/>
          </a:ln>
        </p:spPr>
      </p:pic>
      <p:sp>
        <p:nvSpPr>
          <p:cNvPr id="166915" name="Rectangle 3"/>
          <p:cNvSpPr>
            <a:spLocks noChangeArrowheads="1"/>
          </p:cNvSpPr>
          <p:nvPr/>
        </p:nvSpPr>
        <p:spPr bwMode="auto">
          <a:xfrm>
            <a:off x="3762203" y="1743804"/>
            <a:ext cx="2381596"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dirty="0">
                <a:solidFill>
                  <a:srgbClr val="FF0000"/>
                </a:solidFill>
                <a:latin typeface="Lucida Handwriting" pitchFamily="66" charset="0"/>
              </a:rPr>
              <a:t>ALTERNADOREAK</a:t>
            </a:r>
            <a:endParaRPr lang="eu-ES" sz="1800" dirty="0">
              <a:solidFill>
                <a:srgbClr val="FF0000"/>
              </a:solidFill>
              <a:latin typeface="Lucida Handwriting" pitchFamily="66" charset="0"/>
            </a:endParaRPr>
          </a:p>
        </p:txBody>
      </p:sp>
      <p:sp>
        <p:nvSpPr>
          <p:cNvPr id="166920" name="Rectangle 8"/>
          <p:cNvSpPr>
            <a:spLocks noChangeArrowheads="1"/>
          </p:cNvSpPr>
          <p:nvPr/>
        </p:nvSpPr>
        <p:spPr bwMode="auto">
          <a:xfrm>
            <a:off x="3403130" y="4042504"/>
            <a:ext cx="3099741" cy="422405"/>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a:solidFill>
                  <a:srgbClr val="FF0000"/>
                </a:solidFill>
                <a:latin typeface="Lucida Handwriting" pitchFamily="66" charset="0"/>
              </a:rPr>
              <a:t>MOTORE ELEKTRIKOAK</a:t>
            </a:r>
            <a:endParaRPr lang="eu-ES" sz="1800">
              <a:solidFill>
                <a:srgbClr val="FF0000"/>
              </a:solidFill>
              <a:latin typeface="Lucida Handwriting" pitchFamily="66" charset="0"/>
            </a:endParaRPr>
          </a:p>
        </p:txBody>
      </p:sp>
      <p:sp>
        <p:nvSpPr>
          <p:cNvPr id="166928" name="AutoShape 16"/>
          <p:cNvSpPr>
            <a:spLocks noChangeArrowheads="1"/>
          </p:cNvSpPr>
          <p:nvPr/>
        </p:nvSpPr>
        <p:spPr bwMode="auto">
          <a:xfrm>
            <a:off x="6870700" y="114300"/>
            <a:ext cx="2946400" cy="1943100"/>
          </a:xfrm>
          <a:prstGeom prst="rightArrow">
            <a:avLst>
              <a:gd name="adj1" fmla="val 50000"/>
              <a:gd name="adj2" fmla="val 37908"/>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6929" name="AutoShape 17"/>
          <p:cNvSpPr>
            <a:spLocks noChangeArrowheads="1"/>
          </p:cNvSpPr>
          <p:nvPr/>
        </p:nvSpPr>
        <p:spPr bwMode="auto">
          <a:xfrm flipH="1">
            <a:off x="6680200" y="2141538"/>
            <a:ext cx="2946400" cy="1943100"/>
          </a:xfrm>
          <a:prstGeom prst="rightArrow">
            <a:avLst>
              <a:gd name="adj1" fmla="val 50000"/>
              <a:gd name="adj2" fmla="val 37908"/>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6930" name="AutoShape 18"/>
          <p:cNvSpPr>
            <a:spLocks noChangeArrowheads="1"/>
          </p:cNvSpPr>
          <p:nvPr/>
        </p:nvSpPr>
        <p:spPr bwMode="auto">
          <a:xfrm flipH="1">
            <a:off x="114300" y="2259013"/>
            <a:ext cx="2946400" cy="1943100"/>
          </a:xfrm>
          <a:prstGeom prst="rightArrow">
            <a:avLst>
              <a:gd name="adj1" fmla="val 50000"/>
              <a:gd name="adj2" fmla="val 37908"/>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MEKANIKOA</a:t>
            </a:r>
            <a:endParaRPr lang="es-ES" sz="2800" b="1" dirty="0">
              <a:latin typeface="Lucida Handwriting" pitchFamily="66" charset="0"/>
            </a:endParaRPr>
          </a:p>
        </p:txBody>
      </p:sp>
      <p:sp>
        <p:nvSpPr>
          <p:cNvPr id="166931" name="AutoShape 19"/>
          <p:cNvSpPr>
            <a:spLocks noChangeArrowheads="1"/>
          </p:cNvSpPr>
          <p:nvPr/>
        </p:nvSpPr>
        <p:spPr bwMode="auto">
          <a:xfrm flipH="1">
            <a:off x="6629400" y="4524375"/>
            <a:ext cx="2946400" cy="1943100"/>
          </a:xfrm>
          <a:prstGeom prst="leftRightArrow">
            <a:avLst>
              <a:gd name="adj1" fmla="val 50000"/>
              <a:gd name="adj2" fmla="val 30327"/>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ELEKTRIKOA</a:t>
            </a:r>
            <a:endParaRPr lang="es-ES" sz="2800" b="1" dirty="0">
              <a:latin typeface="Lucida Handwriting" pitchFamily="66" charset="0"/>
            </a:endParaRPr>
          </a:p>
        </p:txBody>
      </p:sp>
      <p:sp>
        <p:nvSpPr>
          <p:cNvPr id="166932" name="AutoShape 20"/>
          <p:cNvSpPr>
            <a:spLocks noChangeArrowheads="1"/>
          </p:cNvSpPr>
          <p:nvPr/>
        </p:nvSpPr>
        <p:spPr bwMode="auto">
          <a:xfrm flipH="1">
            <a:off x="241300" y="4591050"/>
            <a:ext cx="2946400" cy="1943100"/>
          </a:xfrm>
          <a:prstGeom prst="leftRightArrow">
            <a:avLst>
              <a:gd name="adj1" fmla="val 50000"/>
              <a:gd name="adj2" fmla="val 30327"/>
            </a:avLst>
          </a:prstGeom>
          <a:solidFill>
            <a:schemeClr val="accent1"/>
          </a:solidFill>
          <a:ln w="9525" algn="ctr">
            <a:solidFill>
              <a:schemeClr val="tx1"/>
            </a:solidFill>
            <a:miter lim="800000"/>
            <a:headEnd/>
            <a:tailEnd/>
          </a:ln>
        </p:spPr>
        <p:txBody>
          <a:bodyPr wrap="none" anchor="ctr"/>
          <a:lstStyle/>
          <a:p>
            <a:pPr algn="ctr" eaLnBrk="0" hangingPunct="0"/>
            <a:r>
              <a:rPr lang="es-ES" sz="2800" b="1" dirty="0" err="1">
                <a:latin typeface="Lucida Handwriting" pitchFamily="66" charset="0"/>
              </a:rPr>
              <a:t>ENERGIA</a:t>
            </a:r>
            <a:endParaRPr lang="es-ES" sz="2800" b="1" dirty="0">
              <a:latin typeface="Lucida Handwriting" pitchFamily="66" charset="0"/>
            </a:endParaRPr>
          </a:p>
          <a:p>
            <a:pPr algn="ctr" eaLnBrk="0" hangingPunct="0"/>
            <a:r>
              <a:rPr lang="es-ES" sz="2800" b="1" dirty="0" err="1">
                <a:latin typeface="Lucida Handwriting" pitchFamily="66" charset="0"/>
              </a:rPr>
              <a:t>MEKANIKOA</a:t>
            </a:r>
            <a:endParaRPr lang="es-ES" sz="2800" b="1" dirty="0">
              <a:latin typeface="Lucida Handwriting" pitchFamily="66" charset="0"/>
            </a:endParaRPr>
          </a:p>
        </p:txBody>
      </p:sp>
      <p:sp>
        <p:nvSpPr>
          <p:cNvPr id="166933" name="Rectangle 21"/>
          <p:cNvSpPr>
            <a:spLocks noChangeArrowheads="1"/>
          </p:cNvSpPr>
          <p:nvPr/>
        </p:nvSpPr>
        <p:spPr bwMode="auto">
          <a:xfrm>
            <a:off x="3418664" y="5089480"/>
            <a:ext cx="3170273" cy="976403"/>
          </a:xfrm>
          <a:prstGeom prst="rect">
            <a:avLst/>
          </a:prstGeom>
          <a:noFill/>
          <a:ln w="38100">
            <a:solidFill>
              <a:srgbClr val="FF0000"/>
            </a:solidFill>
            <a:miter lim="800000"/>
            <a:headEnd/>
            <a:tailEnd/>
          </a:ln>
        </p:spPr>
        <p:txBody>
          <a:bodyPr wrap="none" lIns="72000" tIns="72000" rIns="72000" bIns="72000" anchor="ctr" anchorCtr="1">
            <a:spAutoFit/>
          </a:bodyPr>
          <a:lstStyle/>
          <a:p>
            <a:pPr algn="ctr" eaLnBrk="0" hangingPunct="0"/>
            <a:r>
              <a:rPr lang="eu-ES" sz="1800" b="1">
                <a:solidFill>
                  <a:srgbClr val="FF0000"/>
                </a:solidFill>
                <a:latin typeface="Lucida Handwriting" pitchFamily="66" charset="0"/>
              </a:rPr>
              <a:t>ALTERNADORE ETA </a:t>
            </a:r>
          </a:p>
          <a:p>
            <a:pPr algn="ctr" eaLnBrk="0" hangingPunct="0"/>
            <a:r>
              <a:rPr lang="eu-ES" sz="1800" b="1">
                <a:solidFill>
                  <a:srgbClr val="FF0000"/>
                </a:solidFill>
                <a:latin typeface="Lucida Handwriting" pitchFamily="66" charset="0"/>
              </a:rPr>
              <a:t>MOTORE ELEKTRIKOA</a:t>
            </a:r>
          </a:p>
          <a:p>
            <a:pPr algn="ctr" eaLnBrk="0" hangingPunct="0"/>
            <a:r>
              <a:rPr lang="eu-ES" sz="1800" b="1">
                <a:solidFill>
                  <a:srgbClr val="FF0000"/>
                </a:solidFill>
                <a:latin typeface="Lucida Handwriting" pitchFamily="66" charset="0"/>
              </a:rPr>
              <a:t>TRESNA BAKAR BATEAN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6916"/>
                                        </p:tgtEl>
                                        <p:attrNameLst>
                                          <p:attrName>style.visibility</p:attrName>
                                        </p:attrNameLst>
                                      </p:cBhvr>
                                      <p:to>
                                        <p:strVal val="visible"/>
                                      </p:to>
                                    </p:set>
                                    <p:anim to="" calcmode="lin" valueType="num">
                                      <p:cBhvr>
                                        <p:cTn id="7" dur="1" fill="hold"/>
                                        <p:tgtEl>
                                          <p:spTgt spid="1669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6928"/>
                                        </p:tgtEl>
                                        <p:attrNameLst>
                                          <p:attrName>style.visibility</p:attrName>
                                        </p:attrNameLst>
                                      </p:cBhvr>
                                      <p:to>
                                        <p:strVal val="visible"/>
                                      </p:to>
                                    </p:set>
                                    <p:anim to="" calcmode="lin" valueType="num">
                                      <p:cBhvr>
                                        <p:cTn id="12" dur="1" fill="hold"/>
                                        <p:tgtEl>
                                          <p:spTgt spid="16692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499"/>
                                          </p:stCondLst>
                                        </p:cTn>
                                        <p:tgtEl>
                                          <p:spTgt spid="166923"/>
                                        </p:tgtEl>
                                        <p:attrNameLst>
                                          <p:attrName>style.visibility</p:attrName>
                                        </p:attrNameLst>
                                      </p:cBhvr>
                                      <p:to>
                                        <p:strVal val="visible"/>
                                      </p:to>
                                    </p:set>
                                    <p:anim to="" calcmode="lin" valueType="num">
                                      <p:cBhvr>
                                        <p:cTn id="17" dur="1" fill="hold"/>
                                        <p:tgtEl>
                                          <p:spTgt spid="1669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499"/>
                                          </p:stCondLst>
                                        </p:cTn>
                                        <p:tgtEl>
                                          <p:spTgt spid="166924"/>
                                        </p:tgtEl>
                                        <p:attrNameLst>
                                          <p:attrName>style.visibility</p:attrName>
                                        </p:attrNameLst>
                                      </p:cBhvr>
                                      <p:to>
                                        <p:strVal val="visible"/>
                                      </p:to>
                                    </p:set>
                                    <p:anim to="" calcmode="lin" valueType="num">
                                      <p:cBhvr>
                                        <p:cTn id="22" dur="1" fill="hold"/>
                                        <p:tgtEl>
                                          <p:spTgt spid="16692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6915"/>
                                        </p:tgtEl>
                                        <p:attrNameLst>
                                          <p:attrName>style.visibility</p:attrName>
                                        </p:attrNameLst>
                                      </p:cBhvr>
                                      <p:to>
                                        <p:strVal val="visible"/>
                                      </p:to>
                                    </p:set>
                                    <p:anim to="" calcmode="lin" valueType="num">
                                      <p:cBhvr>
                                        <p:cTn id="27" dur="1" fill="hold"/>
                                        <p:tgtEl>
                                          <p:spTgt spid="16691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66929"/>
                                        </p:tgtEl>
                                        <p:attrNameLst>
                                          <p:attrName>style.visibility</p:attrName>
                                        </p:attrNameLst>
                                      </p:cBhvr>
                                      <p:to>
                                        <p:strVal val="visible"/>
                                      </p:to>
                                    </p:set>
                                    <p:anim to="" calcmode="lin" valueType="num">
                                      <p:cBhvr>
                                        <p:cTn id="32" dur="1" fill="hold"/>
                                        <p:tgtEl>
                                          <p:spTgt spid="16692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66930"/>
                                        </p:tgtEl>
                                        <p:attrNameLst>
                                          <p:attrName>style.visibility</p:attrName>
                                        </p:attrNameLst>
                                      </p:cBhvr>
                                      <p:to>
                                        <p:strVal val="visible"/>
                                      </p:to>
                                    </p:set>
                                    <p:anim to="" calcmode="lin" valueType="num">
                                      <p:cBhvr>
                                        <p:cTn id="37" dur="1" fill="hold"/>
                                        <p:tgtEl>
                                          <p:spTgt spid="16693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499"/>
                                          </p:stCondLst>
                                        </p:cTn>
                                        <p:tgtEl>
                                          <p:spTgt spid="166925"/>
                                        </p:tgtEl>
                                        <p:attrNameLst>
                                          <p:attrName>style.visibility</p:attrName>
                                        </p:attrNameLst>
                                      </p:cBhvr>
                                      <p:to>
                                        <p:strVal val="visible"/>
                                      </p:to>
                                    </p:set>
                                    <p:anim to="" calcmode="lin" valueType="num">
                                      <p:cBhvr>
                                        <p:cTn id="42" dur="1" fill="hold"/>
                                        <p:tgtEl>
                                          <p:spTgt spid="166925"/>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166920"/>
                                        </p:tgtEl>
                                        <p:attrNameLst>
                                          <p:attrName>style.visibility</p:attrName>
                                        </p:attrNameLst>
                                      </p:cBhvr>
                                      <p:to>
                                        <p:strVal val="visible"/>
                                      </p:to>
                                    </p:set>
                                    <p:anim to="" calcmode="lin" valueType="num">
                                      <p:cBhvr>
                                        <p:cTn id="47" dur="1" fill="hold"/>
                                        <p:tgtEl>
                                          <p:spTgt spid="16692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166932"/>
                                        </p:tgtEl>
                                        <p:attrNameLst>
                                          <p:attrName>style.visibility</p:attrName>
                                        </p:attrNameLst>
                                      </p:cBhvr>
                                      <p:to>
                                        <p:strVal val="visible"/>
                                      </p:to>
                                    </p:set>
                                    <p:anim to="" calcmode="lin" valueType="num">
                                      <p:cBhvr>
                                        <p:cTn id="52" dur="1" fill="hold"/>
                                        <p:tgtEl>
                                          <p:spTgt spid="16693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166931"/>
                                        </p:tgtEl>
                                        <p:attrNameLst>
                                          <p:attrName>style.visibility</p:attrName>
                                        </p:attrNameLst>
                                      </p:cBhvr>
                                      <p:to>
                                        <p:strVal val="visible"/>
                                      </p:to>
                                    </p:set>
                                    <p:anim to="" calcmode="lin" valueType="num">
                                      <p:cBhvr>
                                        <p:cTn id="57" dur="1" fill="hold"/>
                                        <p:tgtEl>
                                          <p:spTgt spid="166931"/>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166933"/>
                                        </p:tgtEl>
                                        <p:attrNameLst>
                                          <p:attrName>style.visibility</p:attrName>
                                        </p:attrNameLst>
                                      </p:cBhvr>
                                      <p:to>
                                        <p:strVal val="visible"/>
                                      </p:to>
                                    </p:set>
                                    <p:anim to="" calcmode="lin" valueType="num">
                                      <p:cBhvr>
                                        <p:cTn id="62" dur="1" fill="hold"/>
                                        <p:tgtEl>
                                          <p:spTgt spid="1669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autoUpdateAnimBg="0"/>
      <p:bldP spid="166915" grpId="0" animBg="1" autoUpdateAnimBg="0"/>
      <p:bldP spid="166920" grpId="0" animBg="1" autoUpdateAnimBg="0"/>
      <p:bldP spid="166928" grpId="0" animBg="1" autoUpdateAnimBg="0"/>
      <p:bldP spid="166929" grpId="0" animBg="1" autoUpdateAnimBg="0"/>
      <p:bldP spid="166930" grpId="0" animBg="1" autoUpdateAnimBg="0"/>
      <p:bldP spid="166931" grpId="0" animBg="1" autoUpdateAnimBg="0"/>
      <p:bldP spid="166932" grpId="0" animBg="1" autoUpdateAnimBg="0"/>
      <p:bldP spid="166933"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69" name="Text Box 25"/>
          <p:cNvSpPr txBox="1">
            <a:spLocks noChangeArrowheads="1"/>
          </p:cNvSpPr>
          <p:nvPr/>
        </p:nvSpPr>
        <p:spPr bwMode="auto">
          <a:xfrm>
            <a:off x="206540" y="2981325"/>
            <a:ext cx="1574470" cy="369332"/>
          </a:xfrm>
          <a:prstGeom prst="rect">
            <a:avLst/>
          </a:prstGeom>
          <a:noFill/>
          <a:ln w="9525">
            <a:noFill/>
            <a:miter lim="800000"/>
            <a:headEnd/>
            <a:tailEnd/>
          </a:ln>
        </p:spPr>
        <p:txBody>
          <a:bodyPr wrap="none">
            <a:spAutoFit/>
          </a:bodyPr>
          <a:lstStyle/>
          <a:p>
            <a:pPr algn="ctr" eaLnBrk="0" hangingPunct="0"/>
            <a:r>
              <a:rPr lang="eu-ES" sz="1800" b="1" dirty="0">
                <a:latin typeface="Lucida Handwriting" pitchFamily="66" charset="0"/>
              </a:rPr>
              <a:t>UNITATEA:</a:t>
            </a:r>
            <a:endParaRPr lang="eu-ES" sz="1800" dirty="0">
              <a:latin typeface="Lucida Handwriting" pitchFamily="66" charset="0"/>
            </a:endParaRPr>
          </a:p>
        </p:txBody>
      </p:sp>
      <p:graphicFrame>
        <p:nvGraphicFramePr>
          <p:cNvPr id="108570" name="Object 26"/>
          <p:cNvGraphicFramePr>
            <a:graphicFrameLocks noChangeAspect="1"/>
          </p:cNvGraphicFramePr>
          <p:nvPr/>
        </p:nvGraphicFramePr>
        <p:xfrm>
          <a:off x="1711843" y="2783996"/>
          <a:ext cx="7115175" cy="822325"/>
        </p:xfrm>
        <a:graphic>
          <a:graphicData uri="http://schemas.openxmlformats.org/presentationml/2006/ole">
            <mc:AlternateContent xmlns:mc="http://schemas.openxmlformats.org/markup-compatibility/2006">
              <mc:Choice xmlns:v="urn:schemas-microsoft-com:vml" Requires="v">
                <p:oleObj spid="_x0000_s108651" name="Ecuación" r:id="rId4" imgW="4102100" imgH="469900" progId="Equation.3">
                  <p:embed/>
                </p:oleObj>
              </mc:Choice>
              <mc:Fallback>
                <p:oleObj name="Ecuación" r:id="rId4" imgW="4102100" imgH="469900"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843" y="2783996"/>
                        <a:ext cx="711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79" name="Text Box 35"/>
          <p:cNvSpPr txBox="1">
            <a:spLocks noChangeArrowheads="1"/>
          </p:cNvSpPr>
          <p:nvPr/>
        </p:nvSpPr>
        <p:spPr bwMode="auto">
          <a:xfrm>
            <a:off x="276902" y="3989388"/>
            <a:ext cx="1468672" cy="369332"/>
          </a:xfrm>
          <a:prstGeom prst="rect">
            <a:avLst/>
          </a:prstGeom>
          <a:noFill/>
          <a:ln w="9525">
            <a:noFill/>
            <a:miter lim="800000"/>
            <a:headEnd/>
            <a:tailEnd/>
          </a:ln>
        </p:spPr>
        <p:txBody>
          <a:bodyPr wrap="none">
            <a:spAutoFit/>
          </a:bodyPr>
          <a:lstStyle/>
          <a:p>
            <a:pPr algn="ctr" eaLnBrk="0" hangingPunct="0"/>
            <a:r>
              <a:rPr lang="eu-ES" sz="1800" b="1" dirty="0">
                <a:latin typeface="Lucida Handwriting" pitchFamily="66" charset="0"/>
              </a:rPr>
              <a:t>IKURRAK:</a:t>
            </a:r>
            <a:endParaRPr lang="eu-ES" sz="1800" dirty="0">
              <a:latin typeface="Lucida Handwriting" pitchFamily="66" charset="0"/>
            </a:endParaRPr>
          </a:p>
        </p:txBody>
      </p:sp>
      <p:sp>
        <p:nvSpPr>
          <p:cNvPr id="108594" name="Text Box 50"/>
          <p:cNvSpPr txBox="1">
            <a:spLocks noChangeArrowheads="1"/>
          </p:cNvSpPr>
          <p:nvPr/>
        </p:nvSpPr>
        <p:spPr bwMode="auto">
          <a:xfrm>
            <a:off x="5070760" y="4004175"/>
            <a:ext cx="4678882" cy="1415772"/>
          </a:xfrm>
          <a:prstGeom prst="rect">
            <a:avLst/>
          </a:prstGeom>
          <a:noFill/>
          <a:ln w="9525">
            <a:noFill/>
            <a:miter lim="800000"/>
            <a:headEnd/>
            <a:tailEnd/>
          </a:ln>
        </p:spPr>
        <p:txBody>
          <a:bodyPr wrap="square" lIns="0" tIns="0" rIns="0" bIns="0">
            <a:spAutoFit/>
          </a:bodyPr>
          <a:lstStyle/>
          <a:p>
            <a:pPr eaLnBrk="0" hangingPunct="0"/>
            <a:r>
              <a:rPr lang="eu-ES" sz="6000" b="1" dirty="0" smtClean="0">
                <a:latin typeface="Symbol" pitchFamily="18" charset="2"/>
              </a:rPr>
              <a:t></a:t>
            </a:r>
            <a:r>
              <a:rPr lang="eu-ES" sz="2400" b="1" dirty="0" err="1" smtClean="0">
                <a:latin typeface="Lucida Handwriting" pitchFamily="66" charset="0"/>
              </a:rPr>
              <a:t>:</a:t>
            </a:r>
            <a:r>
              <a:rPr lang="eu-ES" sz="2400" b="1" dirty="0" smtClean="0">
                <a:latin typeface="Lucida Handwriting" pitchFamily="66" charset="0"/>
              </a:rPr>
              <a:t> indar</a:t>
            </a:r>
            <a:r>
              <a:rPr lang="eu-ES" sz="2400" b="1" dirty="0" err="1" smtClean="0">
                <a:latin typeface="Lucida Handwriting" pitchFamily="66" charset="0"/>
              </a:rPr>
              <a:t> elektroeragilea</a:t>
            </a:r>
            <a:endParaRPr lang="eu-ES" sz="2400" b="1" dirty="0" smtClean="0">
              <a:latin typeface="Lucida Handwriting" pitchFamily="66" charset="0"/>
            </a:endParaRPr>
          </a:p>
          <a:p>
            <a:pPr marL="4763" lvl="1" eaLnBrk="0" hangingPunct="0"/>
            <a:r>
              <a:rPr lang="eu-ES" sz="3200" b="1" dirty="0" smtClean="0">
                <a:latin typeface="Lucida Handwriting" pitchFamily="66" charset="0"/>
              </a:rPr>
              <a:t>r</a:t>
            </a:r>
            <a:r>
              <a:rPr lang="eu-ES" sz="2400" b="1" dirty="0" err="1" smtClean="0">
                <a:latin typeface="Lucida Handwriting" pitchFamily="66" charset="0"/>
              </a:rPr>
              <a:t>:</a:t>
            </a:r>
            <a:r>
              <a:rPr lang="eu-ES" sz="2400" b="1" dirty="0" smtClean="0">
                <a:latin typeface="Lucida Handwriting" pitchFamily="66" charset="0"/>
              </a:rPr>
              <a:t> barne</a:t>
            </a:r>
            <a:r>
              <a:rPr lang="eu-ES" sz="2400" b="1" dirty="0" err="1" smtClean="0">
                <a:latin typeface="Lucida Handwriting" pitchFamily="66" charset="0"/>
              </a:rPr>
              <a:t> </a:t>
            </a:r>
            <a:r>
              <a:rPr lang="eu-ES" sz="2400" b="1" dirty="0" err="1">
                <a:latin typeface="Lucida Handwriting" pitchFamily="66" charset="0"/>
              </a:rPr>
              <a:t>erresistentzia</a:t>
            </a:r>
            <a:endParaRPr lang="eu-ES" sz="2400" dirty="0">
              <a:latin typeface="Lucida Handwriting" pitchFamily="66" charset="0"/>
            </a:endParaRPr>
          </a:p>
        </p:txBody>
      </p:sp>
      <p:sp>
        <p:nvSpPr>
          <p:cNvPr id="108565" name="Rectangle 21"/>
          <p:cNvSpPr>
            <a:spLocks noChangeArrowheads="1"/>
          </p:cNvSpPr>
          <p:nvPr/>
        </p:nvSpPr>
        <p:spPr bwMode="auto">
          <a:xfrm>
            <a:off x="803275" y="136525"/>
            <a:ext cx="8399463" cy="2181373"/>
          </a:xfrm>
          <a:prstGeom prst="rect">
            <a:avLst/>
          </a:prstGeom>
          <a:solidFill>
            <a:srgbClr val="FFFF00"/>
          </a:solidFill>
          <a:ln w="38100">
            <a:solidFill>
              <a:schemeClr val="tx1"/>
            </a:solidFill>
            <a:miter lim="800000"/>
            <a:headEnd/>
            <a:tailEnd/>
          </a:ln>
        </p:spPr>
        <p:txBody>
          <a:bodyPr wrap="none" anchor="ctr"/>
          <a:lstStyle/>
          <a:p>
            <a:pPr algn="ctr" eaLnBrk="0" hangingPunct="0"/>
            <a:endParaRPr lang="eu-ES"/>
          </a:p>
        </p:txBody>
      </p:sp>
      <p:sp>
        <p:nvSpPr>
          <p:cNvPr id="108562" name="Rectangle 18"/>
          <p:cNvSpPr>
            <a:spLocks noChangeArrowheads="1"/>
          </p:cNvSpPr>
          <p:nvPr/>
        </p:nvSpPr>
        <p:spPr bwMode="auto">
          <a:xfrm>
            <a:off x="1562810" y="180073"/>
            <a:ext cx="6878806" cy="646331"/>
          </a:xfrm>
          <a:prstGeom prst="rect">
            <a:avLst/>
          </a:prstGeom>
          <a:noFill/>
          <a:ln w="38100">
            <a:noFill/>
            <a:miter lim="800000"/>
            <a:headEnd/>
            <a:tailEnd/>
          </a:ln>
        </p:spPr>
        <p:txBody>
          <a:bodyPr wrap="none" anchor="ctr">
            <a:spAutoFit/>
          </a:bodyPr>
          <a:lstStyle/>
          <a:p>
            <a:pPr algn="ctr"/>
            <a:r>
              <a:rPr lang="eu-ES" sz="3600" b="1" dirty="0">
                <a:solidFill>
                  <a:schemeClr val="tx2"/>
                </a:solidFill>
                <a:latin typeface="Lucida Handwriting" pitchFamily="66" charset="0"/>
              </a:rPr>
              <a:t>INDAR</a:t>
            </a:r>
            <a:r>
              <a:rPr lang="eu-ES" sz="3600" b="1" dirty="0" err="1">
                <a:solidFill>
                  <a:schemeClr val="tx2"/>
                </a:solidFill>
                <a:latin typeface="Lucida Handwriting" pitchFamily="66" charset="0"/>
              </a:rPr>
              <a:t> ELEKTROERAGILEA</a:t>
            </a:r>
            <a:endParaRPr lang="eu-ES" dirty="0">
              <a:latin typeface="Lucida Handwriting" pitchFamily="66" charset="0"/>
            </a:endParaRPr>
          </a:p>
        </p:txBody>
      </p:sp>
      <p:graphicFrame>
        <p:nvGraphicFramePr>
          <p:cNvPr id="108564" name="Object 20"/>
          <p:cNvGraphicFramePr>
            <a:graphicFrameLocks noChangeAspect="1"/>
          </p:cNvGraphicFramePr>
          <p:nvPr/>
        </p:nvGraphicFramePr>
        <p:xfrm>
          <a:off x="964610" y="1038556"/>
          <a:ext cx="8050212" cy="942975"/>
        </p:xfrm>
        <a:graphic>
          <a:graphicData uri="http://schemas.openxmlformats.org/presentationml/2006/ole">
            <mc:AlternateContent xmlns:mc="http://schemas.openxmlformats.org/markup-compatibility/2006">
              <mc:Choice xmlns:v="urn:schemas-microsoft-com:vml" Requires="v">
                <p:oleObj spid="_x0000_s108652" name="Ecuación" r:id="rId6" imgW="3708400" imgH="469900" progId="Equation.3">
                  <p:embed/>
                </p:oleObj>
              </mc:Choice>
              <mc:Fallback>
                <p:oleObj name="Ecuación" r:id="rId6" imgW="3708400" imgH="469900" progId="Equation.3">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610" y="1038556"/>
                        <a:ext cx="80502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8638" name="Group 94"/>
          <p:cNvGrpSpPr>
            <a:grpSpLocks/>
          </p:cNvGrpSpPr>
          <p:nvPr/>
        </p:nvGrpSpPr>
        <p:grpSpPr bwMode="auto">
          <a:xfrm>
            <a:off x="1881188" y="3716337"/>
            <a:ext cx="2659064" cy="1416049"/>
            <a:chOff x="1185" y="2341"/>
            <a:chExt cx="1675" cy="892"/>
          </a:xfrm>
        </p:grpSpPr>
        <p:sp>
          <p:nvSpPr>
            <p:cNvPr id="108591" name="Text Box 48"/>
            <p:cNvSpPr txBox="1">
              <a:spLocks noChangeArrowheads="1"/>
            </p:cNvSpPr>
            <p:nvPr/>
          </p:nvSpPr>
          <p:spPr bwMode="auto">
            <a:xfrm>
              <a:off x="1832" y="2806"/>
              <a:ext cx="475" cy="427"/>
            </a:xfrm>
            <a:prstGeom prst="rect">
              <a:avLst/>
            </a:prstGeom>
            <a:noFill/>
            <a:ln w="9525">
              <a:noFill/>
              <a:miter lim="800000"/>
              <a:headEnd/>
              <a:tailEnd/>
            </a:ln>
          </p:spPr>
          <p:txBody>
            <a:bodyPr wrap="none" lIns="0" tIns="0" rIns="0" bIns="0">
              <a:spAutoFit/>
            </a:bodyPr>
            <a:lstStyle/>
            <a:p>
              <a:pPr algn="ctr" eaLnBrk="0" hangingPunct="0"/>
              <a:r>
                <a:rPr lang="eu-ES" sz="4400" b="1" i="1" dirty="0" err="1">
                  <a:latin typeface="Symbol" pitchFamily="18" charset="2"/>
                </a:rPr>
                <a:t></a:t>
              </a:r>
              <a:r>
                <a:rPr lang="eu-ES" sz="4400" b="1" dirty="0" err="1">
                  <a:latin typeface="Symbol" pitchFamily="18" charset="2"/>
                </a:rPr>
                <a:t></a:t>
              </a:r>
              <a:r>
                <a:rPr lang="eu-ES" sz="4400" b="1" dirty="0"/>
                <a:t> </a:t>
              </a:r>
              <a:r>
                <a:rPr lang="eu-ES" sz="3200" b="1" dirty="0">
                  <a:latin typeface="Lucida Handwriting" pitchFamily="66" charset="0"/>
                </a:rPr>
                <a:t>r</a:t>
              </a:r>
              <a:endParaRPr lang="eu-ES" sz="3200" dirty="0">
                <a:latin typeface="Lucida Handwriting" pitchFamily="66" charset="0"/>
              </a:endParaRPr>
            </a:p>
          </p:txBody>
        </p:sp>
        <p:sp>
          <p:nvSpPr>
            <p:cNvPr id="108592" name="Line 37"/>
            <p:cNvSpPr>
              <a:spLocks noChangeShapeType="1"/>
            </p:cNvSpPr>
            <p:nvPr/>
          </p:nvSpPr>
          <p:spPr bwMode="auto">
            <a:xfrm flipV="1">
              <a:off x="1343" y="2673"/>
              <a:ext cx="579" cy="4"/>
            </a:xfrm>
            <a:prstGeom prst="line">
              <a:avLst/>
            </a:prstGeom>
            <a:noFill/>
            <a:ln w="57150">
              <a:solidFill>
                <a:schemeClr val="tx1"/>
              </a:solidFill>
              <a:round/>
              <a:headEnd/>
              <a:tailEnd/>
            </a:ln>
          </p:spPr>
          <p:txBody>
            <a:bodyPr wrap="none" anchor="ctr"/>
            <a:lstStyle/>
            <a:p>
              <a:endParaRPr lang="es-ES"/>
            </a:p>
          </p:txBody>
        </p:sp>
        <p:sp>
          <p:nvSpPr>
            <p:cNvPr id="108593" name="Oval 40"/>
            <p:cNvSpPr>
              <a:spLocks noChangeArrowheads="1"/>
            </p:cNvSpPr>
            <p:nvPr/>
          </p:nvSpPr>
          <p:spPr bwMode="auto">
            <a:xfrm>
              <a:off x="1304" y="2632"/>
              <a:ext cx="78" cy="84"/>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2" name="Oval 41"/>
            <p:cNvSpPr>
              <a:spLocks noChangeArrowheads="1"/>
            </p:cNvSpPr>
            <p:nvPr/>
          </p:nvSpPr>
          <p:spPr bwMode="auto">
            <a:xfrm>
              <a:off x="2669" y="2624"/>
              <a:ext cx="78" cy="84"/>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108595" name="Text Box 45"/>
            <p:cNvSpPr txBox="1">
              <a:spLocks noChangeArrowheads="1"/>
            </p:cNvSpPr>
            <p:nvPr/>
          </p:nvSpPr>
          <p:spPr bwMode="auto">
            <a:xfrm>
              <a:off x="1185" y="2341"/>
              <a:ext cx="289" cy="330"/>
            </a:xfrm>
            <a:prstGeom prst="rect">
              <a:avLst/>
            </a:prstGeom>
            <a:noFill/>
            <a:ln w="9525">
              <a:noFill/>
              <a:miter lim="800000"/>
              <a:headEnd/>
              <a:tailEnd/>
            </a:ln>
          </p:spPr>
          <p:txBody>
            <a:bodyPr wrap="none">
              <a:spAutoFit/>
            </a:bodyPr>
            <a:lstStyle/>
            <a:p>
              <a:pPr algn="ctr" eaLnBrk="0" hangingPunct="0"/>
              <a:r>
                <a:rPr lang="eu-ES" sz="2800" dirty="0">
                  <a:latin typeface="Lucida Handwriting" pitchFamily="66" charset="0"/>
                </a:rPr>
                <a:t>A</a:t>
              </a:r>
              <a:endParaRPr lang="eu-ES" dirty="0">
                <a:latin typeface="Lucida Handwriting" pitchFamily="66" charset="0"/>
              </a:endParaRPr>
            </a:p>
          </p:txBody>
        </p:sp>
        <p:sp>
          <p:nvSpPr>
            <p:cNvPr id="108596" name="Text Box 46"/>
            <p:cNvSpPr txBox="1">
              <a:spLocks noChangeArrowheads="1"/>
            </p:cNvSpPr>
            <p:nvPr/>
          </p:nvSpPr>
          <p:spPr bwMode="auto">
            <a:xfrm>
              <a:off x="2573" y="2344"/>
              <a:ext cx="287" cy="330"/>
            </a:xfrm>
            <a:prstGeom prst="rect">
              <a:avLst/>
            </a:prstGeom>
            <a:noFill/>
            <a:ln w="9525">
              <a:noFill/>
              <a:miter lim="800000"/>
              <a:headEnd/>
              <a:tailEnd/>
            </a:ln>
          </p:spPr>
          <p:txBody>
            <a:bodyPr wrap="none">
              <a:spAutoFit/>
            </a:bodyPr>
            <a:lstStyle/>
            <a:p>
              <a:pPr algn="ctr" eaLnBrk="0" hangingPunct="0"/>
              <a:r>
                <a:rPr lang="eu-ES" sz="2800" dirty="0">
                  <a:latin typeface="Lucida Handwriting" pitchFamily="66" charset="0"/>
                </a:rPr>
                <a:t>B</a:t>
              </a:r>
              <a:endParaRPr lang="eu-ES" dirty="0">
                <a:latin typeface="Lucida Handwriting" pitchFamily="66" charset="0"/>
              </a:endParaRPr>
            </a:p>
          </p:txBody>
        </p:sp>
        <p:sp>
          <p:nvSpPr>
            <p:cNvPr id="108597" name="Line 89"/>
            <p:cNvSpPr>
              <a:spLocks noChangeShapeType="1"/>
            </p:cNvSpPr>
            <p:nvPr/>
          </p:nvSpPr>
          <p:spPr bwMode="auto">
            <a:xfrm>
              <a:off x="2135" y="2359"/>
              <a:ext cx="0" cy="640"/>
            </a:xfrm>
            <a:prstGeom prst="line">
              <a:avLst/>
            </a:prstGeom>
            <a:noFill/>
            <a:ln w="57150">
              <a:solidFill>
                <a:schemeClr val="tx1"/>
              </a:solidFill>
              <a:round/>
              <a:headEnd/>
              <a:tailEnd/>
            </a:ln>
          </p:spPr>
          <p:txBody>
            <a:bodyPr/>
            <a:lstStyle/>
            <a:p>
              <a:endParaRPr lang="es-ES"/>
            </a:p>
          </p:txBody>
        </p:sp>
        <p:sp>
          <p:nvSpPr>
            <p:cNvPr id="108598" name="Line 90"/>
            <p:cNvSpPr>
              <a:spLocks noChangeShapeType="1"/>
            </p:cNvSpPr>
            <p:nvPr/>
          </p:nvSpPr>
          <p:spPr bwMode="auto">
            <a:xfrm>
              <a:off x="1921" y="2513"/>
              <a:ext cx="6" cy="318"/>
            </a:xfrm>
            <a:prstGeom prst="line">
              <a:avLst/>
            </a:prstGeom>
            <a:noFill/>
            <a:ln w="57150">
              <a:solidFill>
                <a:schemeClr val="tx1"/>
              </a:solidFill>
              <a:round/>
              <a:headEnd/>
              <a:tailEnd/>
            </a:ln>
          </p:spPr>
          <p:txBody>
            <a:bodyPr/>
            <a:lstStyle/>
            <a:p>
              <a:endParaRPr lang="es-ES"/>
            </a:p>
          </p:txBody>
        </p:sp>
        <p:sp>
          <p:nvSpPr>
            <p:cNvPr id="108599" name="Line 93"/>
            <p:cNvSpPr>
              <a:spLocks noChangeShapeType="1"/>
            </p:cNvSpPr>
            <p:nvPr/>
          </p:nvSpPr>
          <p:spPr bwMode="auto">
            <a:xfrm flipV="1">
              <a:off x="2127" y="2673"/>
              <a:ext cx="579" cy="4"/>
            </a:xfrm>
            <a:prstGeom prst="line">
              <a:avLst/>
            </a:prstGeom>
            <a:noFill/>
            <a:ln w="57150">
              <a:solidFill>
                <a:schemeClr val="tx1"/>
              </a:solidFill>
              <a:round/>
              <a:headEnd/>
              <a:tailEnd/>
            </a:ln>
          </p:spPr>
          <p:txBody>
            <a:bodyPr wrap="none" anchor="ctr"/>
            <a:lstStyle/>
            <a:p>
              <a:endParaRPr lang="es-ES"/>
            </a:p>
          </p:txBody>
        </p:sp>
      </p:grpSp>
      <p:grpSp>
        <p:nvGrpSpPr>
          <p:cNvPr id="108641" name="Group 97"/>
          <p:cNvGrpSpPr>
            <a:grpSpLocks/>
          </p:cNvGrpSpPr>
          <p:nvPr/>
        </p:nvGrpSpPr>
        <p:grpSpPr bwMode="auto">
          <a:xfrm>
            <a:off x="1990726" y="5080000"/>
            <a:ext cx="2660651" cy="1460500"/>
            <a:chOff x="1254" y="3200"/>
            <a:chExt cx="1676" cy="920"/>
          </a:xfrm>
        </p:grpSpPr>
        <p:sp>
          <p:nvSpPr>
            <p:cNvPr id="108578" name="Text Box 78"/>
            <p:cNvSpPr txBox="1">
              <a:spLocks noChangeArrowheads="1"/>
            </p:cNvSpPr>
            <p:nvPr/>
          </p:nvSpPr>
          <p:spPr bwMode="auto">
            <a:xfrm>
              <a:off x="1254" y="3213"/>
              <a:ext cx="289" cy="330"/>
            </a:xfrm>
            <a:prstGeom prst="rect">
              <a:avLst/>
            </a:prstGeom>
            <a:noFill/>
            <a:ln w="9525">
              <a:noFill/>
              <a:miter lim="800000"/>
              <a:headEnd/>
              <a:tailEnd/>
            </a:ln>
          </p:spPr>
          <p:txBody>
            <a:bodyPr wrap="none">
              <a:spAutoFit/>
            </a:bodyPr>
            <a:lstStyle/>
            <a:p>
              <a:pPr algn="ctr" eaLnBrk="0" hangingPunct="0"/>
              <a:r>
                <a:rPr lang="eu-ES" sz="2800" dirty="0">
                  <a:latin typeface="Lucida Handwriting" pitchFamily="66" charset="0"/>
                </a:rPr>
                <a:t>A</a:t>
              </a:r>
              <a:endParaRPr lang="eu-ES" dirty="0">
                <a:latin typeface="Lucida Handwriting" pitchFamily="66" charset="0"/>
              </a:endParaRPr>
            </a:p>
          </p:txBody>
        </p:sp>
        <p:grpSp>
          <p:nvGrpSpPr>
            <p:cNvPr id="3" name="Group 96"/>
            <p:cNvGrpSpPr>
              <a:grpSpLocks/>
            </p:cNvGrpSpPr>
            <p:nvPr/>
          </p:nvGrpSpPr>
          <p:grpSpPr bwMode="auto">
            <a:xfrm>
              <a:off x="1373" y="3200"/>
              <a:ext cx="1557" cy="920"/>
              <a:chOff x="1373" y="3200"/>
              <a:chExt cx="1557" cy="920"/>
            </a:xfrm>
          </p:grpSpPr>
          <p:sp>
            <p:nvSpPr>
              <p:cNvPr id="108580" name="Line 73"/>
              <p:cNvSpPr>
                <a:spLocks noChangeShapeType="1"/>
              </p:cNvSpPr>
              <p:nvPr/>
            </p:nvSpPr>
            <p:spPr bwMode="auto">
              <a:xfrm flipV="1">
                <a:off x="1412" y="3537"/>
                <a:ext cx="785" cy="12"/>
              </a:xfrm>
              <a:prstGeom prst="line">
                <a:avLst/>
              </a:prstGeom>
              <a:noFill/>
              <a:ln w="57150">
                <a:solidFill>
                  <a:schemeClr val="tx1"/>
                </a:solidFill>
                <a:round/>
                <a:headEnd/>
                <a:tailEnd/>
              </a:ln>
            </p:spPr>
            <p:txBody>
              <a:bodyPr wrap="none" anchor="ctr"/>
              <a:lstStyle/>
              <a:p>
                <a:endParaRPr lang="es-ES"/>
              </a:p>
            </p:txBody>
          </p:sp>
          <p:sp>
            <p:nvSpPr>
              <p:cNvPr id="108581" name="Oval 75"/>
              <p:cNvSpPr>
                <a:spLocks noChangeArrowheads="1"/>
              </p:cNvSpPr>
              <p:nvPr/>
            </p:nvSpPr>
            <p:spPr bwMode="auto">
              <a:xfrm>
                <a:off x="1373" y="3505"/>
                <a:ext cx="78" cy="84"/>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108582" name="Oval 76"/>
              <p:cNvSpPr>
                <a:spLocks noChangeArrowheads="1"/>
              </p:cNvSpPr>
              <p:nvPr/>
            </p:nvSpPr>
            <p:spPr bwMode="auto">
              <a:xfrm>
                <a:off x="2738" y="3496"/>
                <a:ext cx="78" cy="84"/>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grpSp>
            <p:nvGrpSpPr>
              <p:cNvPr id="108583" name="Group 85"/>
              <p:cNvGrpSpPr>
                <a:grpSpLocks/>
              </p:cNvGrpSpPr>
              <p:nvPr/>
            </p:nvGrpSpPr>
            <p:grpSpPr bwMode="auto">
              <a:xfrm>
                <a:off x="1633" y="3325"/>
                <a:ext cx="472" cy="436"/>
                <a:chOff x="1685" y="3352"/>
                <a:chExt cx="472" cy="436"/>
              </a:xfrm>
            </p:grpSpPr>
            <p:sp>
              <p:nvSpPr>
                <p:cNvPr id="108589" name="Oval 74"/>
                <p:cNvSpPr>
                  <a:spLocks noChangeArrowheads="1"/>
                </p:cNvSpPr>
                <p:nvPr/>
              </p:nvSpPr>
              <p:spPr bwMode="auto">
                <a:xfrm>
                  <a:off x="1685" y="3352"/>
                  <a:ext cx="472" cy="436"/>
                </a:xfrm>
                <a:prstGeom prst="ellipse">
                  <a:avLst/>
                </a:prstGeom>
                <a:solidFill>
                  <a:schemeClr val="bg1"/>
                </a:solidFill>
                <a:ln w="38100">
                  <a:solidFill>
                    <a:schemeClr val="tx1"/>
                  </a:solidFill>
                  <a:round/>
                  <a:headEnd/>
                  <a:tailEnd/>
                </a:ln>
              </p:spPr>
              <p:txBody>
                <a:bodyPr wrap="none" anchor="ctr"/>
                <a:lstStyle/>
                <a:p>
                  <a:pPr algn="ctr" eaLnBrk="0" hangingPunct="0"/>
                  <a:endParaRPr lang="eu-ES"/>
                </a:p>
              </p:txBody>
            </p:sp>
            <p:sp>
              <p:nvSpPr>
                <p:cNvPr id="108590" name="Text Box 77"/>
                <p:cNvSpPr txBox="1">
                  <a:spLocks noChangeArrowheads="1"/>
                </p:cNvSpPr>
                <p:nvPr/>
              </p:nvSpPr>
              <p:spPr bwMode="auto">
                <a:xfrm>
                  <a:off x="1698" y="3375"/>
                  <a:ext cx="429" cy="327"/>
                </a:xfrm>
                <a:prstGeom prst="rect">
                  <a:avLst/>
                </a:prstGeom>
                <a:noFill/>
                <a:ln w="9525">
                  <a:noFill/>
                  <a:miter lim="800000"/>
                  <a:headEnd/>
                  <a:tailEnd/>
                </a:ln>
              </p:spPr>
              <p:txBody>
                <a:bodyPr wrap="none">
                  <a:spAutoFit/>
                </a:bodyPr>
                <a:lstStyle/>
                <a:p>
                  <a:pPr algn="ctr" eaLnBrk="0" hangingPunct="0"/>
                  <a:r>
                    <a:rPr lang="eu-ES" sz="2800"/>
                    <a:t>-  +</a:t>
                  </a:r>
                  <a:endParaRPr lang="eu-ES"/>
                </a:p>
              </p:txBody>
            </p:sp>
          </p:grpSp>
          <p:sp>
            <p:nvSpPr>
              <p:cNvPr id="108584" name="Text Box 79"/>
              <p:cNvSpPr txBox="1">
                <a:spLocks noChangeArrowheads="1"/>
              </p:cNvSpPr>
              <p:nvPr/>
            </p:nvSpPr>
            <p:spPr bwMode="auto">
              <a:xfrm>
                <a:off x="2643" y="3200"/>
                <a:ext cx="287" cy="330"/>
              </a:xfrm>
              <a:prstGeom prst="rect">
                <a:avLst/>
              </a:prstGeom>
              <a:noFill/>
              <a:ln w="9525">
                <a:noFill/>
                <a:miter lim="800000"/>
                <a:headEnd/>
                <a:tailEnd/>
              </a:ln>
            </p:spPr>
            <p:txBody>
              <a:bodyPr wrap="none">
                <a:spAutoFit/>
              </a:bodyPr>
              <a:lstStyle/>
              <a:p>
                <a:pPr algn="ctr" eaLnBrk="0" hangingPunct="0"/>
                <a:r>
                  <a:rPr lang="eu-ES" sz="2800" dirty="0">
                    <a:latin typeface="Lucida Handwriting" pitchFamily="66" charset="0"/>
                  </a:rPr>
                  <a:t>B</a:t>
                </a:r>
                <a:endParaRPr lang="eu-ES" dirty="0">
                  <a:latin typeface="Lucida Handwriting" pitchFamily="66" charset="0"/>
                </a:endParaRPr>
              </a:p>
            </p:txBody>
          </p:sp>
          <p:sp>
            <p:nvSpPr>
              <p:cNvPr id="108585" name="Text Box 80"/>
              <p:cNvSpPr txBox="1">
                <a:spLocks noChangeArrowheads="1"/>
              </p:cNvSpPr>
              <p:nvPr/>
            </p:nvSpPr>
            <p:spPr bwMode="auto">
              <a:xfrm>
                <a:off x="1692" y="3640"/>
                <a:ext cx="271" cy="480"/>
              </a:xfrm>
              <a:prstGeom prst="rect">
                <a:avLst/>
              </a:prstGeom>
              <a:noFill/>
              <a:ln w="9525">
                <a:noFill/>
                <a:miter lim="800000"/>
                <a:headEnd/>
                <a:tailEnd/>
              </a:ln>
            </p:spPr>
            <p:txBody>
              <a:bodyPr wrap="none">
                <a:spAutoFit/>
              </a:bodyPr>
              <a:lstStyle/>
              <a:p>
                <a:pPr algn="ctr" eaLnBrk="0" hangingPunct="0"/>
                <a:r>
                  <a:rPr lang="eu-ES" sz="4400" b="1" dirty="0">
                    <a:latin typeface="Symbol" pitchFamily="18" charset="2"/>
                  </a:rPr>
                  <a:t></a:t>
                </a:r>
                <a:endParaRPr lang="eu-ES" dirty="0">
                  <a:latin typeface="Symbol" pitchFamily="18" charset="2"/>
                </a:endParaRPr>
              </a:p>
            </p:txBody>
          </p:sp>
          <p:sp>
            <p:nvSpPr>
              <p:cNvPr id="108586" name="Text Box 82"/>
              <p:cNvSpPr txBox="1">
                <a:spLocks noChangeArrowheads="1"/>
              </p:cNvSpPr>
              <p:nvPr/>
            </p:nvSpPr>
            <p:spPr bwMode="auto">
              <a:xfrm>
                <a:off x="2232" y="3752"/>
                <a:ext cx="257" cy="368"/>
              </a:xfrm>
              <a:prstGeom prst="rect">
                <a:avLst/>
              </a:prstGeom>
              <a:solidFill>
                <a:schemeClr val="bg1"/>
              </a:solidFill>
              <a:ln w="57150">
                <a:noFill/>
                <a:miter lim="800000"/>
                <a:headEnd/>
                <a:tailEnd/>
              </a:ln>
            </p:spPr>
            <p:txBody>
              <a:bodyPr wrap="none">
                <a:spAutoFit/>
              </a:bodyPr>
              <a:lstStyle/>
              <a:p>
                <a:pPr algn="ctr" eaLnBrk="0" hangingPunct="0"/>
                <a:r>
                  <a:rPr lang="eu-ES" sz="3200" b="1" dirty="0">
                    <a:latin typeface="Lucida Handwriting" pitchFamily="66" charset="0"/>
                  </a:rPr>
                  <a:t>r</a:t>
                </a:r>
              </a:p>
            </p:txBody>
          </p:sp>
          <p:sp>
            <p:nvSpPr>
              <p:cNvPr id="108587" name="Freeform 83"/>
              <p:cNvSpPr>
                <a:spLocks/>
              </p:cNvSpPr>
              <p:nvPr/>
            </p:nvSpPr>
            <p:spPr bwMode="auto">
              <a:xfrm>
                <a:off x="2177" y="3467"/>
                <a:ext cx="470" cy="128"/>
              </a:xfrm>
              <a:custGeom>
                <a:avLst/>
                <a:gdLst>
                  <a:gd name="T0" fmla="*/ 0 w 1280"/>
                  <a:gd name="T1" fmla="*/ 19 h 472"/>
                  <a:gd name="T2" fmla="*/ 25 w 1280"/>
                  <a:gd name="T3" fmla="*/ 19 h 472"/>
                  <a:gd name="T4" fmla="*/ 42 w 1280"/>
                  <a:gd name="T5" fmla="*/ 0 h 472"/>
                  <a:gd name="T6" fmla="*/ 61 w 1280"/>
                  <a:gd name="T7" fmla="*/ 35 h 472"/>
                  <a:gd name="T8" fmla="*/ 83 w 1280"/>
                  <a:gd name="T9" fmla="*/ 1 h 472"/>
                  <a:gd name="T10" fmla="*/ 104 w 1280"/>
                  <a:gd name="T11" fmla="*/ 35 h 472"/>
                  <a:gd name="T12" fmla="*/ 115 w 1280"/>
                  <a:gd name="T13" fmla="*/ 18 h 472"/>
                  <a:gd name="T14" fmla="*/ 173 w 1280"/>
                  <a:gd name="T15" fmla="*/ 19 h 472"/>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472"/>
                  <a:gd name="T26" fmla="*/ 1280 w 1280"/>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472">
                    <a:moveTo>
                      <a:pt x="0" y="256"/>
                    </a:moveTo>
                    <a:lnTo>
                      <a:pt x="184" y="256"/>
                    </a:lnTo>
                    <a:lnTo>
                      <a:pt x="312" y="0"/>
                    </a:lnTo>
                    <a:lnTo>
                      <a:pt x="456" y="472"/>
                    </a:lnTo>
                    <a:lnTo>
                      <a:pt x="616" y="16"/>
                    </a:lnTo>
                    <a:lnTo>
                      <a:pt x="768" y="472"/>
                    </a:lnTo>
                    <a:lnTo>
                      <a:pt x="856" y="248"/>
                    </a:lnTo>
                    <a:lnTo>
                      <a:pt x="1280" y="256"/>
                    </a:lnTo>
                  </a:path>
                </a:pathLst>
              </a:custGeom>
              <a:solidFill>
                <a:schemeClr val="bg1"/>
              </a:solidFill>
              <a:ln w="57150" cmpd="sng">
                <a:solidFill>
                  <a:schemeClr val="tx1"/>
                </a:solidFill>
                <a:round/>
                <a:headEnd/>
                <a:tailEnd/>
              </a:ln>
            </p:spPr>
            <p:txBody>
              <a:bodyPr wrap="none" anchor="ctr"/>
              <a:lstStyle/>
              <a:p>
                <a:endParaRPr lang="es-ES"/>
              </a:p>
            </p:txBody>
          </p:sp>
          <p:sp>
            <p:nvSpPr>
              <p:cNvPr id="108588" name="Line 95"/>
              <p:cNvSpPr>
                <a:spLocks noChangeShapeType="1"/>
              </p:cNvSpPr>
              <p:nvPr/>
            </p:nvSpPr>
            <p:spPr bwMode="auto">
              <a:xfrm flipV="1">
                <a:off x="2610" y="3535"/>
                <a:ext cx="167" cy="0"/>
              </a:xfrm>
              <a:prstGeom prst="line">
                <a:avLst/>
              </a:prstGeom>
              <a:noFill/>
              <a:ln w="57150">
                <a:solidFill>
                  <a:schemeClr val="tx1"/>
                </a:solidFill>
                <a:round/>
                <a:headEnd/>
                <a:tailEnd/>
              </a:ln>
            </p:spPr>
            <p:txBody>
              <a:bodyPr wrap="none" anchor="ctr"/>
              <a:lstStyle/>
              <a:p>
                <a:endParaRPr lang="es-E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1145088" presetClass="entr" presetSubtype="61178720" fill="hold" grpId="0" nodeType="clickEffect">
                                  <p:stCondLst>
                                    <p:cond delay="0"/>
                                  </p:stCondLst>
                                  <p:childTnLst>
                                    <p:set>
                                      <p:cBhvr>
                                        <p:cTn id="6" dur="1" fill="hold">
                                          <p:stCondLst>
                                            <p:cond delay="499"/>
                                          </p:stCondLst>
                                        </p:cTn>
                                        <p:tgtEl>
                                          <p:spTgt spid="108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08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85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5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8570"/>
                                        </p:tgtEl>
                                        <p:attrNameLst>
                                          <p:attrName>style.visibility</p:attrName>
                                        </p:attrNameLst>
                                      </p:cBhvr>
                                      <p:to>
                                        <p:strVal val="visible"/>
                                      </p:to>
                                    </p:set>
                                    <p:animEffect transition="in" filter="blinds(horizontal)">
                                      <p:cBhvr>
                                        <p:cTn id="23" dur="500"/>
                                        <p:tgtEl>
                                          <p:spTgt spid="10857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857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638"/>
                                        </p:tgtEl>
                                        <p:attrNameLst>
                                          <p:attrName>style.visibility</p:attrName>
                                        </p:attrNameLst>
                                      </p:cBhvr>
                                      <p:to>
                                        <p:strVal val="visible"/>
                                      </p:to>
                                    </p:set>
                                    <p:animEffect transition="in" filter="fade">
                                      <p:cBhvr>
                                        <p:cTn id="32" dur="2000"/>
                                        <p:tgtEl>
                                          <p:spTgt spid="1086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641"/>
                                        </p:tgtEl>
                                        <p:attrNameLst>
                                          <p:attrName>style.visibility</p:attrName>
                                        </p:attrNameLst>
                                      </p:cBhvr>
                                      <p:to>
                                        <p:strVal val="visible"/>
                                      </p:to>
                                    </p:set>
                                    <p:animEffect transition="in" filter="fade">
                                      <p:cBhvr>
                                        <p:cTn id="37" dur="2000"/>
                                        <p:tgtEl>
                                          <p:spTgt spid="10864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08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9" grpId="0" autoUpdateAnimBg="0"/>
      <p:bldP spid="108579" grpId="0" autoUpdateAnimBg="0"/>
      <p:bldP spid="108594" grpId="0" autoUpdateAnimBg="0"/>
      <p:bldP spid="108565" grpId="0" animBg="1"/>
      <p:bldP spid="108562"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1513597" y="120259"/>
            <a:ext cx="6878806" cy="646331"/>
          </a:xfrm>
          <a:prstGeom prst="rect">
            <a:avLst/>
          </a:prstGeom>
          <a:solidFill>
            <a:srgbClr val="FFFF00"/>
          </a:solidFill>
          <a:ln w="38100">
            <a:solidFill>
              <a:schemeClr val="tx1"/>
            </a:solidFill>
            <a:miter lim="800000"/>
            <a:headEnd/>
            <a:tailEnd/>
          </a:ln>
        </p:spPr>
        <p:txBody>
          <a:bodyPr wrap="none" anchor="ctr">
            <a:spAutoFit/>
          </a:bodyPr>
          <a:lstStyle/>
          <a:p>
            <a:pPr algn="ctr"/>
            <a:r>
              <a:rPr lang="eu-ES" sz="3600" b="1" dirty="0">
                <a:solidFill>
                  <a:schemeClr val="tx2"/>
                </a:solidFill>
                <a:latin typeface="Lucida Handwriting" pitchFamily="66" charset="0"/>
              </a:rPr>
              <a:t>INDAR</a:t>
            </a:r>
            <a:r>
              <a:rPr lang="eu-ES" sz="3600" b="1" dirty="0" err="1">
                <a:solidFill>
                  <a:schemeClr val="tx2"/>
                </a:solidFill>
                <a:latin typeface="Lucida Handwriting" pitchFamily="66" charset="0"/>
              </a:rPr>
              <a:t> ELEKTROERAGILEA</a:t>
            </a:r>
            <a:endParaRPr lang="eu-ES" dirty="0">
              <a:latin typeface="Lucida Handwriting" pitchFamily="66" charset="0"/>
            </a:endParaRPr>
          </a:p>
        </p:txBody>
      </p:sp>
      <p:sp>
        <p:nvSpPr>
          <p:cNvPr id="109591" name="Text Box 23"/>
          <p:cNvSpPr txBox="1">
            <a:spLocks noChangeArrowheads="1"/>
          </p:cNvSpPr>
          <p:nvPr/>
        </p:nvSpPr>
        <p:spPr bwMode="auto">
          <a:xfrm>
            <a:off x="377825" y="1061578"/>
            <a:ext cx="9150350" cy="1477328"/>
          </a:xfrm>
          <a:prstGeom prst="rect">
            <a:avLst/>
          </a:prstGeom>
          <a:noFill/>
          <a:ln w="9525">
            <a:noFill/>
            <a:miter lim="800000"/>
            <a:headEnd/>
            <a:tailEnd/>
          </a:ln>
        </p:spPr>
        <p:txBody>
          <a:bodyPr lIns="0" tIns="0" rIns="0" bIns="0" anchor="ctr" anchorCtr="1">
            <a:spAutoFit/>
          </a:bodyPr>
          <a:lstStyle/>
          <a:p>
            <a:pPr indent="1073150" algn="just" eaLnBrk="0" hangingPunct="0"/>
            <a:r>
              <a:rPr lang="eu-ES" sz="2400" b="1" dirty="0">
                <a:latin typeface="Lucida Handwriting" pitchFamily="66" charset="0"/>
              </a:rPr>
              <a:t>Indar</a:t>
            </a:r>
            <a:r>
              <a:rPr lang="eu-ES" sz="2400" b="1" dirty="0" err="1">
                <a:latin typeface="Lucida Handwriting" pitchFamily="66" charset="0"/>
              </a:rPr>
              <a:t> izen</a:t>
            </a:r>
            <a:r>
              <a:rPr lang="eu-ES" sz="2400" b="1" dirty="0">
                <a:latin typeface="Lucida Handwriting" pitchFamily="66" charset="0"/>
              </a:rPr>
              <a:t>a</a:t>
            </a:r>
            <a:r>
              <a:rPr lang="eu-ES" sz="2400" b="1" dirty="0" err="1">
                <a:latin typeface="Lucida Handwriting" pitchFamily="66" charset="0"/>
              </a:rPr>
              <a:t> </a:t>
            </a:r>
            <a:r>
              <a:rPr lang="eu-ES" sz="2400" b="1" dirty="0">
                <a:latin typeface="Lucida Handwriting" pitchFamily="66" charset="0"/>
              </a:rPr>
              <a:t>izan</a:t>
            </a:r>
            <a:r>
              <a:rPr lang="eu-ES" sz="2400" b="1" dirty="0" err="1">
                <a:latin typeface="Lucida Handwriting" pitchFamily="66" charset="0"/>
              </a:rPr>
              <a:t> arren</a:t>
            </a:r>
            <a:r>
              <a:rPr lang="eu-ES" sz="2400" b="1" dirty="0">
                <a:latin typeface="Lucida Handwriting" pitchFamily="66" charset="0"/>
              </a:rPr>
              <a:t> ez</a:t>
            </a:r>
            <a:r>
              <a:rPr lang="eu-ES" sz="2400" b="1" dirty="0" err="1">
                <a:latin typeface="Lucida Handwriting" pitchFamily="66" charset="0"/>
              </a:rPr>
              <a:t> d</a:t>
            </a:r>
            <a:r>
              <a:rPr lang="eu-ES" sz="2400" b="1" dirty="0">
                <a:latin typeface="Lucida Handwriting" pitchFamily="66" charset="0"/>
              </a:rPr>
              <a:t>a</a:t>
            </a:r>
            <a:r>
              <a:rPr lang="eu-ES" sz="2400" b="1" dirty="0" err="1">
                <a:latin typeface="Lucida Handwriting" pitchFamily="66" charset="0"/>
              </a:rPr>
              <a:t> </a:t>
            </a:r>
            <a:r>
              <a:rPr lang="eu-ES" sz="2400" b="1" dirty="0">
                <a:latin typeface="Lucida Handwriting" pitchFamily="66" charset="0"/>
              </a:rPr>
              <a:t>Fisikan</a:t>
            </a:r>
            <a:r>
              <a:rPr lang="eu-ES" sz="2400" b="1" dirty="0" err="1">
                <a:latin typeface="Lucida Handwriting" pitchFamily="66" charset="0"/>
              </a:rPr>
              <a:t> indar </a:t>
            </a:r>
            <a:r>
              <a:rPr lang="eu-ES" sz="2400" b="1" dirty="0">
                <a:latin typeface="Lucida Handwriting" pitchFamily="66" charset="0"/>
              </a:rPr>
              <a:t>hitzarekin</a:t>
            </a:r>
            <a:r>
              <a:rPr lang="eu-ES" sz="2400" b="1" dirty="0" err="1">
                <a:latin typeface="Lucida Handwriting" pitchFamily="66" charset="0"/>
              </a:rPr>
              <a:t> arruntki </a:t>
            </a:r>
            <a:r>
              <a:rPr lang="eu-ES" sz="2400" b="1" dirty="0">
                <a:latin typeface="Lucida Handwriting" pitchFamily="66" charset="0"/>
              </a:rPr>
              <a:t>adierazten dena. Izatez</a:t>
            </a:r>
            <a:r>
              <a:rPr lang="eu-ES" sz="2400" b="1" dirty="0" err="1">
                <a:latin typeface="Lucida Handwriting" pitchFamily="66" charset="0"/>
              </a:rPr>
              <a:t>, sorgailuaren</a:t>
            </a:r>
            <a:r>
              <a:rPr lang="eu-ES" sz="2400" b="1" dirty="0">
                <a:latin typeface="Lucida Handwriting" pitchFamily="66" charset="0"/>
              </a:rPr>
              <a:t> barruan</a:t>
            </a:r>
            <a:r>
              <a:rPr lang="eu-ES" sz="2400" b="1" dirty="0" err="1">
                <a:latin typeface="Lucida Handwriting" pitchFamily="66" charset="0"/>
              </a:rPr>
              <a:t>, karga</a:t>
            </a:r>
            <a:r>
              <a:rPr lang="eu-ES" sz="2400" b="1" dirty="0">
                <a:latin typeface="Lucida Handwriting" pitchFamily="66" charset="0"/>
              </a:rPr>
              <a:t> unitateko</a:t>
            </a:r>
            <a:r>
              <a:rPr lang="eu-ES" sz="2400" b="1" dirty="0" err="1">
                <a:latin typeface="Lucida Handwriting" pitchFamily="66" charset="0"/>
              </a:rPr>
              <a:t> sorgailuak</a:t>
            </a:r>
            <a:r>
              <a:rPr lang="eu-ES" sz="2400" b="1" dirty="0">
                <a:latin typeface="Lucida Handwriting" pitchFamily="66" charset="0"/>
              </a:rPr>
              <a:t> egiten</a:t>
            </a:r>
            <a:r>
              <a:rPr lang="eu-ES" sz="2400" b="1" dirty="0" err="1">
                <a:latin typeface="Lucida Handwriting" pitchFamily="66" charset="0"/>
              </a:rPr>
              <a:t> duen </a:t>
            </a:r>
            <a:r>
              <a:rPr lang="eu-ES" sz="2400" b="1" dirty="0">
                <a:latin typeface="Lucida Handwriting" pitchFamily="66" charset="0"/>
              </a:rPr>
              <a:t>lana</a:t>
            </a:r>
            <a:r>
              <a:rPr lang="eu-ES" sz="2400" b="1" dirty="0" err="1">
                <a:latin typeface="Lucida Handwriting" pitchFamily="66" charset="0"/>
              </a:rPr>
              <a:t> da.</a:t>
            </a:r>
            <a:endParaRPr lang="eu-ES" sz="2400" dirty="0">
              <a:latin typeface="Lucida Handwriting" pitchFamily="66" charset="0"/>
            </a:endParaRPr>
          </a:p>
        </p:txBody>
      </p:sp>
      <p:graphicFrame>
        <p:nvGraphicFramePr>
          <p:cNvPr id="109593" name="Object 25"/>
          <p:cNvGraphicFramePr>
            <a:graphicFrameLocks noChangeAspect="1"/>
          </p:cNvGraphicFramePr>
          <p:nvPr/>
        </p:nvGraphicFramePr>
        <p:xfrm>
          <a:off x="2768600" y="2682363"/>
          <a:ext cx="4370388" cy="1254125"/>
        </p:xfrm>
        <a:graphic>
          <a:graphicData uri="http://schemas.openxmlformats.org/presentationml/2006/ole">
            <mc:AlternateContent xmlns:mc="http://schemas.openxmlformats.org/markup-compatibility/2006">
              <mc:Choice xmlns:v="urn:schemas-microsoft-com:vml" Requires="v">
                <p:oleObj spid="_x0000_s109634" name="Ecuación" r:id="rId4" imgW="1638300" imgH="469900" progId="Equation.3">
                  <p:embed/>
                </p:oleObj>
              </mc:Choice>
              <mc:Fallback>
                <p:oleObj name="Ecuación" r:id="rId4" imgW="1638300" imgH="469900" progId="Equation.3">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2682363"/>
                        <a:ext cx="4370388"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94" name="Text Box 26"/>
          <p:cNvSpPr txBox="1">
            <a:spLocks noChangeArrowheads="1"/>
          </p:cNvSpPr>
          <p:nvPr/>
        </p:nvSpPr>
        <p:spPr bwMode="auto">
          <a:xfrm>
            <a:off x="420688" y="4064031"/>
            <a:ext cx="9150350" cy="2215991"/>
          </a:xfrm>
          <a:prstGeom prst="rect">
            <a:avLst/>
          </a:prstGeom>
          <a:noFill/>
          <a:ln w="9525">
            <a:noFill/>
            <a:miter lim="800000"/>
            <a:headEnd/>
            <a:tailEnd/>
          </a:ln>
        </p:spPr>
        <p:txBody>
          <a:bodyPr lIns="0" tIns="0" rIns="0" bIns="0" anchor="ctr" anchorCtr="1">
            <a:spAutoFit/>
          </a:bodyPr>
          <a:lstStyle/>
          <a:p>
            <a:pPr indent="1073150" algn="just" eaLnBrk="0" hangingPunct="0"/>
            <a:r>
              <a:rPr lang="eu-ES" sz="2400" b="1" dirty="0">
                <a:latin typeface="Lucida Handwriting" pitchFamily="66" charset="0"/>
              </a:rPr>
              <a:t>Nahiz</a:t>
            </a:r>
            <a:r>
              <a:rPr lang="eu-ES" sz="2400" b="1" dirty="0" err="1">
                <a:latin typeface="Lucida Handwriting" pitchFamily="66" charset="0"/>
              </a:rPr>
              <a:t> eta </a:t>
            </a:r>
            <a:r>
              <a:rPr lang="eu-ES" sz="2400" b="1" dirty="0">
                <a:latin typeface="Lucida Handwriting" pitchFamily="66" charset="0"/>
              </a:rPr>
              <a:t>indar</a:t>
            </a:r>
            <a:r>
              <a:rPr lang="eu-ES" sz="2400" b="1" dirty="0" err="1">
                <a:latin typeface="Lucida Handwriting" pitchFamily="66" charset="0"/>
              </a:rPr>
              <a:t> elektroeragilea</a:t>
            </a:r>
            <a:r>
              <a:rPr lang="eu-ES" sz="2400" b="1" dirty="0">
                <a:latin typeface="Lucida Handwriting" pitchFamily="66" charset="0"/>
              </a:rPr>
              <a:t> eta</a:t>
            </a:r>
            <a:r>
              <a:rPr lang="eu-ES" sz="2400" b="1" dirty="0" err="1">
                <a:latin typeface="Lucida Handwriting" pitchFamily="66" charset="0"/>
              </a:rPr>
              <a:t> potentzial-diferentzia</a:t>
            </a:r>
            <a:r>
              <a:rPr lang="eu-ES" sz="2400" b="1" dirty="0">
                <a:latin typeface="Lucida Handwriting" pitchFamily="66" charset="0"/>
              </a:rPr>
              <a:t> unitate</a:t>
            </a:r>
            <a:r>
              <a:rPr lang="eu-ES" sz="2400" b="1" dirty="0" err="1">
                <a:latin typeface="Lucida Handwriting" pitchFamily="66" charset="0"/>
              </a:rPr>
              <a:t> berberetan</a:t>
            </a:r>
            <a:r>
              <a:rPr lang="eu-ES" sz="2400" b="1" dirty="0">
                <a:latin typeface="Lucida Handwriting" pitchFamily="66" charset="0"/>
              </a:rPr>
              <a:t> neurtu</a:t>
            </a:r>
            <a:r>
              <a:rPr lang="eu-ES" sz="2400" b="1" dirty="0" err="1">
                <a:latin typeface="Lucida Handwriting" pitchFamily="66" charset="0"/>
              </a:rPr>
              <a:t> ez dira</a:t>
            </a:r>
            <a:r>
              <a:rPr lang="eu-ES" sz="2400" b="1" dirty="0">
                <a:latin typeface="Lucida Handwriting" pitchFamily="66" charset="0"/>
              </a:rPr>
              <a:t> gauza</a:t>
            </a:r>
            <a:r>
              <a:rPr lang="eu-ES" sz="2400" b="1" dirty="0" err="1">
                <a:latin typeface="Lucida Handwriting" pitchFamily="66" charset="0"/>
              </a:rPr>
              <a:t> berb</a:t>
            </a:r>
            <a:r>
              <a:rPr lang="eu-ES" sz="2400" b="1" dirty="0">
                <a:latin typeface="Lucida Handwriting" pitchFamily="66" charset="0"/>
              </a:rPr>
              <a:t>era. Nolabait</a:t>
            </a:r>
            <a:r>
              <a:rPr lang="eu-ES" sz="2400" b="1" dirty="0" err="1">
                <a:latin typeface="Lucida Handwriting" pitchFamily="66" charset="0"/>
              </a:rPr>
              <a:t> esateko</a:t>
            </a:r>
            <a:r>
              <a:rPr lang="eu-ES" sz="2400" b="1" dirty="0">
                <a:latin typeface="Lucida Handwriting" pitchFamily="66" charset="0"/>
              </a:rPr>
              <a:t>, indar</a:t>
            </a:r>
            <a:r>
              <a:rPr lang="eu-ES" sz="2400" b="1" dirty="0" err="1">
                <a:latin typeface="Lucida Handwriting" pitchFamily="66" charset="0"/>
              </a:rPr>
              <a:t> elektroeragileak</a:t>
            </a:r>
            <a:r>
              <a:rPr lang="eu-ES" sz="2400" b="1" dirty="0">
                <a:latin typeface="Lucida Handwriting" pitchFamily="66" charset="0"/>
              </a:rPr>
              <a:t> potentzial-diferentzia</a:t>
            </a:r>
            <a:r>
              <a:rPr lang="eu-ES" sz="2400" b="1" dirty="0" err="1">
                <a:latin typeface="Lucida Handwriting" pitchFamily="66" charset="0"/>
              </a:rPr>
              <a:t> sortarazten du sorgailuaren</a:t>
            </a:r>
            <a:r>
              <a:rPr lang="eu-ES" sz="2400" b="1" dirty="0">
                <a:latin typeface="Lucida Handwriting" pitchFamily="66" charset="0"/>
              </a:rPr>
              <a:t> muturren</a:t>
            </a:r>
            <a:r>
              <a:rPr lang="eu-ES" sz="2400" b="1" dirty="0" err="1">
                <a:latin typeface="Lucida Handwriting" pitchFamily="66" charset="0"/>
              </a:rPr>
              <a:t> artean </a:t>
            </a:r>
            <a:r>
              <a:rPr lang="eu-ES" sz="2400" b="1" dirty="0">
                <a:latin typeface="Lucida Handwriting" pitchFamily="66" charset="0"/>
              </a:rPr>
              <a:t>eta</a:t>
            </a:r>
            <a:r>
              <a:rPr lang="eu-ES" sz="2400" b="1" dirty="0" err="1">
                <a:latin typeface="Lucida Handwriting" pitchFamily="66" charset="0"/>
              </a:rPr>
              <a:t>, h</a:t>
            </a:r>
            <a:r>
              <a:rPr lang="eu-ES" sz="2400" b="1" dirty="0">
                <a:latin typeface="Lucida Handwriting" pitchFamily="66" charset="0"/>
              </a:rPr>
              <a:t>orretarako</a:t>
            </a:r>
            <a:r>
              <a:rPr lang="eu-ES" sz="2400" b="1" dirty="0" err="1">
                <a:latin typeface="Lucida Handwriting" pitchFamily="66" charset="0"/>
              </a:rPr>
              <a:t> elektriko</a:t>
            </a:r>
            <a:r>
              <a:rPr lang="eu-ES" sz="2400" b="1" dirty="0">
                <a:latin typeface="Lucida Handwriting" pitchFamily="66" charset="0"/>
              </a:rPr>
              <a:t>a</a:t>
            </a:r>
            <a:r>
              <a:rPr lang="eu-ES" sz="2400" b="1" dirty="0" err="1">
                <a:latin typeface="Lucida Handwriting" pitchFamily="66" charset="0"/>
              </a:rPr>
              <a:t> </a:t>
            </a:r>
            <a:r>
              <a:rPr lang="eu-ES" sz="2400" b="1" dirty="0">
                <a:latin typeface="Lucida Handwriting" pitchFamily="66" charset="0"/>
              </a:rPr>
              <a:t>ez</a:t>
            </a:r>
            <a:r>
              <a:rPr lang="eu-ES" sz="2400" b="1" dirty="0" err="1">
                <a:latin typeface="Lucida Handwriting" pitchFamily="66" charset="0"/>
              </a:rPr>
              <a:t> den</a:t>
            </a:r>
            <a:r>
              <a:rPr lang="eu-ES" sz="2400" b="1" dirty="0">
                <a:latin typeface="Lucida Handwriting" pitchFamily="66" charset="0"/>
              </a:rPr>
              <a:t> beste</a:t>
            </a:r>
            <a:r>
              <a:rPr lang="eu-ES" sz="2400" b="1" dirty="0" err="1">
                <a:latin typeface="Lucida Handwriting" pitchFamily="66" charset="0"/>
              </a:rPr>
              <a:t> ener</a:t>
            </a:r>
            <a:r>
              <a:rPr lang="eu-ES" sz="2400" b="1" dirty="0">
                <a:latin typeface="Lucida Handwriting" pitchFamily="66" charset="0"/>
              </a:rPr>
              <a:t>gia</a:t>
            </a:r>
            <a:r>
              <a:rPr lang="eu-ES" sz="2400" b="1" dirty="0" err="1">
                <a:latin typeface="Lucida Handwriting" pitchFamily="66" charset="0"/>
              </a:rPr>
              <a:t> mota</a:t>
            </a:r>
            <a:r>
              <a:rPr lang="eu-ES" sz="2400" b="1" dirty="0">
                <a:latin typeface="Lucida Handwriting" pitchFamily="66" charset="0"/>
              </a:rPr>
              <a:t> </a:t>
            </a:r>
            <a:r>
              <a:rPr lang="eu-ES" sz="2400" b="1" dirty="0" err="1">
                <a:latin typeface="Lucida Handwriting" pitchFamily="66" charset="0"/>
              </a:rPr>
              <a:t>erbiltzen</a:t>
            </a:r>
            <a:r>
              <a:rPr lang="eu-ES" sz="2400" b="1" dirty="0">
                <a:latin typeface="Lucida Handwriting" pitchFamily="66" charset="0"/>
              </a:rPr>
              <a:t> da. </a:t>
            </a:r>
            <a:endParaRPr lang="eu-ES" sz="24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095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9593"/>
                                        </p:tgtEl>
                                        <p:attrNameLst>
                                          <p:attrName>style.visibility</p:attrName>
                                        </p:attrNameLst>
                                      </p:cBhvr>
                                      <p:to>
                                        <p:strVal val="visible"/>
                                      </p:to>
                                    </p:set>
                                    <p:anim calcmode="lin" valueType="num">
                                      <p:cBhvr additive="base">
                                        <p:cTn id="15" dur="500" fill="hold"/>
                                        <p:tgtEl>
                                          <p:spTgt spid="109593"/>
                                        </p:tgtEl>
                                        <p:attrNameLst>
                                          <p:attrName>ppt_x</p:attrName>
                                        </p:attrNameLst>
                                      </p:cBhvr>
                                      <p:tavLst>
                                        <p:tav tm="0">
                                          <p:val>
                                            <p:strVal val="0-#ppt_w/2"/>
                                          </p:val>
                                        </p:tav>
                                        <p:tav tm="100000">
                                          <p:val>
                                            <p:strVal val="#ppt_x"/>
                                          </p:val>
                                        </p:tav>
                                      </p:tavLst>
                                    </p:anim>
                                    <p:anim calcmode="lin" valueType="num">
                                      <p:cBhvr additive="base">
                                        <p:cTn id="16" dur="500" fill="hold"/>
                                        <p:tgtEl>
                                          <p:spTgt spid="10959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300"/>
                                  </p:iterate>
                                  <p:childTnLst>
                                    <p:set>
                                      <p:cBhvr>
                                        <p:cTn id="20" dur="1" fill="hold">
                                          <p:stCondLst>
                                            <p:cond delay="299"/>
                                          </p:stCondLst>
                                        </p:cTn>
                                        <p:tgtEl>
                                          <p:spTgt spid="109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autoUpdateAnimBg="0"/>
      <p:bldP spid="109591" grpId="0" autoUpdateAnimBg="0"/>
      <p:bldP spid="109594"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655" name="Group 63"/>
          <p:cNvGrpSpPr>
            <a:grpSpLocks/>
          </p:cNvGrpSpPr>
          <p:nvPr/>
        </p:nvGrpSpPr>
        <p:grpSpPr bwMode="auto">
          <a:xfrm>
            <a:off x="331788" y="1244600"/>
            <a:ext cx="4773612" cy="2459038"/>
            <a:chOff x="209" y="784"/>
            <a:chExt cx="3007" cy="1549"/>
          </a:xfrm>
        </p:grpSpPr>
        <p:sp>
          <p:nvSpPr>
            <p:cNvPr id="110658" name="Freeform 21"/>
            <p:cNvSpPr>
              <a:spLocks/>
            </p:cNvSpPr>
            <p:nvPr/>
          </p:nvSpPr>
          <p:spPr bwMode="auto">
            <a:xfrm>
              <a:off x="209" y="803"/>
              <a:ext cx="951" cy="1235"/>
            </a:xfrm>
            <a:custGeom>
              <a:avLst/>
              <a:gdLst>
                <a:gd name="T0" fmla="*/ 919 w 984"/>
                <a:gd name="T1" fmla="*/ 1155 h 1320"/>
                <a:gd name="T2" fmla="*/ 0 w 984"/>
                <a:gd name="T3" fmla="*/ 1155 h 1320"/>
                <a:gd name="T4" fmla="*/ 0 w 984"/>
                <a:gd name="T5" fmla="*/ 0 h 1320"/>
                <a:gd name="T6" fmla="*/ 837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sp>
          <p:nvSpPr>
            <p:cNvPr id="110659" name="Freeform 22"/>
            <p:cNvSpPr>
              <a:spLocks/>
            </p:cNvSpPr>
            <p:nvPr/>
          </p:nvSpPr>
          <p:spPr bwMode="auto">
            <a:xfrm rot="10800000">
              <a:off x="2393" y="784"/>
              <a:ext cx="823" cy="1254"/>
            </a:xfrm>
            <a:custGeom>
              <a:avLst/>
              <a:gdLst>
                <a:gd name="T0" fmla="*/ 688 w 984"/>
                <a:gd name="T1" fmla="*/ 1191 h 1320"/>
                <a:gd name="T2" fmla="*/ 0 w 984"/>
                <a:gd name="T3" fmla="*/ 1191 h 1320"/>
                <a:gd name="T4" fmla="*/ 0 w 984"/>
                <a:gd name="T5" fmla="*/ 0 h 1320"/>
                <a:gd name="T6" fmla="*/ 626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sp>
          <p:nvSpPr>
            <p:cNvPr id="110660" name="Text Box 57"/>
            <p:cNvSpPr txBox="1">
              <a:spLocks noChangeArrowheads="1"/>
            </p:cNvSpPr>
            <p:nvPr/>
          </p:nvSpPr>
          <p:spPr bwMode="auto">
            <a:xfrm>
              <a:off x="700" y="1693"/>
              <a:ext cx="2115" cy="640"/>
            </a:xfrm>
            <a:prstGeom prst="rect">
              <a:avLst/>
            </a:prstGeom>
            <a:solidFill>
              <a:srgbClr val="FF9900"/>
            </a:solidFill>
            <a:ln w="9525">
              <a:solidFill>
                <a:schemeClr val="tx1"/>
              </a:solidFill>
              <a:miter lim="800000"/>
              <a:headEnd/>
              <a:tailEnd/>
            </a:ln>
          </p:spPr>
          <p:txBody>
            <a:bodyPr>
              <a:spAutoFit/>
            </a:bodyPr>
            <a:lstStyle/>
            <a:p>
              <a:pPr algn="ctr" eaLnBrk="0" hangingPunct="0"/>
              <a:r>
                <a:rPr lang="eu-ES" sz="2000" b="1" dirty="0">
                  <a:latin typeface="Lucida Handwriting" pitchFamily="66" charset="0"/>
                </a:rPr>
                <a:t>ZIRKUITU</a:t>
              </a:r>
              <a:r>
                <a:rPr lang="eu-ES" sz="2000" b="1" dirty="0" err="1">
                  <a:latin typeface="Lucida Handwriting" pitchFamily="66" charset="0"/>
                </a:rPr>
                <a:t> ELEKTRI</a:t>
              </a:r>
              <a:r>
                <a:rPr lang="eu-ES" sz="2000" b="1" dirty="0">
                  <a:latin typeface="Lucida Handwriting" pitchFamily="66" charset="0"/>
                </a:rPr>
                <a:t>KO</a:t>
              </a:r>
              <a:r>
                <a:rPr lang="eu-ES" sz="2000" b="1" dirty="0" err="1">
                  <a:latin typeface="Lucida Handwriting" pitchFamily="66" charset="0"/>
                </a:rPr>
                <a:t> B</a:t>
              </a:r>
              <a:r>
                <a:rPr lang="eu-ES" sz="2000" b="1" dirty="0">
                  <a:latin typeface="Lucida Handwriting" pitchFamily="66" charset="0"/>
                </a:rPr>
                <a:t>ATEKO </a:t>
              </a:r>
            </a:p>
            <a:p>
              <a:pPr algn="ctr" eaLnBrk="0" hangingPunct="0"/>
              <a:r>
                <a:rPr lang="eu-ES" sz="2000" b="1" dirty="0">
                  <a:latin typeface="Lucida Handwriting" pitchFamily="66" charset="0"/>
                </a:rPr>
                <a:t>EDOZEIN</a:t>
              </a:r>
              <a:r>
                <a:rPr lang="eu-ES" sz="2000" b="1" dirty="0" err="1">
                  <a:latin typeface="Lucida Handwriting" pitchFamily="66" charset="0"/>
                </a:rPr>
                <a:t> ELEMEN</a:t>
              </a:r>
              <a:r>
                <a:rPr lang="eu-ES" sz="2000" b="1" dirty="0">
                  <a:latin typeface="Lucida Handwriting" pitchFamily="66" charset="0"/>
                </a:rPr>
                <a:t>TU</a:t>
              </a:r>
              <a:endParaRPr lang="eu-ES" sz="1800" dirty="0">
                <a:latin typeface="Lucida Handwriting" pitchFamily="66" charset="0"/>
              </a:endParaRPr>
            </a:p>
          </p:txBody>
        </p:sp>
      </p:grpSp>
      <p:sp>
        <p:nvSpPr>
          <p:cNvPr id="110620" name="Text Box 28"/>
          <p:cNvSpPr txBox="1">
            <a:spLocks noChangeArrowheads="1"/>
          </p:cNvSpPr>
          <p:nvPr/>
        </p:nvSpPr>
        <p:spPr bwMode="auto">
          <a:xfrm>
            <a:off x="2529862" y="71438"/>
            <a:ext cx="4854214" cy="523220"/>
          </a:xfrm>
          <a:prstGeom prst="rect">
            <a:avLst/>
          </a:prstGeom>
          <a:solidFill>
            <a:srgbClr val="FFFF00"/>
          </a:solidFill>
          <a:ln w="38100">
            <a:solidFill>
              <a:schemeClr val="tx1"/>
            </a:solidFill>
            <a:miter lim="800000"/>
            <a:headEnd/>
            <a:tailEnd/>
          </a:ln>
        </p:spPr>
        <p:txBody>
          <a:bodyPr wrap="none">
            <a:spAutoFit/>
          </a:bodyPr>
          <a:lstStyle/>
          <a:p>
            <a:pPr algn="ctr" eaLnBrk="0" hangingPunct="0"/>
            <a:r>
              <a:rPr lang="eu-ES" sz="2800" b="1" dirty="0">
                <a:latin typeface="Lucida Handwriting" pitchFamily="66" charset="0"/>
              </a:rPr>
              <a:t>POTENTZIA</a:t>
            </a:r>
            <a:r>
              <a:rPr lang="eu-ES" sz="2800" b="1" dirty="0" err="1">
                <a:latin typeface="Lucida Handwriting" pitchFamily="66" charset="0"/>
              </a:rPr>
              <a:t> BALANTZE</a:t>
            </a:r>
            <a:r>
              <a:rPr lang="eu-ES" sz="2800" b="1" dirty="0">
                <a:latin typeface="Lucida Handwriting" pitchFamily="66" charset="0"/>
              </a:rPr>
              <a:t>A</a:t>
            </a:r>
            <a:endParaRPr lang="eu-ES" dirty="0">
              <a:latin typeface="Lucida Handwriting" pitchFamily="66" charset="0"/>
            </a:endParaRPr>
          </a:p>
        </p:txBody>
      </p:sp>
      <p:graphicFrame>
        <p:nvGraphicFramePr>
          <p:cNvPr id="110625" name="Object 33"/>
          <p:cNvGraphicFramePr>
            <a:graphicFrameLocks noChangeAspect="1"/>
          </p:cNvGraphicFramePr>
          <p:nvPr/>
        </p:nvGraphicFramePr>
        <p:xfrm>
          <a:off x="5286951" y="1681164"/>
          <a:ext cx="931473" cy="738380"/>
        </p:xfrm>
        <a:graphic>
          <a:graphicData uri="http://schemas.openxmlformats.org/presentationml/2006/ole">
            <mc:AlternateContent xmlns:mc="http://schemas.openxmlformats.org/markup-compatibility/2006">
              <mc:Choice xmlns:v="urn:schemas-microsoft-com:vml" Requires="v">
                <p:oleObj spid="_x0000_s110917" name="Ecuación" r:id="rId4" imgW="304668" imgH="241195" progId="Equation.3">
                  <p:embed/>
                </p:oleObj>
              </mc:Choice>
              <mc:Fallback>
                <p:oleObj name="Ecuación" r:id="rId4" imgW="304668" imgH="241195" progId="Equation.3">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951" y="1681164"/>
                        <a:ext cx="931473" cy="73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30" name="Object 38"/>
          <p:cNvGraphicFramePr>
            <a:graphicFrameLocks noChangeAspect="1"/>
          </p:cNvGraphicFramePr>
          <p:nvPr/>
        </p:nvGraphicFramePr>
        <p:xfrm>
          <a:off x="706126" y="4601832"/>
          <a:ext cx="3454400" cy="914400"/>
        </p:xfrm>
        <a:graphic>
          <a:graphicData uri="http://schemas.openxmlformats.org/presentationml/2006/ole">
            <mc:AlternateContent xmlns:mc="http://schemas.openxmlformats.org/markup-compatibility/2006">
              <mc:Choice xmlns:v="urn:schemas-microsoft-com:vml" Requires="v">
                <p:oleObj spid="_x0000_s110918" name="Ecuación" r:id="rId6" imgW="863225" imgH="228501" progId="Equation.3">
                  <p:embed/>
                </p:oleObj>
              </mc:Choice>
              <mc:Fallback>
                <p:oleObj name="Ecuación" r:id="rId6" imgW="863225" imgH="228501" progId="Equation.3">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126" y="4601832"/>
                        <a:ext cx="345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32" name="Object 40"/>
          <p:cNvGraphicFramePr>
            <a:graphicFrameLocks noChangeAspect="1"/>
          </p:cNvGraphicFramePr>
          <p:nvPr/>
        </p:nvGraphicFramePr>
        <p:xfrm>
          <a:off x="5964546" y="2945162"/>
          <a:ext cx="3400425" cy="914400"/>
        </p:xfrm>
        <a:graphic>
          <a:graphicData uri="http://schemas.openxmlformats.org/presentationml/2006/ole">
            <mc:AlternateContent xmlns:mc="http://schemas.openxmlformats.org/markup-compatibility/2006">
              <mc:Choice xmlns:v="urn:schemas-microsoft-com:vml" Requires="v">
                <p:oleObj spid="_x0000_s110919" name="Ecuación" r:id="rId8" imgW="850900" imgH="228600" progId="Equation.3">
                  <p:embed/>
                </p:oleObj>
              </mc:Choice>
              <mc:Fallback>
                <p:oleObj name="Ecuación" r:id="rId8" imgW="850900" imgH="228600" progId="Equation.3">
                  <p:embed/>
                  <p:pic>
                    <p:nvPicPr>
                      <p:cNvPr id="0"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546" y="2945162"/>
                        <a:ext cx="3400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Line 29"/>
          <p:cNvSpPr>
            <a:spLocks noChangeShapeType="1"/>
          </p:cNvSpPr>
          <p:nvPr/>
        </p:nvSpPr>
        <p:spPr bwMode="auto">
          <a:xfrm rot="60000" flipV="1">
            <a:off x="4343400" y="1241784"/>
            <a:ext cx="420688" cy="11112"/>
          </a:xfrm>
          <a:prstGeom prst="line">
            <a:avLst/>
          </a:prstGeom>
          <a:noFill/>
          <a:ln w="57150">
            <a:solidFill>
              <a:srgbClr val="FF0000"/>
            </a:solidFill>
            <a:round/>
            <a:headEnd/>
            <a:tailEnd type="arrow" w="med" len="med"/>
          </a:ln>
        </p:spPr>
        <p:txBody>
          <a:bodyPr wrap="none" anchor="ctr"/>
          <a:lstStyle/>
          <a:p>
            <a:endParaRPr lang="es-ES"/>
          </a:p>
        </p:txBody>
      </p:sp>
      <p:sp>
        <p:nvSpPr>
          <p:cNvPr id="3" name="Text Box 30"/>
          <p:cNvSpPr txBox="1">
            <a:spLocks noChangeArrowheads="1"/>
          </p:cNvSpPr>
          <p:nvPr/>
        </p:nvSpPr>
        <p:spPr bwMode="auto">
          <a:xfrm>
            <a:off x="4314049" y="1301441"/>
            <a:ext cx="366713" cy="584199"/>
          </a:xfrm>
          <a:prstGeom prst="rect">
            <a:avLst/>
          </a:prstGeom>
          <a:noFill/>
          <a:ln w="9525">
            <a:noFill/>
            <a:miter lim="800000"/>
            <a:headEnd/>
            <a:tailEnd/>
          </a:ln>
        </p:spPr>
        <p:txBody>
          <a:bodyPr wrap="none">
            <a:spAutoFit/>
          </a:bodyPr>
          <a:lstStyle/>
          <a:p>
            <a:pPr algn="ctr" eaLnBrk="0" hangingPunct="0"/>
            <a:r>
              <a:rPr lang="eu-ES" sz="3200" b="1" dirty="0">
                <a:solidFill>
                  <a:srgbClr val="FF0000"/>
                </a:solidFill>
                <a:latin typeface="Lucida Handwriting" pitchFamily="66" charset="0"/>
              </a:rPr>
              <a:t>i</a:t>
            </a:r>
            <a:endParaRPr lang="eu-ES" dirty="0">
              <a:latin typeface="Lucida Handwriting" pitchFamily="66" charset="0"/>
            </a:endParaRPr>
          </a:p>
        </p:txBody>
      </p:sp>
      <p:grpSp>
        <p:nvGrpSpPr>
          <p:cNvPr id="110656" name="Group 64"/>
          <p:cNvGrpSpPr>
            <a:grpSpLocks/>
          </p:cNvGrpSpPr>
          <p:nvPr/>
        </p:nvGrpSpPr>
        <p:grpSpPr bwMode="auto">
          <a:xfrm>
            <a:off x="1392238" y="725488"/>
            <a:ext cx="2659062" cy="1514475"/>
            <a:chOff x="877" y="457"/>
            <a:chExt cx="1675" cy="954"/>
          </a:xfrm>
        </p:grpSpPr>
        <p:sp>
          <p:nvSpPr>
            <p:cNvPr id="110645" name="Text Box 43"/>
            <p:cNvSpPr txBox="1">
              <a:spLocks noChangeArrowheads="1"/>
            </p:cNvSpPr>
            <p:nvPr/>
          </p:nvSpPr>
          <p:spPr bwMode="auto">
            <a:xfrm>
              <a:off x="1420" y="931"/>
              <a:ext cx="584" cy="480"/>
            </a:xfrm>
            <a:prstGeom prst="rect">
              <a:avLst/>
            </a:prstGeom>
            <a:noFill/>
            <a:ln w="9525">
              <a:noFill/>
              <a:miter lim="800000"/>
              <a:headEnd/>
              <a:tailEnd/>
            </a:ln>
          </p:spPr>
          <p:txBody>
            <a:bodyPr wrap="none">
              <a:spAutoFit/>
            </a:bodyPr>
            <a:lstStyle/>
            <a:p>
              <a:pPr algn="ctr" eaLnBrk="0" hangingPunct="0"/>
              <a:r>
                <a:rPr lang="eu-ES" sz="4400" b="1" i="1">
                  <a:latin typeface="Symbol" pitchFamily="18" charset="2"/>
                </a:rPr>
                <a:t></a:t>
              </a:r>
              <a:r>
                <a:rPr lang="eu-ES" sz="4400" b="1">
                  <a:latin typeface="Symbol" pitchFamily="18" charset="2"/>
                </a:rPr>
                <a:t></a:t>
              </a:r>
              <a:r>
                <a:rPr lang="eu-ES" sz="4400" b="1"/>
                <a:t> </a:t>
              </a:r>
              <a:r>
                <a:rPr lang="eu-ES" sz="4400" b="1" i="1"/>
                <a:t>r</a:t>
              </a:r>
              <a:endParaRPr lang="eu-ES">
                <a:latin typeface="Symbol" pitchFamily="18" charset="2"/>
              </a:endParaRPr>
            </a:p>
          </p:txBody>
        </p:sp>
        <p:grpSp>
          <p:nvGrpSpPr>
            <p:cNvPr id="110646" name="Group 62"/>
            <p:cNvGrpSpPr>
              <a:grpSpLocks/>
            </p:cNvGrpSpPr>
            <p:nvPr/>
          </p:nvGrpSpPr>
          <p:grpSpPr bwMode="auto">
            <a:xfrm>
              <a:off x="877" y="457"/>
              <a:ext cx="1675" cy="671"/>
              <a:chOff x="796" y="124"/>
              <a:chExt cx="1675" cy="671"/>
            </a:xfrm>
          </p:grpSpPr>
          <p:sp>
            <p:nvSpPr>
              <p:cNvPr id="110647" name="Line 46"/>
              <p:cNvSpPr>
                <a:spLocks noChangeShapeType="1"/>
              </p:cNvSpPr>
              <p:nvPr/>
            </p:nvSpPr>
            <p:spPr bwMode="auto">
              <a:xfrm flipV="1">
                <a:off x="949" y="470"/>
                <a:ext cx="565" cy="3"/>
              </a:xfrm>
              <a:prstGeom prst="line">
                <a:avLst/>
              </a:prstGeom>
              <a:noFill/>
              <a:ln w="57150">
                <a:solidFill>
                  <a:schemeClr val="tx1"/>
                </a:solidFill>
                <a:round/>
                <a:headEnd/>
                <a:tailEnd/>
              </a:ln>
            </p:spPr>
            <p:txBody>
              <a:bodyPr wrap="none" anchor="ctr"/>
              <a:lstStyle/>
              <a:p>
                <a:endParaRPr lang="es-ES"/>
              </a:p>
            </p:txBody>
          </p:sp>
          <p:sp>
            <p:nvSpPr>
              <p:cNvPr id="110648" name="Oval 47"/>
              <p:cNvSpPr>
                <a:spLocks noChangeArrowheads="1"/>
              </p:cNvSpPr>
              <p:nvPr/>
            </p:nvSpPr>
            <p:spPr bwMode="auto">
              <a:xfrm>
                <a:off x="910"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110649" name="Oval 48"/>
              <p:cNvSpPr>
                <a:spLocks noChangeArrowheads="1"/>
              </p:cNvSpPr>
              <p:nvPr/>
            </p:nvSpPr>
            <p:spPr bwMode="auto">
              <a:xfrm>
                <a:off x="2275"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110650" name="Text Box 49"/>
              <p:cNvSpPr txBox="1">
                <a:spLocks noChangeArrowheads="1"/>
              </p:cNvSpPr>
              <p:nvPr/>
            </p:nvSpPr>
            <p:spPr bwMode="auto">
              <a:xfrm>
                <a:off x="796" y="137"/>
                <a:ext cx="278" cy="327"/>
              </a:xfrm>
              <a:prstGeom prst="rect">
                <a:avLst/>
              </a:prstGeom>
              <a:noFill/>
              <a:ln w="9525">
                <a:noFill/>
                <a:miter lim="800000"/>
                <a:headEnd/>
                <a:tailEnd/>
              </a:ln>
            </p:spPr>
            <p:txBody>
              <a:bodyPr wrap="none">
                <a:spAutoFit/>
              </a:bodyPr>
              <a:lstStyle/>
              <a:p>
                <a:pPr algn="ctr" eaLnBrk="0" hangingPunct="0"/>
                <a:r>
                  <a:rPr lang="eu-ES" sz="2800"/>
                  <a:t>A</a:t>
                </a:r>
                <a:endParaRPr lang="eu-ES"/>
              </a:p>
            </p:txBody>
          </p:sp>
          <p:sp>
            <p:nvSpPr>
              <p:cNvPr id="110651" name="Text Box 50"/>
              <p:cNvSpPr txBox="1">
                <a:spLocks noChangeArrowheads="1"/>
              </p:cNvSpPr>
              <p:nvPr/>
            </p:nvSpPr>
            <p:spPr bwMode="auto">
              <a:xfrm>
                <a:off x="2206" y="124"/>
                <a:ext cx="265" cy="327"/>
              </a:xfrm>
              <a:prstGeom prst="rect">
                <a:avLst/>
              </a:prstGeom>
              <a:noFill/>
              <a:ln w="9525">
                <a:noFill/>
                <a:miter lim="800000"/>
                <a:headEnd/>
                <a:tailEnd/>
              </a:ln>
            </p:spPr>
            <p:txBody>
              <a:bodyPr wrap="none">
                <a:spAutoFit/>
              </a:bodyPr>
              <a:lstStyle/>
              <a:p>
                <a:pPr algn="ctr" eaLnBrk="0" hangingPunct="0"/>
                <a:r>
                  <a:rPr lang="eu-ES" sz="2800"/>
                  <a:t>B</a:t>
                </a:r>
                <a:endParaRPr lang="eu-ES"/>
              </a:p>
            </p:txBody>
          </p:sp>
          <p:sp>
            <p:nvSpPr>
              <p:cNvPr id="110652" name="Rectangle 51"/>
              <p:cNvSpPr>
                <a:spLocks noChangeArrowheads="1"/>
              </p:cNvSpPr>
              <p:nvPr/>
            </p:nvSpPr>
            <p:spPr bwMode="auto">
              <a:xfrm>
                <a:off x="1541" y="229"/>
                <a:ext cx="184" cy="496"/>
              </a:xfrm>
              <a:prstGeom prst="rect">
                <a:avLst/>
              </a:prstGeom>
              <a:noFill/>
              <a:ln w="9525" algn="ctr">
                <a:noFill/>
                <a:miter lim="800000"/>
                <a:headEnd/>
                <a:tailEnd/>
              </a:ln>
            </p:spPr>
            <p:txBody>
              <a:bodyPr wrap="none" anchor="ctr"/>
              <a:lstStyle/>
              <a:p>
                <a:pPr algn="ctr" eaLnBrk="0" hangingPunct="0"/>
                <a:endParaRPr lang="eu-ES"/>
              </a:p>
            </p:txBody>
          </p:sp>
          <p:sp>
            <p:nvSpPr>
              <p:cNvPr id="110653" name="Line 52"/>
              <p:cNvSpPr>
                <a:spLocks noChangeShapeType="1"/>
              </p:cNvSpPr>
              <p:nvPr/>
            </p:nvSpPr>
            <p:spPr bwMode="auto">
              <a:xfrm>
                <a:off x="1741" y="155"/>
                <a:ext cx="0" cy="640"/>
              </a:xfrm>
              <a:prstGeom prst="line">
                <a:avLst/>
              </a:prstGeom>
              <a:noFill/>
              <a:ln w="57150">
                <a:solidFill>
                  <a:schemeClr val="tx1"/>
                </a:solidFill>
                <a:round/>
                <a:headEnd/>
                <a:tailEnd/>
              </a:ln>
            </p:spPr>
            <p:txBody>
              <a:bodyPr/>
              <a:lstStyle/>
              <a:p>
                <a:endParaRPr lang="es-ES"/>
              </a:p>
            </p:txBody>
          </p:sp>
          <p:sp>
            <p:nvSpPr>
              <p:cNvPr id="110654" name="Line 53"/>
              <p:cNvSpPr>
                <a:spLocks noChangeShapeType="1"/>
              </p:cNvSpPr>
              <p:nvPr/>
            </p:nvSpPr>
            <p:spPr bwMode="auto">
              <a:xfrm>
                <a:off x="1527" y="309"/>
                <a:ext cx="6" cy="318"/>
              </a:xfrm>
              <a:prstGeom prst="line">
                <a:avLst/>
              </a:prstGeom>
              <a:noFill/>
              <a:ln w="57150">
                <a:solidFill>
                  <a:schemeClr val="tx1"/>
                </a:solidFill>
                <a:round/>
                <a:headEnd/>
                <a:tailEnd/>
              </a:ln>
            </p:spPr>
            <p:txBody>
              <a:bodyPr/>
              <a:lstStyle/>
              <a:p>
                <a:endParaRPr lang="es-ES"/>
              </a:p>
            </p:txBody>
          </p:sp>
          <p:sp>
            <p:nvSpPr>
              <p:cNvPr id="4" name="Line 61"/>
              <p:cNvSpPr>
                <a:spLocks noChangeShapeType="1"/>
              </p:cNvSpPr>
              <p:nvPr/>
            </p:nvSpPr>
            <p:spPr bwMode="auto">
              <a:xfrm flipV="1">
                <a:off x="1733" y="453"/>
                <a:ext cx="565" cy="3"/>
              </a:xfrm>
              <a:prstGeom prst="line">
                <a:avLst/>
              </a:prstGeom>
              <a:noFill/>
              <a:ln w="57150">
                <a:solidFill>
                  <a:schemeClr val="tx1"/>
                </a:solidFill>
                <a:round/>
                <a:headEnd/>
                <a:tailEnd/>
              </a:ln>
            </p:spPr>
            <p:txBody>
              <a:bodyPr wrap="none" anchor="ctr"/>
              <a:lstStyle/>
              <a:p>
                <a:endParaRPr lang="es-ES"/>
              </a:p>
            </p:txBody>
          </p:sp>
        </p:grpSp>
      </p:grpSp>
      <p:grpSp>
        <p:nvGrpSpPr>
          <p:cNvPr id="110671" name="Group 79"/>
          <p:cNvGrpSpPr>
            <a:grpSpLocks/>
          </p:cNvGrpSpPr>
          <p:nvPr/>
        </p:nvGrpSpPr>
        <p:grpSpPr bwMode="auto">
          <a:xfrm>
            <a:off x="5067300" y="3892550"/>
            <a:ext cx="4699000" cy="2616200"/>
            <a:chOff x="3192" y="2452"/>
            <a:chExt cx="2960" cy="1648"/>
          </a:xfrm>
        </p:grpSpPr>
        <p:sp>
          <p:nvSpPr>
            <p:cNvPr id="110643" name="Line 70"/>
            <p:cNvSpPr>
              <a:spLocks noChangeShapeType="1"/>
            </p:cNvSpPr>
            <p:nvPr/>
          </p:nvSpPr>
          <p:spPr bwMode="auto">
            <a:xfrm>
              <a:off x="3368" y="2452"/>
              <a:ext cx="0" cy="1648"/>
            </a:xfrm>
            <a:prstGeom prst="line">
              <a:avLst/>
            </a:prstGeom>
            <a:noFill/>
            <a:ln w="19050">
              <a:solidFill>
                <a:schemeClr val="tx1"/>
              </a:solidFill>
              <a:round/>
              <a:headEnd/>
              <a:tailEnd/>
            </a:ln>
          </p:spPr>
          <p:txBody>
            <a:bodyPr/>
            <a:lstStyle/>
            <a:p>
              <a:endParaRPr lang="es-ES"/>
            </a:p>
          </p:txBody>
        </p:sp>
        <p:sp>
          <p:nvSpPr>
            <p:cNvPr id="110644" name="Line 71"/>
            <p:cNvSpPr>
              <a:spLocks noChangeShapeType="1"/>
            </p:cNvSpPr>
            <p:nvPr/>
          </p:nvSpPr>
          <p:spPr bwMode="auto">
            <a:xfrm rot="16200000" flipV="1">
              <a:off x="4670" y="2426"/>
              <a:ext cx="4" cy="2960"/>
            </a:xfrm>
            <a:prstGeom prst="line">
              <a:avLst/>
            </a:prstGeom>
            <a:noFill/>
            <a:ln w="19050">
              <a:solidFill>
                <a:schemeClr val="tx1"/>
              </a:solidFill>
              <a:round/>
              <a:headEnd/>
              <a:tailEnd/>
            </a:ln>
          </p:spPr>
          <p:txBody>
            <a:bodyPr/>
            <a:lstStyle/>
            <a:p>
              <a:endParaRPr lang="es-ES"/>
            </a:p>
          </p:txBody>
        </p:sp>
      </p:grpSp>
      <p:sp>
        <p:nvSpPr>
          <p:cNvPr id="110666" name="Line 74"/>
          <p:cNvSpPr>
            <a:spLocks noChangeShapeType="1"/>
          </p:cNvSpPr>
          <p:nvPr/>
        </p:nvSpPr>
        <p:spPr bwMode="auto">
          <a:xfrm>
            <a:off x="5359400" y="4641850"/>
            <a:ext cx="3968750" cy="12700"/>
          </a:xfrm>
          <a:prstGeom prst="line">
            <a:avLst/>
          </a:prstGeom>
          <a:noFill/>
          <a:ln w="38100">
            <a:solidFill>
              <a:srgbClr val="FF9E35"/>
            </a:solidFill>
            <a:prstDash val="dash"/>
            <a:round/>
            <a:headEnd/>
            <a:tailEnd/>
          </a:ln>
        </p:spPr>
        <p:txBody>
          <a:bodyPr/>
          <a:lstStyle/>
          <a:p>
            <a:endParaRPr lang="es-ES"/>
          </a:p>
        </p:txBody>
      </p:sp>
      <p:sp>
        <p:nvSpPr>
          <p:cNvPr id="110668" name="Text Box 76"/>
          <p:cNvSpPr txBox="1">
            <a:spLocks noChangeArrowheads="1"/>
          </p:cNvSpPr>
          <p:nvPr/>
        </p:nvSpPr>
        <p:spPr bwMode="auto">
          <a:xfrm>
            <a:off x="9378827" y="6132215"/>
            <a:ext cx="320922"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i</a:t>
            </a:r>
          </a:p>
        </p:txBody>
      </p:sp>
      <p:sp>
        <p:nvSpPr>
          <p:cNvPr id="110669" name="Text Box 77"/>
          <p:cNvSpPr txBox="1">
            <a:spLocks noChangeArrowheads="1"/>
          </p:cNvSpPr>
          <p:nvPr/>
        </p:nvSpPr>
        <p:spPr bwMode="auto">
          <a:xfrm>
            <a:off x="4625321" y="3910013"/>
            <a:ext cx="704040"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V</a:t>
            </a:r>
            <a:r>
              <a:rPr lang="es-ES" sz="2400" b="1" baseline="-25000" dirty="0">
                <a:latin typeface="Lucida Handwriting" pitchFamily="66" charset="0"/>
              </a:rPr>
              <a:t>AB</a:t>
            </a:r>
            <a:endParaRPr lang="es-ES" sz="2400" b="1" dirty="0">
              <a:latin typeface="Lucida Handwriting" pitchFamily="66" charset="0"/>
            </a:endParaRPr>
          </a:p>
        </p:txBody>
      </p:sp>
      <p:sp>
        <p:nvSpPr>
          <p:cNvPr id="110670" name="Text Box 78"/>
          <p:cNvSpPr txBox="1">
            <a:spLocks noChangeArrowheads="1"/>
          </p:cNvSpPr>
          <p:nvPr/>
        </p:nvSpPr>
        <p:spPr bwMode="auto">
          <a:xfrm>
            <a:off x="5038725" y="4183063"/>
            <a:ext cx="201613" cy="549275"/>
          </a:xfrm>
          <a:prstGeom prst="rect">
            <a:avLst/>
          </a:prstGeom>
          <a:noFill/>
          <a:ln w="57150" algn="ctr">
            <a:noFill/>
            <a:miter lim="800000"/>
            <a:headEnd/>
            <a:tailEnd/>
          </a:ln>
        </p:spPr>
        <p:txBody>
          <a:bodyPr wrap="none" lIns="0" tIns="0" rIns="0" bIns="0">
            <a:spAutoFit/>
          </a:bodyPr>
          <a:lstStyle/>
          <a:p>
            <a:pPr algn="ctr" eaLnBrk="0" hangingPunct="0"/>
            <a:r>
              <a:rPr lang="es-ES" sz="3600" b="1" i="1" dirty="0">
                <a:solidFill>
                  <a:srgbClr val="FF9E35"/>
                </a:solidFill>
                <a:latin typeface="Symbol" pitchFamily="18" charset="2"/>
              </a:rPr>
              <a:t>e</a:t>
            </a:r>
          </a:p>
        </p:txBody>
      </p:sp>
      <p:sp>
        <p:nvSpPr>
          <p:cNvPr id="110665" name="Line 73"/>
          <p:cNvSpPr>
            <a:spLocks noChangeShapeType="1"/>
          </p:cNvSpPr>
          <p:nvPr/>
        </p:nvSpPr>
        <p:spPr bwMode="auto">
          <a:xfrm>
            <a:off x="5340350" y="4648200"/>
            <a:ext cx="3962400" cy="425450"/>
          </a:xfrm>
          <a:prstGeom prst="line">
            <a:avLst/>
          </a:prstGeom>
          <a:noFill/>
          <a:ln w="38100">
            <a:solidFill>
              <a:schemeClr val="tx1"/>
            </a:solidFill>
            <a:round/>
            <a:headEnd/>
            <a:tailEnd/>
          </a:ln>
        </p:spPr>
        <p:txBody>
          <a:bodyPr/>
          <a:lstStyle/>
          <a:p>
            <a:endParaRPr lang="es-ES"/>
          </a:p>
        </p:txBody>
      </p:sp>
      <p:graphicFrame>
        <p:nvGraphicFramePr>
          <p:cNvPr id="33" name="Object 33"/>
          <p:cNvGraphicFramePr>
            <a:graphicFrameLocks noChangeAspect="1"/>
          </p:cNvGraphicFramePr>
          <p:nvPr/>
        </p:nvGraphicFramePr>
        <p:xfrm>
          <a:off x="8392670" y="1742704"/>
          <a:ext cx="1358955" cy="971550"/>
        </p:xfrm>
        <a:graphic>
          <a:graphicData uri="http://schemas.openxmlformats.org/presentationml/2006/ole">
            <mc:AlternateContent xmlns:mc="http://schemas.openxmlformats.org/markup-compatibility/2006">
              <mc:Choice xmlns:v="urn:schemas-microsoft-com:vml" Requires="v">
                <p:oleObj spid="_x0000_s110920" name="Ecuación" r:id="rId10" imgW="444114" imgH="317225" progId="Equation.3">
                  <p:embed/>
                </p:oleObj>
              </mc:Choice>
              <mc:Fallback>
                <p:oleObj name="Ecuación" r:id="rId10" imgW="444114" imgH="317225" progId="Equation.3">
                  <p:embed/>
                  <p:pic>
                    <p:nvPicPr>
                      <p:cNvPr id="0" name="Picture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92670" y="1742704"/>
                        <a:ext cx="135895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33"/>
          <p:cNvGraphicFramePr>
            <a:graphicFrameLocks noChangeAspect="1"/>
          </p:cNvGraphicFramePr>
          <p:nvPr/>
        </p:nvGraphicFramePr>
        <p:xfrm>
          <a:off x="6211473" y="1958599"/>
          <a:ext cx="505210" cy="349760"/>
        </p:xfrm>
        <a:graphic>
          <a:graphicData uri="http://schemas.openxmlformats.org/presentationml/2006/ole">
            <mc:AlternateContent xmlns:mc="http://schemas.openxmlformats.org/markup-compatibility/2006">
              <mc:Choice xmlns:v="urn:schemas-microsoft-com:vml" Requires="v">
                <p:oleObj spid="_x0000_s110921" name="Ecuación" r:id="rId12" imgW="164885" imgH="114151" progId="Equation.3">
                  <p:embed/>
                </p:oleObj>
              </mc:Choice>
              <mc:Fallback>
                <p:oleObj name="Ecuación" r:id="rId12" imgW="164885" imgH="114151" progId="Equation.3">
                  <p:embed/>
                  <p:pic>
                    <p:nvPicPr>
                      <p:cNvPr id="0" name="Picture 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1473" y="1958599"/>
                        <a:ext cx="505210" cy="34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33"/>
          <p:cNvGraphicFramePr>
            <a:graphicFrameLocks noChangeAspect="1"/>
          </p:cNvGraphicFramePr>
          <p:nvPr/>
        </p:nvGraphicFramePr>
        <p:xfrm>
          <a:off x="6757232" y="1724344"/>
          <a:ext cx="1164645" cy="699520"/>
        </p:xfrm>
        <a:graphic>
          <a:graphicData uri="http://schemas.openxmlformats.org/presentationml/2006/ole">
            <mc:AlternateContent xmlns:mc="http://schemas.openxmlformats.org/markup-compatibility/2006">
              <mc:Choice xmlns:v="urn:schemas-microsoft-com:vml" Requires="v">
                <p:oleObj spid="_x0000_s110922" name="Ecuación" r:id="rId14" imgW="381000" imgH="228600" progId="Equation.3">
                  <p:embed/>
                </p:oleObj>
              </mc:Choice>
              <mc:Fallback>
                <p:oleObj name="Ecuación" r:id="rId14" imgW="381000" imgH="228600" progId="Equation.3">
                  <p:embed/>
                  <p:pic>
                    <p:nvPicPr>
                      <p:cNvPr id="0" name="Picture 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7232" y="1724344"/>
                        <a:ext cx="1164645" cy="69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33"/>
          <p:cNvGraphicFramePr>
            <a:graphicFrameLocks noChangeAspect="1"/>
          </p:cNvGraphicFramePr>
          <p:nvPr/>
        </p:nvGraphicFramePr>
        <p:xfrm>
          <a:off x="7903051" y="1861444"/>
          <a:ext cx="544070" cy="544070"/>
        </p:xfrm>
        <a:graphic>
          <a:graphicData uri="http://schemas.openxmlformats.org/presentationml/2006/ole">
            <mc:AlternateContent xmlns:mc="http://schemas.openxmlformats.org/markup-compatibility/2006">
              <mc:Choice xmlns:v="urn:schemas-microsoft-com:vml" Requires="v">
                <p:oleObj spid="_x0000_s110923" name="Ecuación" r:id="rId16" imgW="177492" imgH="177492" progId="Equation.3">
                  <p:embed/>
                </p:oleObj>
              </mc:Choice>
              <mc:Fallback>
                <p:oleObj name="Ecuación" r:id="rId16" imgW="177492" imgH="177492" progId="Equation.3">
                  <p:embed/>
                  <p:pic>
                    <p:nvPicPr>
                      <p:cNvPr id="0" name="Picture 6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03051" y="1861444"/>
                        <a:ext cx="544070" cy="54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6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to="" calcmode="lin" valueType="num">
                                      <p:cBhvr>
                                        <p:cTn id="37" dur="1" fill="hold"/>
                                        <p:tgtEl>
                                          <p:spTgt spid="3"/>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0625"/>
                                        </p:tgtEl>
                                        <p:attrNameLst>
                                          <p:attrName>style.visibility</p:attrName>
                                        </p:attrNameLst>
                                      </p:cBhvr>
                                      <p:to>
                                        <p:strVal val="visible"/>
                                      </p:to>
                                    </p:set>
                                    <p:animEffect transition="in" filter="wipe(left)">
                                      <p:cBhvr>
                                        <p:cTn id="42" dur="3000"/>
                                        <p:tgtEl>
                                          <p:spTgt spid="1106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30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3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30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3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10632"/>
                                        </p:tgtEl>
                                        <p:attrNameLst>
                                          <p:attrName>style.visibility</p:attrName>
                                        </p:attrNameLst>
                                      </p:cBhvr>
                                      <p:to>
                                        <p:strVal val="visible"/>
                                      </p:to>
                                    </p:set>
                                    <p:anim to="" calcmode="lin" valueType="num">
                                      <p:cBhvr>
                                        <p:cTn id="67" dur="1" fill="hold"/>
                                        <p:tgtEl>
                                          <p:spTgt spid="110632"/>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10630"/>
                                        </p:tgtEl>
                                        <p:attrNameLst>
                                          <p:attrName>style.visibility</p:attrName>
                                        </p:attrNameLst>
                                      </p:cBhvr>
                                      <p:to>
                                        <p:strVal val="visible"/>
                                      </p:to>
                                    </p:set>
                                    <p:animEffect transition="in" filter="wipe(left)">
                                      <p:cBhvr>
                                        <p:cTn id="72" dur="5000"/>
                                        <p:tgtEl>
                                          <p:spTgt spid="11063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06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0668"/>
                                        </p:tgtEl>
                                        <p:attrNameLst>
                                          <p:attrName>style.visibility</p:attrName>
                                        </p:attrNameLst>
                                      </p:cBhvr>
                                      <p:to>
                                        <p:strVal val="visible"/>
                                      </p:to>
                                    </p:set>
                                    <p:animEffect transition="in" filter="fade">
                                      <p:cBhvr>
                                        <p:cTn id="81" dur="2000"/>
                                        <p:tgtEl>
                                          <p:spTgt spid="11066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10670"/>
                                        </p:tgtEl>
                                        <p:attrNameLst>
                                          <p:attrName>style.visibility</p:attrName>
                                        </p:attrNameLst>
                                      </p:cBhvr>
                                      <p:to>
                                        <p:strVal val="visible"/>
                                      </p:to>
                                    </p:set>
                                    <p:animEffect transition="in" filter="fade">
                                      <p:cBhvr>
                                        <p:cTn id="86" dur="2000"/>
                                        <p:tgtEl>
                                          <p:spTgt spid="11067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10666"/>
                                        </p:tgtEl>
                                        <p:attrNameLst>
                                          <p:attrName>style.visibility</p:attrName>
                                        </p:attrNameLst>
                                      </p:cBhvr>
                                      <p:to>
                                        <p:strVal val="visible"/>
                                      </p:to>
                                    </p:set>
                                    <p:animEffect transition="in" filter="wipe(left)">
                                      <p:cBhvr>
                                        <p:cTn id="91" dur="5000"/>
                                        <p:tgtEl>
                                          <p:spTgt spid="1106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10669"/>
                                        </p:tgtEl>
                                        <p:attrNameLst>
                                          <p:attrName>style.visibility</p:attrName>
                                        </p:attrNameLst>
                                      </p:cBhvr>
                                      <p:to>
                                        <p:strVal val="visible"/>
                                      </p:to>
                                    </p:set>
                                    <p:animEffect transition="in" filter="fade">
                                      <p:cBhvr>
                                        <p:cTn id="96" dur="2000"/>
                                        <p:tgtEl>
                                          <p:spTgt spid="11066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10665"/>
                                        </p:tgtEl>
                                        <p:attrNameLst>
                                          <p:attrName>style.visibility</p:attrName>
                                        </p:attrNameLst>
                                      </p:cBhvr>
                                      <p:to>
                                        <p:strVal val="visible"/>
                                      </p:to>
                                    </p:set>
                                    <p:animEffect transition="in" filter="wipe(left)">
                                      <p:cBhvr>
                                        <p:cTn id="101" dur="3000"/>
                                        <p:tgtEl>
                                          <p:spTgt spid="11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20" grpId="0" animBg="1"/>
      <p:bldP spid="2" grpId="0" animBg="1"/>
      <p:bldP spid="3" grpId="0"/>
      <p:bldP spid="110666" grpId="0" animBg="1"/>
      <p:bldP spid="110668" grpId="0"/>
      <p:bldP spid="110669" grpId="0"/>
      <p:bldP spid="110670" grpId="0"/>
      <p:bldP spid="11066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4"/>
          <p:cNvSpPr txBox="1">
            <a:spLocks noChangeArrowheads="1"/>
          </p:cNvSpPr>
          <p:nvPr/>
        </p:nvSpPr>
        <p:spPr bwMode="auto">
          <a:xfrm>
            <a:off x="151606" y="0"/>
            <a:ext cx="9487069" cy="1690508"/>
          </a:xfrm>
          <a:prstGeom prst="rect">
            <a:avLst/>
          </a:prstGeom>
          <a:solidFill>
            <a:schemeClr val="bg1"/>
          </a:solidFill>
          <a:ln>
            <a:miter lim="800000"/>
            <a:headEnd/>
            <a:tailEnd/>
          </a:ln>
        </p:spPr>
        <p:txBody>
          <a:bodyPr/>
          <a:lstStyle/>
          <a:p>
            <a:pPr marL="342900" marR="0" lvl="1" indent="-342900" algn="l" defTabSz="914400" rtl="0" eaLnBrk="0" fontAlgn="base" latinLnBrk="0" hangingPunct="0">
              <a:lnSpc>
                <a:spcPct val="200000"/>
              </a:lnSpc>
              <a:spcBef>
                <a:spcPct val="20000"/>
              </a:spcBef>
              <a:spcAft>
                <a:spcPct val="0"/>
              </a:spcAft>
              <a:buClrTx/>
              <a:buSzTx/>
              <a:buFont typeface="Arial" charset="0"/>
              <a:buChar char="•"/>
              <a:tabLst/>
              <a:defRPr/>
            </a:pPr>
            <a:r>
              <a:rPr kumimoji="0" lang="eu-ES" sz="2800" b="0" i="0" u="none" strike="noStrike" kern="1200" cap="none" spc="0" normalizeH="0" baseline="0" noProof="0" dirty="0" smtClean="0">
                <a:ln>
                  <a:noFill/>
                </a:ln>
                <a:solidFill>
                  <a:schemeClr val="tx1"/>
                </a:solidFill>
                <a:effectLst/>
                <a:uLnTx/>
                <a:uFillTx/>
                <a:latin typeface="Lucida Handwriting" pitchFamily="66" charset="0"/>
                <a:ea typeface="+mn-ea"/>
                <a:cs typeface="+mn-cs"/>
              </a:rPr>
              <a:t>GASAK</a:t>
            </a:r>
            <a:r>
              <a:rPr kumimoji="0" lang="eu-ES" sz="2800" b="1" i="0" u="none" strike="noStrike" kern="1200" cap="none" spc="0" normalizeH="0" baseline="0" noProof="0" dirty="0" smtClean="0">
                <a:ln>
                  <a:noFill/>
                </a:ln>
                <a:solidFill>
                  <a:srgbClr val="FF0000"/>
                </a:solidFill>
                <a:effectLst/>
                <a:uLnTx/>
                <a:uFillTx/>
                <a:latin typeface="+mn-lt"/>
                <a:ea typeface="+mn-ea"/>
                <a:cs typeface="+mn-cs"/>
              </a:rPr>
              <a:t> (deskargaz ionizaturiko gasak)</a:t>
            </a:r>
            <a:r>
              <a:rPr kumimoji="0" lang="eu-ES" sz="2800" b="0" i="0" u="none" strike="noStrike" kern="1200" cap="none" spc="0" normalizeH="0" baseline="0" noProof="0" dirty="0" smtClean="0">
                <a:ln>
                  <a:noFill/>
                </a:ln>
                <a:solidFill>
                  <a:schemeClr val="tx1"/>
                </a:solidFill>
                <a:effectLst/>
                <a:uLnTx/>
                <a:uFillTx/>
                <a:latin typeface="Lucida Handwriting" pitchFamily="66" charset="0"/>
                <a:ea typeface="+mn-ea"/>
                <a:cs typeface="+mn-cs"/>
              </a:rPr>
              <a:t>(elektroiak eta ioi positiboak)</a:t>
            </a:r>
          </a:p>
        </p:txBody>
      </p:sp>
      <p:grpSp>
        <p:nvGrpSpPr>
          <p:cNvPr id="13" name="Grupo 12"/>
          <p:cNvGrpSpPr/>
          <p:nvPr/>
        </p:nvGrpSpPr>
        <p:grpSpPr>
          <a:xfrm>
            <a:off x="361468" y="1425107"/>
            <a:ext cx="9331681" cy="5003983"/>
            <a:chOff x="361468" y="1425107"/>
            <a:chExt cx="9331681" cy="5003983"/>
          </a:xfrm>
        </p:grpSpPr>
        <p:pic>
          <p:nvPicPr>
            <p:cNvPr id="3" name="Imagen 2"/>
            <p:cNvPicPr>
              <a:picLocks noChangeAspect="1"/>
            </p:cNvPicPr>
            <p:nvPr/>
          </p:nvPicPr>
          <p:blipFill rotWithShape="1">
            <a:blip r:embed="rId3"/>
            <a:srcRect l="13503" r="13270"/>
            <a:stretch/>
          </p:blipFill>
          <p:spPr>
            <a:xfrm rot="5400000">
              <a:off x="4631885" y="1367826"/>
              <a:ext cx="5003983" cy="5118545"/>
            </a:xfrm>
            <a:prstGeom prst="rect">
              <a:avLst/>
            </a:prstGeom>
          </p:spPr>
        </p:pic>
        <p:sp>
          <p:nvSpPr>
            <p:cNvPr id="11" name="CuadroTexto 10"/>
            <p:cNvSpPr txBox="1"/>
            <p:nvPr/>
          </p:nvSpPr>
          <p:spPr>
            <a:xfrm>
              <a:off x="361468" y="3736633"/>
              <a:ext cx="3685624" cy="646331"/>
            </a:xfrm>
            <a:prstGeom prst="rect">
              <a:avLst/>
            </a:prstGeom>
            <a:noFill/>
          </p:spPr>
          <p:txBody>
            <a:bodyPr wrap="none" rtlCol="0">
              <a:spAutoFit/>
            </a:bodyPr>
            <a:lstStyle/>
            <a:p>
              <a:r>
                <a:rPr lang="es-ES" sz="3600" dirty="0" err="1" smtClean="0">
                  <a:solidFill>
                    <a:srgbClr val="FF0000"/>
                  </a:solidFill>
                </a:rPr>
                <a:t>Hodi</a:t>
              </a:r>
              <a:r>
                <a:rPr lang="es-ES" sz="3600" dirty="0" smtClean="0">
                  <a:solidFill>
                    <a:srgbClr val="FF0000"/>
                  </a:solidFill>
                </a:rPr>
                <a:t> </a:t>
              </a:r>
              <a:r>
                <a:rPr lang="es-ES" sz="3600" dirty="0" err="1" smtClean="0">
                  <a:solidFill>
                    <a:srgbClr val="FF0000"/>
                  </a:solidFill>
                </a:rPr>
                <a:t>fluoreszentea</a:t>
              </a:r>
              <a:endParaRPr lang="es-ES" sz="3600" dirty="0">
                <a:solidFill>
                  <a:srgbClr val="FF0000"/>
                </a:solidFill>
              </a:endParaRPr>
            </a:p>
          </p:txBody>
        </p:sp>
      </p:grpSp>
      <p:sp>
        <p:nvSpPr>
          <p:cNvPr id="12" name="CuadroTexto 11"/>
          <p:cNvSpPr txBox="1"/>
          <p:nvPr/>
        </p:nvSpPr>
        <p:spPr>
          <a:xfrm>
            <a:off x="361468" y="2450041"/>
            <a:ext cx="2005677" cy="646331"/>
          </a:xfrm>
          <a:prstGeom prst="rect">
            <a:avLst/>
          </a:prstGeom>
          <a:noFill/>
        </p:spPr>
        <p:txBody>
          <a:bodyPr wrap="none" rtlCol="0">
            <a:spAutoFit/>
          </a:bodyPr>
          <a:lstStyle/>
          <a:p>
            <a:r>
              <a:rPr lang="es-ES" sz="3600" dirty="0" err="1" smtClean="0">
                <a:solidFill>
                  <a:srgbClr val="FF0000"/>
                </a:solidFill>
              </a:rPr>
              <a:t>Adibidea</a:t>
            </a:r>
            <a:r>
              <a:rPr lang="es-ES" sz="3600" dirty="0" smtClean="0">
                <a:solidFill>
                  <a:srgbClr val="FF0000"/>
                </a:solidFill>
              </a:rPr>
              <a:t>:</a:t>
            </a:r>
            <a:endParaRPr lang="es-ES" sz="3600" dirty="0">
              <a:solidFill>
                <a:srgbClr val="FF0000"/>
              </a:solidFill>
            </a:endParaRPr>
          </a:p>
        </p:txBody>
      </p:sp>
    </p:spTree>
    <p:extLst>
      <p:ext uri="{BB962C8B-B14F-4D97-AF65-F5344CB8AC3E}">
        <p14:creationId xmlns:p14="http://schemas.microsoft.com/office/powerpoint/2010/main" val="137365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12" name="Freeform 4"/>
          <p:cNvSpPr>
            <a:spLocks/>
          </p:cNvSpPr>
          <p:nvPr/>
        </p:nvSpPr>
        <p:spPr bwMode="auto">
          <a:xfrm>
            <a:off x="331788" y="1274763"/>
            <a:ext cx="1509712" cy="1960562"/>
          </a:xfrm>
          <a:custGeom>
            <a:avLst/>
            <a:gdLst>
              <a:gd name="T0" fmla="*/ 2147483647 w 984"/>
              <a:gd name="T1" fmla="*/ 2147483647 h 1320"/>
              <a:gd name="T2" fmla="*/ 0 w 984"/>
              <a:gd name="T3" fmla="*/ 2147483647 h 1320"/>
              <a:gd name="T4" fmla="*/ 0 w 984"/>
              <a:gd name="T5" fmla="*/ 0 h 1320"/>
              <a:gd name="T6" fmla="*/ 2109143087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sp>
        <p:nvSpPr>
          <p:cNvPr id="302113" name="Freeform 5"/>
          <p:cNvSpPr>
            <a:spLocks/>
          </p:cNvSpPr>
          <p:nvPr/>
        </p:nvSpPr>
        <p:spPr bwMode="auto">
          <a:xfrm rot="10800000">
            <a:off x="3798888" y="1244600"/>
            <a:ext cx="1306512" cy="1990725"/>
          </a:xfrm>
          <a:custGeom>
            <a:avLst/>
            <a:gdLst>
              <a:gd name="T0" fmla="*/ 1734729508 w 984"/>
              <a:gd name="T1" fmla="*/ 2147483647 h 1320"/>
              <a:gd name="T2" fmla="*/ 0 w 984"/>
              <a:gd name="T3" fmla="*/ 2147483647 h 1320"/>
              <a:gd name="T4" fmla="*/ 0 w 984"/>
              <a:gd name="T5" fmla="*/ 0 h 1320"/>
              <a:gd name="T6" fmla="*/ 1579590541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sp>
        <p:nvSpPr>
          <p:cNvPr id="302114" name="Text Box 7"/>
          <p:cNvSpPr txBox="1">
            <a:spLocks noChangeArrowheads="1"/>
          </p:cNvSpPr>
          <p:nvPr/>
        </p:nvSpPr>
        <p:spPr bwMode="auto">
          <a:xfrm>
            <a:off x="2529862" y="71438"/>
            <a:ext cx="4854214" cy="523220"/>
          </a:xfrm>
          <a:prstGeom prst="rect">
            <a:avLst/>
          </a:prstGeom>
          <a:solidFill>
            <a:srgbClr val="FFFF00"/>
          </a:solidFill>
          <a:ln w="38100">
            <a:solidFill>
              <a:schemeClr val="tx1"/>
            </a:solidFill>
            <a:miter lim="800000"/>
            <a:headEnd/>
            <a:tailEnd/>
          </a:ln>
        </p:spPr>
        <p:txBody>
          <a:bodyPr wrap="none">
            <a:spAutoFit/>
          </a:bodyPr>
          <a:lstStyle/>
          <a:p>
            <a:pPr algn="ctr" eaLnBrk="0" hangingPunct="0"/>
            <a:r>
              <a:rPr lang="eu-ES" sz="2800" b="1" dirty="0">
                <a:latin typeface="Lucida Handwriting" pitchFamily="66" charset="0"/>
              </a:rPr>
              <a:t>POTENTZIA</a:t>
            </a:r>
            <a:r>
              <a:rPr lang="eu-ES" sz="2800" b="1" dirty="0" err="1">
                <a:latin typeface="Lucida Handwriting" pitchFamily="66" charset="0"/>
              </a:rPr>
              <a:t> BALANTZE</a:t>
            </a:r>
            <a:r>
              <a:rPr lang="eu-ES" sz="2800" b="1" dirty="0">
                <a:latin typeface="Lucida Handwriting" pitchFamily="66" charset="0"/>
              </a:rPr>
              <a:t>A</a:t>
            </a:r>
            <a:endParaRPr lang="eu-ES" dirty="0">
              <a:latin typeface="Lucida Handwriting" pitchFamily="66" charset="0"/>
            </a:endParaRPr>
          </a:p>
        </p:txBody>
      </p:sp>
      <p:graphicFrame>
        <p:nvGraphicFramePr>
          <p:cNvPr id="302088" name="Object 8"/>
          <p:cNvGraphicFramePr>
            <a:graphicFrameLocks noChangeAspect="1"/>
          </p:cNvGraphicFramePr>
          <p:nvPr/>
        </p:nvGraphicFramePr>
        <p:xfrm>
          <a:off x="5154828" y="1012012"/>
          <a:ext cx="4570412" cy="965200"/>
        </p:xfrm>
        <a:graphic>
          <a:graphicData uri="http://schemas.openxmlformats.org/presentationml/2006/ole">
            <mc:AlternateContent xmlns:mc="http://schemas.openxmlformats.org/markup-compatibility/2006">
              <mc:Choice xmlns:v="urn:schemas-microsoft-com:vml" Requires="v">
                <p:oleObj spid="_x0000_s302352" name="Ecuación" r:id="rId4" imgW="1143000" imgH="241300" progId="Equation.3">
                  <p:embed/>
                </p:oleObj>
              </mc:Choice>
              <mc:Fallback>
                <p:oleObj name="Ecuación" r:id="rId4" imgW="1143000" imgH="24130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828" y="1012012"/>
                        <a:ext cx="4570412"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9" name="Object 9"/>
          <p:cNvGraphicFramePr>
            <a:graphicFrameLocks noChangeAspect="1"/>
          </p:cNvGraphicFramePr>
          <p:nvPr/>
        </p:nvGraphicFramePr>
        <p:xfrm>
          <a:off x="589163" y="4559300"/>
          <a:ext cx="3454400" cy="914400"/>
        </p:xfrm>
        <a:graphic>
          <a:graphicData uri="http://schemas.openxmlformats.org/presentationml/2006/ole">
            <mc:AlternateContent xmlns:mc="http://schemas.openxmlformats.org/markup-compatibility/2006">
              <mc:Choice xmlns:v="urn:schemas-microsoft-com:vml" Requires="v">
                <p:oleObj spid="_x0000_s302353" name="Ecuación" r:id="rId6" imgW="863225" imgH="228501" progId="Equation.3">
                  <p:embed/>
                </p:oleObj>
              </mc:Choice>
              <mc:Fallback>
                <p:oleObj name="Ecuación" r:id="rId6" imgW="863225" imgH="228501"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63" y="4559300"/>
                        <a:ext cx="345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0" name="Object 10"/>
          <p:cNvGraphicFramePr>
            <a:graphicFrameLocks noChangeAspect="1"/>
          </p:cNvGraphicFramePr>
          <p:nvPr/>
        </p:nvGraphicFramePr>
        <p:xfrm>
          <a:off x="5694777" y="2124075"/>
          <a:ext cx="3400425" cy="914400"/>
        </p:xfrm>
        <a:graphic>
          <a:graphicData uri="http://schemas.openxmlformats.org/presentationml/2006/ole">
            <mc:AlternateContent xmlns:mc="http://schemas.openxmlformats.org/markup-compatibility/2006">
              <mc:Choice xmlns:v="urn:schemas-microsoft-com:vml" Requires="v">
                <p:oleObj spid="_x0000_s302354" name="Ecuación" r:id="rId8" imgW="850900" imgH="228600" progId="Equation.3">
                  <p:embed/>
                </p:oleObj>
              </mc:Choice>
              <mc:Fallback>
                <p:oleObj name="Ecuación" r:id="rId8" imgW="850900" imgH="22860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4777" y="2124075"/>
                        <a:ext cx="3400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2115" name="Text Box 11"/>
          <p:cNvSpPr txBox="1">
            <a:spLocks noChangeArrowheads="1"/>
          </p:cNvSpPr>
          <p:nvPr/>
        </p:nvSpPr>
        <p:spPr bwMode="auto">
          <a:xfrm>
            <a:off x="2886075" y="2692400"/>
            <a:ext cx="441325" cy="519113"/>
          </a:xfrm>
          <a:prstGeom prst="rect">
            <a:avLst/>
          </a:prstGeom>
          <a:noFill/>
          <a:ln w="57150">
            <a:noFill/>
            <a:miter lim="800000"/>
            <a:headEnd/>
            <a:tailEnd/>
          </a:ln>
        </p:spPr>
        <p:txBody>
          <a:bodyPr wrap="none">
            <a:spAutoFit/>
          </a:bodyPr>
          <a:lstStyle/>
          <a:p>
            <a:pPr algn="ctr" eaLnBrk="0" hangingPunct="0"/>
            <a:r>
              <a:rPr lang="eu-ES" sz="2800" b="1"/>
              <a:t>R</a:t>
            </a:r>
            <a:endParaRPr lang="eu-ES" b="1"/>
          </a:p>
        </p:txBody>
      </p:sp>
      <p:sp>
        <p:nvSpPr>
          <p:cNvPr id="302116" name="Freeform 12"/>
          <p:cNvSpPr>
            <a:spLocks/>
          </p:cNvSpPr>
          <p:nvPr/>
        </p:nvSpPr>
        <p:spPr bwMode="auto">
          <a:xfrm>
            <a:off x="1758950" y="2827338"/>
            <a:ext cx="2228850" cy="760412"/>
          </a:xfrm>
          <a:custGeom>
            <a:avLst/>
            <a:gdLst>
              <a:gd name="T0" fmla="*/ 0 w 1280"/>
              <a:gd name="T1" fmla="*/ 664437402 h 472"/>
              <a:gd name="T2" fmla="*/ 557903797 w 1280"/>
              <a:gd name="T3" fmla="*/ 664437402 h 472"/>
              <a:gd name="T4" fmla="*/ 946011079 w 1280"/>
              <a:gd name="T5" fmla="*/ 0 h 472"/>
              <a:gd name="T6" fmla="*/ 1382632180 w 1280"/>
              <a:gd name="T7" fmla="*/ 1225056039 h 472"/>
              <a:gd name="T8" fmla="*/ 1867766010 w 1280"/>
              <a:gd name="T9" fmla="*/ 41527841 h 472"/>
              <a:gd name="T10" fmla="*/ 2147483647 w 1280"/>
              <a:gd name="T11" fmla="*/ 1225056039 h 472"/>
              <a:gd name="T12" fmla="*/ 2147483647 w 1280"/>
              <a:gd name="T13" fmla="*/ 643674294 h 472"/>
              <a:gd name="T14" fmla="*/ 2147483647 w 1280"/>
              <a:gd name="T15" fmla="*/ 664437402 h 472"/>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472"/>
              <a:gd name="T26" fmla="*/ 1280 w 1280"/>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472">
                <a:moveTo>
                  <a:pt x="0" y="256"/>
                </a:moveTo>
                <a:lnTo>
                  <a:pt x="184" y="256"/>
                </a:lnTo>
                <a:lnTo>
                  <a:pt x="312" y="0"/>
                </a:lnTo>
                <a:lnTo>
                  <a:pt x="456" y="472"/>
                </a:lnTo>
                <a:lnTo>
                  <a:pt x="616" y="16"/>
                </a:lnTo>
                <a:lnTo>
                  <a:pt x="768" y="472"/>
                </a:lnTo>
                <a:lnTo>
                  <a:pt x="856" y="248"/>
                </a:lnTo>
                <a:lnTo>
                  <a:pt x="1280" y="256"/>
                </a:lnTo>
              </a:path>
            </a:pathLst>
          </a:custGeom>
          <a:noFill/>
          <a:ln w="57150" cmpd="sng">
            <a:solidFill>
              <a:schemeClr val="tx1"/>
            </a:solidFill>
            <a:round/>
            <a:headEnd/>
            <a:tailEnd/>
          </a:ln>
        </p:spPr>
        <p:txBody>
          <a:bodyPr wrap="none" anchor="ctr"/>
          <a:lstStyle/>
          <a:p>
            <a:endParaRPr lang="es-ES"/>
          </a:p>
        </p:txBody>
      </p:sp>
      <p:grpSp>
        <p:nvGrpSpPr>
          <p:cNvPr id="302118" name="Group 16"/>
          <p:cNvGrpSpPr>
            <a:grpSpLocks/>
          </p:cNvGrpSpPr>
          <p:nvPr/>
        </p:nvGrpSpPr>
        <p:grpSpPr bwMode="auto">
          <a:xfrm>
            <a:off x="1392238" y="725488"/>
            <a:ext cx="2659062" cy="1514475"/>
            <a:chOff x="877" y="457"/>
            <a:chExt cx="1675" cy="954"/>
          </a:xfrm>
        </p:grpSpPr>
        <p:sp>
          <p:nvSpPr>
            <p:cNvPr id="302128" name="Text Box 17"/>
            <p:cNvSpPr txBox="1">
              <a:spLocks noChangeArrowheads="1"/>
            </p:cNvSpPr>
            <p:nvPr/>
          </p:nvSpPr>
          <p:spPr bwMode="auto">
            <a:xfrm>
              <a:off x="1420" y="931"/>
              <a:ext cx="584" cy="480"/>
            </a:xfrm>
            <a:prstGeom prst="rect">
              <a:avLst/>
            </a:prstGeom>
            <a:noFill/>
            <a:ln w="9525">
              <a:noFill/>
              <a:miter lim="800000"/>
              <a:headEnd/>
              <a:tailEnd/>
            </a:ln>
          </p:spPr>
          <p:txBody>
            <a:bodyPr wrap="none">
              <a:spAutoFit/>
            </a:bodyPr>
            <a:lstStyle/>
            <a:p>
              <a:pPr algn="ctr" eaLnBrk="0" hangingPunct="0"/>
              <a:r>
                <a:rPr lang="eu-ES" sz="4400" b="1" i="1">
                  <a:latin typeface="Symbol" pitchFamily="18" charset="2"/>
                </a:rPr>
                <a:t></a:t>
              </a:r>
              <a:r>
                <a:rPr lang="eu-ES" sz="4400" b="1">
                  <a:latin typeface="Symbol" pitchFamily="18" charset="2"/>
                </a:rPr>
                <a:t></a:t>
              </a:r>
              <a:r>
                <a:rPr lang="eu-ES" sz="4400" b="1"/>
                <a:t> </a:t>
              </a:r>
              <a:r>
                <a:rPr lang="eu-ES" sz="4400" b="1" i="1"/>
                <a:t>r</a:t>
              </a:r>
              <a:endParaRPr lang="eu-ES">
                <a:latin typeface="Symbol" pitchFamily="18" charset="2"/>
              </a:endParaRPr>
            </a:p>
          </p:txBody>
        </p:sp>
        <p:grpSp>
          <p:nvGrpSpPr>
            <p:cNvPr id="302129" name="Group 18"/>
            <p:cNvGrpSpPr>
              <a:grpSpLocks/>
            </p:cNvGrpSpPr>
            <p:nvPr/>
          </p:nvGrpSpPr>
          <p:grpSpPr bwMode="auto">
            <a:xfrm>
              <a:off x="877" y="457"/>
              <a:ext cx="1675" cy="671"/>
              <a:chOff x="796" y="124"/>
              <a:chExt cx="1675" cy="671"/>
            </a:xfrm>
          </p:grpSpPr>
          <p:sp>
            <p:nvSpPr>
              <p:cNvPr id="302130" name="Line 19"/>
              <p:cNvSpPr>
                <a:spLocks noChangeShapeType="1"/>
              </p:cNvSpPr>
              <p:nvPr/>
            </p:nvSpPr>
            <p:spPr bwMode="auto">
              <a:xfrm flipV="1">
                <a:off x="949" y="470"/>
                <a:ext cx="565" cy="3"/>
              </a:xfrm>
              <a:prstGeom prst="line">
                <a:avLst/>
              </a:prstGeom>
              <a:noFill/>
              <a:ln w="57150">
                <a:solidFill>
                  <a:schemeClr val="tx1"/>
                </a:solidFill>
                <a:round/>
                <a:headEnd/>
                <a:tailEnd/>
              </a:ln>
            </p:spPr>
            <p:txBody>
              <a:bodyPr wrap="none" anchor="ctr"/>
              <a:lstStyle/>
              <a:p>
                <a:endParaRPr lang="es-ES"/>
              </a:p>
            </p:txBody>
          </p:sp>
          <p:sp>
            <p:nvSpPr>
              <p:cNvPr id="302131" name="Oval 20"/>
              <p:cNvSpPr>
                <a:spLocks noChangeArrowheads="1"/>
              </p:cNvSpPr>
              <p:nvPr/>
            </p:nvSpPr>
            <p:spPr bwMode="auto">
              <a:xfrm>
                <a:off x="910"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302132" name="Oval 21"/>
              <p:cNvSpPr>
                <a:spLocks noChangeArrowheads="1"/>
              </p:cNvSpPr>
              <p:nvPr/>
            </p:nvSpPr>
            <p:spPr bwMode="auto">
              <a:xfrm>
                <a:off x="2275"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302133" name="Text Box 22"/>
              <p:cNvSpPr txBox="1">
                <a:spLocks noChangeArrowheads="1"/>
              </p:cNvSpPr>
              <p:nvPr/>
            </p:nvSpPr>
            <p:spPr bwMode="auto">
              <a:xfrm>
                <a:off x="796" y="137"/>
                <a:ext cx="278" cy="327"/>
              </a:xfrm>
              <a:prstGeom prst="rect">
                <a:avLst/>
              </a:prstGeom>
              <a:noFill/>
              <a:ln w="9525">
                <a:noFill/>
                <a:miter lim="800000"/>
                <a:headEnd/>
                <a:tailEnd/>
              </a:ln>
            </p:spPr>
            <p:txBody>
              <a:bodyPr wrap="none">
                <a:spAutoFit/>
              </a:bodyPr>
              <a:lstStyle/>
              <a:p>
                <a:pPr algn="ctr" eaLnBrk="0" hangingPunct="0"/>
                <a:r>
                  <a:rPr lang="eu-ES" sz="2800"/>
                  <a:t>A</a:t>
                </a:r>
                <a:endParaRPr lang="eu-ES"/>
              </a:p>
            </p:txBody>
          </p:sp>
          <p:sp>
            <p:nvSpPr>
              <p:cNvPr id="302134" name="Text Box 23"/>
              <p:cNvSpPr txBox="1">
                <a:spLocks noChangeArrowheads="1"/>
              </p:cNvSpPr>
              <p:nvPr/>
            </p:nvSpPr>
            <p:spPr bwMode="auto">
              <a:xfrm>
                <a:off x="2206" y="124"/>
                <a:ext cx="265" cy="327"/>
              </a:xfrm>
              <a:prstGeom prst="rect">
                <a:avLst/>
              </a:prstGeom>
              <a:noFill/>
              <a:ln w="9525">
                <a:noFill/>
                <a:miter lim="800000"/>
                <a:headEnd/>
                <a:tailEnd/>
              </a:ln>
            </p:spPr>
            <p:txBody>
              <a:bodyPr wrap="none">
                <a:spAutoFit/>
              </a:bodyPr>
              <a:lstStyle/>
              <a:p>
                <a:pPr algn="ctr" eaLnBrk="0" hangingPunct="0"/>
                <a:r>
                  <a:rPr lang="eu-ES" sz="2800"/>
                  <a:t>B</a:t>
                </a:r>
                <a:endParaRPr lang="eu-ES"/>
              </a:p>
            </p:txBody>
          </p:sp>
          <p:sp>
            <p:nvSpPr>
              <p:cNvPr id="302135" name="Rectangle 24"/>
              <p:cNvSpPr>
                <a:spLocks noChangeArrowheads="1"/>
              </p:cNvSpPr>
              <p:nvPr/>
            </p:nvSpPr>
            <p:spPr bwMode="auto">
              <a:xfrm>
                <a:off x="1541" y="229"/>
                <a:ext cx="184" cy="496"/>
              </a:xfrm>
              <a:prstGeom prst="rect">
                <a:avLst/>
              </a:prstGeom>
              <a:noFill/>
              <a:ln w="9525" algn="ctr">
                <a:noFill/>
                <a:miter lim="800000"/>
                <a:headEnd/>
                <a:tailEnd/>
              </a:ln>
            </p:spPr>
            <p:txBody>
              <a:bodyPr wrap="none" anchor="ctr"/>
              <a:lstStyle/>
              <a:p>
                <a:pPr algn="ctr" eaLnBrk="0" hangingPunct="0"/>
                <a:endParaRPr lang="eu-ES"/>
              </a:p>
            </p:txBody>
          </p:sp>
          <p:sp>
            <p:nvSpPr>
              <p:cNvPr id="302136" name="Line 25"/>
              <p:cNvSpPr>
                <a:spLocks noChangeShapeType="1"/>
              </p:cNvSpPr>
              <p:nvPr/>
            </p:nvSpPr>
            <p:spPr bwMode="auto">
              <a:xfrm>
                <a:off x="1741" y="155"/>
                <a:ext cx="0" cy="640"/>
              </a:xfrm>
              <a:prstGeom prst="line">
                <a:avLst/>
              </a:prstGeom>
              <a:noFill/>
              <a:ln w="57150">
                <a:solidFill>
                  <a:schemeClr val="tx1"/>
                </a:solidFill>
                <a:round/>
                <a:headEnd/>
                <a:tailEnd/>
              </a:ln>
            </p:spPr>
            <p:txBody>
              <a:bodyPr/>
              <a:lstStyle/>
              <a:p>
                <a:endParaRPr lang="es-ES"/>
              </a:p>
            </p:txBody>
          </p:sp>
          <p:sp>
            <p:nvSpPr>
              <p:cNvPr id="302137" name="Line 26"/>
              <p:cNvSpPr>
                <a:spLocks noChangeShapeType="1"/>
              </p:cNvSpPr>
              <p:nvPr/>
            </p:nvSpPr>
            <p:spPr bwMode="auto">
              <a:xfrm>
                <a:off x="1527" y="309"/>
                <a:ext cx="6" cy="318"/>
              </a:xfrm>
              <a:prstGeom prst="line">
                <a:avLst/>
              </a:prstGeom>
              <a:noFill/>
              <a:ln w="57150">
                <a:solidFill>
                  <a:schemeClr val="tx1"/>
                </a:solidFill>
                <a:round/>
                <a:headEnd/>
                <a:tailEnd/>
              </a:ln>
            </p:spPr>
            <p:txBody>
              <a:bodyPr/>
              <a:lstStyle/>
              <a:p>
                <a:endParaRPr lang="es-ES"/>
              </a:p>
            </p:txBody>
          </p:sp>
          <p:sp>
            <p:nvSpPr>
              <p:cNvPr id="302138" name="Line 27"/>
              <p:cNvSpPr>
                <a:spLocks noChangeShapeType="1"/>
              </p:cNvSpPr>
              <p:nvPr/>
            </p:nvSpPr>
            <p:spPr bwMode="auto">
              <a:xfrm flipV="1">
                <a:off x="1733" y="453"/>
                <a:ext cx="565" cy="3"/>
              </a:xfrm>
              <a:prstGeom prst="line">
                <a:avLst/>
              </a:prstGeom>
              <a:noFill/>
              <a:ln w="57150">
                <a:solidFill>
                  <a:schemeClr val="tx1"/>
                </a:solidFill>
                <a:round/>
                <a:headEnd/>
                <a:tailEnd/>
              </a:ln>
            </p:spPr>
            <p:txBody>
              <a:bodyPr wrap="none" anchor="ctr"/>
              <a:lstStyle/>
              <a:p>
                <a:endParaRPr lang="es-ES"/>
              </a:p>
            </p:txBody>
          </p:sp>
        </p:grpSp>
      </p:grpSp>
      <p:sp>
        <p:nvSpPr>
          <p:cNvPr id="302086" name="Text Box 6"/>
          <p:cNvSpPr txBox="1">
            <a:spLocks noChangeArrowheads="1"/>
          </p:cNvSpPr>
          <p:nvPr/>
        </p:nvSpPr>
        <p:spPr bwMode="auto">
          <a:xfrm>
            <a:off x="1171575" y="2700338"/>
            <a:ext cx="3357563" cy="1016000"/>
          </a:xfrm>
          <a:prstGeom prst="rect">
            <a:avLst/>
          </a:prstGeom>
          <a:solidFill>
            <a:srgbClr val="FF9900"/>
          </a:solidFill>
          <a:ln w="9525">
            <a:solidFill>
              <a:schemeClr val="tx1"/>
            </a:solidFill>
            <a:miter lim="800000"/>
            <a:headEnd/>
            <a:tailEnd/>
          </a:ln>
        </p:spPr>
        <p:txBody>
          <a:bodyPr>
            <a:spAutoFit/>
          </a:bodyPr>
          <a:lstStyle/>
          <a:p>
            <a:pPr algn="ctr" eaLnBrk="0" hangingPunct="0"/>
            <a:r>
              <a:rPr lang="eu-ES" sz="2000" b="1" dirty="0">
                <a:latin typeface="Lucida Handwriting" pitchFamily="66" charset="0"/>
              </a:rPr>
              <a:t>ZIRKUITU</a:t>
            </a:r>
            <a:r>
              <a:rPr lang="eu-ES" sz="2000" b="1" dirty="0" err="1">
                <a:latin typeface="Lucida Handwriting" pitchFamily="66" charset="0"/>
              </a:rPr>
              <a:t> ELEKTRI</a:t>
            </a:r>
            <a:r>
              <a:rPr lang="eu-ES" sz="2000" b="1" dirty="0">
                <a:latin typeface="Lucida Handwriting" pitchFamily="66" charset="0"/>
              </a:rPr>
              <a:t>KO</a:t>
            </a:r>
            <a:r>
              <a:rPr lang="eu-ES" sz="2000" b="1" dirty="0" err="1">
                <a:latin typeface="Lucida Handwriting" pitchFamily="66" charset="0"/>
              </a:rPr>
              <a:t> B</a:t>
            </a:r>
            <a:r>
              <a:rPr lang="eu-ES" sz="2000" b="1" dirty="0">
                <a:latin typeface="Lucida Handwriting" pitchFamily="66" charset="0"/>
              </a:rPr>
              <a:t>ATEKO </a:t>
            </a:r>
          </a:p>
          <a:p>
            <a:pPr algn="ctr" eaLnBrk="0" hangingPunct="0"/>
            <a:r>
              <a:rPr lang="eu-ES" sz="2000" b="1" dirty="0">
                <a:latin typeface="Lucida Handwriting" pitchFamily="66" charset="0"/>
              </a:rPr>
              <a:t>EDOZEIN</a:t>
            </a:r>
            <a:r>
              <a:rPr lang="eu-ES" sz="2000" b="1" dirty="0" err="1">
                <a:latin typeface="Lucida Handwriting" pitchFamily="66" charset="0"/>
              </a:rPr>
              <a:t> ELEMEN</a:t>
            </a:r>
            <a:r>
              <a:rPr lang="eu-ES" sz="2000" b="1" dirty="0">
                <a:latin typeface="Lucida Handwriting" pitchFamily="66" charset="0"/>
              </a:rPr>
              <a:t>TU</a:t>
            </a:r>
            <a:endParaRPr lang="eu-ES" sz="1800" dirty="0">
              <a:latin typeface="Lucida Handwriting" pitchFamily="66" charset="0"/>
            </a:endParaRPr>
          </a:p>
        </p:txBody>
      </p:sp>
      <p:graphicFrame>
        <p:nvGraphicFramePr>
          <p:cNvPr id="302109" name="Object 29"/>
          <p:cNvGraphicFramePr>
            <a:graphicFrameLocks noChangeAspect="1"/>
          </p:cNvGraphicFramePr>
          <p:nvPr/>
        </p:nvGraphicFramePr>
        <p:xfrm>
          <a:off x="5140916" y="1002304"/>
          <a:ext cx="4476750" cy="812800"/>
        </p:xfrm>
        <a:graphic>
          <a:graphicData uri="http://schemas.openxmlformats.org/presentationml/2006/ole">
            <mc:AlternateContent xmlns:mc="http://schemas.openxmlformats.org/markup-compatibility/2006">
              <mc:Choice xmlns:v="urn:schemas-microsoft-com:vml" Requires="v">
                <p:oleObj spid="_x0000_s302355" name="Ecuación" r:id="rId10" imgW="1117115" imgH="203112" progId="Equation.3">
                  <p:embed/>
                </p:oleObj>
              </mc:Choice>
              <mc:Fallback>
                <p:oleObj name="Ecuación" r:id="rId10" imgW="1117115" imgH="203112" progId="Equation.3">
                  <p:embed/>
                  <p:pic>
                    <p:nvPicPr>
                      <p:cNvPr id="0"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0916" y="1002304"/>
                        <a:ext cx="447675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110" name="Object 30"/>
          <p:cNvGraphicFramePr>
            <a:graphicFrameLocks noChangeAspect="1"/>
          </p:cNvGraphicFramePr>
          <p:nvPr/>
        </p:nvGraphicFramePr>
        <p:xfrm>
          <a:off x="5710172" y="2161546"/>
          <a:ext cx="3440112" cy="709612"/>
        </p:xfrm>
        <a:graphic>
          <a:graphicData uri="http://schemas.openxmlformats.org/presentationml/2006/ole">
            <mc:AlternateContent xmlns:mc="http://schemas.openxmlformats.org/markup-compatibility/2006">
              <mc:Choice xmlns:v="urn:schemas-microsoft-com:vml" Requires="v">
                <p:oleObj spid="_x0000_s302356" name="Ecuación" r:id="rId12" imgW="863225" imgH="177723" progId="Equation.3">
                  <p:embed/>
                </p:oleObj>
              </mc:Choice>
              <mc:Fallback>
                <p:oleObj name="Ecuación" r:id="rId12" imgW="863225" imgH="177723" progId="Equation.3">
                  <p:embed/>
                  <p:pic>
                    <p:nvPicPr>
                      <p:cNvPr id="0" name="Picture 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0172" y="2161546"/>
                        <a:ext cx="34401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111" name="Object 31"/>
          <p:cNvGraphicFramePr>
            <a:graphicFrameLocks noChangeAspect="1"/>
          </p:cNvGraphicFramePr>
          <p:nvPr/>
        </p:nvGraphicFramePr>
        <p:xfrm>
          <a:off x="5770614" y="3026371"/>
          <a:ext cx="3400425" cy="914400"/>
        </p:xfrm>
        <a:graphic>
          <a:graphicData uri="http://schemas.openxmlformats.org/presentationml/2006/ole">
            <mc:AlternateContent xmlns:mc="http://schemas.openxmlformats.org/markup-compatibility/2006">
              <mc:Choice xmlns:v="urn:schemas-microsoft-com:vml" Requires="v">
                <p:oleObj spid="_x0000_s302357" name="Ecuación" r:id="rId14" imgW="850900" imgH="228600" progId="Equation.3">
                  <p:embed/>
                </p:oleObj>
              </mc:Choice>
              <mc:Fallback>
                <p:oleObj name="Ecuación" r:id="rId14" imgW="850900" imgH="228600" progId="Equation.3">
                  <p:embed/>
                  <p:pic>
                    <p:nvPicPr>
                      <p:cNvPr id="0" name="Picture 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70614" y="3026371"/>
                        <a:ext cx="3400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Line 29"/>
          <p:cNvSpPr>
            <a:spLocks noChangeShapeType="1"/>
          </p:cNvSpPr>
          <p:nvPr/>
        </p:nvSpPr>
        <p:spPr bwMode="auto">
          <a:xfrm rot="60000" flipV="1">
            <a:off x="4343392" y="1241742"/>
            <a:ext cx="420688" cy="11112"/>
          </a:xfrm>
          <a:prstGeom prst="line">
            <a:avLst/>
          </a:prstGeom>
          <a:noFill/>
          <a:ln w="57150">
            <a:solidFill>
              <a:srgbClr val="FF0000"/>
            </a:solidFill>
            <a:round/>
            <a:headEnd/>
            <a:tailEnd type="arrow" w="med" len="med"/>
          </a:ln>
        </p:spPr>
        <p:txBody>
          <a:bodyPr wrap="none" anchor="ctr"/>
          <a:lstStyle/>
          <a:p>
            <a:endParaRPr lang="es-ES"/>
          </a:p>
        </p:txBody>
      </p:sp>
      <p:sp>
        <p:nvSpPr>
          <p:cNvPr id="38" name="Text Box 30"/>
          <p:cNvSpPr txBox="1">
            <a:spLocks noChangeArrowheads="1"/>
          </p:cNvSpPr>
          <p:nvPr/>
        </p:nvSpPr>
        <p:spPr bwMode="auto">
          <a:xfrm>
            <a:off x="4314041" y="1301399"/>
            <a:ext cx="366713" cy="584199"/>
          </a:xfrm>
          <a:prstGeom prst="rect">
            <a:avLst/>
          </a:prstGeom>
          <a:noFill/>
          <a:ln w="9525">
            <a:noFill/>
            <a:miter lim="800000"/>
            <a:headEnd/>
            <a:tailEnd/>
          </a:ln>
        </p:spPr>
        <p:txBody>
          <a:bodyPr wrap="none">
            <a:spAutoFit/>
          </a:bodyPr>
          <a:lstStyle/>
          <a:p>
            <a:pPr algn="ctr" eaLnBrk="0" hangingPunct="0"/>
            <a:r>
              <a:rPr lang="eu-ES" sz="3200" b="1" dirty="0">
                <a:solidFill>
                  <a:srgbClr val="FF0000"/>
                </a:solidFill>
                <a:latin typeface="Lucida Handwriting" pitchFamily="66" charset="0"/>
              </a:rPr>
              <a:t>i</a:t>
            </a:r>
            <a:endParaRPr lang="eu-ES" dirty="0">
              <a:latin typeface="Lucida Handwriting" pitchFamily="66" charset="0"/>
            </a:endParaRPr>
          </a:p>
        </p:txBody>
      </p:sp>
      <p:grpSp>
        <p:nvGrpSpPr>
          <p:cNvPr id="39" name="Group 79"/>
          <p:cNvGrpSpPr>
            <a:grpSpLocks/>
          </p:cNvGrpSpPr>
          <p:nvPr/>
        </p:nvGrpSpPr>
        <p:grpSpPr bwMode="auto">
          <a:xfrm>
            <a:off x="5067300" y="3892550"/>
            <a:ext cx="4699000" cy="2616200"/>
            <a:chOff x="3192" y="2452"/>
            <a:chExt cx="2960" cy="1648"/>
          </a:xfrm>
        </p:grpSpPr>
        <p:sp>
          <p:nvSpPr>
            <p:cNvPr id="40" name="Line 70"/>
            <p:cNvSpPr>
              <a:spLocks noChangeShapeType="1"/>
            </p:cNvSpPr>
            <p:nvPr/>
          </p:nvSpPr>
          <p:spPr bwMode="auto">
            <a:xfrm>
              <a:off x="3368" y="2452"/>
              <a:ext cx="0" cy="1648"/>
            </a:xfrm>
            <a:prstGeom prst="line">
              <a:avLst/>
            </a:prstGeom>
            <a:noFill/>
            <a:ln w="19050">
              <a:solidFill>
                <a:schemeClr val="tx1"/>
              </a:solidFill>
              <a:round/>
              <a:headEnd/>
              <a:tailEnd/>
            </a:ln>
          </p:spPr>
          <p:txBody>
            <a:bodyPr/>
            <a:lstStyle/>
            <a:p>
              <a:endParaRPr lang="es-ES"/>
            </a:p>
          </p:txBody>
        </p:sp>
        <p:sp>
          <p:nvSpPr>
            <p:cNvPr id="41" name="Line 71"/>
            <p:cNvSpPr>
              <a:spLocks noChangeShapeType="1"/>
            </p:cNvSpPr>
            <p:nvPr/>
          </p:nvSpPr>
          <p:spPr bwMode="auto">
            <a:xfrm rot="16200000" flipV="1">
              <a:off x="4670" y="2426"/>
              <a:ext cx="4" cy="2960"/>
            </a:xfrm>
            <a:prstGeom prst="line">
              <a:avLst/>
            </a:prstGeom>
            <a:noFill/>
            <a:ln w="19050">
              <a:solidFill>
                <a:schemeClr val="tx1"/>
              </a:solidFill>
              <a:round/>
              <a:headEnd/>
              <a:tailEnd/>
            </a:ln>
          </p:spPr>
          <p:txBody>
            <a:bodyPr/>
            <a:lstStyle/>
            <a:p>
              <a:endParaRPr lang="es-ES"/>
            </a:p>
          </p:txBody>
        </p:sp>
      </p:grpSp>
      <p:sp>
        <p:nvSpPr>
          <p:cNvPr id="42" name="Line 74"/>
          <p:cNvSpPr>
            <a:spLocks noChangeShapeType="1"/>
          </p:cNvSpPr>
          <p:nvPr/>
        </p:nvSpPr>
        <p:spPr bwMode="auto">
          <a:xfrm>
            <a:off x="5359400" y="4641850"/>
            <a:ext cx="3968750" cy="12700"/>
          </a:xfrm>
          <a:prstGeom prst="line">
            <a:avLst/>
          </a:prstGeom>
          <a:noFill/>
          <a:ln w="38100">
            <a:solidFill>
              <a:srgbClr val="FF9E35"/>
            </a:solidFill>
            <a:prstDash val="dash"/>
            <a:round/>
            <a:headEnd/>
            <a:tailEnd/>
          </a:ln>
        </p:spPr>
        <p:txBody>
          <a:bodyPr/>
          <a:lstStyle/>
          <a:p>
            <a:endParaRPr lang="es-ES"/>
          </a:p>
        </p:txBody>
      </p:sp>
      <p:sp>
        <p:nvSpPr>
          <p:cNvPr id="43" name="Text Box 76"/>
          <p:cNvSpPr txBox="1">
            <a:spLocks noChangeArrowheads="1"/>
          </p:cNvSpPr>
          <p:nvPr/>
        </p:nvSpPr>
        <p:spPr bwMode="auto">
          <a:xfrm>
            <a:off x="9378827" y="6132215"/>
            <a:ext cx="320922"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i</a:t>
            </a:r>
          </a:p>
        </p:txBody>
      </p:sp>
      <p:sp>
        <p:nvSpPr>
          <p:cNvPr id="44" name="Text Box 77"/>
          <p:cNvSpPr txBox="1">
            <a:spLocks noChangeArrowheads="1"/>
          </p:cNvSpPr>
          <p:nvPr/>
        </p:nvSpPr>
        <p:spPr bwMode="auto">
          <a:xfrm>
            <a:off x="4625321" y="3910013"/>
            <a:ext cx="704040" cy="461665"/>
          </a:xfrm>
          <a:prstGeom prst="rect">
            <a:avLst/>
          </a:prstGeom>
          <a:noFill/>
          <a:ln w="57150" algn="ctr">
            <a:noFill/>
            <a:miter lim="800000"/>
            <a:headEnd/>
            <a:tailEnd/>
          </a:ln>
        </p:spPr>
        <p:txBody>
          <a:bodyPr wrap="none">
            <a:spAutoFit/>
          </a:bodyPr>
          <a:lstStyle/>
          <a:p>
            <a:pPr algn="ctr" eaLnBrk="0" hangingPunct="0"/>
            <a:r>
              <a:rPr lang="es-ES" sz="2400" b="1" dirty="0">
                <a:latin typeface="Lucida Handwriting" pitchFamily="66" charset="0"/>
              </a:rPr>
              <a:t>V</a:t>
            </a:r>
            <a:r>
              <a:rPr lang="es-ES" sz="2400" b="1" baseline="-25000" dirty="0">
                <a:latin typeface="Lucida Handwriting" pitchFamily="66" charset="0"/>
              </a:rPr>
              <a:t>AB</a:t>
            </a:r>
            <a:endParaRPr lang="es-ES" sz="2400" b="1" dirty="0">
              <a:latin typeface="Lucida Handwriting" pitchFamily="66" charset="0"/>
            </a:endParaRPr>
          </a:p>
        </p:txBody>
      </p:sp>
      <p:sp>
        <p:nvSpPr>
          <p:cNvPr id="45" name="Text Box 78"/>
          <p:cNvSpPr txBox="1">
            <a:spLocks noChangeArrowheads="1"/>
          </p:cNvSpPr>
          <p:nvPr/>
        </p:nvSpPr>
        <p:spPr bwMode="auto">
          <a:xfrm>
            <a:off x="5038725" y="4183063"/>
            <a:ext cx="201613" cy="549275"/>
          </a:xfrm>
          <a:prstGeom prst="rect">
            <a:avLst/>
          </a:prstGeom>
          <a:noFill/>
          <a:ln w="57150" algn="ctr">
            <a:noFill/>
            <a:miter lim="800000"/>
            <a:headEnd/>
            <a:tailEnd/>
          </a:ln>
        </p:spPr>
        <p:txBody>
          <a:bodyPr wrap="none" lIns="0" tIns="0" rIns="0" bIns="0">
            <a:spAutoFit/>
          </a:bodyPr>
          <a:lstStyle/>
          <a:p>
            <a:pPr algn="ctr" eaLnBrk="0" hangingPunct="0"/>
            <a:r>
              <a:rPr lang="es-ES" sz="3600" b="1" i="1" dirty="0">
                <a:solidFill>
                  <a:srgbClr val="FF9E35"/>
                </a:solidFill>
                <a:latin typeface="Symbol" pitchFamily="18" charset="2"/>
              </a:rPr>
              <a:t>e</a:t>
            </a:r>
          </a:p>
        </p:txBody>
      </p:sp>
      <p:sp>
        <p:nvSpPr>
          <p:cNvPr id="46" name="Line 73"/>
          <p:cNvSpPr>
            <a:spLocks noChangeShapeType="1"/>
          </p:cNvSpPr>
          <p:nvPr/>
        </p:nvSpPr>
        <p:spPr bwMode="auto">
          <a:xfrm>
            <a:off x="5340350" y="4648200"/>
            <a:ext cx="3962400" cy="425450"/>
          </a:xfrm>
          <a:prstGeom prst="line">
            <a:avLst/>
          </a:prstGeom>
          <a:noFill/>
          <a:ln w="38100">
            <a:solidFill>
              <a:schemeClr val="tx1"/>
            </a:solidFill>
            <a:round/>
            <a:headEnd/>
            <a:tailEnd/>
          </a:ln>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2086"/>
                                        </p:tgtEl>
                                      </p:cBhvr>
                                    </p:animEffect>
                                    <p:set>
                                      <p:cBhvr>
                                        <p:cTn id="7" dur="1" fill="hold">
                                          <p:stCondLst>
                                            <p:cond delay="1999"/>
                                          </p:stCondLst>
                                        </p:cTn>
                                        <p:tgtEl>
                                          <p:spTgt spid="3020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02088"/>
                                        </p:tgtEl>
                                      </p:cBhvr>
                                    </p:animEffect>
                                    <p:set>
                                      <p:cBhvr>
                                        <p:cTn id="12" dur="1" fill="hold">
                                          <p:stCondLst>
                                            <p:cond delay="1999"/>
                                          </p:stCondLst>
                                        </p:cTn>
                                        <p:tgtEl>
                                          <p:spTgt spid="3020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109"/>
                                        </p:tgtEl>
                                        <p:attrNameLst>
                                          <p:attrName>style.visibility</p:attrName>
                                        </p:attrNameLst>
                                      </p:cBhvr>
                                      <p:to>
                                        <p:strVal val="visible"/>
                                      </p:to>
                                    </p:set>
                                    <p:animEffect transition="in" filter="fade">
                                      <p:cBhvr>
                                        <p:cTn id="17" dur="2000"/>
                                        <p:tgtEl>
                                          <p:spTgt spid="302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302090"/>
                                        </p:tgtEl>
                                      </p:cBhvr>
                                    </p:animEffect>
                                    <p:set>
                                      <p:cBhvr>
                                        <p:cTn id="22" dur="1" fill="hold">
                                          <p:stCondLst>
                                            <p:cond delay="1999"/>
                                          </p:stCondLst>
                                        </p:cTn>
                                        <p:tgtEl>
                                          <p:spTgt spid="3020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2110"/>
                                        </p:tgtEl>
                                        <p:attrNameLst>
                                          <p:attrName>style.visibility</p:attrName>
                                        </p:attrNameLst>
                                      </p:cBhvr>
                                      <p:to>
                                        <p:strVal val="visible"/>
                                      </p:to>
                                    </p:set>
                                    <p:animEffect transition="in" filter="fade">
                                      <p:cBhvr>
                                        <p:cTn id="27" dur="2000"/>
                                        <p:tgtEl>
                                          <p:spTgt spid="3021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21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208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0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20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20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animBg="1"/>
      <p:bldP spid="42" grpId="0" animBg="1"/>
      <p:bldP spid="43" grpId="0"/>
      <p:bldP spid="44" grpId="0"/>
      <p:bldP spid="45" grpId="0"/>
      <p:bldP spid="4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58480" y="2267740"/>
            <a:ext cx="9189041" cy="1708160"/>
          </a:xfrm>
          <a:prstGeom prst="rect">
            <a:avLst/>
          </a:prstGeom>
          <a:solidFill>
            <a:srgbClr val="FFFF00"/>
          </a:solidFill>
          <a:ln w="38100">
            <a:solidFill>
              <a:schemeClr val="tx1"/>
            </a:solidFill>
            <a:miter lim="800000"/>
            <a:headEnd/>
            <a:tailEnd/>
          </a:ln>
        </p:spPr>
        <p:txBody>
          <a:bodyPr wrap="square" anchor="ctr">
            <a:spAutoFit/>
          </a:bodyPr>
          <a:lstStyle/>
          <a:p>
            <a:pPr algn="ctr"/>
            <a:r>
              <a:rPr lang="eu-ES" sz="2400" b="1" dirty="0">
                <a:solidFill>
                  <a:schemeClr val="tx2"/>
                </a:solidFill>
                <a:latin typeface="Lucida Handwriting" pitchFamily="66" charset="0"/>
              </a:rPr>
              <a:t>INDAR</a:t>
            </a:r>
            <a:r>
              <a:rPr lang="eu-ES" sz="2400" b="1" dirty="0" err="1">
                <a:solidFill>
                  <a:schemeClr val="tx2"/>
                </a:solidFill>
                <a:latin typeface="Lucida Handwriting" pitchFamily="66" charset="0"/>
              </a:rPr>
              <a:t> KONTRAELEKTROERAGILEKO</a:t>
            </a:r>
            <a:r>
              <a:rPr lang="eu-ES" sz="2400" b="1" dirty="0">
                <a:solidFill>
                  <a:schemeClr val="tx2"/>
                </a:solidFill>
                <a:latin typeface="Lucida Handwriting" pitchFamily="66" charset="0"/>
              </a:rPr>
              <a:t> </a:t>
            </a:r>
            <a:r>
              <a:rPr lang="eu-ES" sz="2400" b="1" dirty="0" smtClean="0">
                <a:solidFill>
                  <a:schemeClr val="tx2"/>
                </a:solidFill>
                <a:latin typeface="Lucida Handwriting" pitchFamily="66" charset="0"/>
              </a:rPr>
              <a:t>HARGAILUA</a:t>
            </a:r>
          </a:p>
          <a:p>
            <a:r>
              <a:rPr lang="eu-ES" sz="2500" b="1" dirty="0">
                <a:solidFill>
                  <a:schemeClr val="tx2"/>
                </a:solidFill>
                <a:latin typeface="Lucida Handwriting" pitchFamily="66" charset="0"/>
              </a:rPr>
              <a:t/>
            </a:r>
            <a:br>
              <a:rPr lang="eu-ES" sz="2500" b="1" dirty="0">
                <a:solidFill>
                  <a:schemeClr val="tx2"/>
                </a:solidFill>
                <a:latin typeface="Lucida Handwriting" pitchFamily="66" charset="0"/>
              </a:rPr>
            </a:br>
            <a:r>
              <a:rPr lang="eu-ES" sz="2400" b="1" i="1" dirty="0">
                <a:latin typeface="Lucida Handwriting" pitchFamily="66" charset="0"/>
              </a:rPr>
              <a:t>“</a:t>
            </a:r>
            <a:r>
              <a:rPr lang="eu-ES" sz="2800" b="1" dirty="0">
                <a:latin typeface="Lucida Handwriting" pitchFamily="66" charset="0"/>
              </a:rPr>
              <a:t>Energia</a:t>
            </a:r>
            <a:r>
              <a:rPr lang="eu-ES" sz="2800" b="1" dirty="0" err="1">
                <a:latin typeface="Lucida Handwriting" pitchFamily="66" charset="0"/>
              </a:rPr>
              <a:t> elektriko</a:t>
            </a:r>
            <a:r>
              <a:rPr lang="eu-ES" sz="2800" b="1" dirty="0">
                <a:latin typeface="Lucida Handwriting" pitchFamily="66" charset="0"/>
              </a:rPr>
              <a:t> bero</a:t>
            </a:r>
            <a:r>
              <a:rPr lang="eu-ES" sz="2800" b="1" dirty="0" err="1">
                <a:latin typeface="Lucida Handwriting" pitchFamily="66" charset="0"/>
              </a:rPr>
              <a:t> ez </a:t>
            </a:r>
            <a:r>
              <a:rPr lang="eu-ES" sz="2800" b="1" dirty="0">
                <a:latin typeface="Lucida Handwriting" pitchFamily="66" charset="0"/>
              </a:rPr>
              <a:t>den</a:t>
            </a:r>
            <a:r>
              <a:rPr lang="eu-ES" sz="2800" b="1" dirty="0" err="1">
                <a:latin typeface="Lucida Handwriting" pitchFamily="66" charset="0"/>
              </a:rPr>
              <a:t> beste</a:t>
            </a:r>
            <a:r>
              <a:rPr lang="eu-ES" sz="2800" b="1" dirty="0">
                <a:latin typeface="Lucida Handwriting" pitchFamily="66" charset="0"/>
              </a:rPr>
              <a:t> energia</a:t>
            </a:r>
            <a:r>
              <a:rPr lang="eu-ES" sz="2800" b="1" dirty="0" err="1">
                <a:latin typeface="Lucida Handwriting" pitchFamily="66" charset="0"/>
              </a:rPr>
              <a:t> mota bihurtzen</a:t>
            </a:r>
            <a:r>
              <a:rPr lang="eu-ES" sz="2800" b="1" dirty="0">
                <a:latin typeface="Lucida Handwriting" pitchFamily="66" charset="0"/>
              </a:rPr>
              <a:t> duen</a:t>
            </a:r>
            <a:r>
              <a:rPr lang="eu-ES" sz="2800" b="1" dirty="0" err="1">
                <a:latin typeface="Lucida Handwriting" pitchFamily="66" charset="0"/>
              </a:rPr>
              <a:t> tresna</a:t>
            </a:r>
            <a:r>
              <a:rPr lang="eu-ES" sz="2800" b="1" dirty="0">
                <a:latin typeface="Lucida Handwriting" pitchFamily="66" charset="0"/>
              </a:rPr>
              <a:t>”</a:t>
            </a:r>
            <a:endParaRPr lang="eu-ES" sz="2400" b="1" dirty="0">
              <a:latin typeface="Lucida Handwriting" pitchFamily="66" charset="0"/>
            </a:endParaRPr>
          </a:p>
        </p:txBody>
      </p:sp>
      <p:sp>
        <p:nvSpPr>
          <p:cNvPr id="114707" name="Rectangle 19"/>
          <p:cNvSpPr>
            <a:spLocks noChangeArrowheads="1"/>
          </p:cNvSpPr>
          <p:nvPr/>
        </p:nvSpPr>
        <p:spPr bwMode="auto">
          <a:xfrm>
            <a:off x="4019550" y="594113"/>
            <a:ext cx="2052638" cy="646331"/>
          </a:xfrm>
          <a:prstGeom prst="rect">
            <a:avLst/>
          </a:prstGeom>
          <a:noFill/>
          <a:ln w="38100">
            <a:solidFill>
              <a:srgbClr val="CC181B"/>
            </a:solidFill>
            <a:miter lim="800000"/>
            <a:headEnd/>
            <a:tailEnd/>
          </a:ln>
        </p:spPr>
        <p:txBody>
          <a:bodyPr>
            <a:spAutoFit/>
          </a:bodyPr>
          <a:lstStyle/>
          <a:p>
            <a:pPr algn="ctr" eaLnBrk="0" hangingPunct="0"/>
            <a:r>
              <a:rPr lang="eu-ES" sz="1800" b="1">
                <a:solidFill>
                  <a:srgbClr val="CC181B"/>
                </a:solidFill>
                <a:latin typeface="Lucida Handwriting" pitchFamily="66" charset="0"/>
              </a:rPr>
              <a:t>HARGAILU ELEKTRIKOA</a:t>
            </a:r>
            <a:endParaRPr lang="eu-ES" sz="1800">
              <a:latin typeface="Lucida Handwriting" pitchFamily="66" charset="0"/>
            </a:endParaRPr>
          </a:p>
        </p:txBody>
      </p:sp>
      <p:sp>
        <p:nvSpPr>
          <p:cNvPr id="114708" name="AutoShape 20"/>
          <p:cNvSpPr>
            <a:spLocks noChangeArrowheads="1"/>
          </p:cNvSpPr>
          <p:nvPr/>
        </p:nvSpPr>
        <p:spPr bwMode="auto">
          <a:xfrm>
            <a:off x="6300788" y="655341"/>
            <a:ext cx="808037" cy="523875"/>
          </a:xfrm>
          <a:prstGeom prst="rightArrow">
            <a:avLst>
              <a:gd name="adj1" fmla="val 50000"/>
              <a:gd name="adj2" fmla="val 38561"/>
            </a:avLst>
          </a:prstGeom>
          <a:solidFill>
            <a:schemeClr val="tx1"/>
          </a:solidFill>
          <a:ln w="9525">
            <a:solidFill>
              <a:schemeClr val="tx1"/>
            </a:solidFill>
            <a:miter lim="800000"/>
            <a:headEnd/>
            <a:tailEnd/>
          </a:ln>
        </p:spPr>
        <p:txBody>
          <a:bodyPr wrap="none" anchor="ctr"/>
          <a:lstStyle/>
          <a:p>
            <a:pPr algn="ctr" eaLnBrk="0" hangingPunct="0"/>
            <a:endParaRPr lang="eu-ES">
              <a:latin typeface="Lucida Handwriting" pitchFamily="66" charset="0"/>
            </a:endParaRPr>
          </a:p>
        </p:txBody>
      </p:sp>
      <p:sp>
        <p:nvSpPr>
          <p:cNvPr id="114709" name="AutoShape 21"/>
          <p:cNvSpPr>
            <a:spLocks noChangeArrowheads="1"/>
          </p:cNvSpPr>
          <p:nvPr/>
        </p:nvSpPr>
        <p:spPr bwMode="auto">
          <a:xfrm>
            <a:off x="2982913" y="655341"/>
            <a:ext cx="808037" cy="523875"/>
          </a:xfrm>
          <a:prstGeom prst="rightArrow">
            <a:avLst>
              <a:gd name="adj1" fmla="val 50000"/>
              <a:gd name="adj2" fmla="val 38561"/>
            </a:avLst>
          </a:prstGeom>
          <a:solidFill>
            <a:schemeClr val="tx1"/>
          </a:solidFill>
          <a:ln w="9525">
            <a:solidFill>
              <a:schemeClr val="tx1"/>
            </a:solidFill>
            <a:miter lim="800000"/>
            <a:headEnd/>
            <a:tailEnd/>
          </a:ln>
        </p:spPr>
        <p:txBody>
          <a:bodyPr wrap="none" anchor="ctr"/>
          <a:lstStyle/>
          <a:p>
            <a:pPr algn="ctr" eaLnBrk="0" hangingPunct="0"/>
            <a:endParaRPr lang="eu-ES">
              <a:latin typeface="Lucida Handwriting" pitchFamily="66" charset="0"/>
            </a:endParaRPr>
          </a:p>
        </p:txBody>
      </p:sp>
      <p:sp>
        <p:nvSpPr>
          <p:cNvPr id="114710" name="Rectangle 22"/>
          <p:cNvSpPr>
            <a:spLocks noChangeArrowheads="1"/>
          </p:cNvSpPr>
          <p:nvPr/>
        </p:nvSpPr>
        <p:spPr bwMode="auto">
          <a:xfrm>
            <a:off x="7339013" y="455613"/>
            <a:ext cx="2134596" cy="923330"/>
          </a:xfrm>
          <a:prstGeom prst="rect">
            <a:avLst/>
          </a:prstGeom>
          <a:noFill/>
          <a:ln w="38100">
            <a:solidFill>
              <a:schemeClr val="tx1"/>
            </a:solidFill>
            <a:miter lim="800000"/>
            <a:headEnd/>
            <a:tailEnd/>
          </a:ln>
        </p:spPr>
        <p:txBody>
          <a:bodyPr wrap="square">
            <a:spAutoFit/>
          </a:bodyPr>
          <a:lstStyle/>
          <a:p>
            <a:pPr algn="ctr" eaLnBrk="0" hangingPunct="0"/>
            <a:r>
              <a:rPr lang="eu-ES" sz="1800" b="1" dirty="0">
                <a:latin typeface="Lucida Handwriting" pitchFamily="66" charset="0"/>
              </a:rPr>
              <a:t>ELEKTRIKOA</a:t>
            </a:r>
            <a:r>
              <a:rPr lang="eu-ES" sz="1800" b="1" dirty="0" err="1">
                <a:latin typeface="Lucida Handwriting" pitchFamily="66" charset="0"/>
              </a:rPr>
              <a:t> EZ DEN BESTE</a:t>
            </a:r>
            <a:r>
              <a:rPr lang="eu-ES" sz="1800" b="1" dirty="0">
                <a:latin typeface="Lucida Handwriting" pitchFamily="66" charset="0"/>
              </a:rPr>
              <a:t> ENERGIA MOTA</a:t>
            </a:r>
            <a:endParaRPr lang="eu-ES" sz="1800" dirty="0">
              <a:latin typeface="Lucida Handwriting" pitchFamily="66" charset="0"/>
            </a:endParaRPr>
          </a:p>
        </p:txBody>
      </p:sp>
      <p:sp>
        <p:nvSpPr>
          <p:cNvPr id="114711" name="Rectangle 23"/>
          <p:cNvSpPr>
            <a:spLocks noChangeArrowheads="1"/>
          </p:cNvSpPr>
          <p:nvPr/>
        </p:nvSpPr>
        <p:spPr bwMode="auto">
          <a:xfrm>
            <a:off x="700088" y="594113"/>
            <a:ext cx="2052637" cy="646331"/>
          </a:xfrm>
          <a:prstGeom prst="rect">
            <a:avLst/>
          </a:prstGeom>
          <a:noFill/>
          <a:ln w="38100">
            <a:solidFill>
              <a:schemeClr val="tx1"/>
            </a:solidFill>
            <a:miter lim="800000"/>
            <a:headEnd/>
            <a:tailEnd/>
          </a:ln>
        </p:spPr>
        <p:txBody>
          <a:bodyPr>
            <a:spAutoFit/>
          </a:bodyPr>
          <a:lstStyle/>
          <a:p>
            <a:pPr algn="ctr" eaLnBrk="0" hangingPunct="0"/>
            <a:r>
              <a:rPr lang="eu-ES" sz="1800" b="1" dirty="0">
                <a:latin typeface="Lucida Handwriting" pitchFamily="66" charset="0"/>
              </a:rPr>
              <a:t>ENERGIA</a:t>
            </a:r>
            <a:r>
              <a:rPr lang="eu-ES" sz="1800" b="1" dirty="0" err="1">
                <a:latin typeface="Lucida Handwriting" pitchFamily="66" charset="0"/>
              </a:rPr>
              <a:t> ELEKTRIKOA</a:t>
            </a:r>
            <a:endParaRPr lang="eu-ES" sz="1800" dirty="0">
              <a:latin typeface="Lucida Handwriting" pitchFamily="66" charset="0"/>
            </a:endParaRPr>
          </a:p>
        </p:txBody>
      </p:sp>
      <p:sp>
        <p:nvSpPr>
          <p:cNvPr id="114713" name="Text Box 25"/>
          <p:cNvSpPr txBox="1">
            <a:spLocks noChangeArrowheads="1"/>
          </p:cNvSpPr>
          <p:nvPr/>
        </p:nvSpPr>
        <p:spPr bwMode="auto">
          <a:xfrm>
            <a:off x="713290" y="4598988"/>
            <a:ext cx="8431795" cy="1107996"/>
          </a:xfrm>
          <a:prstGeom prst="rect">
            <a:avLst/>
          </a:prstGeom>
          <a:solidFill>
            <a:srgbClr val="FF9900"/>
          </a:solidFill>
          <a:ln w="28575" algn="ctr">
            <a:solidFill>
              <a:schemeClr val="tx1"/>
            </a:solidFill>
            <a:miter lim="800000"/>
            <a:headEnd/>
            <a:tailEnd/>
          </a:ln>
        </p:spPr>
        <p:txBody>
          <a:bodyPr wrap="none" lIns="0" tIns="0" rIns="0" bIns="0">
            <a:spAutoFit/>
          </a:bodyPr>
          <a:lstStyle/>
          <a:p>
            <a:pPr algn="ctr" eaLnBrk="0" hangingPunct="0"/>
            <a:r>
              <a:rPr lang="es-ES" sz="2400" dirty="0" err="1">
                <a:latin typeface="Lucida Handwriting" pitchFamily="66" charset="0"/>
              </a:rPr>
              <a:t>OHARRA</a:t>
            </a:r>
            <a:endParaRPr lang="es-ES" sz="2400" dirty="0">
              <a:latin typeface="Lucida Handwriting" pitchFamily="66" charset="0"/>
            </a:endParaRPr>
          </a:p>
          <a:p>
            <a:pPr algn="just" eaLnBrk="0" hangingPunct="0"/>
            <a:r>
              <a:rPr lang="es-ES" sz="2400" dirty="0">
                <a:latin typeface="Lucida Handwriting" pitchFamily="66" charset="0"/>
              </a:rPr>
              <a:t> </a:t>
            </a:r>
            <a:r>
              <a:rPr lang="es-ES" sz="2400" dirty="0" err="1">
                <a:latin typeface="Lucida Handwriting" pitchFamily="66" charset="0"/>
              </a:rPr>
              <a:t>Hargailu</a:t>
            </a:r>
            <a:r>
              <a:rPr lang="es-ES" sz="2400" dirty="0">
                <a:latin typeface="Lucida Handwriting" pitchFamily="66" charset="0"/>
              </a:rPr>
              <a:t> </a:t>
            </a:r>
            <a:r>
              <a:rPr lang="es-ES" sz="2400" dirty="0" err="1">
                <a:latin typeface="Lucida Handwriting" pitchFamily="66" charset="0"/>
              </a:rPr>
              <a:t>elektrikoa</a:t>
            </a:r>
            <a:r>
              <a:rPr lang="es-ES" sz="2400" dirty="0">
                <a:latin typeface="Lucida Handwriting" pitchFamily="66" charset="0"/>
              </a:rPr>
              <a:t> </a:t>
            </a:r>
            <a:r>
              <a:rPr lang="es-ES" sz="2400" dirty="0" err="1">
                <a:latin typeface="Lucida Handwriting" pitchFamily="66" charset="0"/>
              </a:rPr>
              <a:t>alderantziz</a:t>
            </a:r>
            <a:r>
              <a:rPr lang="es-ES" sz="2400" dirty="0">
                <a:latin typeface="Lucida Handwriting" pitchFamily="66" charset="0"/>
              </a:rPr>
              <a:t> </a:t>
            </a:r>
            <a:r>
              <a:rPr lang="es-ES" sz="2400" dirty="0" err="1">
                <a:latin typeface="Lucida Handwriting" pitchFamily="66" charset="0"/>
              </a:rPr>
              <a:t>konektaturiko</a:t>
            </a:r>
            <a:endParaRPr lang="es-ES" sz="2400" dirty="0">
              <a:latin typeface="Lucida Handwriting" pitchFamily="66" charset="0"/>
            </a:endParaRPr>
          </a:p>
          <a:p>
            <a:pPr algn="just" eaLnBrk="0" hangingPunct="0"/>
            <a:r>
              <a:rPr lang="es-ES" sz="2400" dirty="0">
                <a:latin typeface="Lucida Handwriting" pitchFamily="66" charset="0"/>
              </a:rPr>
              <a:t> </a:t>
            </a:r>
            <a:r>
              <a:rPr lang="es-ES" sz="2400" dirty="0" err="1">
                <a:latin typeface="Lucida Handwriting" pitchFamily="66" charset="0"/>
              </a:rPr>
              <a:t>sorgailu</a:t>
            </a:r>
            <a:r>
              <a:rPr lang="es-ES" sz="2400" dirty="0">
                <a:latin typeface="Lucida Handwriting" pitchFamily="66" charset="0"/>
              </a:rPr>
              <a:t> </a:t>
            </a:r>
            <a:r>
              <a:rPr lang="es-ES" sz="2400" dirty="0" err="1">
                <a:latin typeface="Lucida Handwriting" pitchFamily="66" charset="0"/>
              </a:rPr>
              <a:t>elektrikoa</a:t>
            </a:r>
            <a:r>
              <a:rPr lang="es-ES" sz="2400" dirty="0">
                <a:latin typeface="Lucida Handwriting" pitchFamily="66" charset="0"/>
              </a:rPr>
              <a:t> </a:t>
            </a:r>
            <a:r>
              <a:rPr lang="es-ES" sz="2400" dirty="0" err="1">
                <a:latin typeface="Lucida Handwriting" pitchFamily="66" charset="0"/>
              </a:rPr>
              <a:t>kontsidera</a:t>
            </a:r>
            <a:r>
              <a:rPr lang="es-ES" sz="2400" dirty="0">
                <a:latin typeface="Lucida Handwriting" pitchFamily="66" charset="0"/>
              </a:rPr>
              <a:t> </a:t>
            </a:r>
            <a:r>
              <a:rPr lang="es-ES" sz="2400" dirty="0" err="1">
                <a:latin typeface="Lucida Handwriting" pitchFamily="66" charset="0"/>
              </a:rPr>
              <a:t>daiteke</a:t>
            </a:r>
            <a:r>
              <a:rPr lang="es-ES" sz="2400" dirty="0">
                <a:latin typeface="Lucida Handwriting"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47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47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47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300"/>
                                  </p:iterate>
                                  <p:childTnLst>
                                    <p:set>
                                      <p:cBhvr>
                                        <p:cTn id="26" dur="1" fill="hold">
                                          <p:stCondLst>
                                            <p:cond delay="299"/>
                                          </p:stCondLst>
                                        </p:cTn>
                                        <p:tgtEl>
                                          <p:spTgt spid="1146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wd">
                                    <p:tmPct val="100000"/>
                                  </p:iterate>
                                  <p:childTnLst>
                                    <p:set>
                                      <p:cBhvr>
                                        <p:cTn id="30" dur="1" fill="hold">
                                          <p:stCondLst>
                                            <p:cond delay="0"/>
                                          </p:stCondLst>
                                        </p:cTn>
                                        <p:tgtEl>
                                          <p:spTgt spid="114713"/>
                                        </p:tgtEl>
                                        <p:attrNameLst>
                                          <p:attrName>style.visibility</p:attrName>
                                        </p:attrNameLst>
                                      </p:cBhvr>
                                      <p:to>
                                        <p:strVal val="visible"/>
                                      </p:to>
                                    </p:set>
                                    <p:anim calcmode="lin" valueType="num">
                                      <p:cBhvr additive="base">
                                        <p:cTn id="31" dur="300" fill="hold"/>
                                        <p:tgtEl>
                                          <p:spTgt spid="114713"/>
                                        </p:tgtEl>
                                        <p:attrNameLst>
                                          <p:attrName>ppt_x</p:attrName>
                                        </p:attrNameLst>
                                      </p:cBhvr>
                                      <p:tavLst>
                                        <p:tav tm="0">
                                          <p:val>
                                            <p:strVal val="1+#ppt_w/2"/>
                                          </p:val>
                                        </p:tav>
                                        <p:tav tm="100000">
                                          <p:val>
                                            <p:strVal val="#ppt_x"/>
                                          </p:val>
                                        </p:tav>
                                      </p:tavLst>
                                    </p:anim>
                                    <p:anim calcmode="lin" valueType="num">
                                      <p:cBhvr additive="base">
                                        <p:cTn id="32" dur="300" fill="hold"/>
                                        <p:tgtEl>
                                          <p:spTgt spid="1147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autoUpdateAnimBg="0"/>
      <p:bldP spid="114707" grpId="0" animBg="1" autoUpdateAnimBg="0"/>
      <p:bldP spid="114708" grpId="0" animBg="1"/>
      <p:bldP spid="114709" grpId="0" animBg="1"/>
      <p:bldP spid="114710" grpId="0" animBg="1" autoUpdateAnimBg="0"/>
      <p:bldP spid="114711" grpId="0" animBg="1" autoUpdateAnimBg="0"/>
      <p:bldP spid="114713"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Text Box 4"/>
          <p:cNvSpPr txBox="1">
            <a:spLocks noChangeArrowheads="1"/>
          </p:cNvSpPr>
          <p:nvPr/>
        </p:nvSpPr>
        <p:spPr bwMode="auto">
          <a:xfrm>
            <a:off x="377825" y="109291"/>
            <a:ext cx="9248775" cy="2769989"/>
          </a:xfrm>
          <a:prstGeom prst="rect">
            <a:avLst/>
          </a:prstGeom>
          <a:noFill/>
          <a:ln w="9525" algn="ctr">
            <a:noFill/>
            <a:miter lim="800000"/>
            <a:headEnd/>
            <a:tailEnd/>
          </a:ln>
        </p:spPr>
        <p:txBody>
          <a:bodyPr lIns="0" tIns="0" rIns="0" bIns="0" anchor="ctr" anchorCtr="1">
            <a:spAutoFit/>
          </a:bodyPr>
          <a:lstStyle/>
          <a:p>
            <a:pPr indent="444500" algn="just" eaLnBrk="0" hangingPunct="0">
              <a:lnSpc>
                <a:spcPct val="150000"/>
              </a:lnSpc>
            </a:pPr>
            <a:r>
              <a:rPr lang="es-ES" sz="2000" b="1" dirty="0" smtClean="0">
                <a:latin typeface="Comic Sans MS" pitchFamily="66" charset="0"/>
              </a:rPr>
              <a:t>K.E.12.- </a:t>
            </a:r>
            <a:r>
              <a:rPr lang="es-ES" sz="2000" dirty="0" err="1">
                <a:latin typeface="Comic Sans MS" pitchFamily="66" charset="0"/>
              </a:rPr>
              <a:t>Autoetarako</a:t>
            </a:r>
            <a:r>
              <a:rPr lang="es-ES" sz="2000" dirty="0">
                <a:latin typeface="Comic Sans MS" pitchFamily="66" charset="0"/>
              </a:rPr>
              <a:t> </a:t>
            </a:r>
            <a:r>
              <a:rPr lang="es-ES" sz="2000" dirty="0" err="1">
                <a:latin typeface="Comic Sans MS" pitchFamily="66" charset="0"/>
              </a:rPr>
              <a:t>bateria</a:t>
            </a:r>
            <a:r>
              <a:rPr lang="es-ES" sz="2000" dirty="0">
                <a:latin typeface="Comic Sans MS" pitchFamily="66" charset="0"/>
              </a:rPr>
              <a:t> baten </a:t>
            </a:r>
            <a:r>
              <a:rPr lang="es-ES" sz="2000" dirty="0" err="1">
                <a:latin typeface="Comic Sans MS" pitchFamily="66" charset="0"/>
              </a:rPr>
              <a:t>bi</a:t>
            </a:r>
            <a:r>
              <a:rPr lang="es-ES" sz="2000" dirty="0">
                <a:latin typeface="Comic Sans MS" pitchFamily="66" charset="0"/>
              </a:rPr>
              <a:t> borneen </a:t>
            </a:r>
            <a:r>
              <a:rPr lang="es-ES" sz="2000" dirty="0" err="1">
                <a:latin typeface="Comic Sans MS" pitchFamily="66" charset="0"/>
              </a:rPr>
              <a:t>arteko</a:t>
            </a:r>
            <a:r>
              <a:rPr lang="es-ES" sz="2000" dirty="0">
                <a:latin typeface="Comic Sans MS" pitchFamily="66" charset="0"/>
              </a:rPr>
              <a:t> </a:t>
            </a:r>
            <a:r>
              <a:rPr lang="es-ES" sz="2000" dirty="0" err="1">
                <a:latin typeface="Comic Sans MS" pitchFamily="66" charset="0"/>
              </a:rPr>
              <a:t>potentzial-diferentzia</a:t>
            </a:r>
            <a:r>
              <a:rPr lang="es-ES" sz="2000" dirty="0">
                <a:latin typeface="Comic Sans MS" pitchFamily="66" charset="0"/>
              </a:rPr>
              <a:t> </a:t>
            </a:r>
            <a:r>
              <a:rPr lang="es-ES" sz="2000" dirty="0" smtClean="0">
                <a:latin typeface="Comic Sans MS" pitchFamily="66" charset="0"/>
              </a:rPr>
              <a:t>8.5V-ekoa </a:t>
            </a:r>
            <a:r>
              <a:rPr lang="es-ES" sz="2000" dirty="0">
                <a:latin typeface="Comic Sans MS" pitchFamily="66" charset="0"/>
              </a:rPr>
              <a:t>da, eta </a:t>
            </a:r>
            <a:r>
              <a:rPr lang="es-ES" sz="2000" dirty="0" err="1">
                <a:latin typeface="Comic Sans MS" pitchFamily="66" charset="0"/>
              </a:rPr>
              <a:t>sorturiko</a:t>
            </a:r>
            <a:r>
              <a:rPr lang="es-ES" sz="2000" dirty="0">
                <a:latin typeface="Comic Sans MS" pitchFamily="66" charset="0"/>
              </a:rPr>
              <a:t> </a:t>
            </a:r>
            <a:r>
              <a:rPr lang="es-ES" sz="2000" dirty="0" err="1">
                <a:latin typeface="Comic Sans MS" pitchFamily="66" charset="0"/>
              </a:rPr>
              <a:t>korrontea</a:t>
            </a:r>
            <a:r>
              <a:rPr lang="es-ES" sz="2000" dirty="0">
                <a:latin typeface="Comic Sans MS" pitchFamily="66" charset="0"/>
              </a:rPr>
              <a:t> 3A-koa, </a:t>
            </a:r>
            <a:r>
              <a:rPr lang="es-ES" sz="2000" dirty="0" err="1">
                <a:latin typeface="Comic Sans MS" pitchFamily="66" charset="0"/>
              </a:rPr>
              <a:t>magnitude</a:t>
            </a:r>
            <a:r>
              <a:rPr lang="es-ES" sz="2000" dirty="0">
                <a:latin typeface="Comic Sans MS" pitchFamily="66" charset="0"/>
              </a:rPr>
              <a:t> </a:t>
            </a:r>
            <a:r>
              <a:rPr lang="es-ES" sz="2000" dirty="0" err="1">
                <a:latin typeface="Comic Sans MS" pitchFamily="66" charset="0"/>
              </a:rPr>
              <a:t>biak</a:t>
            </a:r>
            <a:r>
              <a:rPr lang="es-ES" sz="2000" dirty="0">
                <a:latin typeface="Comic Sans MS" pitchFamily="66" charset="0"/>
              </a:rPr>
              <a:t> </a:t>
            </a:r>
            <a:r>
              <a:rPr lang="es-ES" sz="2000" dirty="0" err="1">
                <a:latin typeface="Comic Sans MS" pitchFamily="66" charset="0"/>
              </a:rPr>
              <a:t>deskargatzen</a:t>
            </a:r>
            <a:r>
              <a:rPr lang="es-ES" sz="2000" dirty="0">
                <a:latin typeface="Comic Sans MS" pitchFamily="66" charset="0"/>
              </a:rPr>
              <a:t> </a:t>
            </a:r>
            <a:r>
              <a:rPr lang="es-ES" sz="2000" dirty="0" err="1">
                <a:latin typeface="Comic Sans MS" pitchFamily="66" charset="0"/>
              </a:rPr>
              <a:t>ari</a:t>
            </a:r>
            <a:r>
              <a:rPr lang="es-ES" sz="2000" dirty="0">
                <a:latin typeface="Comic Sans MS" pitchFamily="66" charset="0"/>
              </a:rPr>
              <a:t> </a:t>
            </a:r>
            <a:r>
              <a:rPr lang="es-ES" sz="2000" dirty="0" err="1">
                <a:latin typeface="Comic Sans MS" pitchFamily="66" charset="0"/>
              </a:rPr>
              <a:t>denean</a:t>
            </a:r>
            <a:r>
              <a:rPr lang="es-ES" sz="2000" dirty="0">
                <a:latin typeface="Comic Sans MS" pitchFamily="66" charset="0"/>
              </a:rPr>
              <a:t> </a:t>
            </a:r>
            <a:r>
              <a:rPr lang="es-ES" sz="2000" dirty="0" err="1">
                <a:latin typeface="Comic Sans MS" pitchFamily="66" charset="0"/>
              </a:rPr>
              <a:t>neurturik</a:t>
            </a:r>
            <a:r>
              <a:rPr lang="es-ES" sz="2000" dirty="0">
                <a:latin typeface="Comic Sans MS" pitchFamily="66" charset="0"/>
              </a:rPr>
              <a:t>. </a:t>
            </a:r>
            <a:r>
              <a:rPr lang="es-ES" sz="2000" dirty="0" err="1">
                <a:latin typeface="Comic Sans MS" pitchFamily="66" charset="0"/>
              </a:rPr>
              <a:t>Kargatzen</a:t>
            </a:r>
            <a:r>
              <a:rPr lang="es-ES" sz="2000" dirty="0">
                <a:latin typeface="Comic Sans MS" pitchFamily="66" charset="0"/>
              </a:rPr>
              <a:t> </a:t>
            </a:r>
            <a:r>
              <a:rPr lang="es-ES" sz="2000" dirty="0" err="1">
                <a:latin typeface="Comic Sans MS" pitchFamily="66" charset="0"/>
              </a:rPr>
              <a:t>ari</a:t>
            </a:r>
            <a:r>
              <a:rPr lang="es-ES" sz="2000" dirty="0">
                <a:latin typeface="Comic Sans MS" pitchFamily="66" charset="0"/>
              </a:rPr>
              <a:t> </a:t>
            </a:r>
            <a:r>
              <a:rPr lang="es-ES" sz="2000" dirty="0" err="1">
                <a:latin typeface="Comic Sans MS" pitchFamily="66" charset="0"/>
              </a:rPr>
              <a:t>denean</a:t>
            </a:r>
            <a:r>
              <a:rPr lang="es-ES" sz="2000" dirty="0">
                <a:latin typeface="Comic Sans MS" pitchFamily="66" charset="0"/>
              </a:rPr>
              <a:t>, </a:t>
            </a:r>
            <a:r>
              <a:rPr lang="es-ES" sz="2000" dirty="0" err="1">
                <a:latin typeface="Comic Sans MS" pitchFamily="66" charset="0"/>
              </a:rPr>
              <a:t>berriz</a:t>
            </a:r>
            <a:r>
              <a:rPr lang="es-ES" sz="2000" dirty="0">
                <a:latin typeface="Comic Sans MS" pitchFamily="66" charset="0"/>
              </a:rPr>
              <a:t>, </a:t>
            </a:r>
            <a:r>
              <a:rPr lang="es-ES" sz="2000" dirty="0" err="1">
                <a:latin typeface="Comic Sans MS" pitchFamily="66" charset="0"/>
              </a:rPr>
              <a:t>aipaturiko</a:t>
            </a:r>
            <a:r>
              <a:rPr lang="es-ES" sz="2000" dirty="0">
                <a:latin typeface="Comic Sans MS" pitchFamily="66" charset="0"/>
              </a:rPr>
              <a:t> </a:t>
            </a:r>
            <a:r>
              <a:rPr lang="es-ES" sz="2000" dirty="0" err="1">
                <a:latin typeface="Comic Sans MS" pitchFamily="66" charset="0"/>
              </a:rPr>
              <a:t>magnitudeen</a:t>
            </a:r>
            <a:r>
              <a:rPr lang="es-ES" sz="2000" dirty="0">
                <a:latin typeface="Comic Sans MS" pitchFamily="66" charset="0"/>
              </a:rPr>
              <a:t> </a:t>
            </a:r>
            <a:r>
              <a:rPr lang="es-ES" sz="2000" dirty="0" err="1">
                <a:latin typeface="Comic Sans MS" pitchFamily="66" charset="0"/>
              </a:rPr>
              <a:t>balioak</a:t>
            </a:r>
            <a:r>
              <a:rPr lang="es-ES" sz="2000" dirty="0">
                <a:latin typeface="Comic Sans MS" pitchFamily="66" charset="0"/>
              </a:rPr>
              <a:t> </a:t>
            </a:r>
            <a:r>
              <a:rPr lang="es-ES" sz="2000" dirty="0" err="1">
                <a:latin typeface="Comic Sans MS" pitchFamily="66" charset="0"/>
              </a:rPr>
              <a:t>11V</a:t>
            </a:r>
            <a:r>
              <a:rPr lang="es-ES" sz="2000" dirty="0">
                <a:latin typeface="Comic Sans MS" pitchFamily="66" charset="0"/>
              </a:rPr>
              <a:t> eta 2A-</a:t>
            </a:r>
            <a:r>
              <a:rPr lang="es-ES" sz="2000" dirty="0" err="1">
                <a:latin typeface="Comic Sans MS" pitchFamily="66" charset="0"/>
              </a:rPr>
              <a:t>koak</a:t>
            </a:r>
            <a:r>
              <a:rPr lang="es-ES" sz="2000" dirty="0">
                <a:latin typeface="Comic Sans MS" pitchFamily="66" charset="0"/>
              </a:rPr>
              <a:t> </a:t>
            </a:r>
            <a:r>
              <a:rPr lang="es-ES" sz="2000" dirty="0" err="1">
                <a:latin typeface="Comic Sans MS" pitchFamily="66" charset="0"/>
              </a:rPr>
              <a:t>dira</a:t>
            </a:r>
            <a:r>
              <a:rPr lang="es-ES" sz="2000" dirty="0">
                <a:latin typeface="Comic Sans MS" pitchFamily="66" charset="0"/>
              </a:rPr>
              <a:t>. a) </a:t>
            </a:r>
            <a:r>
              <a:rPr lang="es-ES" sz="2000" dirty="0" err="1">
                <a:latin typeface="Comic Sans MS" pitchFamily="66" charset="0"/>
              </a:rPr>
              <a:t>Kalkula</a:t>
            </a:r>
            <a:r>
              <a:rPr lang="es-ES" sz="2000" dirty="0">
                <a:latin typeface="Comic Sans MS" pitchFamily="66" charset="0"/>
              </a:rPr>
              <a:t> </a:t>
            </a:r>
            <a:r>
              <a:rPr lang="es-ES" sz="2000" dirty="0" err="1">
                <a:latin typeface="Comic Sans MS" pitchFamily="66" charset="0"/>
              </a:rPr>
              <a:t>bitez</a:t>
            </a:r>
            <a:r>
              <a:rPr lang="es-ES" sz="2000" dirty="0">
                <a:latin typeface="Comic Sans MS" pitchFamily="66" charset="0"/>
              </a:rPr>
              <a:t> </a:t>
            </a:r>
            <a:r>
              <a:rPr lang="es-ES" sz="2000" dirty="0" err="1">
                <a:latin typeface="Comic Sans MS" pitchFamily="66" charset="0"/>
              </a:rPr>
              <a:t>bateriaren</a:t>
            </a:r>
            <a:r>
              <a:rPr lang="es-ES" sz="2000" dirty="0">
                <a:latin typeface="Comic Sans MS" pitchFamily="66" charset="0"/>
              </a:rPr>
              <a:t> </a:t>
            </a:r>
            <a:r>
              <a:rPr lang="es-ES" sz="2000" dirty="0" err="1">
                <a:latin typeface="Comic Sans MS" pitchFamily="66" charset="0"/>
              </a:rPr>
              <a:t>indar</a:t>
            </a:r>
            <a:r>
              <a:rPr lang="es-ES" sz="2000" dirty="0">
                <a:latin typeface="Comic Sans MS" pitchFamily="66" charset="0"/>
              </a:rPr>
              <a:t> </a:t>
            </a:r>
            <a:r>
              <a:rPr lang="es-ES" sz="2000" dirty="0" err="1">
                <a:latin typeface="Comic Sans MS" pitchFamily="66" charset="0"/>
              </a:rPr>
              <a:t>elektroeragilea</a:t>
            </a:r>
            <a:r>
              <a:rPr lang="es-ES" sz="2000" dirty="0">
                <a:latin typeface="Comic Sans MS" pitchFamily="66" charset="0"/>
              </a:rPr>
              <a:t> eta </a:t>
            </a:r>
            <a:r>
              <a:rPr lang="es-ES" sz="2000" dirty="0" err="1">
                <a:latin typeface="Comic Sans MS" pitchFamily="66" charset="0"/>
              </a:rPr>
              <a:t>barne-erresistentzia</a:t>
            </a:r>
            <a:r>
              <a:rPr lang="es-ES" sz="2000" dirty="0">
                <a:latin typeface="Comic Sans MS" pitchFamily="66" charset="0"/>
              </a:rPr>
              <a:t>. b) </a:t>
            </a:r>
            <a:r>
              <a:rPr lang="es-ES" sz="2000" dirty="0" err="1">
                <a:latin typeface="Comic Sans MS" pitchFamily="66" charset="0"/>
              </a:rPr>
              <a:t>Zer</a:t>
            </a:r>
            <a:r>
              <a:rPr lang="es-ES" sz="2000" dirty="0">
                <a:latin typeface="Comic Sans MS" pitchFamily="66" charset="0"/>
              </a:rPr>
              <a:t> </a:t>
            </a:r>
            <a:r>
              <a:rPr lang="es-ES" sz="2000" dirty="0" err="1">
                <a:latin typeface="Comic Sans MS" pitchFamily="66" charset="0"/>
              </a:rPr>
              <a:t>potentzia</a:t>
            </a:r>
            <a:r>
              <a:rPr lang="es-ES" sz="2000" dirty="0">
                <a:latin typeface="Comic Sans MS" pitchFamily="66" charset="0"/>
              </a:rPr>
              <a:t> </a:t>
            </a:r>
            <a:r>
              <a:rPr lang="es-ES" sz="2000" dirty="0" err="1">
                <a:latin typeface="Comic Sans MS" pitchFamily="66" charset="0"/>
              </a:rPr>
              <a:t>barreiatuko</a:t>
            </a:r>
            <a:r>
              <a:rPr lang="es-ES" sz="2000" dirty="0">
                <a:latin typeface="Comic Sans MS" pitchFamily="66" charset="0"/>
              </a:rPr>
              <a:t> du (</a:t>
            </a:r>
            <a:r>
              <a:rPr lang="es-ES" sz="2000" dirty="0" err="1">
                <a:latin typeface="Comic Sans MS" pitchFamily="66" charset="0"/>
              </a:rPr>
              <a:t>bero</a:t>
            </a:r>
            <a:r>
              <a:rPr lang="es-ES" sz="2000" dirty="0">
                <a:latin typeface="Comic Sans MS" pitchFamily="66" charset="0"/>
              </a:rPr>
              <a:t> </a:t>
            </a:r>
            <a:r>
              <a:rPr lang="es-ES" sz="2000" dirty="0" err="1">
                <a:latin typeface="Comic Sans MS" pitchFamily="66" charset="0"/>
              </a:rPr>
              <a:t>bihurturik</a:t>
            </a:r>
            <a:r>
              <a:rPr lang="es-ES" sz="2000" dirty="0">
                <a:latin typeface="Comic Sans MS" pitchFamily="66" charset="0"/>
              </a:rPr>
              <a:t>) </a:t>
            </a:r>
            <a:r>
              <a:rPr lang="es-ES" sz="2000" dirty="0" err="1">
                <a:latin typeface="Comic Sans MS" pitchFamily="66" charset="0"/>
              </a:rPr>
              <a:t>bateriak</a:t>
            </a:r>
            <a:r>
              <a:rPr lang="es-ES" sz="2000" dirty="0">
                <a:latin typeface="Comic Sans MS" pitchFamily="66" charset="0"/>
              </a:rPr>
              <a:t> </a:t>
            </a:r>
            <a:r>
              <a:rPr lang="es-ES" sz="2000" dirty="0" err="1">
                <a:latin typeface="Comic Sans MS" pitchFamily="66" charset="0"/>
              </a:rPr>
              <a:t>kasu</a:t>
            </a:r>
            <a:r>
              <a:rPr lang="es-ES" sz="2000" dirty="0">
                <a:latin typeface="Comic Sans MS" pitchFamily="66" charset="0"/>
              </a:rPr>
              <a:t> </a:t>
            </a:r>
            <a:r>
              <a:rPr lang="es-ES" sz="2000" dirty="0" err="1">
                <a:latin typeface="Comic Sans MS" pitchFamily="66" charset="0"/>
              </a:rPr>
              <a:t>bakoitzean</a:t>
            </a:r>
            <a:r>
              <a:rPr lang="es-ES" sz="2000" dirty="0">
                <a:latin typeface="Comic Sans MS" pitchFamily="66"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60" name="Text Box 24"/>
          <p:cNvSpPr txBox="1">
            <a:spLocks noChangeArrowheads="1"/>
          </p:cNvSpPr>
          <p:nvPr/>
        </p:nvSpPr>
        <p:spPr bwMode="auto">
          <a:xfrm>
            <a:off x="1989138" y="439738"/>
            <a:ext cx="5927725" cy="457200"/>
          </a:xfrm>
          <a:prstGeom prst="rect">
            <a:avLst/>
          </a:prstGeom>
          <a:noFill/>
          <a:ln w="9525">
            <a:noFill/>
            <a:miter lim="800000"/>
            <a:headEnd/>
            <a:tailEnd/>
          </a:ln>
        </p:spPr>
        <p:txBody>
          <a:bodyPr wrap="none">
            <a:spAutoFit/>
          </a:bodyPr>
          <a:lstStyle/>
          <a:p>
            <a:pPr eaLnBrk="0" hangingPunct="0"/>
            <a:r>
              <a:rPr lang="es-ES_tradnl" sz="2400" b="1">
                <a:latin typeface="Times" pitchFamily="18" charset="0"/>
              </a:rPr>
              <a:t>METAGAILU ELEKTRIKOA (BATERIA)</a:t>
            </a:r>
          </a:p>
        </p:txBody>
      </p:sp>
      <p:pic>
        <p:nvPicPr>
          <p:cNvPr id="167981" name="Picture 45"/>
          <p:cNvPicPr>
            <a:picLocks noChangeAspect="1" noChangeArrowheads="1"/>
          </p:cNvPicPr>
          <p:nvPr/>
        </p:nvPicPr>
        <p:blipFill>
          <a:blip r:embed="rId3" cstate="print">
            <a:lum contrast="24000"/>
          </a:blip>
          <a:srcRect/>
          <a:stretch>
            <a:fillRect/>
          </a:stretch>
        </p:blipFill>
        <p:spPr bwMode="auto">
          <a:xfrm>
            <a:off x="1995488" y="1154113"/>
            <a:ext cx="5913437" cy="4881562"/>
          </a:xfrm>
          <a:prstGeom prst="rect">
            <a:avLst/>
          </a:prstGeom>
          <a:noFill/>
          <a:ln w="9525">
            <a:noFill/>
            <a:miter lim="800000"/>
            <a:headEnd/>
            <a:tailEnd/>
          </a:ln>
        </p:spPr>
      </p:pic>
      <p:grpSp>
        <p:nvGrpSpPr>
          <p:cNvPr id="167997" name="Group 61"/>
          <p:cNvGrpSpPr>
            <a:grpSpLocks/>
          </p:cNvGrpSpPr>
          <p:nvPr/>
        </p:nvGrpSpPr>
        <p:grpSpPr bwMode="auto">
          <a:xfrm rot="-564272">
            <a:off x="3963988" y="3170238"/>
            <a:ext cx="2579687" cy="1382712"/>
            <a:chOff x="2344" y="2302"/>
            <a:chExt cx="1625" cy="871"/>
          </a:xfrm>
        </p:grpSpPr>
        <p:sp>
          <p:nvSpPr>
            <p:cNvPr id="1088516" name="Line 47"/>
            <p:cNvSpPr>
              <a:spLocks noChangeShapeType="1"/>
            </p:cNvSpPr>
            <p:nvPr/>
          </p:nvSpPr>
          <p:spPr bwMode="auto">
            <a:xfrm flipH="1" flipV="1">
              <a:off x="3606" y="2648"/>
              <a:ext cx="235" cy="4"/>
            </a:xfrm>
            <a:prstGeom prst="line">
              <a:avLst/>
            </a:prstGeom>
            <a:noFill/>
            <a:ln w="57150">
              <a:solidFill>
                <a:schemeClr val="tx1"/>
              </a:solidFill>
              <a:round/>
              <a:headEnd/>
              <a:tailEnd/>
            </a:ln>
          </p:spPr>
          <p:txBody>
            <a:bodyPr wrap="none" anchor="ctr"/>
            <a:lstStyle/>
            <a:p>
              <a:endParaRPr lang="es-ES"/>
            </a:p>
          </p:txBody>
        </p:sp>
        <p:sp>
          <p:nvSpPr>
            <p:cNvPr id="1088517" name="Oval 48"/>
            <p:cNvSpPr>
              <a:spLocks noChangeArrowheads="1"/>
            </p:cNvSpPr>
            <p:nvPr/>
          </p:nvSpPr>
          <p:spPr bwMode="auto">
            <a:xfrm flipH="1">
              <a:off x="3802" y="2599"/>
              <a:ext cx="78" cy="84"/>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sp>
          <p:nvSpPr>
            <p:cNvPr id="1088518" name="Oval 49"/>
            <p:cNvSpPr>
              <a:spLocks noChangeArrowheads="1"/>
            </p:cNvSpPr>
            <p:nvPr/>
          </p:nvSpPr>
          <p:spPr bwMode="auto">
            <a:xfrm flipH="1">
              <a:off x="2437" y="2599"/>
              <a:ext cx="78" cy="84"/>
            </a:xfrm>
            <a:prstGeom prst="ellipse">
              <a:avLst/>
            </a:prstGeom>
            <a:solidFill>
              <a:schemeClr val="tx2"/>
            </a:solidFill>
            <a:ln w="9525">
              <a:solidFill>
                <a:schemeClr val="tx1"/>
              </a:solidFill>
              <a:round/>
              <a:headEnd/>
              <a:tailEnd/>
            </a:ln>
          </p:spPr>
          <p:txBody>
            <a:bodyPr wrap="none" anchor="ctr"/>
            <a:lstStyle/>
            <a:p>
              <a:pPr algn="ctr" eaLnBrk="0" hangingPunct="0"/>
              <a:endParaRPr lang="eu-ES"/>
            </a:p>
          </p:txBody>
        </p:sp>
        <p:grpSp>
          <p:nvGrpSpPr>
            <p:cNvPr id="1088519" name="Group 50"/>
            <p:cNvGrpSpPr>
              <a:grpSpLocks/>
            </p:cNvGrpSpPr>
            <p:nvPr/>
          </p:nvGrpSpPr>
          <p:grpSpPr bwMode="auto">
            <a:xfrm flipH="1">
              <a:off x="3148" y="2428"/>
              <a:ext cx="472" cy="436"/>
              <a:chOff x="1685" y="3352"/>
              <a:chExt cx="472" cy="436"/>
            </a:xfrm>
          </p:grpSpPr>
          <p:sp>
            <p:nvSpPr>
              <p:cNvPr id="1088525" name="Oval 51"/>
              <p:cNvSpPr>
                <a:spLocks noChangeArrowheads="1"/>
              </p:cNvSpPr>
              <p:nvPr/>
            </p:nvSpPr>
            <p:spPr bwMode="auto">
              <a:xfrm>
                <a:off x="1685" y="3352"/>
                <a:ext cx="472" cy="436"/>
              </a:xfrm>
              <a:prstGeom prst="ellipse">
                <a:avLst/>
              </a:prstGeom>
              <a:solidFill>
                <a:schemeClr val="bg1"/>
              </a:solidFill>
              <a:ln w="38100">
                <a:solidFill>
                  <a:schemeClr val="tx1"/>
                </a:solidFill>
                <a:round/>
                <a:headEnd/>
                <a:tailEnd/>
              </a:ln>
            </p:spPr>
            <p:txBody>
              <a:bodyPr wrap="none" anchor="ctr"/>
              <a:lstStyle/>
              <a:p>
                <a:pPr algn="ctr" eaLnBrk="0" hangingPunct="0"/>
                <a:endParaRPr lang="eu-ES"/>
              </a:p>
            </p:txBody>
          </p:sp>
          <p:sp>
            <p:nvSpPr>
              <p:cNvPr id="1088526" name="Text Box 52"/>
              <p:cNvSpPr txBox="1">
                <a:spLocks noChangeArrowheads="1"/>
              </p:cNvSpPr>
              <p:nvPr/>
            </p:nvSpPr>
            <p:spPr bwMode="auto">
              <a:xfrm>
                <a:off x="1725" y="3371"/>
                <a:ext cx="375" cy="327"/>
              </a:xfrm>
              <a:prstGeom prst="rect">
                <a:avLst/>
              </a:prstGeom>
              <a:noFill/>
              <a:ln w="9525">
                <a:noFill/>
                <a:miter lim="800000"/>
                <a:headEnd/>
                <a:tailEnd/>
              </a:ln>
            </p:spPr>
            <p:txBody>
              <a:bodyPr wrap="none">
                <a:spAutoFit/>
              </a:bodyPr>
              <a:lstStyle/>
              <a:p>
                <a:pPr algn="ctr" eaLnBrk="0" hangingPunct="0"/>
                <a:r>
                  <a:rPr lang="eu-ES" sz="2800" b="1"/>
                  <a:t>+</a:t>
                </a:r>
                <a:r>
                  <a:rPr lang="eu-ES" sz="2800"/>
                  <a:t> </a:t>
                </a:r>
                <a:r>
                  <a:rPr lang="eu-ES" sz="2800" b="1"/>
                  <a:t>-</a:t>
                </a:r>
                <a:endParaRPr lang="eu-ES" b="1"/>
              </a:p>
            </p:txBody>
          </p:sp>
        </p:grpSp>
        <p:sp>
          <p:nvSpPr>
            <p:cNvPr id="1088520" name="Text Box 53"/>
            <p:cNvSpPr txBox="1">
              <a:spLocks noChangeArrowheads="1"/>
            </p:cNvSpPr>
            <p:nvPr/>
          </p:nvSpPr>
          <p:spPr bwMode="auto">
            <a:xfrm flipH="1">
              <a:off x="3741" y="2315"/>
              <a:ext cx="228" cy="327"/>
            </a:xfrm>
            <a:prstGeom prst="rect">
              <a:avLst/>
            </a:prstGeom>
            <a:noFill/>
            <a:ln w="9525">
              <a:noFill/>
              <a:miter lim="800000"/>
              <a:headEnd/>
              <a:tailEnd/>
            </a:ln>
          </p:spPr>
          <p:txBody>
            <a:bodyPr wrap="none">
              <a:spAutoFit/>
            </a:bodyPr>
            <a:lstStyle/>
            <a:p>
              <a:pPr algn="ctr" eaLnBrk="0" hangingPunct="0"/>
              <a:r>
                <a:rPr lang="eu-ES" sz="2800"/>
                <a:t>b</a:t>
              </a:r>
              <a:endParaRPr lang="eu-ES"/>
            </a:p>
          </p:txBody>
        </p:sp>
        <p:sp>
          <p:nvSpPr>
            <p:cNvPr id="1088521" name="Text Box 54"/>
            <p:cNvSpPr txBox="1">
              <a:spLocks noChangeArrowheads="1"/>
            </p:cNvSpPr>
            <p:nvPr/>
          </p:nvSpPr>
          <p:spPr bwMode="auto">
            <a:xfrm flipH="1">
              <a:off x="2344" y="2302"/>
              <a:ext cx="215" cy="327"/>
            </a:xfrm>
            <a:prstGeom prst="rect">
              <a:avLst/>
            </a:prstGeom>
            <a:noFill/>
            <a:ln w="9525">
              <a:noFill/>
              <a:miter lim="800000"/>
              <a:headEnd/>
              <a:tailEnd/>
            </a:ln>
          </p:spPr>
          <p:txBody>
            <a:bodyPr wrap="none">
              <a:spAutoFit/>
            </a:bodyPr>
            <a:lstStyle/>
            <a:p>
              <a:pPr algn="ctr" eaLnBrk="0" hangingPunct="0"/>
              <a:r>
                <a:rPr lang="eu-ES" sz="2800"/>
                <a:t>a</a:t>
              </a:r>
              <a:endParaRPr lang="eu-ES"/>
            </a:p>
          </p:txBody>
        </p:sp>
        <p:sp>
          <p:nvSpPr>
            <p:cNvPr id="1088522" name="Text Box 55"/>
            <p:cNvSpPr txBox="1">
              <a:spLocks noChangeArrowheads="1"/>
            </p:cNvSpPr>
            <p:nvPr/>
          </p:nvSpPr>
          <p:spPr bwMode="auto">
            <a:xfrm flipH="1">
              <a:off x="3285" y="2751"/>
              <a:ext cx="155" cy="422"/>
            </a:xfrm>
            <a:prstGeom prst="rect">
              <a:avLst/>
            </a:prstGeom>
            <a:noFill/>
            <a:ln w="9525">
              <a:noFill/>
              <a:miter lim="800000"/>
              <a:headEnd/>
              <a:tailEnd/>
            </a:ln>
          </p:spPr>
          <p:txBody>
            <a:bodyPr wrap="none" lIns="0" tIns="0" rIns="0" bIns="0" anchor="ctr" anchorCtr="1">
              <a:spAutoFit/>
            </a:bodyPr>
            <a:lstStyle/>
            <a:p>
              <a:pPr algn="ctr" eaLnBrk="0" hangingPunct="0"/>
              <a:r>
                <a:rPr lang="eu-ES" sz="4400" b="1" i="1">
                  <a:latin typeface="Symbol" pitchFamily="18" charset="2"/>
                </a:rPr>
                <a:t></a:t>
              </a:r>
              <a:endParaRPr lang="eu-ES">
                <a:latin typeface="Symbol" pitchFamily="18" charset="2"/>
              </a:endParaRPr>
            </a:p>
          </p:txBody>
        </p:sp>
        <p:sp>
          <p:nvSpPr>
            <p:cNvPr id="1088523" name="Text Box 57"/>
            <p:cNvSpPr txBox="1">
              <a:spLocks noChangeArrowheads="1"/>
            </p:cNvSpPr>
            <p:nvPr/>
          </p:nvSpPr>
          <p:spPr bwMode="auto">
            <a:xfrm flipH="1">
              <a:off x="2645" y="2715"/>
              <a:ext cx="241" cy="384"/>
            </a:xfrm>
            <a:prstGeom prst="rect">
              <a:avLst/>
            </a:prstGeom>
            <a:noFill/>
            <a:ln w="57150">
              <a:noFill/>
              <a:miter lim="800000"/>
              <a:headEnd/>
              <a:tailEnd/>
            </a:ln>
          </p:spPr>
          <p:txBody>
            <a:bodyPr lIns="0" tIns="0" rIns="0" bIns="0" anchor="ctr" anchorCtr="1">
              <a:spAutoFit/>
            </a:bodyPr>
            <a:lstStyle/>
            <a:p>
              <a:pPr algn="ctr" eaLnBrk="0" hangingPunct="0"/>
              <a:r>
                <a:rPr lang="eu-ES" sz="4000" b="1" i="1"/>
                <a:t>r</a:t>
              </a:r>
            </a:p>
          </p:txBody>
        </p:sp>
        <p:sp>
          <p:nvSpPr>
            <p:cNvPr id="1088524" name="Freeform 58"/>
            <p:cNvSpPr>
              <a:spLocks/>
            </p:cNvSpPr>
            <p:nvPr/>
          </p:nvSpPr>
          <p:spPr bwMode="auto">
            <a:xfrm rot="10800000" flipH="1">
              <a:off x="2470" y="2522"/>
              <a:ext cx="678" cy="248"/>
            </a:xfrm>
            <a:custGeom>
              <a:avLst/>
              <a:gdLst>
                <a:gd name="T0" fmla="*/ 0 w 1280"/>
                <a:gd name="T1" fmla="*/ 71 h 472"/>
                <a:gd name="T2" fmla="*/ 51 w 1280"/>
                <a:gd name="T3" fmla="*/ 71 h 472"/>
                <a:gd name="T4" fmla="*/ 87 w 1280"/>
                <a:gd name="T5" fmla="*/ 0 h 472"/>
                <a:gd name="T6" fmla="*/ 128 w 1280"/>
                <a:gd name="T7" fmla="*/ 130 h 472"/>
                <a:gd name="T8" fmla="*/ 173 w 1280"/>
                <a:gd name="T9" fmla="*/ 4 h 472"/>
                <a:gd name="T10" fmla="*/ 216 w 1280"/>
                <a:gd name="T11" fmla="*/ 130 h 472"/>
                <a:gd name="T12" fmla="*/ 240 w 1280"/>
                <a:gd name="T13" fmla="*/ 68 h 472"/>
                <a:gd name="T14" fmla="*/ 359 w 1280"/>
                <a:gd name="T15" fmla="*/ 71 h 472"/>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472"/>
                <a:gd name="T26" fmla="*/ 1280 w 1280"/>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472">
                  <a:moveTo>
                    <a:pt x="0" y="256"/>
                  </a:moveTo>
                  <a:lnTo>
                    <a:pt x="184" y="256"/>
                  </a:lnTo>
                  <a:lnTo>
                    <a:pt x="312" y="0"/>
                  </a:lnTo>
                  <a:lnTo>
                    <a:pt x="456" y="472"/>
                  </a:lnTo>
                  <a:lnTo>
                    <a:pt x="616" y="16"/>
                  </a:lnTo>
                  <a:lnTo>
                    <a:pt x="768" y="472"/>
                  </a:lnTo>
                  <a:lnTo>
                    <a:pt x="856" y="248"/>
                  </a:lnTo>
                  <a:lnTo>
                    <a:pt x="1280" y="256"/>
                  </a:lnTo>
                </a:path>
              </a:pathLst>
            </a:custGeom>
            <a:noFill/>
            <a:ln w="57150" cmpd="sng">
              <a:solidFill>
                <a:schemeClr val="tx1"/>
              </a:solidFill>
              <a:round/>
              <a:headEnd/>
              <a:tailEnd/>
            </a:ln>
          </p:spPr>
          <p:txBody>
            <a:bodyPr wrap="none" anchor="ct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343" presetClass="entr" presetSubtype="61817544" fill="hold" grpId="0" nodeType="clickEffect">
                                  <p:stCondLst>
                                    <p:cond delay="0"/>
                                  </p:stCondLst>
                                  <p:iterate type="wd">
                                    <p:tmAbs val="300"/>
                                  </p:iterate>
                                  <p:childTnLst>
                                    <p:set>
                                      <p:cBhvr>
                                        <p:cTn id="6" dur="1" fill="hold">
                                          <p:stCondLst>
                                            <p:cond delay="299"/>
                                          </p:stCondLst>
                                        </p:cTn>
                                        <p:tgtEl>
                                          <p:spTgt spid="1679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nodeType="clickEffect">
                                  <p:stCondLst>
                                    <p:cond delay="0"/>
                                  </p:stCondLst>
                                  <p:childTnLst>
                                    <p:set>
                                      <p:cBhvr>
                                        <p:cTn id="10" dur="1" fill="hold">
                                          <p:stCondLst>
                                            <p:cond delay="0"/>
                                          </p:stCondLst>
                                        </p:cTn>
                                        <p:tgtEl>
                                          <p:spTgt spid="167981"/>
                                        </p:tgtEl>
                                        <p:attrNameLst>
                                          <p:attrName>style.visibility</p:attrName>
                                        </p:attrNameLst>
                                      </p:cBhvr>
                                      <p:to>
                                        <p:strVal val="visible"/>
                                      </p:to>
                                    </p:set>
                                    <p:animEffect transition="in" filter="blinds(vertical)">
                                      <p:cBhvr>
                                        <p:cTn id="11" dur="500"/>
                                        <p:tgtEl>
                                          <p:spTgt spid="167981"/>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499"/>
                                          </p:stCondLst>
                                        </p:cTn>
                                        <p:tgtEl>
                                          <p:spTgt spid="167997"/>
                                        </p:tgtEl>
                                        <p:attrNameLst>
                                          <p:attrName>style.visibility</p:attrName>
                                        </p:attrNameLst>
                                      </p:cBhvr>
                                      <p:to>
                                        <p:strVal val="visible"/>
                                      </p:to>
                                    </p:set>
                                    <p:anim to="" calcmode="lin" valueType="num">
                                      <p:cBhvr>
                                        <p:cTn id="16" dur="1" fill="hold"/>
                                        <p:tgtEl>
                                          <p:spTgt spid="1679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58 Grupo"/>
          <p:cNvGrpSpPr/>
          <p:nvPr/>
        </p:nvGrpSpPr>
        <p:grpSpPr>
          <a:xfrm>
            <a:off x="433935" y="1345916"/>
            <a:ext cx="3232945" cy="3123079"/>
            <a:chOff x="433935" y="1345916"/>
            <a:chExt cx="3232945" cy="3123079"/>
          </a:xfrm>
        </p:grpSpPr>
        <p:grpSp>
          <p:nvGrpSpPr>
            <p:cNvPr id="46" name="45 Grupo"/>
            <p:cNvGrpSpPr/>
            <p:nvPr/>
          </p:nvGrpSpPr>
          <p:grpSpPr>
            <a:xfrm>
              <a:off x="433935" y="1345916"/>
              <a:ext cx="2207419" cy="3123079"/>
              <a:chOff x="433935" y="1339092"/>
              <a:chExt cx="2207419" cy="3123079"/>
            </a:xfrm>
          </p:grpSpPr>
          <p:pic>
            <p:nvPicPr>
              <p:cNvPr id="56407" name="Picture 76"/>
              <p:cNvPicPr>
                <a:picLocks noChangeAspect="1" noChangeArrowheads="1"/>
              </p:cNvPicPr>
              <p:nvPr/>
            </p:nvPicPr>
            <p:blipFill>
              <a:blip r:embed="rId4" cstate="print"/>
              <a:srcRect l="3543" t="1350" r="40158"/>
              <a:stretch>
                <a:fillRect/>
              </a:stretch>
            </p:blipFill>
            <p:spPr bwMode="auto">
              <a:xfrm>
                <a:off x="433935" y="1339092"/>
                <a:ext cx="2207419" cy="3123079"/>
              </a:xfrm>
              <a:prstGeom prst="rect">
                <a:avLst/>
              </a:prstGeom>
              <a:noFill/>
              <a:ln w="9525">
                <a:noFill/>
                <a:miter lim="800000"/>
                <a:headEnd/>
                <a:tailEnd/>
              </a:ln>
            </p:spPr>
          </p:pic>
          <p:sp>
            <p:nvSpPr>
              <p:cNvPr id="56408" name="Rectangle 77"/>
              <p:cNvSpPr>
                <a:spLocks noChangeArrowheads="1"/>
              </p:cNvSpPr>
              <p:nvPr/>
            </p:nvSpPr>
            <p:spPr bwMode="auto">
              <a:xfrm>
                <a:off x="1481464" y="2705901"/>
                <a:ext cx="158260" cy="168655"/>
              </a:xfrm>
              <a:prstGeom prst="rect">
                <a:avLst/>
              </a:prstGeom>
              <a:solidFill>
                <a:schemeClr val="bg1"/>
              </a:solidFill>
              <a:ln w="9525">
                <a:noFill/>
                <a:miter lim="800000"/>
                <a:headEnd/>
                <a:tailEnd/>
              </a:ln>
            </p:spPr>
            <p:txBody>
              <a:bodyPr wrap="none" anchor="ctr"/>
              <a:lstStyle/>
              <a:p>
                <a:pPr algn="ctr" eaLnBrk="0" hangingPunct="0"/>
                <a:endParaRPr lang="eu-ES"/>
              </a:p>
            </p:txBody>
          </p:sp>
          <p:sp>
            <p:nvSpPr>
              <p:cNvPr id="56409" name="Rectangle 78"/>
              <p:cNvSpPr>
                <a:spLocks noChangeArrowheads="1"/>
              </p:cNvSpPr>
              <p:nvPr/>
            </p:nvSpPr>
            <p:spPr bwMode="auto">
              <a:xfrm>
                <a:off x="1455939" y="3093147"/>
                <a:ext cx="158260" cy="168655"/>
              </a:xfrm>
              <a:prstGeom prst="rect">
                <a:avLst/>
              </a:prstGeom>
              <a:solidFill>
                <a:schemeClr val="bg1"/>
              </a:solidFill>
              <a:ln w="9525">
                <a:noFill/>
                <a:miter lim="800000"/>
                <a:headEnd/>
                <a:tailEnd/>
              </a:ln>
            </p:spPr>
            <p:txBody>
              <a:bodyPr wrap="none" anchor="ctr"/>
              <a:lstStyle/>
              <a:p>
                <a:pPr algn="ctr" eaLnBrk="0" hangingPunct="0"/>
                <a:endParaRPr lang="eu-ES"/>
              </a:p>
            </p:txBody>
          </p:sp>
          <p:sp>
            <p:nvSpPr>
              <p:cNvPr id="56410" name="Rectangle 79"/>
              <p:cNvSpPr>
                <a:spLocks noChangeArrowheads="1"/>
              </p:cNvSpPr>
              <p:nvPr/>
            </p:nvSpPr>
            <p:spPr bwMode="auto">
              <a:xfrm>
                <a:off x="1436539" y="2875498"/>
                <a:ext cx="618744" cy="217649"/>
              </a:xfrm>
              <a:prstGeom prst="rect">
                <a:avLst/>
              </a:prstGeom>
              <a:solidFill>
                <a:schemeClr val="bg1"/>
              </a:solidFill>
              <a:ln w="9525">
                <a:noFill/>
                <a:miter lim="800000"/>
                <a:headEnd/>
                <a:tailEnd/>
              </a:ln>
            </p:spPr>
            <p:txBody>
              <a:bodyPr wrap="none" anchor="ctr"/>
              <a:lstStyle/>
              <a:p>
                <a:pPr algn="ctr" eaLnBrk="0" hangingPunct="0"/>
                <a:endParaRPr lang="eu-ES"/>
              </a:p>
            </p:txBody>
          </p:sp>
          <p:grpSp>
            <p:nvGrpSpPr>
              <p:cNvPr id="8" name="Group 80"/>
              <p:cNvGrpSpPr>
                <a:grpSpLocks/>
              </p:cNvGrpSpPr>
              <p:nvPr/>
            </p:nvGrpSpPr>
            <p:grpSpPr bwMode="auto">
              <a:xfrm>
                <a:off x="1476359" y="2818966"/>
                <a:ext cx="502347" cy="449432"/>
                <a:chOff x="3164" y="1007"/>
                <a:chExt cx="492" cy="477"/>
              </a:xfrm>
            </p:grpSpPr>
            <p:sp>
              <p:nvSpPr>
                <p:cNvPr id="56412" name="Oval 81"/>
                <p:cNvSpPr>
                  <a:spLocks noChangeArrowheads="1"/>
                </p:cNvSpPr>
                <p:nvPr/>
              </p:nvSpPr>
              <p:spPr bwMode="auto">
                <a:xfrm flipV="1">
                  <a:off x="3164" y="1007"/>
                  <a:ext cx="492" cy="477"/>
                </a:xfrm>
                <a:prstGeom prst="ellipse">
                  <a:avLst/>
                </a:prstGeom>
                <a:solidFill>
                  <a:schemeClr val="bg1"/>
                </a:solidFill>
                <a:ln w="38100">
                  <a:solidFill>
                    <a:schemeClr val="tx1"/>
                  </a:solidFill>
                  <a:round/>
                  <a:headEnd/>
                  <a:tailEnd/>
                </a:ln>
              </p:spPr>
              <p:txBody>
                <a:bodyPr rot="10800000" wrap="none" anchor="ctr"/>
                <a:lstStyle/>
                <a:p>
                  <a:pPr algn="ctr" eaLnBrk="0" hangingPunct="0"/>
                  <a:endParaRPr lang="eu-ES" sz="1800"/>
                </a:p>
              </p:txBody>
            </p:sp>
            <p:grpSp>
              <p:nvGrpSpPr>
                <p:cNvPr id="9" name="Group 82"/>
                <p:cNvGrpSpPr>
                  <a:grpSpLocks/>
                </p:cNvGrpSpPr>
                <p:nvPr/>
              </p:nvGrpSpPr>
              <p:grpSpPr bwMode="auto">
                <a:xfrm>
                  <a:off x="3357" y="1055"/>
                  <a:ext cx="107" cy="127"/>
                  <a:chOff x="2739" y="509"/>
                  <a:chExt cx="217" cy="217"/>
                </a:xfrm>
              </p:grpSpPr>
              <p:sp>
                <p:nvSpPr>
                  <p:cNvPr id="56415" name="Line 83"/>
                  <p:cNvSpPr>
                    <a:spLocks noChangeShapeType="1"/>
                  </p:cNvSpPr>
                  <p:nvPr/>
                </p:nvSpPr>
                <p:spPr bwMode="auto">
                  <a:xfrm>
                    <a:off x="2847" y="509"/>
                    <a:ext cx="0" cy="217"/>
                  </a:xfrm>
                  <a:prstGeom prst="line">
                    <a:avLst/>
                  </a:prstGeom>
                  <a:noFill/>
                  <a:ln w="38100">
                    <a:solidFill>
                      <a:schemeClr val="tx1"/>
                    </a:solidFill>
                    <a:round/>
                    <a:headEnd/>
                    <a:tailEnd/>
                  </a:ln>
                </p:spPr>
                <p:txBody>
                  <a:bodyPr wrap="none" anchor="ctr"/>
                  <a:lstStyle/>
                  <a:p>
                    <a:endParaRPr lang="es-ES"/>
                  </a:p>
                </p:txBody>
              </p:sp>
              <p:sp>
                <p:nvSpPr>
                  <p:cNvPr id="56416" name="Line 84"/>
                  <p:cNvSpPr>
                    <a:spLocks noChangeShapeType="1"/>
                  </p:cNvSpPr>
                  <p:nvPr/>
                </p:nvSpPr>
                <p:spPr bwMode="auto">
                  <a:xfrm rot="-5400000">
                    <a:off x="2848" y="509"/>
                    <a:ext cx="0" cy="217"/>
                  </a:xfrm>
                  <a:prstGeom prst="line">
                    <a:avLst/>
                  </a:prstGeom>
                  <a:noFill/>
                  <a:ln w="38100">
                    <a:solidFill>
                      <a:schemeClr val="tx1"/>
                    </a:solidFill>
                    <a:round/>
                    <a:headEnd/>
                    <a:tailEnd/>
                  </a:ln>
                </p:spPr>
                <p:txBody>
                  <a:bodyPr wrap="none" anchor="ctr"/>
                  <a:lstStyle/>
                  <a:p>
                    <a:endParaRPr lang="es-ES"/>
                  </a:p>
                </p:txBody>
              </p:sp>
            </p:grpSp>
            <p:sp>
              <p:nvSpPr>
                <p:cNvPr id="56414" name="Line 85"/>
                <p:cNvSpPr>
                  <a:spLocks noChangeShapeType="1"/>
                </p:cNvSpPr>
                <p:nvPr/>
              </p:nvSpPr>
              <p:spPr bwMode="auto">
                <a:xfrm rot="-5400000">
                  <a:off x="3410" y="1294"/>
                  <a:ext cx="0" cy="107"/>
                </a:xfrm>
                <a:prstGeom prst="line">
                  <a:avLst/>
                </a:prstGeom>
                <a:noFill/>
                <a:ln w="38100">
                  <a:solidFill>
                    <a:schemeClr val="tx1"/>
                  </a:solidFill>
                  <a:round/>
                  <a:headEnd/>
                  <a:tailEnd/>
                </a:ln>
              </p:spPr>
              <p:txBody>
                <a:bodyPr wrap="none" anchor="ctr"/>
                <a:lstStyle/>
                <a:p>
                  <a:endParaRPr lang="es-ES"/>
                </a:p>
              </p:txBody>
            </p:sp>
          </p:grpSp>
        </p:grpSp>
        <p:sp>
          <p:nvSpPr>
            <p:cNvPr id="56405" name="Line 86"/>
            <p:cNvSpPr>
              <a:spLocks noChangeShapeType="1"/>
            </p:cNvSpPr>
            <p:nvPr/>
          </p:nvSpPr>
          <p:spPr bwMode="auto">
            <a:xfrm flipV="1">
              <a:off x="2582617" y="1732971"/>
              <a:ext cx="1069976" cy="4763"/>
            </a:xfrm>
            <a:prstGeom prst="line">
              <a:avLst/>
            </a:prstGeom>
            <a:noFill/>
            <a:ln w="38100">
              <a:solidFill>
                <a:schemeClr val="tx1"/>
              </a:solidFill>
              <a:round/>
              <a:headEnd/>
              <a:tailEnd/>
            </a:ln>
          </p:spPr>
          <p:txBody>
            <a:bodyPr wrap="none" anchor="ctr"/>
            <a:lstStyle/>
            <a:p>
              <a:endParaRPr lang="es-ES"/>
            </a:p>
          </p:txBody>
        </p:sp>
        <p:sp>
          <p:nvSpPr>
            <p:cNvPr id="56406" name="Line 87"/>
            <p:cNvSpPr>
              <a:spLocks noChangeShapeType="1"/>
            </p:cNvSpPr>
            <p:nvPr/>
          </p:nvSpPr>
          <p:spPr bwMode="auto">
            <a:xfrm flipV="1">
              <a:off x="2596904" y="3473054"/>
              <a:ext cx="1069976" cy="4763"/>
            </a:xfrm>
            <a:prstGeom prst="line">
              <a:avLst/>
            </a:prstGeom>
            <a:noFill/>
            <a:ln w="38100">
              <a:solidFill>
                <a:schemeClr val="tx1"/>
              </a:solidFill>
              <a:round/>
              <a:headEnd/>
              <a:tailEnd/>
            </a:ln>
          </p:spPr>
          <p:txBody>
            <a:bodyPr wrap="none" anchor="ctr"/>
            <a:lstStyle/>
            <a:p>
              <a:endParaRPr lang="es-ES"/>
            </a:p>
          </p:txBody>
        </p:sp>
      </p:grpSp>
      <p:sp>
        <p:nvSpPr>
          <p:cNvPr id="56327" name="Text Box 7"/>
          <p:cNvSpPr txBox="1">
            <a:spLocks noChangeArrowheads="1"/>
          </p:cNvSpPr>
          <p:nvPr/>
        </p:nvSpPr>
        <p:spPr bwMode="auto">
          <a:xfrm>
            <a:off x="447675" y="541338"/>
            <a:ext cx="3081338" cy="457200"/>
          </a:xfrm>
          <a:prstGeom prst="rect">
            <a:avLst/>
          </a:prstGeom>
          <a:noFill/>
          <a:ln w="9525">
            <a:noFill/>
            <a:miter lim="800000"/>
            <a:headEnd/>
            <a:tailEnd/>
          </a:ln>
        </p:spPr>
        <p:txBody>
          <a:bodyPr wrap="none">
            <a:spAutoFit/>
          </a:bodyPr>
          <a:lstStyle/>
          <a:p>
            <a:pPr eaLnBrk="0" hangingPunct="0"/>
            <a:r>
              <a:rPr lang="es-ES_tradnl" sz="2400" b="1">
                <a:latin typeface="Times" pitchFamily="18" charset="0"/>
              </a:rPr>
              <a:t>KARGA-PROZESUA</a:t>
            </a:r>
            <a:endParaRPr lang="es-ES_tradnl" sz="1800">
              <a:latin typeface="Times" pitchFamily="18" charset="0"/>
            </a:endParaRPr>
          </a:p>
        </p:txBody>
      </p:sp>
      <p:graphicFrame>
        <p:nvGraphicFramePr>
          <p:cNvPr id="56358" name="Object 38"/>
          <p:cNvGraphicFramePr>
            <a:graphicFrameLocks noChangeAspect="1"/>
          </p:cNvGraphicFramePr>
          <p:nvPr/>
        </p:nvGraphicFramePr>
        <p:xfrm>
          <a:off x="2809236" y="1637352"/>
          <a:ext cx="658812" cy="685800"/>
        </p:xfrm>
        <a:graphic>
          <a:graphicData uri="http://schemas.openxmlformats.org/presentationml/2006/ole">
            <mc:AlternateContent xmlns:mc="http://schemas.openxmlformats.org/markup-compatibility/2006">
              <mc:Choice xmlns:v="urn:schemas-microsoft-com:vml" Requires="v">
                <p:oleObj spid="_x0000_s2336074" name="Ecuación" r:id="rId5" imgW="203112" imgH="228501" progId="Equation.3">
                  <p:embed/>
                </p:oleObj>
              </mc:Choice>
              <mc:Fallback>
                <p:oleObj name="Ecuación" r:id="rId5" imgW="203112" imgH="228501" progId="Equation.3">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236" y="1637352"/>
                        <a:ext cx="658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59" name="Line 39"/>
          <p:cNvSpPr>
            <a:spLocks noChangeShapeType="1"/>
          </p:cNvSpPr>
          <p:nvPr/>
        </p:nvSpPr>
        <p:spPr bwMode="auto">
          <a:xfrm flipH="1">
            <a:off x="2919413" y="1746250"/>
            <a:ext cx="468312" cy="0"/>
          </a:xfrm>
          <a:prstGeom prst="line">
            <a:avLst/>
          </a:prstGeom>
          <a:noFill/>
          <a:ln w="28575">
            <a:solidFill>
              <a:schemeClr val="tx1"/>
            </a:solidFill>
            <a:round/>
            <a:headEnd/>
            <a:tailEnd type="arrow" w="med" len="med"/>
          </a:ln>
        </p:spPr>
        <p:txBody>
          <a:bodyPr wrap="none" anchor="ctr"/>
          <a:lstStyle/>
          <a:p>
            <a:endParaRPr lang="es-ES"/>
          </a:p>
        </p:txBody>
      </p:sp>
      <p:sp>
        <p:nvSpPr>
          <p:cNvPr id="56360" name="Line 40"/>
          <p:cNvSpPr>
            <a:spLocks noChangeShapeType="1"/>
          </p:cNvSpPr>
          <p:nvPr/>
        </p:nvSpPr>
        <p:spPr bwMode="auto">
          <a:xfrm rot="10800000" flipH="1">
            <a:off x="2659063" y="3486150"/>
            <a:ext cx="466725" cy="0"/>
          </a:xfrm>
          <a:prstGeom prst="line">
            <a:avLst/>
          </a:prstGeom>
          <a:noFill/>
          <a:ln w="28575">
            <a:solidFill>
              <a:schemeClr val="tx1"/>
            </a:solidFill>
            <a:round/>
            <a:headEnd/>
            <a:tailEnd type="arrow" w="med" len="med"/>
          </a:ln>
        </p:spPr>
        <p:txBody>
          <a:bodyPr wrap="none" anchor="ctr"/>
          <a:lstStyle/>
          <a:p>
            <a:endParaRPr lang="es-ES"/>
          </a:p>
        </p:txBody>
      </p:sp>
      <p:graphicFrame>
        <p:nvGraphicFramePr>
          <p:cNvPr id="56361" name="Object 41"/>
          <p:cNvGraphicFramePr>
            <a:graphicFrameLocks noChangeAspect="1"/>
          </p:cNvGraphicFramePr>
          <p:nvPr/>
        </p:nvGraphicFramePr>
        <p:xfrm>
          <a:off x="2741613" y="3484540"/>
          <a:ext cx="661987" cy="688975"/>
        </p:xfrm>
        <a:graphic>
          <a:graphicData uri="http://schemas.openxmlformats.org/presentationml/2006/ole">
            <mc:AlternateContent xmlns:mc="http://schemas.openxmlformats.org/markup-compatibility/2006">
              <mc:Choice xmlns:v="urn:schemas-microsoft-com:vml" Requires="v">
                <p:oleObj spid="_x0000_s2336075" name="Ecuación" r:id="rId7" imgW="203112" imgH="228501" progId="Equation.3">
                  <p:embed/>
                </p:oleObj>
              </mc:Choice>
              <mc:Fallback>
                <p:oleObj name="Ecuación" r:id="rId7" imgW="203112" imgH="228501" progId="Equation.3">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613" y="3484540"/>
                        <a:ext cx="6619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82" name="Object 62"/>
          <p:cNvGraphicFramePr>
            <a:graphicFrameLocks noChangeAspect="1"/>
          </p:cNvGraphicFramePr>
          <p:nvPr/>
        </p:nvGraphicFramePr>
        <p:xfrm>
          <a:off x="174490" y="4984750"/>
          <a:ext cx="4329113" cy="798513"/>
        </p:xfrm>
        <a:graphic>
          <a:graphicData uri="http://schemas.openxmlformats.org/presentationml/2006/ole">
            <mc:AlternateContent xmlns:mc="http://schemas.openxmlformats.org/markup-compatibility/2006">
              <mc:Choice xmlns:v="urn:schemas-microsoft-com:vml" Requires="v">
                <p:oleObj spid="_x0000_s2336076" name="Ecuación" r:id="rId9" imgW="1332921" imgH="266584" progId="Equation.3">
                  <p:embed/>
                </p:oleObj>
              </mc:Choice>
              <mc:Fallback>
                <p:oleObj name="Ecuación" r:id="rId9" imgW="1332921" imgH="266584" progId="Equation.3">
                  <p:embed/>
                  <p:pic>
                    <p:nvPicPr>
                      <p:cNvPr id="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490" y="4984750"/>
                        <a:ext cx="43291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55" name="Text Box 35"/>
          <p:cNvSpPr txBox="1">
            <a:spLocks noChangeArrowheads="1"/>
          </p:cNvSpPr>
          <p:nvPr/>
        </p:nvSpPr>
        <p:spPr bwMode="auto">
          <a:xfrm>
            <a:off x="5214938" y="541338"/>
            <a:ext cx="3673475" cy="457200"/>
          </a:xfrm>
          <a:prstGeom prst="rect">
            <a:avLst/>
          </a:prstGeom>
          <a:noFill/>
          <a:ln w="9525">
            <a:noFill/>
            <a:miter lim="800000"/>
            <a:headEnd/>
            <a:tailEnd/>
          </a:ln>
        </p:spPr>
        <p:txBody>
          <a:bodyPr wrap="none">
            <a:spAutoFit/>
          </a:bodyPr>
          <a:lstStyle/>
          <a:p>
            <a:pPr eaLnBrk="0" hangingPunct="0"/>
            <a:r>
              <a:rPr lang="es-ES_tradnl" sz="2400" b="1">
                <a:latin typeface="Times" pitchFamily="18" charset="0"/>
              </a:rPr>
              <a:t>DESKARGA-PROZESUA</a:t>
            </a:r>
          </a:p>
        </p:txBody>
      </p:sp>
      <p:graphicFrame>
        <p:nvGraphicFramePr>
          <p:cNvPr id="56377" name="Object 57"/>
          <p:cNvGraphicFramePr>
            <a:graphicFrameLocks noChangeAspect="1"/>
          </p:cNvGraphicFramePr>
          <p:nvPr/>
        </p:nvGraphicFramePr>
        <p:xfrm>
          <a:off x="7645400" y="1704975"/>
          <a:ext cx="701675" cy="685800"/>
        </p:xfrm>
        <a:graphic>
          <a:graphicData uri="http://schemas.openxmlformats.org/presentationml/2006/ole">
            <mc:AlternateContent xmlns:mc="http://schemas.openxmlformats.org/markup-compatibility/2006">
              <mc:Choice xmlns:v="urn:schemas-microsoft-com:vml" Requires="v">
                <p:oleObj spid="_x0000_s2336077" name="Ecuación" r:id="rId11" imgW="215806" imgH="228501" progId="Equation.3">
                  <p:embed/>
                </p:oleObj>
              </mc:Choice>
              <mc:Fallback>
                <p:oleObj name="Ecuación" r:id="rId11" imgW="215806" imgH="228501" progId="Equation.3">
                  <p:embed/>
                  <p:pic>
                    <p:nvPicPr>
                      <p:cNvPr id="0"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5400" y="1704975"/>
                        <a:ext cx="7016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78" name="Line 58"/>
          <p:cNvSpPr>
            <a:spLocks noChangeShapeType="1"/>
          </p:cNvSpPr>
          <p:nvPr/>
        </p:nvSpPr>
        <p:spPr bwMode="auto">
          <a:xfrm rot="10800000" flipH="1">
            <a:off x="7724775" y="1746250"/>
            <a:ext cx="468313" cy="0"/>
          </a:xfrm>
          <a:prstGeom prst="line">
            <a:avLst/>
          </a:prstGeom>
          <a:noFill/>
          <a:ln w="28575">
            <a:solidFill>
              <a:schemeClr val="tx1"/>
            </a:solidFill>
            <a:round/>
            <a:headEnd/>
            <a:tailEnd type="arrow" w="med" len="med"/>
          </a:ln>
        </p:spPr>
        <p:txBody>
          <a:bodyPr wrap="none" anchor="ctr"/>
          <a:lstStyle/>
          <a:p>
            <a:endParaRPr lang="es-ES"/>
          </a:p>
        </p:txBody>
      </p:sp>
      <p:sp>
        <p:nvSpPr>
          <p:cNvPr id="56379" name="Line 59"/>
          <p:cNvSpPr>
            <a:spLocks noChangeShapeType="1"/>
          </p:cNvSpPr>
          <p:nvPr/>
        </p:nvSpPr>
        <p:spPr bwMode="auto">
          <a:xfrm flipH="1">
            <a:off x="7637463" y="3486150"/>
            <a:ext cx="468312" cy="0"/>
          </a:xfrm>
          <a:prstGeom prst="line">
            <a:avLst/>
          </a:prstGeom>
          <a:noFill/>
          <a:ln w="28575">
            <a:solidFill>
              <a:schemeClr val="tx1"/>
            </a:solidFill>
            <a:round/>
            <a:headEnd/>
            <a:tailEnd type="arrow" w="med" len="med"/>
          </a:ln>
        </p:spPr>
        <p:txBody>
          <a:bodyPr wrap="none" anchor="ctr"/>
          <a:lstStyle/>
          <a:p>
            <a:endParaRPr lang="es-ES"/>
          </a:p>
        </p:txBody>
      </p:sp>
      <p:graphicFrame>
        <p:nvGraphicFramePr>
          <p:cNvPr id="56380" name="Object 60"/>
          <p:cNvGraphicFramePr>
            <a:graphicFrameLocks noChangeAspect="1"/>
          </p:cNvGraphicFramePr>
          <p:nvPr/>
        </p:nvGraphicFramePr>
        <p:xfrm>
          <a:off x="7642225" y="3498850"/>
          <a:ext cx="701675" cy="685800"/>
        </p:xfrm>
        <a:graphic>
          <a:graphicData uri="http://schemas.openxmlformats.org/presentationml/2006/ole">
            <mc:AlternateContent xmlns:mc="http://schemas.openxmlformats.org/markup-compatibility/2006">
              <mc:Choice xmlns:v="urn:schemas-microsoft-com:vml" Requires="v">
                <p:oleObj spid="_x0000_s2336078" name="Ecuación" r:id="rId13" imgW="215806" imgH="228501" progId="Equation.3">
                  <p:embed/>
                </p:oleObj>
              </mc:Choice>
              <mc:Fallback>
                <p:oleObj name="Ecuación" r:id="rId13" imgW="215806" imgH="228501" progId="Equation.3">
                  <p:embed/>
                  <p:pic>
                    <p:nvPicPr>
                      <p:cNvPr id="0"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42225" y="3498850"/>
                        <a:ext cx="7016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83" name="Object 63"/>
          <p:cNvGraphicFramePr>
            <a:graphicFrameLocks noChangeAspect="1"/>
          </p:cNvGraphicFramePr>
          <p:nvPr/>
        </p:nvGraphicFramePr>
        <p:xfrm>
          <a:off x="5227458" y="4983163"/>
          <a:ext cx="4408487" cy="798512"/>
        </p:xfrm>
        <a:graphic>
          <a:graphicData uri="http://schemas.openxmlformats.org/presentationml/2006/ole">
            <mc:AlternateContent xmlns:mc="http://schemas.openxmlformats.org/markup-compatibility/2006">
              <mc:Choice xmlns:v="urn:schemas-microsoft-com:vml" Requires="v">
                <p:oleObj spid="_x0000_s2336079" name="Ecuación" r:id="rId15" imgW="1358310" imgH="266584" progId="Equation.3">
                  <p:embed/>
                </p:oleObj>
              </mc:Choice>
              <mc:Fallback>
                <p:oleObj name="Ecuación" r:id="rId15" imgW="1358310" imgH="266584" progId="Equation.3">
                  <p:embed/>
                  <p:pic>
                    <p:nvPicPr>
                      <p:cNvPr id="0" name="Picture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7458" y="4983163"/>
                        <a:ext cx="4408487"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90" name="AutoShape 70"/>
          <p:cNvSpPr>
            <a:spLocks noChangeArrowheads="1"/>
          </p:cNvSpPr>
          <p:nvPr/>
        </p:nvSpPr>
        <p:spPr bwMode="auto">
          <a:xfrm>
            <a:off x="7603508" y="2181887"/>
            <a:ext cx="1001713" cy="857250"/>
          </a:xfrm>
          <a:custGeom>
            <a:avLst/>
            <a:gdLst>
              <a:gd name="T0" fmla="*/ 1615785487 w 21600"/>
              <a:gd name="T1" fmla="*/ 0 h 21600"/>
              <a:gd name="T2" fmla="*/ 0 w 21600"/>
              <a:gd name="T3" fmla="*/ 675125723 h 21600"/>
              <a:gd name="T4" fmla="*/ 1615785487 w 21600"/>
              <a:gd name="T5" fmla="*/ 1350251447 h 21600"/>
              <a:gd name="T6" fmla="*/ 2147483647 w 21600"/>
              <a:gd name="T7" fmla="*/ 67512572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49626"/>
          </a:solidFill>
          <a:ln w="57150" algn="ctr">
            <a:noFill/>
            <a:miter lim="800000"/>
            <a:headEnd/>
            <a:tailEnd/>
          </a:ln>
        </p:spPr>
        <p:txBody>
          <a:bodyPr wrap="none" anchor="ctr"/>
          <a:lstStyle/>
          <a:p>
            <a:endParaRPr lang="es-ES"/>
          </a:p>
        </p:txBody>
      </p:sp>
      <p:sp>
        <p:nvSpPr>
          <p:cNvPr id="56391" name="AutoShape 71"/>
          <p:cNvSpPr>
            <a:spLocks noChangeArrowheads="1"/>
          </p:cNvSpPr>
          <p:nvPr/>
        </p:nvSpPr>
        <p:spPr bwMode="auto">
          <a:xfrm rot="10800000">
            <a:off x="2609850" y="2160588"/>
            <a:ext cx="1001713" cy="857250"/>
          </a:xfrm>
          <a:custGeom>
            <a:avLst/>
            <a:gdLst>
              <a:gd name="T0" fmla="*/ 1615785487 w 21600"/>
              <a:gd name="T1" fmla="*/ 0 h 21600"/>
              <a:gd name="T2" fmla="*/ 0 w 21600"/>
              <a:gd name="T3" fmla="*/ 675125723 h 21600"/>
              <a:gd name="T4" fmla="*/ 1615785487 w 21600"/>
              <a:gd name="T5" fmla="*/ 1350251447 h 21600"/>
              <a:gd name="T6" fmla="*/ 2147483647 w 21600"/>
              <a:gd name="T7" fmla="*/ 67512572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49626"/>
          </a:solidFill>
          <a:ln w="57150" algn="ctr">
            <a:noFill/>
            <a:miter lim="800000"/>
            <a:headEnd/>
            <a:tailEnd/>
          </a:ln>
        </p:spPr>
        <p:txBody>
          <a:bodyPr wrap="none" anchor="ctr"/>
          <a:lstStyle/>
          <a:p>
            <a:endParaRPr lang="es-ES"/>
          </a:p>
        </p:txBody>
      </p:sp>
      <p:graphicFrame>
        <p:nvGraphicFramePr>
          <p:cNvPr id="56392" name="Object 72"/>
          <p:cNvGraphicFramePr>
            <a:graphicFrameLocks noChangeAspect="1"/>
          </p:cNvGraphicFramePr>
          <p:nvPr/>
        </p:nvGraphicFramePr>
        <p:xfrm>
          <a:off x="8583899" y="2209800"/>
          <a:ext cx="1443037" cy="800100"/>
        </p:xfrm>
        <a:graphic>
          <a:graphicData uri="http://schemas.openxmlformats.org/presentationml/2006/ole">
            <mc:AlternateContent xmlns:mc="http://schemas.openxmlformats.org/markup-compatibility/2006">
              <mc:Choice xmlns:v="urn:schemas-microsoft-com:vml" Requires="v">
                <p:oleObj spid="_x0000_s2336080" name="Ecuación" r:id="rId17" imgW="444114" imgH="266469" progId="Equation.3">
                  <p:embed/>
                </p:oleObj>
              </mc:Choice>
              <mc:Fallback>
                <p:oleObj name="Ecuación" r:id="rId17" imgW="444114" imgH="266469" progId="Equation.3">
                  <p:embed/>
                  <p:pic>
                    <p:nvPicPr>
                      <p:cNvPr id="0" name="Picture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83899" y="2209800"/>
                        <a:ext cx="144303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93" name="Object 73"/>
          <p:cNvGraphicFramePr>
            <a:graphicFrameLocks noChangeAspect="1"/>
          </p:cNvGraphicFramePr>
          <p:nvPr/>
        </p:nvGraphicFramePr>
        <p:xfrm>
          <a:off x="3603272" y="2231672"/>
          <a:ext cx="1400175" cy="800100"/>
        </p:xfrm>
        <a:graphic>
          <a:graphicData uri="http://schemas.openxmlformats.org/presentationml/2006/ole">
            <mc:AlternateContent xmlns:mc="http://schemas.openxmlformats.org/markup-compatibility/2006">
              <mc:Choice xmlns:v="urn:schemas-microsoft-com:vml" Requires="v">
                <p:oleObj spid="_x0000_s2336081" name="Ecuación" r:id="rId19" imgW="431425" imgH="266469" progId="Equation.3">
                  <p:embed/>
                </p:oleObj>
              </mc:Choice>
              <mc:Fallback>
                <p:oleObj name="Ecuación" r:id="rId19" imgW="431425" imgH="266469" progId="Equation.3">
                  <p:embed/>
                  <p:pic>
                    <p:nvPicPr>
                      <p:cNvPr id="0" name="Picture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03272" y="2231672"/>
                        <a:ext cx="14001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8" name="57 Grupo"/>
          <p:cNvGrpSpPr/>
          <p:nvPr/>
        </p:nvGrpSpPr>
        <p:grpSpPr>
          <a:xfrm>
            <a:off x="5348340" y="1347215"/>
            <a:ext cx="3244798" cy="3123079"/>
            <a:chOff x="5348340" y="1347215"/>
            <a:chExt cx="3244798" cy="3123079"/>
          </a:xfrm>
        </p:grpSpPr>
        <p:sp>
          <p:nvSpPr>
            <p:cNvPr id="56418" name="Line 55"/>
            <p:cNvSpPr>
              <a:spLocks noChangeShapeType="1"/>
            </p:cNvSpPr>
            <p:nvPr/>
          </p:nvSpPr>
          <p:spPr bwMode="auto">
            <a:xfrm flipV="1">
              <a:off x="7508876" y="1743076"/>
              <a:ext cx="1069975" cy="4763"/>
            </a:xfrm>
            <a:prstGeom prst="line">
              <a:avLst/>
            </a:prstGeom>
            <a:noFill/>
            <a:ln w="38100">
              <a:solidFill>
                <a:schemeClr val="tx1"/>
              </a:solidFill>
              <a:round/>
              <a:headEnd/>
              <a:tailEnd/>
            </a:ln>
          </p:spPr>
          <p:txBody>
            <a:bodyPr wrap="none" anchor="ctr"/>
            <a:lstStyle/>
            <a:p>
              <a:endParaRPr lang="es-ES"/>
            </a:p>
          </p:txBody>
        </p:sp>
        <p:sp>
          <p:nvSpPr>
            <p:cNvPr id="56419" name="Line 56"/>
            <p:cNvSpPr>
              <a:spLocks noChangeShapeType="1"/>
            </p:cNvSpPr>
            <p:nvPr/>
          </p:nvSpPr>
          <p:spPr bwMode="auto">
            <a:xfrm flipV="1">
              <a:off x="7523163" y="3482976"/>
              <a:ext cx="1069975" cy="4763"/>
            </a:xfrm>
            <a:prstGeom prst="line">
              <a:avLst/>
            </a:prstGeom>
            <a:noFill/>
            <a:ln w="38100">
              <a:solidFill>
                <a:schemeClr val="tx1"/>
              </a:solidFill>
              <a:round/>
              <a:headEnd/>
              <a:tailEnd/>
            </a:ln>
          </p:spPr>
          <p:txBody>
            <a:bodyPr wrap="none" anchor="ctr"/>
            <a:lstStyle/>
            <a:p>
              <a:endParaRPr lang="es-ES"/>
            </a:p>
          </p:txBody>
        </p:sp>
        <p:grpSp>
          <p:nvGrpSpPr>
            <p:cNvPr id="47" name="46 Grupo"/>
            <p:cNvGrpSpPr/>
            <p:nvPr/>
          </p:nvGrpSpPr>
          <p:grpSpPr>
            <a:xfrm>
              <a:off x="5348340" y="1347215"/>
              <a:ext cx="2207419" cy="3123079"/>
              <a:chOff x="433935" y="1339092"/>
              <a:chExt cx="2207419" cy="3123079"/>
            </a:xfrm>
          </p:grpSpPr>
          <p:pic>
            <p:nvPicPr>
              <p:cNvPr id="48" name="Picture 76"/>
              <p:cNvPicPr>
                <a:picLocks noChangeAspect="1" noChangeArrowheads="1"/>
              </p:cNvPicPr>
              <p:nvPr/>
            </p:nvPicPr>
            <p:blipFill>
              <a:blip r:embed="rId4" cstate="print"/>
              <a:srcRect l="3543" t="1350" r="40158"/>
              <a:stretch>
                <a:fillRect/>
              </a:stretch>
            </p:blipFill>
            <p:spPr bwMode="auto">
              <a:xfrm>
                <a:off x="433935" y="1339092"/>
                <a:ext cx="2207419" cy="3123079"/>
              </a:xfrm>
              <a:prstGeom prst="rect">
                <a:avLst/>
              </a:prstGeom>
              <a:noFill/>
              <a:ln w="9525">
                <a:noFill/>
                <a:miter lim="800000"/>
                <a:headEnd/>
                <a:tailEnd/>
              </a:ln>
            </p:spPr>
          </p:pic>
          <p:sp>
            <p:nvSpPr>
              <p:cNvPr id="49" name="Rectangle 77"/>
              <p:cNvSpPr>
                <a:spLocks noChangeArrowheads="1"/>
              </p:cNvSpPr>
              <p:nvPr/>
            </p:nvSpPr>
            <p:spPr bwMode="auto">
              <a:xfrm>
                <a:off x="1481464" y="2705901"/>
                <a:ext cx="158260" cy="168655"/>
              </a:xfrm>
              <a:prstGeom prst="rect">
                <a:avLst/>
              </a:prstGeom>
              <a:solidFill>
                <a:schemeClr val="bg1"/>
              </a:solidFill>
              <a:ln w="9525">
                <a:noFill/>
                <a:miter lim="800000"/>
                <a:headEnd/>
                <a:tailEnd/>
              </a:ln>
            </p:spPr>
            <p:txBody>
              <a:bodyPr wrap="none" anchor="ctr"/>
              <a:lstStyle/>
              <a:p>
                <a:pPr algn="ctr" eaLnBrk="0" hangingPunct="0"/>
                <a:endParaRPr lang="eu-ES"/>
              </a:p>
            </p:txBody>
          </p:sp>
          <p:sp>
            <p:nvSpPr>
              <p:cNvPr id="50" name="Rectangle 78"/>
              <p:cNvSpPr>
                <a:spLocks noChangeArrowheads="1"/>
              </p:cNvSpPr>
              <p:nvPr/>
            </p:nvSpPr>
            <p:spPr bwMode="auto">
              <a:xfrm>
                <a:off x="1455939" y="3093147"/>
                <a:ext cx="158260" cy="168655"/>
              </a:xfrm>
              <a:prstGeom prst="rect">
                <a:avLst/>
              </a:prstGeom>
              <a:solidFill>
                <a:schemeClr val="bg1"/>
              </a:solidFill>
              <a:ln w="9525">
                <a:noFill/>
                <a:miter lim="800000"/>
                <a:headEnd/>
                <a:tailEnd/>
              </a:ln>
            </p:spPr>
            <p:txBody>
              <a:bodyPr wrap="none" anchor="ctr"/>
              <a:lstStyle/>
              <a:p>
                <a:pPr algn="ctr" eaLnBrk="0" hangingPunct="0"/>
                <a:endParaRPr lang="eu-ES"/>
              </a:p>
            </p:txBody>
          </p:sp>
          <p:sp>
            <p:nvSpPr>
              <p:cNvPr id="51" name="Rectangle 79"/>
              <p:cNvSpPr>
                <a:spLocks noChangeArrowheads="1"/>
              </p:cNvSpPr>
              <p:nvPr/>
            </p:nvSpPr>
            <p:spPr bwMode="auto">
              <a:xfrm>
                <a:off x="1436539" y="2875498"/>
                <a:ext cx="618744" cy="217649"/>
              </a:xfrm>
              <a:prstGeom prst="rect">
                <a:avLst/>
              </a:prstGeom>
              <a:solidFill>
                <a:schemeClr val="bg1"/>
              </a:solidFill>
              <a:ln w="9525">
                <a:noFill/>
                <a:miter lim="800000"/>
                <a:headEnd/>
                <a:tailEnd/>
              </a:ln>
            </p:spPr>
            <p:txBody>
              <a:bodyPr wrap="none" anchor="ctr"/>
              <a:lstStyle/>
              <a:p>
                <a:pPr algn="ctr" eaLnBrk="0" hangingPunct="0"/>
                <a:endParaRPr lang="eu-ES"/>
              </a:p>
            </p:txBody>
          </p:sp>
          <p:grpSp>
            <p:nvGrpSpPr>
              <p:cNvPr id="52" name="Group 80"/>
              <p:cNvGrpSpPr>
                <a:grpSpLocks/>
              </p:cNvGrpSpPr>
              <p:nvPr/>
            </p:nvGrpSpPr>
            <p:grpSpPr bwMode="auto">
              <a:xfrm>
                <a:off x="1476359" y="2818966"/>
                <a:ext cx="502347" cy="449432"/>
                <a:chOff x="3164" y="1007"/>
                <a:chExt cx="492" cy="477"/>
              </a:xfrm>
            </p:grpSpPr>
            <p:sp>
              <p:nvSpPr>
                <p:cNvPr id="53" name="Oval 81"/>
                <p:cNvSpPr>
                  <a:spLocks noChangeArrowheads="1"/>
                </p:cNvSpPr>
                <p:nvPr/>
              </p:nvSpPr>
              <p:spPr bwMode="auto">
                <a:xfrm flipV="1">
                  <a:off x="3164" y="1007"/>
                  <a:ext cx="492" cy="477"/>
                </a:xfrm>
                <a:prstGeom prst="ellipse">
                  <a:avLst/>
                </a:prstGeom>
                <a:solidFill>
                  <a:schemeClr val="bg1"/>
                </a:solidFill>
                <a:ln w="38100">
                  <a:solidFill>
                    <a:schemeClr val="tx1"/>
                  </a:solidFill>
                  <a:round/>
                  <a:headEnd/>
                  <a:tailEnd/>
                </a:ln>
              </p:spPr>
              <p:txBody>
                <a:bodyPr rot="10800000" wrap="none" anchor="ctr"/>
                <a:lstStyle/>
                <a:p>
                  <a:pPr algn="ctr" eaLnBrk="0" hangingPunct="0"/>
                  <a:endParaRPr lang="eu-ES" sz="1800"/>
                </a:p>
              </p:txBody>
            </p:sp>
            <p:grpSp>
              <p:nvGrpSpPr>
                <p:cNvPr id="54" name="Group 82"/>
                <p:cNvGrpSpPr>
                  <a:grpSpLocks/>
                </p:cNvGrpSpPr>
                <p:nvPr/>
              </p:nvGrpSpPr>
              <p:grpSpPr bwMode="auto">
                <a:xfrm>
                  <a:off x="3357" y="1055"/>
                  <a:ext cx="107" cy="127"/>
                  <a:chOff x="2739" y="509"/>
                  <a:chExt cx="217" cy="217"/>
                </a:xfrm>
              </p:grpSpPr>
              <p:sp>
                <p:nvSpPr>
                  <p:cNvPr id="56" name="Line 83"/>
                  <p:cNvSpPr>
                    <a:spLocks noChangeShapeType="1"/>
                  </p:cNvSpPr>
                  <p:nvPr/>
                </p:nvSpPr>
                <p:spPr bwMode="auto">
                  <a:xfrm>
                    <a:off x="2847" y="509"/>
                    <a:ext cx="0" cy="217"/>
                  </a:xfrm>
                  <a:prstGeom prst="line">
                    <a:avLst/>
                  </a:prstGeom>
                  <a:noFill/>
                  <a:ln w="38100">
                    <a:solidFill>
                      <a:schemeClr val="tx1"/>
                    </a:solidFill>
                    <a:round/>
                    <a:headEnd/>
                    <a:tailEnd/>
                  </a:ln>
                </p:spPr>
                <p:txBody>
                  <a:bodyPr wrap="none" anchor="ctr"/>
                  <a:lstStyle/>
                  <a:p>
                    <a:endParaRPr lang="es-ES"/>
                  </a:p>
                </p:txBody>
              </p:sp>
              <p:sp>
                <p:nvSpPr>
                  <p:cNvPr id="57" name="Line 84"/>
                  <p:cNvSpPr>
                    <a:spLocks noChangeShapeType="1"/>
                  </p:cNvSpPr>
                  <p:nvPr/>
                </p:nvSpPr>
                <p:spPr bwMode="auto">
                  <a:xfrm rot="-5400000">
                    <a:off x="2848" y="509"/>
                    <a:ext cx="0" cy="217"/>
                  </a:xfrm>
                  <a:prstGeom prst="line">
                    <a:avLst/>
                  </a:prstGeom>
                  <a:noFill/>
                  <a:ln w="38100">
                    <a:solidFill>
                      <a:schemeClr val="tx1"/>
                    </a:solidFill>
                    <a:round/>
                    <a:headEnd/>
                    <a:tailEnd/>
                  </a:ln>
                </p:spPr>
                <p:txBody>
                  <a:bodyPr wrap="none" anchor="ctr"/>
                  <a:lstStyle/>
                  <a:p>
                    <a:endParaRPr lang="es-ES"/>
                  </a:p>
                </p:txBody>
              </p:sp>
            </p:grpSp>
            <p:sp>
              <p:nvSpPr>
                <p:cNvPr id="55" name="Line 85"/>
                <p:cNvSpPr>
                  <a:spLocks noChangeShapeType="1"/>
                </p:cNvSpPr>
                <p:nvPr/>
              </p:nvSpPr>
              <p:spPr bwMode="auto">
                <a:xfrm rot="-5400000">
                  <a:off x="3410" y="1294"/>
                  <a:ext cx="0" cy="107"/>
                </a:xfrm>
                <a:prstGeom prst="line">
                  <a:avLst/>
                </a:prstGeom>
                <a:noFill/>
                <a:ln w="38100">
                  <a:solidFill>
                    <a:schemeClr val="tx1"/>
                  </a:solidFill>
                  <a:round/>
                  <a:headEnd/>
                  <a:tailEnd/>
                </a:ln>
              </p:spPr>
              <p:txBody>
                <a:bodyPr wrap="none" anchor="ctr"/>
                <a:lstStyle/>
                <a:p>
                  <a:endParaRPr lang="es-E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2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637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637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637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63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repeatCount="indefinite" fill="hold" grpId="0" nodeType="clickEffect">
                                  <p:stCondLst>
                                    <p:cond delay="0"/>
                                  </p:stCondLst>
                                  <p:childTnLst>
                                    <p:set>
                                      <p:cBhvr>
                                        <p:cTn id="27" dur="1" fill="hold">
                                          <p:stCondLst>
                                            <p:cond delay="0"/>
                                          </p:stCondLst>
                                        </p:cTn>
                                        <p:tgtEl>
                                          <p:spTgt spid="56390"/>
                                        </p:tgtEl>
                                        <p:attrNameLst>
                                          <p:attrName>style.visibility</p:attrName>
                                        </p:attrNameLst>
                                      </p:cBhvr>
                                      <p:to>
                                        <p:strVal val="visible"/>
                                      </p:to>
                                    </p:set>
                                    <p:animEffect transition="in" filter="wipe(left)">
                                      <p:cBhvr>
                                        <p:cTn id="28" dur="1000"/>
                                        <p:tgtEl>
                                          <p:spTgt spid="56390"/>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5639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6383"/>
                                        </p:tgtEl>
                                        <p:attrNameLst>
                                          <p:attrName>style.visibility</p:attrName>
                                        </p:attrNameLst>
                                      </p:cBhvr>
                                      <p:to>
                                        <p:strVal val="visible"/>
                                      </p:to>
                                    </p:set>
                                    <p:animEffect transition="in" filter="wipe(left)">
                                      <p:cBhvr>
                                        <p:cTn id="36" dur="5000"/>
                                        <p:tgtEl>
                                          <p:spTgt spid="5638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3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20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635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635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636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636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639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2" repeatCount="indefinite" fill="hold" grpId="0" nodeType="clickEffect">
                                  <p:stCondLst>
                                    <p:cond delay="0"/>
                                  </p:stCondLst>
                                  <p:childTnLst>
                                    <p:set>
                                      <p:cBhvr>
                                        <p:cTn id="65" dur="1" fill="hold">
                                          <p:stCondLst>
                                            <p:cond delay="0"/>
                                          </p:stCondLst>
                                        </p:cTn>
                                        <p:tgtEl>
                                          <p:spTgt spid="56391"/>
                                        </p:tgtEl>
                                        <p:attrNameLst>
                                          <p:attrName>style.visibility</p:attrName>
                                        </p:attrNameLst>
                                      </p:cBhvr>
                                      <p:to>
                                        <p:strVal val="visible"/>
                                      </p:to>
                                    </p:set>
                                    <p:animEffect transition="in" filter="wipe(right)">
                                      <p:cBhvr>
                                        <p:cTn id="66" dur="1000"/>
                                        <p:tgtEl>
                                          <p:spTgt spid="5639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6382"/>
                                        </p:tgtEl>
                                        <p:attrNameLst>
                                          <p:attrName>style.visibility</p:attrName>
                                        </p:attrNameLst>
                                      </p:cBhvr>
                                      <p:to>
                                        <p:strVal val="visible"/>
                                      </p:to>
                                    </p:set>
                                    <p:animEffect transition="in" filter="wipe(left)">
                                      <p:cBhvr>
                                        <p:cTn id="71" dur="5000"/>
                                        <p:tgtEl>
                                          <p:spTgt spid="56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59" grpId="0" animBg="1"/>
      <p:bldP spid="56360" grpId="0" animBg="1"/>
      <p:bldP spid="56355" grpId="0"/>
      <p:bldP spid="56378" grpId="0" animBg="1"/>
      <p:bldP spid="56379" grpId="0" animBg="1"/>
      <p:bldP spid="56390" grpId="0" animBg="1"/>
      <p:bldP spid="5639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58" name="Text Box 30"/>
          <p:cNvSpPr txBox="1">
            <a:spLocks noChangeArrowheads="1"/>
          </p:cNvSpPr>
          <p:nvPr/>
        </p:nvSpPr>
        <p:spPr bwMode="auto">
          <a:xfrm>
            <a:off x="442913" y="490538"/>
            <a:ext cx="3178175" cy="457200"/>
          </a:xfrm>
          <a:prstGeom prst="rect">
            <a:avLst/>
          </a:prstGeom>
          <a:noFill/>
          <a:ln w="9525">
            <a:noFill/>
            <a:miter lim="800000"/>
            <a:headEnd/>
            <a:tailEnd/>
          </a:ln>
        </p:spPr>
        <p:txBody>
          <a:bodyPr wrap="none">
            <a:spAutoFit/>
          </a:bodyPr>
          <a:lstStyle/>
          <a:p>
            <a:pPr eaLnBrk="0" hangingPunct="0"/>
            <a:r>
              <a:rPr lang="es-ES_tradnl" sz="2400" b="1">
                <a:latin typeface="Times" pitchFamily="18" charset="0"/>
              </a:rPr>
              <a:t>KARGA-PROZESUA:</a:t>
            </a:r>
            <a:endParaRPr lang="es-ES_tradnl" sz="1800">
              <a:latin typeface="Times" pitchFamily="18" charset="0"/>
            </a:endParaRPr>
          </a:p>
        </p:txBody>
      </p:sp>
      <p:sp>
        <p:nvSpPr>
          <p:cNvPr id="304164" name="Text Box 36"/>
          <p:cNvSpPr txBox="1">
            <a:spLocks noChangeArrowheads="1"/>
          </p:cNvSpPr>
          <p:nvPr/>
        </p:nvSpPr>
        <p:spPr bwMode="auto">
          <a:xfrm>
            <a:off x="442913" y="1377950"/>
            <a:ext cx="3771900" cy="457200"/>
          </a:xfrm>
          <a:prstGeom prst="rect">
            <a:avLst/>
          </a:prstGeom>
          <a:noFill/>
          <a:ln w="9525">
            <a:noFill/>
            <a:miter lim="800000"/>
            <a:headEnd/>
            <a:tailEnd/>
          </a:ln>
        </p:spPr>
        <p:txBody>
          <a:bodyPr wrap="none">
            <a:spAutoFit/>
          </a:bodyPr>
          <a:lstStyle/>
          <a:p>
            <a:pPr eaLnBrk="0" hangingPunct="0"/>
            <a:r>
              <a:rPr lang="es-ES_tradnl" sz="2400" b="1">
                <a:latin typeface="Times" pitchFamily="18" charset="0"/>
              </a:rPr>
              <a:t>DESKARGA-PROZESUA:</a:t>
            </a:r>
          </a:p>
        </p:txBody>
      </p:sp>
      <p:graphicFrame>
        <p:nvGraphicFramePr>
          <p:cNvPr id="304175" name="Object 47"/>
          <p:cNvGraphicFramePr>
            <a:graphicFrameLocks noChangeAspect="1"/>
          </p:cNvGraphicFramePr>
          <p:nvPr/>
        </p:nvGraphicFramePr>
        <p:xfrm>
          <a:off x="4630606" y="1149351"/>
          <a:ext cx="3274696" cy="824389"/>
        </p:xfrm>
        <a:graphic>
          <a:graphicData uri="http://schemas.openxmlformats.org/presentationml/2006/ole">
            <mc:AlternateContent xmlns:mc="http://schemas.openxmlformats.org/markup-compatibility/2006">
              <mc:Choice xmlns:v="urn:schemas-microsoft-com:vml" Requires="v">
                <p:oleObj spid="_x0000_s304508" name="Ecuación" r:id="rId4" imgW="977476" imgH="266584" progId="Equation.3">
                  <p:embed/>
                </p:oleObj>
              </mc:Choice>
              <mc:Fallback>
                <p:oleObj name="Ecuación" r:id="rId4" imgW="977476" imgH="266584" progId="Equation.3">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606" y="1149351"/>
                        <a:ext cx="3274696" cy="82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76" name="Object 48"/>
          <p:cNvGraphicFramePr>
            <a:graphicFrameLocks noChangeAspect="1"/>
          </p:cNvGraphicFramePr>
          <p:nvPr/>
        </p:nvGraphicFramePr>
        <p:xfrm>
          <a:off x="4649656" y="261938"/>
          <a:ext cx="3274696" cy="824388"/>
        </p:xfrm>
        <a:graphic>
          <a:graphicData uri="http://schemas.openxmlformats.org/presentationml/2006/ole">
            <mc:AlternateContent xmlns:mc="http://schemas.openxmlformats.org/markup-compatibility/2006">
              <mc:Choice xmlns:v="urn:schemas-microsoft-com:vml" Requires="v">
                <p:oleObj spid="_x0000_s304509" name="Ecuación" r:id="rId6" imgW="977476" imgH="266584" progId="Equation.3">
                  <p:embed/>
                </p:oleObj>
              </mc:Choice>
              <mc:Fallback>
                <p:oleObj name="Ecuación" r:id="rId6" imgW="977476" imgH="266584" progId="Equation.3">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9656" y="261938"/>
                        <a:ext cx="3274696" cy="82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4177" name="AutoShape 49"/>
          <p:cNvSpPr>
            <a:spLocks/>
          </p:cNvSpPr>
          <p:nvPr/>
        </p:nvSpPr>
        <p:spPr bwMode="auto">
          <a:xfrm>
            <a:off x="7942459" y="433388"/>
            <a:ext cx="160337" cy="1554162"/>
          </a:xfrm>
          <a:prstGeom prst="rightBrace">
            <a:avLst>
              <a:gd name="adj1" fmla="val 80776"/>
              <a:gd name="adj2" fmla="val 50000"/>
            </a:avLst>
          </a:prstGeom>
          <a:noFill/>
          <a:ln w="28575">
            <a:solidFill>
              <a:schemeClr val="tx1"/>
            </a:solidFill>
            <a:round/>
            <a:headEnd/>
            <a:tailEnd/>
          </a:ln>
        </p:spPr>
        <p:txBody>
          <a:bodyPr wrap="none" anchor="ctr"/>
          <a:lstStyle/>
          <a:p>
            <a:pPr algn="ctr" eaLnBrk="0" hangingPunct="0"/>
            <a:endParaRPr lang="eu-ES"/>
          </a:p>
        </p:txBody>
      </p:sp>
      <p:graphicFrame>
        <p:nvGraphicFramePr>
          <p:cNvPr id="304178" name="Object 50"/>
          <p:cNvGraphicFramePr>
            <a:graphicFrameLocks noChangeAspect="1"/>
          </p:cNvGraphicFramePr>
          <p:nvPr/>
        </p:nvGraphicFramePr>
        <p:xfrm>
          <a:off x="1531204" y="2613027"/>
          <a:ext cx="3060384" cy="588646"/>
        </p:xfrm>
        <a:graphic>
          <a:graphicData uri="http://schemas.openxmlformats.org/presentationml/2006/ole">
            <mc:AlternateContent xmlns:mc="http://schemas.openxmlformats.org/markup-compatibility/2006">
              <mc:Choice xmlns:v="urn:schemas-microsoft-com:vml" Requires="v">
                <p:oleObj spid="_x0000_s304510" name="Ecuación" r:id="rId8" imgW="914400" imgH="190500" progId="Equation.3">
                  <p:embed/>
                </p:oleObj>
              </mc:Choice>
              <mc:Fallback>
                <p:oleObj name="Ecuación" r:id="rId8" imgW="914400" imgH="190500" progId="Equation.3">
                  <p:embed/>
                  <p:pic>
                    <p:nvPicPr>
                      <p:cNvPr id="0"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204" y="2613027"/>
                        <a:ext cx="3060384" cy="58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79" name="Object 51"/>
          <p:cNvGraphicFramePr>
            <a:graphicFrameLocks noChangeAspect="1"/>
          </p:cNvGraphicFramePr>
          <p:nvPr/>
        </p:nvGraphicFramePr>
        <p:xfrm>
          <a:off x="1729642" y="3498852"/>
          <a:ext cx="2890363" cy="588646"/>
        </p:xfrm>
        <a:graphic>
          <a:graphicData uri="http://schemas.openxmlformats.org/presentationml/2006/ole">
            <mc:AlternateContent xmlns:mc="http://schemas.openxmlformats.org/markup-compatibility/2006">
              <mc:Choice xmlns:v="urn:schemas-microsoft-com:vml" Requires="v">
                <p:oleObj spid="_x0000_s304511" name="Ecuación" r:id="rId10" imgW="863225" imgH="190417" progId="Equation.3">
                  <p:embed/>
                </p:oleObj>
              </mc:Choice>
              <mc:Fallback>
                <p:oleObj name="Ecuación" r:id="rId10" imgW="863225" imgH="190417" progId="Equation.3">
                  <p:embed/>
                  <p:pic>
                    <p:nvPicPr>
                      <p:cNvPr id="0" name="Picture 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9642" y="3498852"/>
                        <a:ext cx="2890363" cy="58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4180" name="AutoShape 52"/>
          <p:cNvSpPr>
            <a:spLocks/>
          </p:cNvSpPr>
          <p:nvPr/>
        </p:nvSpPr>
        <p:spPr bwMode="auto">
          <a:xfrm>
            <a:off x="4793514" y="2566988"/>
            <a:ext cx="160338" cy="1554162"/>
          </a:xfrm>
          <a:prstGeom prst="rightBrace">
            <a:avLst>
              <a:gd name="adj1" fmla="val 80775"/>
              <a:gd name="adj2" fmla="val 50000"/>
            </a:avLst>
          </a:prstGeom>
          <a:noFill/>
          <a:ln w="28575">
            <a:solidFill>
              <a:schemeClr val="tx1"/>
            </a:solidFill>
            <a:round/>
            <a:headEnd/>
            <a:tailEnd/>
          </a:ln>
        </p:spPr>
        <p:txBody>
          <a:bodyPr wrap="none" anchor="ctr"/>
          <a:lstStyle/>
          <a:p>
            <a:pPr algn="ctr" eaLnBrk="0" hangingPunct="0"/>
            <a:endParaRPr lang="eu-ES"/>
          </a:p>
        </p:txBody>
      </p:sp>
      <p:graphicFrame>
        <p:nvGraphicFramePr>
          <p:cNvPr id="304181" name="Object 53"/>
          <p:cNvGraphicFramePr>
            <a:graphicFrameLocks noChangeAspect="1"/>
          </p:cNvGraphicFramePr>
          <p:nvPr/>
        </p:nvGraphicFramePr>
        <p:xfrm>
          <a:off x="6034941" y="2513015"/>
          <a:ext cx="2168844" cy="588646"/>
        </p:xfrm>
        <a:graphic>
          <a:graphicData uri="http://schemas.openxmlformats.org/presentationml/2006/ole">
            <mc:AlternateContent xmlns:mc="http://schemas.openxmlformats.org/markup-compatibility/2006">
              <mc:Choice xmlns:v="urn:schemas-microsoft-com:vml" Requires="v">
                <p:oleObj spid="_x0000_s304512" name="Ecuación" r:id="rId12" imgW="647700" imgH="190500" progId="Equation.3">
                  <p:embed/>
                </p:oleObj>
              </mc:Choice>
              <mc:Fallback>
                <p:oleObj name="Ecuación" r:id="rId12" imgW="647700" imgH="190500" progId="Equation.3">
                  <p:embed/>
                  <p:pic>
                    <p:nvPicPr>
                      <p:cNvPr id="0" name="Picture 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4941" y="2513015"/>
                        <a:ext cx="2168844" cy="58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82" name="Object 54"/>
          <p:cNvGraphicFramePr>
            <a:graphicFrameLocks noChangeAspect="1"/>
          </p:cNvGraphicFramePr>
          <p:nvPr/>
        </p:nvGraphicFramePr>
        <p:xfrm>
          <a:off x="6033355" y="3376613"/>
          <a:ext cx="2297431" cy="550067"/>
        </p:xfrm>
        <a:graphic>
          <a:graphicData uri="http://schemas.openxmlformats.org/presentationml/2006/ole">
            <mc:AlternateContent xmlns:mc="http://schemas.openxmlformats.org/markup-compatibility/2006">
              <mc:Choice xmlns:v="urn:schemas-microsoft-com:vml" Requires="v">
                <p:oleObj spid="_x0000_s304513" name="Ecuación" r:id="rId14" imgW="685502" imgH="177723" progId="Equation.3">
                  <p:embed/>
                </p:oleObj>
              </mc:Choice>
              <mc:Fallback>
                <p:oleObj name="Ecuación" r:id="rId14" imgW="685502" imgH="177723" progId="Equation.3">
                  <p:embed/>
                  <p:pic>
                    <p:nvPicPr>
                      <p:cNvPr id="0" name="Picture 8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3355" y="3376613"/>
                        <a:ext cx="2297431" cy="55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4183" name="AutoShape 55"/>
          <p:cNvSpPr>
            <a:spLocks/>
          </p:cNvSpPr>
          <p:nvPr/>
        </p:nvSpPr>
        <p:spPr bwMode="auto">
          <a:xfrm rot="10800000">
            <a:off x="5706327" y="2536825"/>
            <a:ext cx="160337" cy="1554163"/>
          </a:xfrm>
          <a:prstGeom prst="rightBrace">
            <a:avLst>
              <a:gd name="adj1" fmla="val 80776"/>
              <a:gd name="adj2" fmla="val 50000"/>
            </a:avLst>
          </a:prstGeom>
          <a:noFill/>
          <a:ln w="28575">
            <a:solidFill>
              <a:schemeClr val="tx1"/>
            </a:solidFill>
            <a:round/>
            <a:headEnd/>
            <a:tailEnd/>
          </a:ln>
        </p:spPr>
        <p:txBody>
          <a:bodyPr wrap="none" anchor="ctr"/>
          <a:lstStyle/>
          <a:p>
            <a:pPr algn="ctr" eaLnBrk="0" hangingPunct="0"/>
            <a:endParaRPr lang="eu-ES"/>
          </a:p>
        </p:txBody>
      </p:sp>
      <p:sp>
        <p:nvSpPr>
          <p:cNvPr id="304184" name="AutoShape 56"/>
          <p:cNvSpPr>
            <a:spLocks noChangeArrowheads="1"/>
          </p:cNvSpPr>
          <p:nvPr/>
        </p:nvSpPr>
        <p:spPr bwMode="auto">
          <a:xfrm>
            <a:off x="5057039" y="3149600"/>
            <a:ext cx="581025" cy="306388"/>
          </a:xfrm>
          <a:prstGeom prst="rightArrow">
            <a:avLst>
              <a:gd name="adj1" fmla="val 50000"/>
              <a:gd name="adj2" fmla="val 47409"/>
            </a:avLst>
          </a:prstGeom>
          <a:noFill/>
          <a:ln w="57150" algn="ctr">
            <a:solidFill>
              <a:schemeClr val="tx1"/>
            </a:solidFill>
            <a:miter lim="800000"/>
            <a:headEnd/>
            <a:tailEnd/>
          </a:ln>
        </p:spPr>
        <p:txBody>
          <a:bodyPr wrap="none" anchor="ctr"/>
          <a:lstStyle/>
          <a:p>
            <a:pPr algn="ctr" eaLnBrk="0" hangingPunct="0"/>
            <a:endParaRPr lang="eu-ES"/>
          </a:p>
        </p:txBody>
      </p:sp>
      <p:graphicFrame>
        <p:nvGraphicFramePr>
          <p:cNvPr id="304185" name="Object 57"/>
          <p:cNvGraphicFramePr>
            <a:graphicFrameLocks noChangeAspect="1"/>
          </p:cNvGraphicFramePr>
          <p:nvPr/>
        </p:nvGraphicFramePr>
        <p:xfrm>
          <a:off x="1059031" y="4614866"/>
          <a:ext cx="7018026" cy="784384"/>
        </p:xfrm>
        <a:graphic>
          <a:graphicData uri="http://schemas.openxmlformats.org/presentationml/2006/ole">
            <mc:AlternateContent xmlns:mc="http://schemas.openxmlformats.org/markup-compatibility/2006">
              <mc:Choice xmlns:v="urn:schemas-microsoft-com:vml" Requires="v">
                <p:oleObj spid="_x0000_s304514" name="Ecuación" r:id="rId16" imgW="2095500" imgH="254000" progId="Equation.3">
                  <p:embed/>
                </p:oleObj>
              </mc:Choice>
              <mc:Fallback>
                <p:oleObj name="Ecuación" r:id="rId16" imgW="2095500" imgH="254000" progId="Equation.3">
                  <p:embed/>
                  <p:pic>
                    <p:nvPicPr>
                      <p:cNvPr id="0" name="Picture 8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9031" y="4614866"/>
                        <a:ext cx="7018026" cy="78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87" name="Object 59"/>
          <p:cNvGraphicFramePr>
            <a:graphicFrameLocks noChangeAspect="1"/>
          </p:cNvGraphicFramePr>
          <p:nvPr/>
        </p:nvGraphicFramePr>
        <p:xfrm>
          <a:off x="1070122" y="5497516"/>
          <a:ext cx="7570951" cy="784384"/>
        </p:xfrm>
        <a:graphic>
          <a:graphicData uri="http://schemas.openxmlformats.org/presentationml/2006/ole">
            <mc:AlternateContent xmlns:mc="http://schemas.openxmlformats.org/markup-compatibility/2006">
              <mc:Choice xmlns:v="urn:schemas-microsoft-com:vml" Requires="v">
                <p:oleObj spid="_x0000_s304515" name="Ecuación" r:id="rId18" imgW="2260600" imgH="254000" progId="Equation.3">
                  <p:embed/>
                </p:oleObj>
              </mc:Choice>
              <mc:Fallback>
                <p:oleObj name="Ecuación" r:id="rId18" imgW="2260600" imgH="254000" progId="Equation.3">
                  <p:embed/>
                  <p:pic>
                    <p:nvPicPr>
                      <p:cNvPr id="0" name="Picture 8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0122" y="5497516"/>
                        <a:ext cx="7570951" cy="78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4158"/>
                                        </p:tgtEl>
                                        <p:attrNameLst>
                                          <p:attrName>style.visibility</p:attrName>
                                        </p:attrNameLst>
                                      </p:cBhvr>
                                      <p:to>
                                        <p:strVal val="visible"/>
                                      </p:to>
                                    </p:set>
                                    <p:animEffect transition="in" filter="wipe(left)">
                                      <p:cBhvr>
                                        <p:cTn id="7" dur="500"/>
                                        <p:tgtEl>
                                          <p:spTgt spid="304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4176"/>
                                        </p:tgtEl>
                                        <p:attrNameLst>
                                          <p:attrName>style.visibility</p:attrName>
                                        </p:attrNameLst>
                                      </p:cBhvr>
                                      <p:to>
                                        <p:strVal val="visible"/>
                                      </p:to>
                                    </p:set>
                                    <p:animEffect transition="in" filter="wipe(left)">
                                      <p:cBhvr>
                                        <p:cTn id="11" dur="500"/>
                                        <p:tgtEl>
                                          <p:spTgt spid="3041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4164"/>
                                        </p:tgtEl>
                                        <p:attrNameLst>
                                          <p:attrName>style.visibility</p:attrName>
                                        </p:attrNameLst>
                                      </p:cBhvr>
                                      <p:to>
                                        <p:strVal val="visible"/>
                                      </p:to>
                                    </p:set>
                                    <p:animEffect transition="in" filter="wipe(left)">
                                      <p:cBhvr>
                                        <p:cTn id="16" dur="500"/>
                                        <p:tgtEl>
                                          <p:spTgt spid="30416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04175"/>
                                        </p:tgtEl>
                                        <p:attrNameLst>
                                          <p:attrName>style.visibility</p:attrName>
                                        </p:attrNameLst>
                                      </p:cBhvr>
                                      <p:to>
                                        <p:strVal val="visible"/>
                                      </p:to>
                                    </p:set>
                                    <p:animEffect transition="in" filter="wipe(left)">
                                      <p:cBhvr>
                                        <p:cTn id="20" dur="500"/>
                                        <p:tgtEl>
                                          <p:spTgt spid="304175"/>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04177"/>
                                        </p:tgtEl>
                                        <p:attrNameLst>
                                          <p:attrName>style.visibility</p:attrName>
                                        </p:attrNameLst>
                                      </p:cBhvr>
                                      <p:to>
                                        <p:strVal val="visible"/>
                                      </p:to>
                                    </p:set>
                                    <p:anim to="" calcmode="lin" valueType="num">
                                      <p:cBhvr>
                                        <p:cTn id="25" dur="1" fill="hold"/>
                                        <p:tgtEl>
                                          <p:spTgt spid="304177"/>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4178"/>
                                        </p:tgtEl>
                                        <p:attrNameLst>
                                          <p:attrName>style.visibility</p:attrName>
                                        </p:attrNameLst>
                                      </p:cBhvr>
                                      <p:to>
                                        <p:strVal val="visible"/>
                                      </p:to>
                                    </p:set>
                                    <p:animEffect transition="in" filter="wipe(left)">
                                      <p:cBhvr>
                                        <p:cTn id="30" dur="500"/>
                                        <p:tgtEl>
                                          <p:spTgt spid="30417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04179"/>
                                        </p:tgtEl>
                                        <p:attrNameLst>
                                          <p:attrName>style.visibility</p:attrName>
                                        </p:attrNameLst>
                                      </p:cBhvr>
                                      <p:to>
                                        <p:strVal val="visible"/>
                                      </p:to>
                                    </p:set>
                                    <p:animEffect transition="in" filter="wipe(left)">
                                      <p:cBhvr>
                                        <p:cTn id="34" dur="500"/>
                                        <p:tgtEl>
                                          <p:spTgt spid="304179"/>
                                        </p:tgtEl>
                                      </p:cBhvr>
                                    </p:animEffec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0"/>
                                          </p:stCondLst>
                                        </p:cTn>
                                        <p:tgtEl>
                                          <p:spTgt spid="304180"/>
                                        </p:tgtEl>
                                        <p:attrNameLst>
                                          <p:attrName>style.visibility</p:attrName>
                                        </p:attrNameLst>
                                      </p:cBhvr>
                                      <p:to>
                                        <p:strVal val="visible"/>
                                      </p:to>
                                    </p:se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304184"/>
                                        </p:tgtEl>
                                        <p:attrNameLst>
                                          <p:attrName>style.visibility</p:attrName>
                                        </p:attrNameLst>
                                      </p:cBhvr>
                                      <p:to>
                                        <p:strVal val="visible"/>
                                      </p:to>
                                    </p:set>
                                    <p:animEffect transition="in" filter="wipe(left)">
                                      <p:cBhvr>
                                        <p:cTn id="41" dur="500"/>
                                        <p:tgtEl>
                                          <p:spTgt spid="304184"/>
                                        </p:tgtEl>
                                      </p:cBhvr>
                                    </p:animEffect>
                                  </p:childTnLst>
                                </p:cTn>
                              </p:par>
                            </p:childTnLst>
                          </p:cTn>
                        </p:par>
                        <p:par>
                          <p:cTn id="42" fill="hold">
                            <p:stCondLst>
                              <p:cond delay="2000"/>
                            </p:stCondLst>
                            <p:childTnLst>
                              <p:par>
                                <p:cTn id="43" presetID="24" presetClass="entr" presetSubtype="0" fill="hold" grpId="0" nodeType="afterEffect">
                                  <p:stCondLst>
                                    <p:cond delay="0"/>
                                  </p:stCondLst>
                                  <p:childTnLst>
                                    <p:set>
                                      <p:cBhvr>
                                        <p:cTn id="44" dur="1" fill="hold">
                                          <p:stCondLst>
                                            <p:cond delay="0"/>
                                          </p:stCondLst>
                                        </p:cTn>
                                        <p:tgtEl>
                                          <p:spTgt spid="304183"/>
                                        </p:tgtEl>
                                        <p:attrNameLst>
                                          <p:attrName>style.visibility</p:attrName>
                                        </p:attrNameLst>
                                      </p:cBhvr>
                                      <p:to>
                                        <p:strVal val="visible"/>
                                      </p:to>
                                    </p:set>
                                    <p:anim to="" calcmode="lin" valueType="num">
                                      <p:cBhvr>
                                        <p:cTn id="45" dur="1" fill="hold"/>
                                        <p:tgtEl>
                                          <p:spTgt spid="304183"/>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4181"/>
                                        </p:tgtEl>
                                        <p:attrNameLst>
                                          <p:attrName>style.visibility</p:attrName>
                                        </p:attrNameLst>
                                      </p:cBhvr>
                                      <p:to>
                                        <p:strVal val="visible"/>
                                      </p:to>
                                    </p:set>
                                    <p:animEffect transition="in" filter="wipe(left)">
                                      <p:cBhvr>
                                        <p:cTn id="50" dur="2000"/>
                                        <p:tgtEl>
                                          <p:spTgt spid="304181"/>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304182"/>
                                        </p:tgtEl>
                                        <p:attrNameLst>
                                          <p:attrName>style.visibility</p:attrName>
                                        </p:attrNameLst>
                                      </p:cBhvr>
                                      <p:to>
                                        <p:strVal val="visible"/>
                                      </p:to>
                                    </p:set>
                                    <p:animEffect transition="in" filter="wipe(left)">
                                      <p:cBhvr>
                                        <p:cTn id="54" dur="3000"/>
                                        <p:tgtEl>
                                          <p:spTgt spid="30418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4185"/>
                                        </p:tgtEl>
                                        <p:attrNameLst>
                                          <p:attrName>style.visibility</p:attrName>
                                        </p:attrNameLst>
                                      </p:cBhvr>
                                      <p:to>
                                        <p:strVal val="visible"/>
                                      </p:to>
                                    </p:set>
                                    <p:animEffect transition="in" filter="wipe(left)">
                                      <p:cBhvr>
                                        <p:cTn id="59" dur="5000"/>
                                        <p:tgtEl>
                                          <p:spTgt spid="3041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4187"/>
                                        </p:tgtEl>
                                        <p:attrNameLst>
                                          <p:attrName>style.visibility</p:attrName>
                                        </p:attrNameLst>
                                      </p:cBhvr>
                                      <p:to>
                                        <p:strVal val="visible"/>
                                      </p:to>
                                    </p:set>
                                    <p:animEffect transition="in" filter="wipe(left)">
                                      <p:cBhvr>
                                        <p:cTn id="64" dur="3000"/>
                                        <p:tgtEl>
                                          <p:spTgt spid="30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58" grpId="0"/>
      <p:bldP spid="304164" grpId="0"/>
      <p:bldP spid="304177" grpId="0" animBg="1"/>
      <p:bldP spid="304180" grpId="0" animBg="1"/>
      <p:bldP spid="304183" grpId="0" animBg="1"/>
      <p:bldP spid="30418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34" name="Text Box 2"/>
          <p:cNvSpPr txBox="1">
            <a:spLocks noChangeArrowheads="1"/>
          </p:cNvSpPr>
          <p:nvPr/>
        </p:nvSpPr>
        <p:spPr bwMode="auto">
          <a:xfrm>
            <a:off x="377825" y="199033"/>
            <a:ext cx="9248775" cy="1846659"/>
          </a:xfrm>
          <a:prstGeom prst="rect">
            <a:avLst/>
          </a:prstGeom>
          <a:noFill/>
          <a:ln w="9525" algn="ctr">
            <a:noFill/>
            <a:miter lim="800000"/>
            <a:headEnd/>
            <a:tailEnd/>
          </a:ln>
        </p:spPr>
        <p:txBody>
          <a:bodyPr lIns="0" tIns="0" rIns="0" bIns="0" anchor="ctr" anchorCtr="1">
            <a:spAutoFit/>
          </a:bodyPr>
          <a:lstStyle/>
          <a:p>
            <a:pPr indent="444500" algn="just" eaLnBrk="0" hangingPunct="0">
              <a:lnSpc>
                <a:spcPct val="150000"/>
              </a:lnSpc>
            </a:pPr>
            <a:r>
              <a:rPr lang="es-ES" sz="2000" b="1" dirty="0" smtClean="0">
                <a:latin typeface="Comic Sans MS" pitchFamily="66" charset="0"/>
              </a:rPr>
              <a:t>K.E.13.- </a:t>
            </a:r>
            <a:r>
              <a:rPr lang="es-ES" sz="2000" dirty="0">
                <a:latin typeface="Comic Sans MS" pitchFamily="66" charset="0"/>
              </a:rPr>
              <a:t>20 </a:t>
            </a:r>
            <a:r>
              <a:rPr lang="es-ES" sz="2000" dirty="0" err="1" smtClean="0">
                <a:latin typeface="Comic Sans MS" pitchFamily="66" charset="0"/>
              </a:rPr>
              <a:t>volteko</a:t>
            </a:r>
            <a:r>
              <a:rPr lang="es-ES" sz="2000" dirty="0" smtClean="0">
                <a:latin typeface="Comic Sans MS" pitchFamily="66" charset="0"/>
              </a:rPr>
              <a:t> </a:t>
            </a:r>
            <a:r>
              <a:rPr lang="es-ES" sz="2000" dirty="0" err="1">
                <a:latin typeface="Comic Sans MS" pitchFamily="66" charset="0"/>
              </a:rPr>
              <a:t>indar</a:t>
            </a:r>
            <a:r>
              <a:rPr lang="es-ES" sz="2000" dirty="0">
                <a:latin typeface="Comic Sans MS" pitchFamily="66" charset="0"/>
              </a:rPr>
              <a:t> </a:t>
            </a:r>
            <a:r>
              <a:rPr lang="es-ES" sz="2000" dirty="0" err="1">
                <a:latin typeface="Comic Sans MS" pitchFamily="66" charset="0"/>
              </a:rPr>
              <a:t>elektroeragileko</a:t>
            </a:r>
            <a:r>
              <a:rPr lang="es-ES" sz="2000" dirty="0">
                <a:latin typeface="Comic Sans MS" pitchFamily="66" charset="0"/>
              </a:rPr>
              <a:t> </a:t>
            </a:r>
            <a:r>
              <a:rPr lang="es-ES" sz="2000" dirty="0" err="1">
                <a:latin typeface="Comic Sans MS" pitchFamily="66" charset="0"/>
              </a:rPr>
              <a:t>sorgailu</a:t>
            </a:r>
            <a:r>
              <a:rPr lang="es-ES" sz="2000" dirty="0">
                <a:latin typeface="Comic Sans MS" pitchFamily="66" charset="0"/>
              </a:rPr>
              <a:t> </a:t>
            </a:r>
            <a:r>
              <a:rPr lang="es-ES" sz="2000" dirty="0" err="1">
                <a:latin typeface="Comic Sans MS" pitchFamily="66" charset="0"/>
              </a:rPr>
              <a:t>bat</a:t>
            </a:r>
            <a:r>
              <a:rPr lang="es-ES" sz="2000" dirty="0">
                <a:latin typeface="Comic Sans MS" pitchFamily="66" charset="0"/>
              </a:rPr>
              <a:t> 30 </a:t>
            </a:r>
            <a:r>
              <a:rPr lang="es-ES" sz="2000" dirty="0" err="1" smtClean="0">
                <a:latin typeface="Comic Sans MS" pitchFamily="66" charset="0"/>
              </a:rPr>
              <a:t>watteko</a:t>
            </a:r>
            <a:r>
              <a:rPr lang="es-ES" sz="2000" dirty="0" smtClean="0">
                <a:latin typeface="Comic Sans MS" pitchFamily="66" charset="0"/>
              </a:rPr>
              <a:t> </a:t>
            </a:r>
            <a:r>
              <a:rPr lang="es-ES" sz="2000" dirty="0" err="1">
                <a:latin typeface="Comic Sans MS" pitchFamily="66" charset="0"/>
              </a:rPr>
              <a:t>potentzia</a:t>
            </a:r>
            <a:r>
              <a:rPr lang="es-ES" sz="2000" dirty="0">
                <a:latin typeface="Comic Sans MS" pitchFamily="66" charset="0"/>
              </a:rPr>
              <a:t> </a:t>
            </a:r>
            <a:r>
              <a:rPr lang="es-ES" sz="2000" dirty="0" err="1">
                <a:latin typeface="Comic Sans MS" pitchFamily="66" charset="0"/>
              </a:rPr>
              <a:t>zurgatzen</a:t>
            </a:r>
            <a:r>
              <a:rPr lang="es-ES" sz="2000" dirty="0">
                <a:latin typeface="Comic Sans MS" pitchFamily="66" charset="0"/>
              </a:rPr>
              <a:t> </a:t>
            </a:r>
            <a:r>
              <a:rPr lang="es-ES" sz="2000" dirty="0" err="1">
                <a:latin typeface="Comic Sans MS" pitchFamily="66" charset="0"/>
              </a:rPr>
              <a:t>duen</a:t>
            </a:r>
            <a:r>
              <a:rPr lang="es-ES" sz="2000" dirty="0">
                <a:latin typeface="Comic Sans MS" pitchFamily="66" charset="0"/>
              </a:rPr>
              <a:t>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batekin</a:t>
            </a:r>
            <a:r>
              <a:rPr lang="es-ES" sz="2000" dirty="0">
                <a:latin typeface="Comic Sans MS" pitchFamily="66" charset="0"/>
              </a:rPr>
              <a:t> </a:t>
            </a:r>
            <a:r>
              <a:rPr lang="es-ES" sz="2000" dirty="0" err="1">
                <a:latin typeface="Comic Sans MS" pitchFamily="66" charset="0"/>
              </a:rPr>
              <a:t>konektatzen</a:t>
            </a:r>
            <a:r>
              <a:rPr lang="es-ES" sz="2000" dirty="0">
                <a:latin typeface="Comic Sans MS" pitchFamily="66" charset="0"/>
              </a:rPr>
              <a:t> da. </a:t>
            </a:r>
            <a:r>
              <a:rPr lang="es-ES" sz="2000" dirty="0" err="1">
                <a:latin typeface="Comic Sans MS" pitchFamily="66" charset="0"/>
              </a:rPr>
              <a:t>Egoera</a:t>
            </a:r>
            <a:r>
              <a:rPr lang="es-ES" sz="2000" dirty="0">
                <a:latin typeface="Comic Sans MS" pitchFamily="66" charset="0"/>
              </a:rPr>
              <a:t> </a:t>
            </a:r>
            <a:r>
              <a:rPr lang="es-ES" sz="2000" dirty="0" err="1">
                <a:latin typeface="Comic Sans MS" pitchFamily="66" charset="0"/>
              </a:rPr>
              <a:t>horretan</a:t>
            </a:r>
            <a:r>
              <a:rPr lang="es-ES" sz="2000" dirty="0">
                <a:latin typeface="Comic Sans MS" pitchFamily="66" charset="0"/>
              </a:rPr>
              <a:t> </a:t>
            </a:r>
            <a:r>
              <a:rPr lang="es-ES" sz="2000" dirty="0" err="1">
                <a:latin typeface="Comic Sans MS" pitchFamily="66" charset="0"/>
              </a:rPr>
              <a:t>sorgailuko</a:t>
            </a:r>
            <a:r>
              <a:rPr lang="es-ES" sz="2000" dirty="0">
                <a:latin typeface="Comic Sans MS" pitchFamily="66" charset="0"/>
              </a:rPr>
              <a:t> borneen </a:t>
            </a:r>
            <a:r>
              <a:rPr lang="es-ES" sz="2000" dirty="0" err="1">
                <a:latin typeface="Comic Sans MS" pitchFamily="66" charset="0"/>
              </a:rPr>
              <a:t>arteko</a:t>
            </a:r>
            <a:r>
              <a:rPr lang="es-ES" sz="2000" dirty="0">
                <a:latin typeface="Comic Sans MS" pitchFamily="66" charset="0"/>
              </a:rPr>
              <a:t> </a:t>
            </a:r>
            <a:r>
              <a:rPr lang="es-ES" sz="2000" dirty="0" err="1">
                <a:latin typeface="Comic Sans MS" pitchFamily="66" charset="0"/>
              </a:rPr>
              <a:t>tentsioa</a:t>
            </a:r>
            <a:r>
              <a:rPr lang="es-ES" sz="2000" dirty="0">
                <a:latin typeface="Comic Sans MS" pitchFamily="66" charset="0"/>
              </a:rPr>
              <a:t> 15 </a:t>
            </a:r>
            <a:r>
              <a:rPr lang="es-ES" sz="2000" dirty="0" err="1" smtClean="0">
                <a:latin typeface="Comic Sans MS" pitchFamily="66" charset="0"/>
              </a:rPr>
              <a:t>voltekoa</a:t>
            </a:r>
            <a:r>
              <a:rPr lang="es-ES" sz="2000" dirty="0" smtClean="0">
                <a:latin typeface="Comic Sans MS" pitchFamily="66" charset="0"/>
              </a:rPr>
              <a:t> </a:t>
            </a:r>
            <a:r>
              <a:rPr lang="es-ES" sz="2000" dirty="0" err="1">
                <a:latin typeface="Comic Sans MS" pitchFamily="66" charset="0"/>
              </a:rPr>
              <a:t>bada</a:t>
            </a:r>
            <a:r>
              <a:rPr lang="es-ES" sz="2000" dirty="0">
                <a:latin typeface="Comic Sans MS" pitchFamily="66" charset="0"/>
              </a:rPr>
              <a:t>, </a:t>
            </a:r>
            <a:r>
              <a:rPr lang="es-ES" sz="2000" dirty="0" err="1">
                <a:latin typeface="Comic Sans MS" pitchFamily="66" charset="0"/>
              </a:rPr>
              <a:t>zein</a:t>
            </a:r>
            <a:r>
              <a:rPr lang="es-ES" sz="2000" dirty="0">
                <a:latin typeface="Comic Sans MS" pitchFamily="66" charset="0"/>
              </a:rPr>
              <a:t> da </a:t>
            </a:r>
            <a:r>
              <a:rPr lang="es-ES" sz="2000" dirty="0" err="1">
                <a:latin typeface="Comic Sans MS" pitchFamily="66" charset="0"/>
              </a:rPr>
              <a:t>bere</a:t>
            </a:r>
            <a:r>
              <a:rPr lang="es-ES" sz="2000" dirty="0">
                <a:latin typeface="Comic Sans MS" pitchFamily="66" charset="0"/>
              </a:rPr>
              <a:t> </a:t>
            </a:r>
            <a:r>
              <a:rPr lang="es-ES" sz="2000" dirty="0" err="1">
                <a:latin typeface="Comic Sans MS" pitchFamily="66" charset="0"/>
              </a:rPr>
              <a:t>barne-erresistentzia</a:t>
            </a:r>
            <a:r>
              <a:rPr lang="es-ES" sz="2000" b="1" dirty="0">
                <a:latin typeface="Comic Sans MS" pitchFamily="66" charset="0"/>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Freeform 5"/>
          <p:cNvSpPr>
            <a:spLocks/>
          </p:cNvSpPr>
          <p:nvPr/>
        </p:nvSpPr>
        <p:spPr bwMode="auto">
          <a:xfrm>
            <a:off x="331788" y="682751"/>
            <a:ext cx="1509712" cy="1960562"/>
          </a:xfrm>
          <a:custGeom>
            <a:avLst/>
            <a:gdLst>
              <a:gd name="T0" fmla="*/ 2147483647 w 984"/>
              <a:gd name="T1" fmla="*/ 2147483647 h 1320"/>
              <a:gd name="T2" fmla="*/ 0 w 984"/>
              <a:gd name="T3" fmla="*/ 2147483647 h 1320"/>
              <a:gd name="T4" fmla="*/ 0 w 984"/>
              <a:gd name="T5" fmla="*/ 0 h 1320"/>
              <a:gd name="T6" fmla="*/ 2109143087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sp>
        <p:nvSpPr>
          <p:cNvPr id="179206" name="Freeform 6"/>
          <p:cNvSpPr>
            <a:spLocks/>
          </p:cNvSpPr>
          <p:nvPr/>
        </p:nvSpPr>
        <p:spPr bwMode="auto">
          <a:xfrm rot="10800000">
            <a:off x="3798888" y="652588"/>
            <a:ext cx="1306512" cy="1990725"/>
          </a:xfrm>
          <a:custGeom>
            <a:avLst/>
            <a:gdLst>
              <a:gd name="T0" fmla="*/ 1734729508 w 984"/>
              <a:gd name="T1" fmla="*/ 2147483647 h 1320"/>
              <a:gd name="T2" fmla="*/ 0 w 984"/>
              <a:gd name="T3" fmla="*/ 2147483647 h 1320"/>
              <a:gd name="T4" fmla="*/ 0 w 984"/>
              <a:gd name="T5" fmla="*/ 0 h 1320"/>
              <a:gd name="T6" fmla="*/ 1579590541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grpSp>
        <p:nvGrpSpPr>
          <p:cNvPr id="2" name="Group 8"/>
          <p:cNvGrpSpPr>
            <a:grpSpLocks/>
          </p:cNvGrpSpPr>
          <p:nvPr/>
        </p:nvGrpSpPr>
        <p:grpSpPr bwMode="auto">
          <a:xfrm>
            <a:off x="4343400" y="625600"/>
            <a:ext cx="420688" cy="584199"/>
            <a:chOff x="2736" y="767"/>
            <a:chExt cx="265" cy="368"/>
          </a:xfrm>
        </p:grpSpPr>
        <p:sp>
          <p:nvSpPr>
            <p:cNvPr id="179256" name="Line 9"/>
            <p:cNvSpPr>
              <a:spLocks noChangeShapeType="1"/>
            </p:cNvSpPr>
            <p:nvPr/>
          </p:nvSpPr>
          <p:spPr bwMode="auto">
            <a:xfrm flipV="1">
              <a:off x="2736" y="783"/>
              <a:ext cx="265" cy="7"/>
            </a:xfrm>
            <a:prstGeom prst="line">
              <a:avLst/>
            </a:prstGeom>
            <a:noFill/>
            <a:ln w="57150">
              <a:solidFill>
                <a:srgbClr val="FF0000"/>
              </a:solidFill>
              <a:round/>
              <a:headEnd/>
              <a:tailEnd type="arrow" w="med" len="med"/>
            </a:ln>
          </p:spPr>
          <p:txBody>
            <a:bodyPr wrap="none" anchor="ctr"/>
            <a:lstStyle/>
            <a:p>
              <a:endParaRPr lang="es-ES"/>
            </a:p>
          </p:txBody>
        </p:sp>
        <p:sp>
          <p:nvSpPr>
            <p:cNvPr id="179257" name="Text Box 10"/>
            <p:cNvSpPr txBox="1">
              <a:spLocks noChangeArrowheads="1"/>
            </p:cNvSpPr>
            <p:nvPr/>
          </p:nvSpPr>
          <p:spPr bwMode="auto">
            <a:xfrm>
              <a:off x="2751" y="767"/>
              <a:ext cx="231" cy="368"/>
            </a:xfrm>
            <a:prstGeom prst="rect">
              <a:avLst/>
            </a:prstGeom>
            <a:noFill/>
            <a:ln w="9525">
              <a:noFill/>
              <a:miter lim="800000"/>
              <a:headEnd/>
              <a:tailEnd/>
            </a:ln>
          </p:spPr>
          <p:txBody>
            <a:bodyPr wrap="none">
              <a:spAutoFit/>
            </a:bodyPr>
            <a:lstStyle/>
            <a:p>
              <a:pPr algn="ctr" eaLnBrk="0" hangingPunct="0"/>
              <a:r>
                <a:rPr lang="eu-ES" sz="3200" b="1" i="1" dirty="0">
                  <a:solidFill>
                    <a:srgbClr val="FF0000"/>
                  </a:solidFill>
                  <a:latin typeface="Lucida Handwriting" pitchFamily="66" charset="0"/>
                </a:rPr>
                <a:t>i</a:t>
              </a:r>
              <a:endParaRPr lang="eu-ES" dirty="0">
                <a:latin typeface="Lucida Handwriting" pitchFamily="66" charset="0"/>
              </a:endParaRPr>
            </a:p>
          </p:txBody>
        </p:sp>
      </p:grpSp>
      <p:grpSp>
        <p:nvGrpSpPr>
          <p:cNvPr id="3" name="Group 11"/>
          <p:cNvGrpSpPr>
            <a:grpSpLocks/>
          </p:cNvGrpSpPr>
          <p:nvPr/>
        </p:nvGrpSpPr>
        <p:grpSpPr bwMode="auto">
          <a:xfrm>
            <a:off x="1384300" y="133476"/>
            <a:ext cx="2684461" cy="1617665"/>
            <a:chOff x="872" y="457"/>
            <a:chExt cx="1691" cy="1019"/>
          </a:xfrm>
        </p:grpSpPr>
        <p:sp>
          <p:nvSpPr>
            <p:cNvPr id="179245" name="Text Box 12"/>
            <p:cNvSpPr txBox="1">
              <a:spLocks noChangeArrowheads="1"/>
            </p:cNvSpPr>
            <p:nvPr/>
          </p:nvSpPr>
          <p:spPr bwMode="auto">
            <a:xfrm>
              <a:off x="1419" y="991"/>
              <a:ext cx="586" cy="485"/>
            </a:xfrm>
            <a:prstGeom prst="rect">
              <a:avLst/>
            </a:prstGeom>
            <a:noFill/>
            <a:ln w="9525">
              <a:noFill/>
              <a:miter lim="800000"/>
              <a:headEnd/>
              <a:tailEnd/>
            </a:ln>
          </p:spPr>
          <p:txBody>
            <a:bodyPr wrap="none">
              <a:spAutoFit/>
            </a:bodyPr>
            <a:lstStyle/>
            <a:p>
              <a:pPr algn="ctr" eaLnBrk="0" hangingPunct="0"/>
              <a:r>
                <a:rPr lang="eu-ES" sz="4400" b="1" i="1" dirty="0" smtClean="0">
                  <a:latin typeface="Symbol" pitchFamily="18" charset="2"/>
                </a:rPr>
                <a:t></a:t>
              </a:r>
              <a:r>
                <a:rPr lang="eu-ES" sz="4400" b="1" dirty="0" err="1" smtClean="0">
                  <a:latin typeface="Lucida Handwriting" pitchFamily="66" charset="0"/>
                </a:rPr>
                <a:t> </a:t>
              </a:r>
              <a:r>
                <a:rPr lang="eu-ES" sz="4400" b="1" dirty="0">
                  <a:latin typeface="Lucida Handwriting" pitchFamily="66" charset="0"/>
                </a:rPr>
                <a:t>r</a:t>
              </a:r>
              <a:endParaRPr lang="eu-ES" dirty="0">
                <a:latin typeface="Lucida Handwriting" pitchFamily="66" charset="0"/>
              </a:endParaRPr>
            </a:p>
          </p:txBody>
        </p:sp>
        <p:grpSp>
          <p:nvGrpSpPr>
            <p:cNvPr id="4" name="Group 13"/>
            <p:cNvGrpSpPr>
              <a:grpSpLocks/>
            </p:cNvGrpSpPr>
            <p:nvPr/>
          </p:nvGrpSpPr>
          <p:grpSpPr bwMode="auto">
            <a:xfrm>
              <a:off x="872" y="457"/>
              <a:ext cx="1691" cy="671"/>
              <a:chOff x="791" y="124"/>
              <a:chExt cx="1691" cy="671"/>
            </a:xfrm>
          </p:grpSpPr>
          <p:sp>
            <p:nvSpPr>
              <p:cNvPr id="179247" name="Line 14"/>
              <p:cNvSpPr>
                <a:spLocks noChangeShapeType="1"/>
              </p:cNvSpPr>
              <p:nvPr/>
            </p:nvSpPr>
            <p:spPr bwMode="auto">
              <a:xfrm flipV="1">
                <a:off x="949" y="470"/>
                <a:ext cx="565" cy="3"/>
              </a:xfrm>
              <a:prstGeom prst="line">
                <a:avLst/>
              </a:prstGeom>
              <a:noFill/>
              <a:ln w="57150">
                <a:solidFill>
                  <a:schemeClr val="tx1"/>
                </a:solidFill>
                <a:round/>
                <a:headEnd/>
                <a:tailEnd/>
              </a:ln>
            </p:spPr>
            <p:txBody>
              <a:bodyPr wrap="none" anchor="ctr"/>
              <a:lstStyle/>
              <a:p>
                <a:endParaRPr lang="es-ES"/>
              </a:p>
            </p:txBody>
          </p:sp>
          <p:sp>
            <p:nvSpPr>
              <p:cNvPr id="179248" name="Oval 15"/>
              <p:cNvSpPr>
                <a:spLocks noChangeArrowheads="1"/>
              </p:cNvSpPr>
              <p:nvPr/>
            </p:nvSpPr>
            <p:spPr bwMode="auto">
              <a:xfrm>
                <a:off x="910"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179249" name="Oval 16"/>
              <p:cNvSpPr>
                <a:spLocks noChangeArrowheads="1"/>
              </p:cNvSpPr>
              <p:nvPr/>
            </p:nvSpPr>
            <p:spPr bwMode="auto">
              <a:xfrm>
                <a:off x="2275"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179250" name="Text Box 17"/>
              <p:cNvSpPr txBox="1">
                <a:spLocks noChangeArrowheads="1"/>
              </p:cNvSpPr>
              <p:nvPr/>
            </p:nvSpPr>
            <p:spPr bwMode="auto">
              <a:xfrm>
                <a:off x="791" y="137"/>
                <a:ext cx="289" cy="330"/>
              </a:xfrm>
              <a:prstGeom prst="rect">
                <a:avLst/>
              </a:prstGeom>
              <a:noFill/>
              <a:ln w="9525">
                <a:noFill/>
                <a:miter lim="800000"/>
                <a:headEnd/>
                <a:tailEnd/>
              </a:ln>
            </p:spPr>
            <p:txBody>
              <a:bodyPr wrap="none">
                <a:spAutoFit/>
              </a:bodyPr>
              <a:lstStyle/>
              <a:p>
                <a:pPr algn="ctr" eaLnBrk="0" hangingPunct="0"/>
                <a:r>
                  <a:rPr lang="eu-ES" sz="2800" dirty="0">
                    <a:latin typeface="Lucida Handwriting" pitchFamily="66" charset="0"/>
                  </a:rPr>
                  <a:t>A</a:t>
                </a:r>
                <a:endParaRPr lang="eu-ES" dirty="0">
                  <a:latin typeface="Lucida Handwriting" pitchFamily="66" charset="0"/>
                </a:endParaRPr>
              </a:p>
            </p:txBody>
          </p:sp>
          <p:sp>
            <p:nvSpPr>
              <p:cNvPr id="179251" name="Text Box 18"/>
              <p:cNvSpPr txBox="1">
                <a:spLocks noChangeArrowheads="1"/>
              </p:cNvSpPr>
              <p:nvPr/>
            </p:nvSpPr>
            <p:spPr bwMode="auto">
              <a:xfrm>
                <a:off x="2195" y="124"/>
                <a:ext cx="287" cy="330"/>
              </a:xfrm>
              <a:prstGeom prst="rect">
                <a:avLst/>
              </a:prstGeom>
              <a:noFill/>
              <a:ln w="9525">
                <a:noFill/>
                <a:miter lim="800000"/>
                <a:headEnd/>
                <a:tailEnd/>
              </a:ln>
            </p:spPr>
            <p:txBody>
              <a:bodyPr wrap="none">
                <a:spAutoFit/>
              </a:bodyPr>
              <a:lstStyle/>
              <a:p>
                <a:pPr algn="ctr" eaLnBrk="0" hangingPunct="0"/>
                <a:r>
                  <a:rPr lang="eu-ES" sz="2800" dirty="0">
                    <a:latin typeface="Lucida Handwriting" pitchFamily="66" charset="0"/>
                  </a:rPr>
                  <a:t>B</a:t>
                </a:r>
                <a:endParaRPr lang="eu-ES" dirty="0">
                  <a:latin typeface="Lucida Handwriting" pitchFamily="66" charset="0"/>
                </a:endParaRPr>
              </a:p>
            </p:txBody>
          </p:sp>
          <p:sp>
            <p:nvSpPr>
              <p:cNvPr id="179252" name="Rectangle 19"/>
              <p:cNvSpPr>
                <a:spLocks noChangeArrowheads="1"/>
              </p:cNvSpPr>
              <p:nvPr/>
            </p:nvSpPr>
            <p:spPr bwMode="auto">
              <a:xfrm>
                <a:off x="1541" y="229"/>
                <a:ext cx="184" cy="496"/>
              </a:xfrm>
              <a:prstGeom prst="rect">
                <a:avLst/>
              </a:prstGeom>
              <a:noFill/>
              <a:ln w="9525" algn="ctr">
                <a:noFill/>
                <a:miter lim="800000"/>
                <a:headEnd/>
                <a:tailEnd/>
              </a:ln>
            </p:spPr>
            <p:txBody>
              <a:bodyPr wrap="none" anchor="ctr"/>
              <a:lstStyle/>
              <a:p>
                <a:pPr algn="ctr" eaLnBrk="0" hangingPunct="0"/>
                <a:endParaRPr lang="eu-ES"/>
              </a:p>
            </p:txBody>
          </p:sp>
          <p:sp>
            <p:nvSpPr>
              <p:cNvPr id="179253" name="Line 20"/>
              <p:cNvSpPr>
                <a:spLocks noChangeShapeType="1"/>
              </p:cNvSpPr>
              <p:nvPr/>
            </p:nvSpPr>
            <p:spPr bwMode="auto">
              <a:xfrm>
                <a:off x="1741" y="155"/>
                <a:ext cx="0" cy="640"/>
              </a:xfrm>
              <a:prstGeom prst="line">
                <a:avLst/>
              </a:prstGeom>
              <a:noFill/>
              <a:ln w="57150">
                <a:solidFill>
                  <a:schemeClr val="tx1"/>
                </a:solidFill>
                <a:round/>
                <a:headEnd/>
                <a:tailEnd/>
              </a:ln>
            </p:spPr>
            <p:txBody>
              <a:bodyPr/>
              <a:lstStyle/>
              <a:p>
                <a:endParaRPr lang="es-ES"/>
              </a:p>
            </p:txBody>
          </p:sp>
          <p:sp>
            <p:nvSpPr>
              <p:cNvPr id="179254" name="Line 21"/>
              <p:cNvSpPr>
                <a:spLocks noChangeShapeType="1"/>
              </p:cNvSpPr>
              <p:nvPr/>
            </p:nvSpPr>
            <p:spPr bwMode="auto">
              <a:xfrm>
                <a:off x="1527" y="309"/>
                <a:ext cx="6" cy="318"/>
              </a:xfrm>
              <a:prstGeom prst="line">
                <a:avLst/>
              </a:prstGeom>
              <a:noFill/>
              <a:ln w="57150">
                <a:solidFill>
                  <a:schemeClr val="tx1"/>
                </a:solidFill>
                <a:round/>
                <a:headEnd/>
                <a:tailEnd/>
              </a:ln>
            </p:spPr>
            <p:txBody>
              <a:bodyPr/>
              <a:lstStyle/>
              <a:p>
                <a:endParaRPr lang="es-ES"/>
              </a:p>
            </p:txBody>
          </p:sp>
          <p:sp>
            <p:nvSpPr>
              <p:cNvPr id="179255" name="Line 22"/>
              <p:cNvSpPr>
                <a:spLocks noChangeShapeType="1"/>
              </p:cNvSpPr>
              <p:nvPr/>
            </p:nvSpPr>
            <p:spPr bwMode="auto">
              <a:xfrm flipV="1">
                <a:off x="1733" y="453"/>
                <a:ext cx="565" cy="3"/>
              </a:xfrm>
              <a:prstGeom prst="line">
                <a:avLst/>
              </a:prstGeom>
              <a:noFill/>
              <a:ln w="57150">
                <a:solidFill>
                  <a:schemeClr val="tx1"/>
                </a:solidFill>
                <a:round/>
                <a:headEnd/>
                <a:tailEnd/>
              </a:ln>
            </p:spPr>
            <p:txBody>
              <a:bodyPr wrap="none" anchor="ctr"/>
              <a:lstStyle/>
              <a:p>
                <a:endParaRPr lang="es-ES"/>
              </a:p>
            </p:txBody>
          </p:sp>
        </p:grpSp>
      </p:grpSp>
      <p:grpSp>
        <p:nvGrpSpPr>
          <p:cNvPr id="5" name="Group 25"/>
          <p:cNvGrpSpPr>
            <a:grpSpLocks/>
          </p:cNvGrpSpPr>
          <p:nvPr/>
        </p:nvGrpSpPr>
        <p:grpSpPr bwMode="auto">
          <a:xfrm>
            <a:off x="1695450" y="2100388"/>
            <a:ext cx="2228850" cy="882650"/>
            <a:chOff x="1068" y="3032"/>
            <a:chExt cx="1404" cy="556"/>
          </a:xfrm>
        </p:grpSpPr>
        <p:sp>
          <p:nvSpPr>
            <p:cNvPr id="179243" name="Text Box 7"/>
            <p:cNvSpPr txBox="1">
              <a:spLocks noChangeArrowheads="1"/>
            </p:cNvSpPr>
            <p:nvPr/>
          </p:nvSpPr>
          <p:spPr bwMode="auto">
            <a:xfrm>
              <a:off x="1808" y="3032"/>
              <a:ext cx="297" cy="330"/>
            </a:xfrm>
            <a:prstGeom prst="rect">
              <a:avLst/>
            </a:prstGeom>
            <a:noFill/>
            <a:ln w="57150">
              <a:noFill/>
              <a:miter lim="800000"/>
              <a:headEnd/>
              <a:tailEnd/>
            </a:ln>
          </p:spPr>
          <p:txBody>
            <a:bodyPr wrap="none">
              <a:spAutoFit/>
            </a:bodyPr>
            <a:lstStyle/>
            <a:p>
              <a:pPr algn="ctr" eaLnBrk="0" hangingPunct="0"/>
              <a:r>
                <a:rPr lang="eu-ES" sz="2800" b="1" dirty="0">
                  <a:latin typeface="Lucida Handwriting" pitchFamily="66" charset="0"/>
                </a:rPr>
                <a:t>R</a:t>
              </a:r>
              <a:endParaRPr lang="eu-ES" b="1" dirty="0">
                <a:latin typeface="Lucida Handwriting" pitchFamily="66" charset="0"/>
              </a:endParaRPr>
            </a:p>
          </p:txBody>
        </p:sp>
        <p:sp>
          <p:nvSpPr>
            <p:cNvPr id="179244" name="Freeform 24"/>
            <p:cNvSpPr>
              <a:spLocks/>
            </p:cNvSpPr>
            <p:nvPr/>
          </p:nvSpPr>
          <p:spPr bwMode="auto">
            <a:xfrm>
              <a:off x="1068" y="3109"/>
              <a:ext cx="1404" cy="479"/>
            </a:xfrm>
            <a:custGeom>
              <a:avLst/>
              <a:gdLst>
                <a:gd name="T0" fmla="*/ 0 w 1280"/>
                <a:gd name="T1" fmla="*/ 264 h 472"/>
                <a:gd name="T2" fmla="*/ 222 w 1280"/>
                <a:gd name="T3" fmla="*/ 264 h 472"/>
                <a:gd name="T4" fmla="*/ 375 w 1280"/>
                <a:gd name="T5" fmla="*/ 0 h 472"/>
                <a:gd name="T6" fmla="*/ 548 w 1280"/>
                <a:gd name="T7" fmla="*/ 486 h 472"/>
                <a:gd name="T8" fmla="*/ 741 w 1280"/>
                <a:gd name="T9" fmla="*/ 16 h 472"/>
                <a:gd name="T10" fmla="*/ 924 w 1280"/>
                <a:gd name="T11" fmla="*/ 486 h 472"/>
                <a:gd name="T12" fmla="*/ 1030 w 1280"/>
                <a:gd name="T13" fmla="*/ 256 h 472"/>
                <a:gd name="T14" fmla="*/ 1540 w 1280"/>
                <a:gd name="T15" fmla="*/ 264 h 472"/>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472"/>
                <a:gd name="T26" fmla="*/ 1280 w 1280"/>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472">
                  <a:moveTo>
                    <a:pt x="0" y="256"/>
                  </a:moveTo>
                  <a:lnTo>
                    <a:pt x="184" y="256"/>
                  </a:lnTo>
                  <a:lnTo>
                    <a:pt x="312" y="0"/>
                  </a:lnTo>
                  <a:lnTo>
                    <a:pt x="456" y="472"/>
                  </a:lnTo>
                  <a:lnTo>
                    <a:pt x="616" y="16"/>
                  </a:lnTo>
                  <a:lnTo>
                    <a:pt x="768" y="472"/>
                  </a:lnTo>
                  <a:lnTo>
                    <a:pt x="856" y="248"/>
                  </a:lnTo>
                  <a:lnTo>
                    <a:pt x="1280" y="256"/>
                  </a:lnTo>
                </a:path>
              </a:pathLst>
            </a:custGeom>
            <a:noFill/>
            <a:ln w="57150" cmpd="sng">
              <a:solidFill>
                <a:schemeClr val="tx1"/>
              </a:solidFill>
              <a:round/>
              <a:headEnd/>
              <a:tailEnd/>
            </a:ln>
          </p:spPr>
          <p:txBody>
            <a:bodyPr wrap="none" anchor="ctr"/>
            <a:lstStyle/>
            <a:p>
              <a:endParaRPr lang="es-ES"/>
            </a:p>
          </p:txBody>
        </p:sp>
      </p:grpSp>
      <p:sp>
        <p:nvSpPr>
          <p:cNvPr id="179226" name="Text Box 26"/>
          <p:cNvSpPr txBox="1">
            <a:spLocks noChangeArrowheads="1"/>
          </p:cNvSpPr>
          <p:nvPr/>
        </p:nvSpPr>
        <p:spPr bwMode="auto">
          <a:xfrm>
            <a:off x="1799370" y="2983610"/>
            <a:ext cx="1128835" cy="584775"/>
          </a:xfrm>
          <a:prstGeom prst="rect">
            <a:avLst/>
          </a:prstGeom>
          <a:noFill/>
          <a:ln w="57150" algn="ctr">
            <a:noFill/>
            <a:miter lim="800000"/>
            <a:headEnd/>
            <a:tailEnd/>
          </a:ln>
        </p:spPr>
        <p:txBody>
          <a:bodyPr wrap="none">
            <a:spAutoFit/>
          </a:bodyPr>
          <a:lstStyle/>
          <a:p>
            <a:pPr algn="ctr" eaLnBrk="0" hangingPunct="0"/>
            <a:r>
              <a:rPr lang="es-ES" sz="3200" dirty="0" err="1">
                <a:solidFill>
                  <a:srgbClr val="FF0000"/>
                </a:solidFill>
                <a:latin typeface="Lucida Handwriting" pitchFamily="66" charset="0"/>
              </a:rPr>
              <a:t>30W</a:t>
            </a:r>
            <a:endParaRPr lang="es-ES" sz="3200" dirty="0">
              <a:solidFill>
                <a:srgbClr val="FF0000"/>
              </a:solidFill>
              <a:latin typeface="Lucida Handwriting" pitchFamily="66" charset="0"/>
            </a:endParaRPr>
          </a:p>
        </p:txBody>
      </p:sp>
      <p:sp>
        <p:nvSpPr>
          <p:cNvPr id="179227" name="Text Box 27"/>
          <p:cNvSpPr txBox="1">
            <a:spLocks noChangeArrowheads="1"/>
          </p:cNvSpPr>
          <p:nvPr/>
        </p:nvSpPr>
        <p:spPr bwMode="auto">
          <a:xfrm>
            <a:off x="2058684" y="1725738"/>
            <a:ext cx="1015021" cy="584775"/>
          </a:xfrm>
          <a:prstGeom prst="rect">
            <a:avLst/>
          </a:prstGeom>
          <a:noFill/>
          <a:ln w="57150" algn="ctr">
            <a:noFill/>
            <a:miter lim="800000"/>
            <a:headEnd/>
            <a:tailEnd/>
          </a:ln>
        </p:spPr>
        <p:txBody>
          <a:bodyPr wrap="none">
            <a:spAutoFit/>
          </a:bodyPr>
          <a:lstStyle/>
          <a:p>
            <a:pPr algn="ctr" eaLnBrk="0" hangingPunct="0"/>
            <a:r>
              <a:rPr lang="es-ES" sz="3200" dirty="0" err="1">
                <a:solidFill>
                  <a:srgbClr val="FF0000"/>
                </a:solidFill>
                <a:latin typeface="Lucida Handwriting" pitchFamily="66" charset="0"/>
              </a:rPr>
              <a:t>15V</a:t>
            </a:r>
            <a:endParaRPr lang="es-ES" sz="3200" dirty="0">
              <a:solidFill>
                <a:srgbClr val="FF0000"/>
              </a:solidFill>
              <a:latin typeface="Lucida Handwriting" pitchFamily="66" charset="0"/>
            </a:endParaRPr>
          </a:p>
        </p:txBody>
      </p:sp>
      <p:graphicFrame>
        <p:nvGraphicFramePr>
          <p:cNvPr id="179230" name="Object 30"/>
          <p:cNvGraphicFramePr>
            <a:graphicFrameLocks noChangeAspect="1"/>
          </p:cNvGraphicFramePr>
          <p:nvPr/>
        </p:nvGraphicFramePr>
        <p:xfrm>
          <a:off x="1054100" y="3835400"/>
          <a:ext cx="4316413" cy="571500"/>
        </p:xfrm>
        <a:graphic>
          <a:graphicData uri="http://schemas.openxmlformats.org/presentationml/2006/ole">
            <mc:AlternateContent xmlns:mc="http://schemas.openxmlformats.org/markup-compatibility/2006">
              <mc:Choice xmlns:v="urn:schemas-microsoft-com:vml" Requires="v">
                <p:oleObj spid="_x0000_s1567993" name="Ecuación" r:id="rId4" imgW="1726920" imgH="228600" progId="Equation.3">
                  <p:embed/>
                </p:oleObj>
              </mc:Choice>
              <mc:Fallback>
                <p:oleObj name="Ecuación" r:id="rId4" imgW="1726920" imgH="228600" progId="Equation.3">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3835400"/>
                        <a:ext cx="431641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32" name="Object 32"/>
          <p:cNvGraphicFramePr>
            <a:graphicFrameLocks noChangeAspect="1"/>
          </p:cNvGraphicFramePr>
          <p:nvPr/>
        </p:nvGraphicFramePr>
        <p:xfrm>
          <a:off x="5570175" y="3835400"/>
          <a:ext cx="1808163" cy="444500"/>
        </p:xfrm>
        <a:graphic>
          <a:graphicData uri="http://schemas.openxmlformats.org/presentationml/2006/ole">
            <mc:AlternateContent xmlns:mc="http://schemas.openxmlformats.org/markup-compatibility/2006">
              <mc:Choice xmlns:v="urn:schemas-microsoft-com:vml" Requires="v">
                <p:oleObj spid="_x0000_s1567994" name="Ecuación" r:id="rId6" imgW="723272" imgH="177646" progId="Equation.3">
                  <p:embed/>
                </p:oleObj>
              </mc:Choice>
              <mc:Fallback>
                <p:oleObj name="Ecuación" r:id="rId6" imgW="723272" imgH="177646" progId="Equation.3">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175" y="3835400"/>
                        <a:ext cx="180816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33" name="Object 33"/>
          <p:cNvGraphicFramePr>
            <a:graphicFrameLocks noChangeAspect="1"/>
          </p:cNvGraphicFramePr>
          <p:nvPr/>
        </p:nvGraphicFramePr>
        <p:xfrm>
          <a:off x="6813791" y="5565572"/>
          <a:ext cx="2189163" cy="444500"/>
        </p:xfrm>
        <a:graphic>
          <a:graphicData uri="http://schemas.openxmlformats.org/presentationml/2006/ole">
            <mc:AlternateContent xmlns:mc="http://schemas.openxmlformats.org/markup-compatibility/2006">
              <mc:Choice xmlns:v="urn:schemas-microsoft-com:vml" Requires="v">
                <p:oleObj spid="_x0000_s1567995" name="Ecuación" r:id="rId8" imgW="875920" imgH="177723" progId="Equation.3">
                  <p:embed/>
                </p:oleObj>
              </mc:Choice>
              <mc:Fallback>
                <p:oleObj name="Ecuación" r:id="rId8" imgW="875920" imgH="177723" progId="Equation.3">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3791" y="5565572"/>
                        <a:ext cx="218916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31"/>
          <p:cNvGraphicFramePr>
            <a:graphicFrameLocks noChangeAspect="1"/>
          </p:cNvGraphicFramePr>
          <p:nvPr/>
        </p:nvGraphicFramePr>
        <p:xfrm>
          <a:off x="1092025" y="4648200"/>
          <a:ext cx="5427663" cy="603250"/>
        </p:xfrm>
        <a:graphic>
          <a:graphicData uri="http://schemas.openxmlformats.org/presentationml/2006/ole">
            <mc:AlternateContent xmlns:mc="http://schemas.openxmlformats.org/markup-compatibility/2006">
              <mc:Choice xmlns:v="urn:schemas-microsoft-com:vml" Requires="v">
                <p:oleObj spid="_x0000_s1567996" name="Ecuación" r:id="rId10" imgW="2171700" imgH="241300" progId="Equation.3">
                  <p:embed/>
                </p:oleObj>
              </mc:Choice>
              <mc:Fallback>
                <p:oleObj name="Ecuación" r:id="rId10" imgW="2171700" imgH="241300" progId="Equation.3">
                  <p:embed/>
                  <p:pic>
                    <p:nvPicPr>
                      <p:cNvPr id="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2025" y="4648200"/>
                        <a:ext cx="542766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1"/>
          <p:cNvGraphicFramePr>
            <a:graphicFrameLocks noChangeAspect="1"/>
          </p:cNvGraphicFramePr>
          <p:nvPr/>
        </p:nvGraphicFramePr>
        <p:xfrm>
          <a:off x="6601500" y="4682175"/>
          <a:ext cx="2601913" cy="571500"/>
        </p:xfrm>
        <a:graphic>
          <a:graphicData uri="http://schemas.openxmlformats.org/presentationml/2006/ole">
            <mc:AlternateContent xmlns:mc="http://schemas.openxmlformats.org/markup-compatibility/2006">
              <mc:Choice xmlns:v="urn:schemas-microsoft-com:vml" Requires="v">
                <p:oleObj spid="_x0000_s1567997" name="Ecuación" r:id="rId12" imgW="1040948" imgH="228501" progId="Equation.3">
                  <p:embed/>
                </p:oleObj>
              </mc:Choice>
              <mc:Fallback>
                <p:oleObj name="Ecuación" r:id="rId12" imgW="1040948" imgH="228501" progId="Equation.3">
                  <p:embed/>
                  <p:pic>
                    <p:nvPicPr>
                      <p:cNvPr id="0"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01500" y="4682175"/>
                        <a:ext cx="260191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nvGraphicFramePr>
        <p:xfrm>
          <a:off x="3943591" y="5552872"/>
          <a:ext cx="2887663" cy="444500"/>
        </p:xfrm>
        <a:graphic>
          <a:graphicData uri="http://schemas.openxmlformats.org/presentationml/2006/ole">
            <mc:AlternateContent xmlns:mc="http://schemas.openxmlformats.org/markup-compatibility/2006">
              <mc:Choice xmlns:v="urn:schemas-microsoft-com:vml" Requires="v">
                <p:oleObj spid="_x0000_s1567998" name="Ecuación" r:id="rId14" imgW="1155199" imgH="177723" progId="Equation.3">
                  <p:embed/>
                </p:oleObj>
              </mc:Choice>
              <mc:Fallback>
                <p:oleObj name="Ecuación" r:id="rId14" imgW="1155199" imgH="177723" progId="Equation.3">
                  <p:embed/>
                  <p:pic>
                    <p:nvPicPr>
                      <p:cNvPr id="0"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43591" y="5552872"/>
                        <a:ext cx="288766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92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par>
                          <p:cTn id="22" fill="hold">
                            <p:stCondLst>
                              <p:cond delay="0"/>
                            </p:stCondLst>
                            <p:childTnLst>
                              <p:par>
                                <p:cTn id="23" presetID="24" presetClass="entr" presetSubtype="0" fill="hold" grpId="0" nodeType="afterEffect">
                                  <p:stCondLst>
                                    <p:cond delay="0"/>
                                  </p:stCondLst>
                                  <p:childTnLst>
                                    <p:set>
                                      <p:cBhvr>
                                        <p:cTn id="24" dur="1" fill="hold">
                                          <p:stCondLst>
                                            <p:cond delay="0"/>
                                          </p:stCondLst>
                                        </p:cTn>
                                        <p:tgtEl>
                                          <p:spTgt spid="179226"/>
                                        </p:tgtEl>
                                        <p:attrNameLst>
                                          <p:attrName>style.visibility</p:attrName>
                                        </p:attrNameLst>
                                      </p:cBhvr>
                                      <p:to>
                                        <p:strVal val="visible"/>
                                      </p:to>
                                    </p:set>
                                    <p:anim to="" calcmode="lin" valueType="num">
                                      <p:cBhvr>
                                        <p:cTn id="25" dur="1" fill="hold"/>
                                        <p:tgtEl>
                                          <p:spTgt spid="179226"/>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79227"/>
                                        </p:tgtEl>
                                        <p:attrNameLst>
                                          <p:attrName>style.visibility</p:attrName>
                                        </p:attrNameLst>
                                      </p:cBhvr>
                                      <p:to>
                                        <p:strVal val="visible"/>
                                      </p:to>
                                    </p:set>
                                    <p:anim to="" calcmode="lin" valueType="num">
                                      <p:cBhvr>
                                        <p:cTn id="30" dur="1" fill="hold"/>
                                        <p:tgtEl>
                                          <p:spTgt spid="179227"/>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9230"/>
                                        </p:tgtEl>
                                        <p:attrNameLst>
                                          <p:attrName>style.visibility</p:attrName>
                                        </p:attrNameLst>
                                      </p:cBhvr>
                                      <p:to>
                                        <p:strVal val="visible"/>
                                      </p:to>
                                    </p:set>
                                    <p:animEffect transition="in" filter="wipe(left)">
                                      <p:cBhvr>
                                        <p:cTn id="35" dur="2000"/>
                                        <p:tgtEl>
                                          <p:spTgt spid="1792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9232"/>
                                        </p:tgtEl>
                                        <p:attrNameLst>
                                          <p:attrName>style.visibility</p:attrName>
                                        </p:attrNameLst>
                                      </p:cBhvr>
                                      <p:to>
                                        <p:strVal val="visible"/>
                                      </p:to>
                                    </p:set>
                                    <p:animEffect transition="in" filter="wipe(left)">
                                      <p:cBhvr>
                                        <p:cTn id="40" dur="2000"/>
                                        <p:tgtEl>
                                          <p:spTgt spid="1792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2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2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79233"/>
                                        </p:tgtEl>
                                        <p:attrNameLst>
                                          <p:attrName>style.visibility</p:attrName>
                                        </p:attrNameLst>
                                      </p:cBhvr>
                                      <p:to>
                                        <p:strVal val="visible"/>
                                      </p:to>
                                    </p:set>
                                    <p:animEffect transition="in" filter="wipe(left)">
                                      <p:cBhvr>
                                        <p:cTn id="60" dur="2000"/>
                                        <p:tgtEl>
                                          <p:spTgt spid="17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P spid="179206" grpId="0" animBg="1"/>
      <p:bldP spid="179226" grpId="0"/>
      <p:bldP spid="1792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5" name="Text Box 2"/>
          <p:cNvSpPr txBox="1">
            <a:spLocks noChangeArrowheads="1"/>
          </p:cNvSpPr>
          <p:nvPr/>
        </p:nvSpPr>
        <p:spPr bwMode="auto">
          <a:xfrm>
            <a:off x="288925" y="481730"/>
            <a:ext cx="9248775" cy="2257285"/>
          </a:xfrm>
          <a:prstGeom prst="rect">
            <a:avLst/>
          </a:prstGeom>
          <a:noFill/>
          <a:ln w="9525" algn="ctr">
            <a:noFill/>
            <a:miter lim="800000"/>
            <a:headEnd/>
            <a:tailEnd/>
          </a:ln>
        </p:spPr>
        <p:txBody>
          <a:bodyPr lIns="0" tIns="0" rIns="0" bIns="0" anchor="ctr" anchorCtr="1">
            <a:spAutoFit/>
          </a:bodyPr>
          <a:lstStyle/>
          <a:p>
            <a:pPr indent="723900" algn="just" eaLnBrk="0" hangingPunct="0">
              <a:lnSpc>
                <a:spcPct val="150000"/>
              </a:lnSpc>
            </a:pPr>
            <a:r>
              <a:rPr lang="es-ES" sz="2000" b="1" dirty="0">
                <a:latin typeface="Comic Sans MS" pitchFamily="66" charset="0"/>
              </a:rPr>
              <a:t> </a:t>
            </a:r>
            <a:r>
              <a:rPr lang="es-ES" sz="2000" b="1" dirty="0" smtClean="0">
                <a:latin typeface="Comic Sans MS" pitchFamily="66" charset="0"/>
              </a:rPr>
              <a:t>K.E.14.-</a:t>
            </a:r>
            <a:r>
              <a:rPr lang="es-ES" sz="2000" dirty="0" smtClean="0">
                <a:latin typeface="Comic Sans MS" pitchFamily="66" charset="0"/>
              </a:rPr>
              <a:t> 5Ω-eko </a:t>
            </a:r>
            <a:r>
              <a:rPr lang="es-ES" sz="2000" dirty="0" err="1">
                <a:latin typeface="Comic Sans MS" pitchFamily="66" charset="0"/>
              </a:rPr>
              <a:t>erresistentzia</a:t>
            </a:r>
            <a:r>
              <a:rPr lang="es-ES" sz="2000" dirty="0">
                <a:latin typeface="Comic Sans MS" pitchFamily="66" charset="0"/>
              </a:rPr>
              <a:t> </a:t>
            </a:r>
            <a:r>
              <a:rPr lang="es-ES" sz="2000" dirty="0" err="1">
                <a:latin typeface="Comic Sans MS" pitchFamily="66" charset="0"/>
              </a:rPr>
              <a:t>duen</a:t>
            </a:r>
            <a:r>
              <a:rPr lang="es-ES" sz="2000" dirty="0">
                <a:latin typeface="Comic Sans MS" pitchFamily="66" charset="0"/>
              </a:rPr>
              <a:t>  </a:t>
            </a:r>
            <a:r>
              <a:rPr lang="es-ES" sz="2000" dirty="0" err="1">
                <a:latin typeface="Comic Sans MS" pitchFamily="66" charset="0"/>
              </a:rPr>
              <a:t>hari</a:t>
            </a:r>
            <a:r>
              <a:rPr lang="es-ES" sz="2000" dirty="0">
                <a:latin typeface="Comic Sans MS" pitchFamily="66" charset="0"/>
              </a:rPr>
              <a:t> </a:t>
            </a:r>
            <a:r>
              <a:rPr lang="es-ES" sz="2000" dirty="0" err="1">
                <a:latin typeface="Comic Sans MS" pitchFamily="66" charset="0"/>
              </a:rPr>
              <a:t>bat</a:t>
            </a:r>
            <a:r>
              <a:rPr lang="es-ES" sz="2000" dirty="0">
                <a:latin typeface="Comic Sans MS" pitchFamily="66" charset="0"/>
              </a:rPr>
              <a:t> </a:t>
            </a:r>
            <a:r>
              <a:rPr lang="es-ES" sz="2000" dirty="0" smtClean="0">
                <a:latin typeface="Comic Sans MS" pitchFamily="66" charset="0"/>
              </a:rPr>
              <a:t>2.0V-eko </a:t>
            </a:r>
            <a:r>
              <a:rPr lang="es-ES" sz="2000" dirty="0" err="1">
                <a:latin typeface="Comic Sans MS" pitchFamily="66" charset="0"/>
              </a:rPr>
              <a:t>indar</a:t>
            </a:r>
            <a:r>
              <a:rPr lang="es-ES" sz="2000" dirty="0">
                <a:latin typeface="Comic Sans MS" pitchFamily="66" charset="0"/>
              </a:rPr>
              <a:t> </a:t>
            </a:r>
            <a:r>
              <a:rPr lang="es-ES" sz="2000" dirty="0" err="1">
                <a:latin typeface="Comic Sans MS" pitchFamily="66" charset="0"/>
              </a:rPr>
              <a:t>elektroeragilea</a:t>
            </a:r>
            <a:r>
              <a:rPr lang="es-ES" sz="2000" dirty="0">
                <a:latin typeface="Comic Sans MS" pitchFamily="66" charset="0"/>
              </a:rPr>
              <a:t> eta </a:t>
            </a:r>
            <a:r>
              <a:rPr lang="es-ES" sz="2000" dirty="0" smtClean="0">
                <a:latin typeface="Comic Sans MS" pitchFamily="66" charset="0"/>
              </a:rPr>
              <a:t>1.0Ω-eko </a:t>
            </a:r>
            <a:r>
              <a:rPr lang="es-ES" sz="2000" dirty="0" err="1">
                <a:latin typeface="Comic Sans MS" pitchFamily="66" charset="0"/>
              </a:rPr>
              <a:t>barne-erresistentzia</a:t>
            </a:r>
            <a:r>
              <a:rPr lang="es-ES" sz="2000" dirty="0">
                <a:latin typeface="Comic Sans MS" pitchFamily="66" charset="0"/>
              </a:rPr>
              <a:t> </a:t>
            </a:r>
            <a:r>
              <a:rPr lang="es-ES" sz="2000" dirty="0" err="1">
                <a:latin typeface="Comic Sans MS" pitchFamily="66" charset="0"/>
              </a:rPr>
              <a:t>dituen</a:t>
            </a:r>
            <a:r>
              <a:rPr lang="es-ES" sz="2000" dirty="0">
                <a:latin typeface="Comic Sans MS" pitchFamily="66" charset="0"/>
              </a:rPr>
              <a:t> </a:t>
            </a:r>
            <a:r>
              <a:rPr lang="es-ES" sz="2000" dirty="0" err="1">
                <a:latin typeface="Comic Sans MS" pitchFamily="66" charset="0"/>
              </a:rPr>
              <a:t>bateria</a:t>
            </a:r>
            <a:r>
              <a:rPr lang="es-ES" sz="2000" dirty="0">
                <a:latin typeface="Comic Sans MS" pitchFamily="66" charset="0"/>
              </a:rPr>
              <a:t> </a:t>
            </a:r>
            <a:r>
              <a:rPr lang="es-ES" sz="2000" dirty="0" err="1">
                <a:latin typeface="Comic Sans MS" pitchFamily="66" charset="0"/>
              </a:rPr>
              <a:t>bati</a:t>
            </a:r>
            <a:r>
              <a:rPr lang="es-ES" sz="2000" dirty="0">
                <a:latin typeface="Comic Sans MS" pitchFamily="66" charset="0"/>
              </a:rPr>
              <a:t> </a:t>
            </a:r>
            <a:r>
              <a:rPr lang="es-ES" sz="2000" dirty="0" err="1">
                <a:latin typeface="Comic Sans MS" pitchFamily="66" charset="0"/>
              </a:rPr>
              <a:t>konektatzen</a:t>
            </a:r>
            <a:r>
              <a:rPr lang="es-ES" sz="2000" dirty="0">
                <a:latin typeface="Comic Sans MS" pitchFamily="66" charset="0"/>
              </a:rPr>
              <a:t> </a:t>
            </a:r>
            <a:r>
              <a:rPr lang="es-ES" sz="2000" dirty="0" err="1">
                <a:latin typeface="Comic Sans MS" pitchFamily="66" charset="0"/>
              </a:rPr>
              <a:t>zaio</a:t>
            </a:r>
            <a:r>
              <a:rPr lang="es-ES" sz="2000" dirty="0">
                <a:latin typeface="Comic Sans MS" pitchFamily="66" charset="0"/>
              </a:rPr>
              <a:t>. </a:t>
            </a:r>
            <a:r>
              <a:rPr lang="pt-PT" sz="2000" dirty="0">
                <a:latin typeface="Comic Sans MS" pitchFamily="66" charset="0"/>
              </a:rPr>
              <a:t>Bi minutu igaro ondoren: a) Zenbatekoa da energia-elektriko bihurtutako </a:t>
            </a:r>
            <a:r>
              <a:rPr lang="pt-PT" sz="2000" dirty="0" smtClean="0">
                <a:latin typeface="Comic Sans MS" pitchFamily="66" charset="0"/>
              </a:rPr>
              <a:t>energia-kimiko? </a:t>
            </a:r>
            <a:r>
              <a:rPr lang="pt-PT" sz="2000" dirty="0">
                <a:latin typeface="Comic Sans MS" pitchFamily="66" charset="0"/>
              </a:rPr>
              <a:t>b) Zenbateko energia agertzen da harian  bero-energia moduan</a:t>
            </a:r>
            <a:r>
              <a:rPr lang="pt-PT" sz="2000" dirty="0" smtClean="0">
                <a:latin typeface="Comic Sans MS" pitchFamily="66" charset="0"/>
              </a:rPr>
              <a:t>?.</a:t>
            </a:r>
            <a:endParaRPr lang="es-ES" sz="2000" dirty="0">
              <a:latin typeface="Comic Sans MS" pitchFamily="66"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38 Grupo"/>
          <p:cNvGrpSpPr/>
          <p:nvPr/>
        </p:nvGrpSpPr>
        <p:grpSpPr>
          <a:xfrm>
            <a:off x="331788" y="447380"/>
            <a:ext cx="4773612" cy="2849563"/>
            <a:chOff x="331788" y="447380"/>
            <a:chExt cx="4773612" cy="2849563"/>
          </a:xfrm>
        </p:grpSpPr>
        <p:sp>
          <p:nvSpPr>
            <p:cNvPr id="179205" name="Freeform 5"/>
            <p:cNvSpPr>
              <a:spLocks/>
            </p:cNvSpPr>
            <p:nvPr/>
          </p:nvSpPr>
          <p:spPr bwMode="auto">
            <a:xfrm>
              <a:off x="331788" y="996655"/>
              <a:ext cx="1509712" cy="1960562"/>
            </a:xfrm>
            <a:custGeom>
              <a:avLst/>
              <a:gdLst>
                <a:gd name="T0" fmla="*/ 2147483647 w 984"/>
                <a:gd name="T1" fmla="*/ 2147483647 h 1320"/>
                <a:gd name="T2" fmla="*/ 0 w 984"/>
                <a:gd name="T3" fmla="*/ 2147483647 h 1320"/>
                <a:gd name="T4" fmla="*/ 0 w 984"/>
                <a:gd name="T5" fmla="*/ 0 h 1320"/>
                <a:gd name="T6" fmla="*/ 2109143087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sp>
          <p:nvSpPr>
            <p:cNvPr id="179206" name="Freeform 6"/>
            <p:cNvSpPr>
              <a:spLocks/>
            </p:cNvSpPr>
            <p:nvPr/>
          </p:nvSpPr>
          <p:spPr bwMode="auto">
            <a:xfrm rot="10800000">
              <a:off x="3798888" y="966492"/>
              <a:ext cx="1306512" cy="1990725"/>
            </a:xfrm>
            <a:custGeom>
              <a:avLst/>
              <a:gdLst>
                <a:gd name="T0" fmla="*/ 1734729508 w 984"/>
                <a:gd name="T1" fmla="*/ 2147483647 h 1320"/>
                <a:gd name="T2" fmla="*/ 0 w 984"/>
                <a:gd name="T3" fmla="*/ 2147483647 h 1320"/>
                <a:gd name="T4" fmla="*/ 0 w 984"/>
                <a:gd name="T5" fmla="*/ 0 h 1320"/>
                <a:gd name="T6" fmla="*/ 1579590541 w 984"/>
                <a:gd name="T7" fmla="*/ 0 h 1320"/>
                <a:gd name="T8" fmla="*/ 0 60000 65536"/>
                <a:gd name="T9" fmla="*/ 0 60000 65536"/>
                <a:gd name="T10" fmla="*/ 0 60000 65536"/>
                <a:gd name="T11" fmla="*/ 0 60000 65536"/>
                <a:gd name="T12" fmla="*/ 0 w 984"/>
                <a:gd name="T13" fmla="*/ 0 h 1320"/>
                <a:gd name="T14" fmla="*/ 984 w 984"/>
                <a:gd name="T15" fmla="*/ 1320 h 1320"/>
              </a:gdLst>
              <a:ahLst/>
              <a:cxnLst>
                <a:cxn ang="T8">
                  <a:pos x="T0" y="T1"/>
                </a:cxn>
                <a:cxn ang="T9">
                  <a:pos x="T2" y="T3"/>
                </a:cxn>
                <a:cxn ang="T10">
                  <a:pos x="T4" y="T5"/>
                </a:cxn>
                <a:cxn ang="T11">
                  <a:pos x="T6" y="T7"/>
                </a:cxn>
              </a:cxnLst>
              <a:rect l="T12" t="T13" r="T14" b="T15"/>
              <a:pathLst>
                <a:path w="984" h="1320">
                  <a:moveTo>
                    <a:pt x="984" y="1320"/>
                  </a:moveTo>
                  <a:lnTo>
                    <a:pt x="0" y="1320"/>
                  </a:lnTo>
                  <a:lnTo>
                    <a:pt x="0" y="0"/>
                  </a:lnTo>
                  <a:lnTo>
                    <a:pt x="896" y="0"/>
                  </a:lnTo>
                </a:path>
              </a:pathLst>
            </a:custGeom>
            <a:noFill/>
            <a:ln w="57150" cmpd="sng">
              <a:solidFill>
                <a:schemeClr val="tx1"/>
              </a:solidFill>
              <a:round/>
              <a:headEnd/>
              <a:tailEnd/>
            </a:ln>
          </p:spPr>
          <p:txBody>
            <a:bodyPr wrap="none" anchor="ctr"/>
            <a:lstStyle/>
            <a:p>
              <a:endParaRPr lang="es-ES"/>
            </a:p>
          </p:txBody>
        </p:sp>
        <p:grpSp>
          <p:nvGrpSpPr>
            <p:cNvPr id="4" name="Group 13"/>
            <p:cNvGrpSpPr>
              <a:grpSpLocks/>
            </p:cNvGrpSpPr>
            <p:nvPr/>
          </p:nvGrpSpPr>
          <p:grpSpPr bwMode="auto">
            <a:xfrm>
              <a:off x="1392238" y="447380"/>
              <a:ext cx="2659062" cy="1065213"/>
              <a:chOff x="796" y="124"/>
              <a:chExt cx="1675" cy="671"/>
            </a:xfrm>
          </p:grpSpPr>
          <p:sp>
            <p:nvSpPr>
              <p:cNvPr id="179247" name="Line 14"/>
              <p:cNvSpPr>
                <a:spLocks noChangeShapeType="1"/>
              </p:cNvSpPr>
              <p:nvPr/>
            </p:nvSpPr>
            <p:spPr bwMode="auto">
              <a:xfrm flipV="1">
                <a:off x="949" y="470"/>
                <a:ext cx="565" cy="3"/>
              </a:xfrm>
              <a:prstGeom prst="line">
                <a:avLst/>
              </a:prstGeom>
              <a:noFill/>
              <a:ln w="57150">
                <a:solidFill>
                  <a:schemeClr val="tx1"/>
                </a:solidFill>
                <a:round/>
                <a:headEnd/>
                <a:tailEnd/>
              </a:ln>
            </p:spPr>
            <p:txBody>
              <a:bodyPr wrap="none" anchor="ctr"/>
              <a:lstStyle/>
              <a:p>
                <a:endParaRPr lang="es-ES"/>
              </a:p>
            </p:txBody>
          </p:sp>
          <p:sp>
            <p:nvSpPr>
              <p:cNvPr id="179248" name="Oval 15"/>
              <p:cNvSpPr>
                <a:spLocks noChangeArrowheads="1"/>
              </p:cNvSpPr>
              <p:nvPr/>
            </p:nvSpPr>
            <p:spPr bwMode="auto">
              <a:xfrm>
                <a:off x="910"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179249" name="Oval 16"/>
              <p:cNvSpPr>
                <a:spLocks noChangeArrowheads="1"/>
              </p:cNvSpPr>
              <p:nvPr/>
            </p:nvSpPr>
            <p:spPr bwMode="auto">
              <a:xfrm>
                <a:off x="2275" y="420"/>
                <a:ext cx="78" cy="84"/>
              </a:xfrm>
              <a:prstGeom prst="ellipse">
                <a:avLst/>
              </a:prstGeom>
              <a:solidFill>
                <a:schemeClr val="tx1"/>
              </a:solidFill>
              <a:ln w="9525">
                <a:solidFill>
                  <a:schemeClr val="tx1"/>
                </a:solidFill>
                <a:round/>
                <a:headEnd/>
                <a:tailEnd/>
              </a:ln>
            </p:spPr>
            <p:txBody>
              <a:bodyPr wrap="none" anchor="ctr"/>
              <a:lstStyle/>
              <a:p>
                <a:pPr algn="ctr" eaLnBrk="0" hangingPunct="0"/>
                <a:endParaRPr lang="eu-ES"/>
              </a:p>
            </p:txBody>
          </p:sp>
          <p:sp>
            <p:nvSpPr>
              <p:cNvPr id="179250" name="Text Box 17"/>
              <p:cNvSpPr txBox="1">
                <a:spLocks noChangeArrowheads="1"/>
              </p:cNvSpPr>
              <p:nvPr/>
            </p:nvSpPr>
            <p:spPr bwMode="auto">
              <a:xfrm>
                <a:off x="796" y="137"/>
                <a:ext cx="278" cy="327"/>
              </a:xfrm>
              <a:prstGeom prst="rect">
                <a:avLst/>
              </a:prstGeom>
              <a:noFill/>
              <a:ln w="9525">
                <a:noFill/>
                <a:miter lim="800000"/>
                <a:headEnd/>
                <a:tailEnd/>
              </a:ln>
            </p:spPr>
            <p:txBody>
              <a:bodyPr wrap="none">
                <a:spAutoFit/>
              </a:bodyPr>
              <a:lstStyle/>
              <a:p>
                <a:pPr algn="ctr" eaLnBrk="0" hangingPunct="0"/>
                <a:r>
                  <a:rPr lang="eu-ES" sz="2800" dirty="0"/>
                  <a:t>A</a:t>
                </a:r>
                <a:endParaRPr lang="eu-ES" dirty="0"/>
              </a:p>
            </p:txBody>
          </p:sp>
          <p:sp>
            <p:nvSpPr>
              <p:cNvPr id="179251" name="Text Box 18"/>
              <p:cNvSpPr txBox="1">
                <a:spLocks noChangeArrowheads="1"/>
              </p:cNvSpPr>
              <p:nvPr/>
            </p:nvSpPr>
            <p:spPr bwMode="auto">
              <a:xfrm>
                <a:off x="2206" y="124"/>
                <a:ext cx="265" cy="327"/>
              </a:xfrm>
              <a:prstGeom prst="rect">
                <a:avLst/>
              </a:prstGeom>
              <a:noFill/>
              <a:ln w="9525">
                <a:noFill/>
                <a:miter lim="800000"/>
                <a:headEnd/>
                <a:tailEnd/>
              </a:ln>
            </p:spPr>
            <p:txBody>
              <a:bodyPr wrap="none">
                <a:spAutoFit/>
              </a:bodyPr>
              <a:lstStyle/>
              <a:p>
                <a:pPr algn="ctr" eaLnBrk="0" hangingPunct="0"/>
                <a:r>
                  <a:rPr lang="eu-ES" sz="2800"/>
                  <a:t>B</a:t>
                </a:r>
                <a:endParaRPr lang="eu-ES"/>
              </a:p>
            </p:txBody>
          </p:sp>
          <p:sp>
            <p:nvSpPr>
              <p:cNvPr id="179252" name="Rectangle 19"/>
              <p:cNvSpPr>
                <a:spLocks noChangeArrowheads="1"/>
              </p:cNvSpPr>
              <p:nvPr/>
            </p:nvSpPr>
            <p:spPr bwMode="auto">
              <a:xfrm>
                <a:off x="1541" y="229"/>
                <a:ext cx="184" cy="496"/>
              </a:xfrm>
              <a:prstGeom prst="rect">
                <a:avLst/>
              </a:prstGeom>
              <a:noFill/>
              <a:ln w="9525" algn="ctr">
                <a:noFill/>
                <a:miter lim="800000"/>
                <a:headEnd/>
                <a:tailEnd/>
              </a:ln>
            </p:spPr>
            <p:txBody>
              <a:bodyPr wrap="none" anchor="ctr"/>
              <a:lstStyle/>
              <a:p>
                <a:pPr algn="ctr" eaLnBrk="0" hangingPunct="0"/>
                <a:endParaRPr lang="eu-ES"/>
              </a:p>
            </p:txBody>
          </p:sp>
          <p:sp>
            <p:nvSpPr>
              <p:cNvPr id="179253" name="Line 20"/>
              <p:cNvSpPr>
                <a:spLocks noChangeShapeType="1"/>
              </p:cNvSpPr>
              <p:nvPr/>
            </p:nvSpPr>
            <p:spPr bwMode="auto">
              <a:xfrm>
                <a:off x="1741" y="155"/>
                <a:ext cx="0" cy="640"/>
              </a:xfrm>
              <a:prstGeom prst="line">
                <a:avLst/>
              </a:prstGeom>
              <a:noFill/>
              <a:ln w="57150">
                <a:solidFill>
                  <a:schemeClr val="tx1"/>
                </a:solidFill>
                <a:round/>
                <a:headEnd/>
                <a:tailEnd/>
              </a:ln>
            </p:spPr>
            <p:txBody>
              <a:bodyPr/>
              <a:lstStyle/>
              <a:p>
                <a:endParaRPr lang="es-ES"/>
              </a:p>
            </p:txBody>
          </p:sp>
          <p:sp>
            <p:nvSpPr>
              <p:cNvPr id="179254" name="Line 21"/>
              <p:cNvSpPr>
                <a:spLocks noChangeShapeType="1"/>
              </p:cNvSpPr>
              <p:nvPr/>
            </p:nvSpPr>
            <p:spPr bwMode="auto">
              <a:xfrm>
                <a:off x="1527" y="309"/>
                <a:ext cx="6" cy="318"/>
              </a:xfrm>
              <a:prstGeom prst="line">
                <a:avLst/>
              </a:prstGeom>
              <a:noFill/>
              <a:ln w="57150">
                <a:solidFill>
                  <a:schemeClr val="tx1"/>
                </a:solidFill>
                <a:round/>
                <a:headEnd/>
                <a:tailEnd/>
              </a:ln>
            </p:spPr>
            <p:txBody>
              <a:bodyPr/>
              <a:lstStyle/>
              <a:p>
                <a:endParaRPr lang="es-ES"/>
              </a:p>
            </p:txBody>
          </p:sp>
          <p:sp>
            <p:nvSpPr>
              <p:cNvPr id="179255" name="Line 22"/>
              <p:cNvSpPr>
                <a:spLocks noChangeShapeType="1"/>
              </p:cNvSpPr>
              <p:nvPr/>
            </p:nvSpPr>
            <p:spPr bwMode="auto">
              <a:xfrm flipV="1">
                <a:off x="1733" y="453"/>
                <a:ext cx="565" cy="3"/>
              </a:xfrm>
              <a:prstGeom prst="line">
                <a:avLst/>
              </a:prstGeom>
              <a:noFill/>
              <a:ln w="57150">
                <a:solidFill>
                  <a:schemeClr val="tx1"/>
                </a:solidFill>
                <a:round/>
                <a:headEnd/>
                <a:tailEnd/>
              </a:ln>
            </p:spPr>
            <p:txBody>
              <a:bodyPr wrap="none" anchor="ctr"/>
              <a:lstStyle/>
              <a:p>
                <a:endParaRPr lang="es-ES"/>
              </a:p>
            </p:txBody>
          </p:sp>
        </p:grpSp>
        <p:sp>
          <p:nvSpPr>
            <p:cNvPr id="179244" name="Freeform 24"/>
            <p:cNvSpPr>
              <a:spLocks/>
            </p:cNvSpPr>
            <p:nvPr/>
          </p:nvSpPr>
          <p:spPr bwMode="auto">
            <a:xfrm>
              <a:off x="1695450" y="2536530"/>
              <a:ext cx="2228850" cy="760413"/>
            </a:xfrm>
            <a:custGeom>
              <a:avLst/>
              <a:gdLst>
                <a:gd name="T0" fmla="*/ 0 w 1280"/>
                <a:gd name="T1" fmla="*/ 264 h 472"/>
                <a:gd name="T2" fmla="*/ 222 w 1280"/>
                <a:gd name="T3" fmla="*/ 264 h 472"/>
                <a:gd name="T4" fmla="*/ 375 w 1280"/>
                <a:gd name="T5" fmla="*/ 0 h 472"/>
                <a:gd name="T6" fmla="*/ 548 w 1280"/>
                <a:gd name="T7" fmla="*/ 486 h 472"/>
                <a:gd name="T8" fmla="*/ 741 w 1280"/>
                <a:gd name="T9" fmla="*/ 16 h 472"/>
                <a:gd name="T10" fmla="*/ 924 w 1280"/>
                <a:gd name="T11" fmla="*/ 486 h 472"/>
                <a:gd name="T12" fmla="*/ 1030 w 1280"/>
                <a:gd name="T13" fmla="*/ 256 h 472"/>
                <a:gd name="T14" fmla="*/ 1540 w 1280"/>
                <a:gd name="T15" fmla="*/ 264 h 472"/>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472"/>
                <a:gd name="T26" fmla="*/ 1280 w 1280"/>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472">
                  <a:moveTo>
                    <a:pt x="0" y="256"/>
                  </a:moveTo>
                  <a:lnTo>
                    <a:pt x="184" y="256"/>
                  </a:lnTo>
                  <a:lnTo>
                    <a:pt x="312" y="0"/>
                  </a:lnTo>
                  <a:lnTo>
                    <a:pt x="456" y="472"/>
                  </a:lnTo>
                  <a:lnTo>
                    <a:pt x="616" y="16"/>
                  </a:lnTo>
                  <a:lnTo>
                    <a:pt x="768" y="472"/>
                  </a:lnTo>
                  <a:lnTo>
                    <a:pt x="856" y="248"/>
                  </a:lnTo>
                  <a:lnTo>
                    <a:pt x="1280" y="256"/>
                  </a:lnTo>
                </a:path>
              </a:pathLst>
            </a:custGeom>
            <a:noFill/>
            <a:ln w="57150" cmpd="sng">
              <a:solidFill>
                <a:schemeClr val="tx1"/>
              </a:solidFill>
              <a:round/>
              <a:headEnd/>
              <a:tailEnd/>
            </a:ln>
          </p:spPr>
          <p:txBody>
            <a:bodyPr wrap="none" anchor="ctr"/>
            <a:lstStyle/>
            <a:p>
              <a:endParaRPr lang="es-ES"/>
            </a:p>
          </p:txBody>
        </p:sp>
      </p:grpSp>
      <p:grpSp>
        <p:nvGrpSpPr>
          <p:cNvPr id="2" name="Group 8"/>
          <p:cNvGrpSpPr>
            <a:grpSpLocks/>
          </p:cNvGrpSpPr>
          <p:nvPr/>
        </p:nvGrpSpPr>
        <p:grpSpPr bwMode="auto">
          <a:xfrm>
            <a:off x="4343400" y="939505"/>
            <a:ext cx="420688" cy="579437"/>
            <a:chOff x="2736" y="767"/>
            <a:chExt cx="265" cy="365"/>
          </a:xfrm>
        </p:grpSpPr>
        <p:sp>
          <p:nvSpPr>
            <p:cNvPr id="179256" name="Line 9"/>
            <p:cNvSpPr>
              <a:spLocks noChangeShapeType="1"/>
            </p:cNvSpPr>
            <p:nvPr/>
          </p:nvSpPr>
          <p:spPr bwMode="auto">
            <a:xfrm flipV="1">
              <a:off x="2736" y="783"/>
              <a:ext cx="265" cy="7"/>
            </a:xfrm>
            <a:prstGeom prst="line">
              <a:avLst/>
            </a:prstGeom>
            <a:noFill/>
            <a:ln w="57150">
              <a:solidFill>
                <a:srgbClr val="FF0000"/>
              </a:solidFill>
              <a:round/>
              <a:headEnd/>
              <a:tailEnd type="arrow" w="med" len="med"/>
            </a:ln>
          </p:spPr>
          <p:txBody>
            <a:bodyPr wrap="none" anchor="ctr"/>
            <a:lstStyle/>
            <a:p>
              <a:endParaRPr lang="es-ES"/>
            </a:p>
          </p:txBody>
        </p:sp>
        <p:sp>
          <p:nvSpPr>
            <p:cNvPr id="179257" name="Text Box 10"/>
            <p:cNvSpPr txBox="1">
              <a:spLocks noChangeArrowheads="1"/>
            </p:cNvSpPr>
            <p:nvPr/>
          </p:nvSpPr>
          <p:spPr bwMode="auto">
            <a:xfrm>
              <a:off x="2773" y="767"/>
              <a:ext cx="187" cy="365"/>
            </a:xfrm>
            <a:prstGeom prst="rect">
              <a:avLst/>
            </a:prstGeom>
            <a:noFill/>
            <a:ln w="9525">
              <a:noFill/>
              <a:miter lim="800000"/>
              <a:headEnd/>
              <a:tailEnd/>
            </a:ln>
          </p:spPr>
          <p:txBody>
            <a:bodyPr wrap="none">
              <a:spAutoFit/>
            </a:bodyPr>
            <a:lstStyle/>
            <a:p>
              <a:pPr algn="ctr" eaLnBrk="0" hangingPunct="0"/>
              <a:r>
                <a:rPr lang="eu-ES" sz="3200" b="1" i="1" dirty="0">
                  <a:solidFill>
                    <a:srgbClr val="FF0000"/>
                  </a:solidFill>
                </a:rPr>
                <a:t>i</a:t>
              </a:r>
              <a:endParaRPr lang="eu-ES" dirty="0"/>
            </a:p>
          </p:txBody>
        </p:sp>
      </p:grpSp>
      <p:graphicFrame>
        <p:nvGraphicFramePr>
          <p:cNvPr id="179230" name="Object 30"/>
          <p:cNvGraphicFramePr>
            <a:graphicFrameLocks noChangeAspect="1"/>
          </p:cNvGraphicFramePr>
          <p:nvPr/>
        </p:nvGraphicFramePr>
        <p:xfrm>
          <a:off x="499636" y="5154329"/>
          <a:ext cx="7712075" cy="1028700"/>
        </p:xfrm>
        <a:graphic>
          <a:graphicData uri="http://schemas.openxmlformats.org/presentationml/2006/ole">
            <mc:AlternateContent xmlns:mc="http://schemas.openxmlformats.org/markup-compatibility/2006">
              <mc:Choice xmlns:v="urn:schemas-microsoft-com:vml" Requires="v">
                <p:oleObj spid="_x0000_s2038094" name="Ecuación" r:id="rId4" imgW="3429000" imgH="457200" progId="Equation.3">
                  <p:embed/>
                </p:oleObj>
              </mc:Choice>
              <mc:Fallback>
                <p:oleObj name="Ecuación" r:id="rId4" imgW="3429000" imgH="45720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36" y="5154329"/>
                        <a:ext cx="771207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33"/>
          <p:cNvGraphicFramePr>
            <a:graphicFrameLocks noChangeAspect="1"/>
          </p:cNvGraphicFramePr>
          <p:nvPr/>
        </p:nvGraphicFramePr>
        <p:xfrm>
          <a:off x="2043990" y="3442672"/>
          <a:ext cx="1257300" cy="398462"/>
        </p:xfrm>
        <a:graphic>
          <a:graphicData uri="http://schemas.openxmlformats.org/presentationml/2006/ole">
            <mc:AlternateContent xmlns:mc="http://schemas.openxmlformats.org/markup-compatibility/2006">
              <mc:Choice xmlns:v="urn:schemas-microsoft-com:vml" Requires="v">
                <p:oleObj spid="_x0000_s2038095" name="Ecuación" r:id="rId6" imgW="558558" imgH="177723" progId="Equation.3">
                  <p:embed/>
                </p:oleObj>
              </mc:Choice>
              <mc:Fallback>
                <p:oleObj name="Ecuación" r:id="rId6" imgW="558558" imgH="177723" progId="Equation.3">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3990" y="3442672"/>
                        <a:ext cx="125730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3"/>
          <p:cNvGraphicFramePr>
            <a:graphicFrameLocks noChangeAspect="1"/>
          </p:cNvGraphicFramePr>
          <p:nvPr/>
        </p:nvGraphicFramePr>
        <p:xfrm>
          <a:off x="1993995" y="1547674"/>
          <a:ext cx="1171575" cy="398462"/>
        </p:xfrm>
        <a:graphic>
          <a:graphicData uri="http://schemas.openxmlformats.org/presentationml/2006/ole">
            <mc:AlternateContent xmlns:mc="http://schemas.openxmlformats.org/markup-compatibility/2006">
              <mc:Choice xmlns:v="urn:schemas-microsoft-com:vml" Requires="v">
                <p:oleObj spid="_x0000_s2038096" name="Ecuación" r:id="rId8" imgW="520248" imgH="177646" progId="Equation.3">
                  <p:embed/>
                </p:oleObj>
              </mc:Choice>
              <mc:Fallback>
                <p:oleObj name="Ecuación" r:id="rId8" imgW="520248" imgH="177646" progId="Equation.3">
                  <p:embed/>
                  <p:pic>
                    <p:nvPicPr>
                      <p:cNvPr id="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3995" y="1547674"/>
                        <a:ext cx="1171575"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3"/>
          <p:cNvGraphicFramePr>
            <a:graphicFrameLocks noChangeAspect="1"/>
          </p:cNvGraphicFramePr>
          <p:nvPr/>
        </p:nvGraphicFramePr>
        <p:xfrm>
          <a:off x="1862042" y="170028"/>
          <a:ext cx="1143000" cy="427038"/>
        </p:xfrm>
        <a:graphic>
          <a:graphicData uri="http://schemas.openxmlformats.org/presentationml/2006/ole">
            <mc:AlternateContent xmlns:mc="http://schemas.openxmlformats.org/markup-compatibility/2006">
              <mc:Choice xmlns:v="urn:schemas-microsoft-com:vml" Requires="v">
                <p:oleObj spid="_x0000_s2038097" name="Ecuación" r:id="rId10" imgW="508000" imgH="190500" progId="Equation.3">
                  <p:embed/>
                </p:oleObj>
              </mc:Choice>
              <mc:Fallback>
                <p:oleObj name="Ecuación" r:id="rId10" imgW="508000" imgH="190500" progId="Equation.3">
                  <p:embed/>
                  <p:pic>
                    <p:nvPicPr>
                      <p:cNvPr id="0"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2042" y="170028"/>
                        <a:ext cx="11430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1"/>
          <p:cNvGraphicFramePr>
            <a:graphicFrameLocks noChangeAspect="1"/>
          </p:cNvGraphicFramePr>
          <p:nvPr/>
        </p:nvGraphicFramePr>
        <p:xfrm>
          <a:off x="6036907" y="794698"/>
          <a:ext cx="2484438" cy="457200"/>
        </p:xfrm>
        <a:graphic>
          <a:graphicData uri="http://schemas.openxmlformats.org/presentationml/2006/ole">
            <mc:AlternateContent xmlns:mc="http://schemas.openxmlformats.org/markup-compatibility/2006">
              <mc:Choice xmlns:v="urn:schemas-microsoft-com:vml" Requires="v">
                <p:oleObj spid="_x0000_s2038098" name="Ecuación" r:id="rId12" imgW="1104900" imgH="203200" progId="Equation.3">
                  <p:embed/>
                </p:oleObj>
              </mc:Choice>
              <mc:Fallback>
                <p:oleObj name="Ecuación" r:id="rId12" imgW="1104900" imgH="203200" progId="Equation.3">
                  <p:embed/>
                  <p:pic>
                    <p:nvPicPr>
                      <p:cNvPr id="0"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6907" y="794698"/>
                        <a:ext cx="24844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1"/>
          <p:cNvGraphicFramePr>
            <a:graphicFrameLocks noChangeAspect="1"/>
          </p:cNvGraphicFramePr>
          <p:nvPr/>
        </p:nvGraphicFramePr>
        <p:xfrm>
          <a:off x="5744807" y="1588803"/>
          <a:ext cx="3455988" cy="457200"/>
        </p:xfrm>
        <a:graphic>
          <a:graphicData uri="http://schemas.openxmlformats.org/presentationml/2006/ole">
            <mc:AlternateContent xmlns:mc="http://schemas.openxmlformats.org/markup-compatibility/2006">
              <mc:Choice xmlns:v="urn:schemas-microsoft-com:vml" Requires="v">
                <p:oleObj spid="_x0000_s2038099" name="Ecuación" r:id="rId14" imgW="1536033" imgH="203112" progId="Equation.3">
                  <p:embed/>
                </p:oleObj>
              </mc:Choice>
              <mc:Fallback>
                <p:oleObj name="Ecuación" r:id="rId14" imgW="1536033" imgH="203112" progId="Equation.3">
                  <p:embed/>
                  <p:pic>
                    <p:nvPicPr>
                      <p:cNvPr id="0" name="Picture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44807" y="1588803"/>
                        <a:ext cx="34559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1"/>
          <p:cNvGraphicFramePr>
            <a:graphicFrameLocks noChangeAspect="1"/>
          </p:cNvGraphicFramePr>
          <p:nvPr/>
        </p:nvGraphicFramePr>
        <p:xfrm>
          <a:off x="5635625" y="2139950"/>
          <a:ext cx="3541713" cy="942975"/>
        </p:xfrm>
        <a:graphic>
          <a:graphicData uri="http://schemas.openxmlformats.org/presentationml/2006/ole">
            <mc:AlternateContent xmlns:mc="http://schemas.openxmlformats.org/markup-compatibility/2006">
              <mc:Choice xmlns:v="urn:schemas-microsoft-com:vml" Requires="v">
                <p:oleObj spid="_x0000_s2038100" name="Ecuación" r:id="rId16" imgW="1574800" imgH="419100" progId="Equation.3">
                  <p:embed/>
                </p:oleObj>
              </mc:Choice>
              <mc:Fallback>
                <p:oleObj name="Ecuación" r:id="rId16" imgW="1574800" imgH="419100" progId="Equation.3">
                  <p:embed/>
                  <p:pic>
                    <p:nvPicPr>
                      <p:cNvPr id="0" name="Picture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5625" y="2139950"/>
                        <a:ext cx="354171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0"/>
          <p:cNvGraphicFramePr>
            <a:graphicFrameLocks noChangeAspect="1"/>
          </p:cNvGraphicFramePr>
          <p:nvPr/>
        </p:nvGraphicFramePr>
        <p:xfrm>
          <a:off x="425450" y="3944938"/>
          <a:ext cx="7483475" cy="885825"/>
        </p:xfrm>
        <a:graphic>
          <a:graphicData uri="http://schemas.openxmlformats.org/presentationml/2006/ole">
            <mc:AlternateContent xmlns:mc="http://schemas.openxmlformats.org/markup-compatibility/2006">
              <mc:Choice xmlns:v="urn:schemas-microsoft-com:vml" Requires="v">
                <p:oleObj spid="_x0000_s2038101" name="Ecuación" r:id="rId18" imgW="3327400" imgH="393700" progId="Equation.3">
                  <p:embed/>
                </p:oleObj>
              </mc:Choice>
              <mc:Fallback>
                <p:oleObj name="Ecuación" r:id="rId18" imgW="3327400" imgH="393700" progId="Equation.3">
                  <p:embed/>
                  <p:pic>
                    <p:nvPicPr>
                      <p:cNvPr id="0"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5450" y="3944938"/>
                        <a:ext cx="748347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9230"/>
                                        </p:tgtEl>
                                        <p:attrNameLst>
                                          <p:attrName>style.visibility</p:attrName>
                                        </p:attrNameLst>
                                      </p:cBhvr>
                                      <p:to>
                                        <p:strVal val="visible"/>
                                      </p:to>
                                    </p:set>
                                    <p:animEffect transition="in" filter="wipe(left)">
                                      <p:cBhvr>
                                        <p:cTn id="47" dur="2000"/>
                                        <p:tgtEl>
                                          <p:spTgt spid="17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30720" y="574068"/>
            <a:ext cx="9844561" cy="5709865"/>
          </a:xfrm>
          <a:prstGeom prst="rect">
            <a:avLst/>
          </a:prstGeom>
        </p:spPr>
      </p:pic>
      <p:sp>
        <p:nvSpPr>
          <p:cNvPr id="2" name="CuadroTexto 1"/>
          <p:cNvSpPr txBox="1"/>
          <p:nvPr/>
        </p:nvSpPr>
        <p:spPr>
          <a:xfrm>
            <a:off x="7965601" y="2778838"/>
            <a:ext cx="1059393" cy="338554"/>
          </a:xfrm>
          <a:prstGeom prst="rect">
            <a:avLst/>
          </a:prstGeom>
          <a:noFill/>
        </p:spPr>
        <p:txBody>
          <a:bodyPr wrap="none" rtlCol="0">
            <a:spAutoFit/>
          </a:bodyPr>
          <a:lstStyle/>
          <a:p>
            <a:r>
              <a:rPr lang="es-ES" b="1" dirty="0" err="1" smtClean="0"/>
              <a:t>Elektrodo</a:t>
            </a:r>
            <a:endParaRPr lang="es-ES" b="1" dirty="0"/>
          </a:p>
        </p:txBody>
      </p:sp>
      <p:sp>
        <p:nvSpPr>
          <p:cNvPr id="7" name="CuadroTexto 6"/>
          <p:cNvSpPr txBox="1"/>
          <p:nvPr/>
        </p:nvSpPr>
        <p:spPr>
          <a:xfrm>
            <a:off x="1691466" y="5465338"/>
            <a:ext cx="1059393" cy="338554"/>
          </a:xfrm>
          <a:prstGeom prst="rect">
            <a:avLst/>
          </a:prstGeom>
          <a:noFill/>
        </p:spPr>
        <p:txBody>
          <a:bodyPr wrap="none" rtlCol="0">
            <a:spAutoFit/>
          </a:bodyPr>
          <a:lstStyle/>
          <a:p>
            <a:r>
              <a:rPr lang="es-ES" b="1" dirty="0" err="1" smtClean="0"/>
              <a:t>Elektrodo</a:t>
            </a:r>
            <a:endParaRPr lang="es-ES" b="1" dirty="0"/>
          </a:p>
        </p:txBody>
      </p:sp>
      <p:sp>
        <p:nvSpPr>
          <p:cNvPr id="11" name="CuadroTexto 10"/>
          <p:cNvSpPr txBox="1"/>
          <p:nvPr/>
        </p:nvSpPr>
        <p:spPr>
          <a:xfrm>
            <a:off x="7755738" y="4308406"/>
            <a:ext cx="994183" cy="338554"/>
          </a:xfrm>
          <a:prstGeom prst="rect">
            <a:avLst/>
          </a:prstGeom>
          <a:noFill/>
        </p:spPr>
        <p:txBody>
          <a:bodyPr wrap="none" rtlCol="0">
            <a:spAutoFit/>
          </a:bodyPr>
          <a:lstStyle/>
          <a:p>
            <a:r>
              <a:rPr lang="es-ES" b="1" dirty="0" err="1" smtClean="0"/>
              <a:t>Atomoak</a:t>
            </a:r>
            <a:endParaRPr lang="es-ES" b="1" dirty="0"/>
          </a:p>
        </p:txBody>
      </p:sp>
      <p:sp>
        <p:nvSpPr>
          <p:cNvPr id="12" name="CuadroTexto 11"/>
          <p:cNvSpPr txBox="1"/>
          <p:nvPr/>
        </p:nvSpPr>
        <p:spPr>
          <a:xfrm>
            <a:off x="7173622" y="4670667"/>
            <a:ext cx="1640193" cy="338554"/>
          </a:xfrm>
          <a:prstGeom prst="rect">
            <a:avLst/>
          </a:prstGeom>
          <a:noFill/>
        </p:spPr>
        <p:txBody>
          <a:bodyPr wrap="none" rtlCol="0">
            <a:spAutoFit/>
          </a:bodyPr>
          <a:lstStyle/>
          <a:p>
            <a:r>
              <a:rPr lang="es-ES" b="1" dirty="0" err="1" smtClean="0"/>
              <a:t>Merkurio</a:t>
            </a:r>
            <a:r>
              <a:rPr lang="es-ES" b="1" dirty="0" smtClean="0"/>
              <a:t> </a:t>
            </a:r>
            <a:r>
              <a:rPr lang="es-ES" b="1" dirty="0" err="1" smtClean="0"/>
              <a:t>atomo</a:t>
            </a:r>
            <a:endParaRPr lang="es-ES" b="1" dirty="0"/>
          </a:p>
        </p:txBody>
      </p:sp>
      <p:sp>
        <p:nvSpPr>
          <p:cNvPr id="13" name="CuadroTexto 12"/>
          <p:cNvSpPr txBox="1"/>
          <p:nvPr/>
        </p:nvSpPr>
        <p:spPr>
          <a:xfrm>
            <a:off x="7161132" y="5062907"/>
            <a:ext cx="2480166" cy="338554"/>
          </a:xfrm>
          <a:prstGeom prst="rect">
            <a:avLst/>
          </a:prstGeom>
          <a:noFill/>
        </p:spPr>
        <p:txBody>
          <a:bodyPr wrap="none" rtlCol="0">
            <a:spAutoFit/>
          </a:bodyPr>
          <a:lstStyle/>
          <a:p>
            <a:r>
              <a:rPr lang="es-ES" b="1" dirty="0" err="1" smtClean="0"/>
              <a:t>Merkurio</a:t>
            </a:r>
            <a:r>
              <a:rPr lang="es-ES" b="1" dirty="0" smtClean="0"/>
              <a:t> </a:t>
            </a:r>
            <a:r>
              <a:rPr lang="es-ES" b="1" dirty="0" err="1" smtClean="0"/>
              <a:t>atomo</a:t>
            </a:r>
            <a:r>
              <a:rPr lang="es-ES" b="1" dirty="0" smtClean="0"/>
              <a:t> </a:t>
            </a:r>
            <a:r>
              <a:rPr lang="es-ES" b="1" dirty="0" err="1" smtClean="0"/>
              <a:t>kitzikatu</a:t>
            </a:r>
            <a:endParaRPr lang="es-ES" b="1" dirty="0"/>
          </a:p>
        </p:txBody>
      </p:sp>
      <p:sp>
        <p:nvSpPr>
          <p:cNvPr id="14" name="CuadroTexto 13"/>
          <p:cNvSpPr txBox="1"/>
          <p:nvPr/>
        </p:nvSpPr>
        <p:spPr>
          <a:xfrm>
            <a:off x="7162695" y="5771878"/>
            <a:ext cx="2435282" cy="338554"/>
          </a:xfrm>
          <a:prstGeom prst="rect">
            <a:avLst/>
          </a:prstGeom>
          <a:noFill/>
        </p:spPr>
        <p:txBody>
          <a:bodyPr wrap="none" rtlCol="0">
            <a:spAutoFit/>
          </a:bodyPr>
          <a:lstStyle/>
          <a:p>
            <a:r>
              <a:rPr lang="es-ES" b="1" dirty="0"/>
              <a:t>“</a:t>
            </a:r>
            <a:r>
              <a:rPr lang="es-ES" b="1" i="1" dirty="0"/>
              <a:t>fosforo”</a:t>
            </a:r>
            <a:r>
              <a:rPr lang="es-ES" b="1" dirty="0" smtClean="0"/>
              <a:t> </a:t>
            </a:r>
            <a:r>
              <a:rPr lang="es-ES" b="1" dirty="0" err="1" smtClean="0"/>
              <a:t>atomo</a:t>
            </a:r>
            <a:r>
              <a:rPr lang="es-ES" b="1" dirty="0" smtClean="0"/>
              <a:t> </a:t>
            </a:r>
            <a:r>
              <a:rPr lang="es-ES" b="1" dirty="0" err="1" smtClean="0"/>
              <a:t>kitzikatu</a:t>
            </a:r>
            <a:endParaRPr lang="es-ES" b="1" dirty="0"/>
          </a:p>
        </p:txBody>
      </p:sp>
      <p:sp>
        <p:nvSpPr>
          <p:cNvPr id="16" name="CuadroTexto 15"/>
          <p:cNvSpPr txBox="1"/>
          <p:nvPr/>
        </p:nvSpPr>
        <p:spPr>
          <a:xfrm>
            <a:off x="7165195" y="5429605"/>
            <a:ext cx="1595309" cy="338554"/>
          </a:xfrm>
          <a:prstGeom prst="rect">
            <a:avLst/>
          </a:prstGeom>
          <a:noFill/>
        </p:spPr>
        <p:txBody>
          <a:bodyPr wrap="none" rtlCol="0">
            <a:spAutoFit/>
          </a:bodyPr>
          <a:lstStyle/>
          <a:p>
            <a:r>
              <a:rPr lang="es-ES" b="1" dirty="0"/>
              <a:t>“</a:t>
            </a:r>
            <a:r>
              <a:rPr lang="es-ES" b="1" i="1" dirty="0"/>
              <a:t>fosforo”</a:t>
            </a:r>
            <a:r>
              <a:rPr lang="es-ES" b="1" dirty="0" smtClean="0"/>
              <a:t> </a:t>
            </a:r>
            <a:r>
              <a:rPr lang="es-ES" b="1" dirty="0" err="1" smtClean="0"/>
              <a:t>atomo</a:t>
            </a:r>
            <a:endParaRPr lang="es-ES" b="1" dirty="0"/>
          </a:p>
        </p:txBody>
      </p:sp>
      <p:sp>
        <p:nvSpPr>
          <p:cNvPr id="17" name="CuadroTexto 16"/>
          <p:cNvSpPr txBox="1"/>
          <p:nvPr/>
        </p:nvSpPr>
        <p:spPr>
          <a:xfrm>
            <a:off x="4656393" y="5570265"/>
            <a:ext cx="1951300" cy="830997"/>
          </a:xfrm>
          <a:prstGeom prst="rect">
            <a:avLst/>
          </a:prstGeom>
          <a:noFill/>
        </p:spPr>
        <p:txBody>
          <a:bodyPr wrap="square" rtlCol="0">
            <a:spAutoFit/>
          </a:bodyPr>
          <a:lstStyle/>
          <a:p>
            <a:r>
              <a:rPr lang="es-ES" b="1" dirty="0" err="1" smtClean="0"/>
              <a:t>Merkurio</a:t>
            </a:r>
            <a:r>
              <a:rPr lang="es-ES" b="1" dirty="0" smtClean="0"/>
              <a:t> </a:t>
            </a:r>
            <a:r>
              <a:rPr lang="es-ES" b="1" dirty="0" err="1" smtClean="0"/>
              <a:t>lurrunez</a:t>
            </a:r>
            <a:r>
              <a:rPr lang="es-ES" b="1" dirty="0" smtClean="0"/>
              <a:t> </a:t>
            </a:r>
            <a:r>
              <a:rPr lang="es-ES" b="1" dirty="0" err="1" smtClean="0"/>
              <a:t>betetako</a:t>
            </a:r>
            <a:r>
              <a:rPr lang="es-ES" b="1" dirty="0" smtClean="0"/>
              <a:t> </a:t>
            </a:r>
            <a:r>
              <a:rPr lang="es-ES" b="1" dirty="0" err="1" smtClean="0"/>
              <a:t>beirazko</a:t>
            </a:r>
            <a:r>
              <a:rPr lang="es-ES" b="1" dirty="0" smtClean="0"/>
              <a:t> </a:t>
            </a:r>
            <a:r>
              <a:rPr lang="es-ES" b="1" dirty="0" err="1" smtClean="0"/>
              <a:t>hodi</a:t>
            </a:r>
            <a:endParaRPr lang="es-ES" b="1" dirty="0"/>
          </a:p>
        </p:txBody>
      </p:sp>
      <p:sp>
        <p:nvSpPr>
          <p:cNvPr id="18" name="CuadroTexto 17"/>
          <p:cNvSpPr txBox="1"/>
          <p:nvPr/>
        </p:nvSpPr>
        <p:spPr>
          <a:xfrm>
            <a:off x="2218624" y="2320484"/>
            <a:ext cx="1339919" cy="338554"/>
          </a:xfrm>
          <a:prstGeom prst="rect">
            <a:avLst/>
          </a:prstGeom>
          <a:noFill/>
        </p:spPr>
        <p:txBody>
          <a:bodyPr wrap="none" rtlCol="0">
            <a:spAutoFit/>
          </a:bodyPr>
          <a:lstStyle/>
          <a:p>
            <a:r>
              <a:rPr lang="es-ES" b="1" dirty="0" err="1" smtClean="0"/>
              <a:t>Elektroi</a:t>
            </a:r>
            <a:r>
              <a:rPr lang="es-ES" b="1" dirty="0" smtClean="0"/>
              <a:t> </a:t>
            </a:r>
            <a:r>
              <a:rPr lang="es-ES" b="1" dirty="0" err="1" smtClean="0"/>
              <a:t>aske</a:t>
            </a:r>
            <a:endParaRPr lang="es-ES" b="1" dirty="0"/>
          </a:p>
        </p:txBody>
      </p:sp>
      <p:sp>
        <p:nvSpPr>
          <p:cNvPr id="19" name="CuadroTexto 18"/>
          <p:cNvSpPr txBox="1"/>
          <p:nvPr/>
        </p:nvSpPr>
        <p:spPr>
          <a:xfrm>
            <a:off x="2978523" y="1385021"/>
            <a:ext cx="1951300" cy="830997"/>
          </a:xfrm>
          <a:prstGeom prst="rect">
            <a:avLst/>
          </a:prstGeom>
          <a:noFill/>
        </p:spPr>
        <p:txBody>
          <a:bodyPr wrap="square" rtlCol="0">
            <a:spAutoFit/>
          </a:bodyPr>
          <a:lstStyle/>
          <a:p>
            <a:r>
              <a:rPr lang="es-ES" b="1" dirty="0" err="1" smtClean="0"/>
              <a:t>Beirazko</a:t>
            </a:r>
            <a:r>
              <a:rPr lang="es-ES" b="1" dirty="0" smtClean="0"/>
              <a:t> </a:t>
            </a:r>
            <a:r>
              <a:rPr lang="es-ES" b="1" dirty="0" err="1" smtClean="0"/>
              <a:t>hodiko</a:t>
            </a:r>
            <a:r>
              <a:rPr lang="es-ES" b="1" dirty="0" smtClean="0"/>
              <a:t> </a:t>
            </a:r>
            <a:r>
              <a:rPr lang="es-ES" b="1" dirty="0" err="1" smtClean="0"/>
              <a:t>barruko</a:t>
            </a:r>
            <a:r>
              <a:rPr lang="es-ES" b="1" dirty="0" smtClean="0"/>
              <a:t> </a:t>
            </a:r>
            <a:r>
              <a:rPr lang="es-ES" b="1" dirty="0" err="1" smtClean="0"/>
              <a:t>gainazala</a:t>
            </a:r>
            <a:r>
              <a:rPr lang="es-ES" b="1" dirty="0" smtClean="0"/>
              <a:t> </a:t>
            </a:r>
            <a:r>
              <a:rPr lang="es-ES" b="1" dirty="0"/>
              <a:t>“</a:t>
            </a:r>
            <a:r>
              <a:rPr lang="es-ES" b="1" i="1" dirty="0" err="1" smtClean="0"/>
              <a:t>fosforoz</a:t>
            </a:r>
            <a:r>
              <a:rPr lang="es-ES" b="1" i="1" dirty="0" smtClean="0"/>
              <a:t>”</a:t>
            </a:r>
            <a:r>
              <a:rPr lang="es-ES" b="1" dirty="0" smtClean="0"/>
              <a:t> </a:t>
            </a:r>
            <a:r>
              <a:rPr lang="es-ES" b="1" dirty="0" err="1" smtClean="0"/>
              <a:t>estalita</a:t>
            </a:r>
            <a:endParaRPr lang="es-ES" b="1" dirty="0"/>
          </a:p>
        </p:txBody>
      </p:sp>
      <p:sp>
        <p:nvSpPr>
          <p:cNvPr id="20" name="CuadroTexto 19"/>
          <p:cNvSpPr txBox="1"/>
          <p:nvPr/>
        </p:nvSpPr>
        <p:spPr>
          <a:xfrm>
            <a:off x="248199" y="2943728"/>
            <a:ext cx="1625572" cy="1077218"/>
          </a:xfrm>
          <a:prstGeom prst="rect">
            <a:avLst/>
          </a:prstGeom>
          <a:noFill/>
        </p:spPr>
        <p:txBody>
          <a:bodyPr wrap="square" rtlCol="0">
            <a:spAutoFit/>
          </a:bodyPr>
          <a:lstStyle/>
          <a:p>
            <a:r>
              <a:rPr lang="es-ES" b="1" dirty="0" err="1" smtClean="0"/>
              <a:t>Elektroi</a:t>
            </a:r>
            <a:r>
              <a:rPr lang="es-ES" b="1" dirty="0" smtClean="0"/>
              <a:t> baten </a:t>
            </a:r>
            <a:r>
              <a:rPr lang="es-ES" b="1" dirty="0" err="1" smtClean="0"/>
              <a:t>merkurio</a:t>
            </a:r>
            <a:r>
              <a:rPr lang="es-ES" b="1" dirty="0" smtClean="0"/>
              <a:t> </a:t>
            </a:r>
            <a:r>
              <a:rPr lang="es-ES" b="1" dirty="0" err="1" smtClean="0"/>
              <a:t>atomo</a:t>
            </a:r>
            <a:r>
              <a:rPr lang="es-ES" b="1" dirty="0" smtClean="0"/>
              <a:t> baten </a:t>
            </a:r>
            <a:r>
              <a:rPr lang="es-ES" b="1" dirty="0" err="1" smtClean="0"/>
              <a:t>aurkako</a:t>
            </a:r>
            <a:r>
              <a:rPr lang="es-ES" b="1" dirty="0" smtClean="0"/>
              <a:t> </a:t>
            </a:r>
            <a:r>
              <a:rPr lang="es-ES" b="1" dirty="0" err="1" smtClean="0"/>
              <a:t>talka</a:t>
            </a:r>
            <a:endParaRPr lang="es-ES" b="1" dirty="0"/>
          </a:p>
        </p:txBody>
      </p:sp>
      <p:sp>
        <p:nvSpPr>
          <p:cNvPr id="21" name="CuadroTexto 20"/>
          <p:cNvSpPr txBox="1"/>
          <p:nvPr/>
        </p:nvSpPr>
        <p:spPr>
          <a:xfrm>
            <a:off x="203228" y="1273709"/>
            <a:ext cx="1773052" cy="1323439"/>
          </a:xfrm>
          <a:prstGeom prst="rect">
            <a:avLst/>
          </a:prstGeom>
          <a:noFill/>
        </p:spPr>
        <p:txBody>
          <a:bodyPr wrap="square" rtlCol="0">
            <a:spAutoFit/>
          </a:bodyPr>
          <a:lstStyle/>
          <a:p>
            <a:r>
              <a:rPr lang="es-ES" b="1" dirty="0" err="1"/>
              <a:t>M</a:t>
            </a:r>
            <a:r>
              <a:rPr lang="es-ES" b="1" dirty="0" err="1" smtClean="0"/>
              <a:t>erkurio</a:t>
            </a:r>
            <a:r>
              <a:rPr lang="es-ES" b="1" dirty="0" smtClean="0"/>
              <a:t> </a:t>
            </a:r>
            <a:r>
              <a:rPr lang="es-ES" b="1" dirty="0" err="1" smtClean="0"/>
              <a:t>atomoaren</a:t>
            </a:r>
            <a:r>
              <a:rPr lang="es-ES" b="1" dirty="0" smtClean="0"/>
              <a:t> </a:t>
            </a:r>
            <a:r>
              <a:rPr lang="es-ES" b="1" dirty="0" err="1" smtClean="0"/>
              <a:t>elektroi</a:t>
            </a:r>
            <a:r>
              <a:rPr lang="es-ES" b="1" dirty="0" smtClean="0"/>
              <a:t> </a:t>
            </a:r>
            <a:r>
              <a:rPr lang="es-ES" b="1" dirty="0" err="1" smtClean="0"/>
              <a:t>bat</a:t>
            </a:r>
            <a:r>
              <a:rPr lang="es-ES" b="1" dirty="0" smtClean="0"/>
              <a:t> </a:t>
            </a:r>
            <a:r>
              <a:rPr lang="es-ES" b="1" dirty="0" err="1" smtClean="0"/>
              <a:t>goiko</a:t>
            </a:r>
            <a:r>
              <a:rPr lang="es-ES" b="1" dirty="0"/>
              <a:t> </a:t>
            </a:r>
            <a:r>
              <a:rPr lang="es-ES" b="1" dirty="0" err="1" smtClean="0"/>
              <a:t>energi-maila</a:t>
            </a:r>
            <a:r>
              <a:rPr lang="es-ES" b="1" dirty="0" smtClean="0"/>
              <a:t> batera </a:t>
            </a:r>
            <a:r>
              <a:rPr lang="es-ES" b="1" dirty="0" err="1" smtClean="0"/>
              <a:t>igotzen</a:t>
            </a:r>
            <a:r>
              <a:rPr lang="es-ES" b="1" dirty="0" smtClean="0"/>
              <a:t> da</a:t>
            </a:r>
            <a:endParaRPr lang="es-ES" b="1" dirty="0"/>
          </a:p>
        </p:txBody>
      </p:sp>
      <p:sp>
        <p:nvSpPr>
          <p:cNvPr id="6" name="Flecha abajo 5"/>
          <p:cNvSpPr/>
          <p:nvPr/>
        </p:nvSpPr>
        <p:spPr>
          <a:xfrm flipV="1">
            <a:off x="839450" y="2597148"/>
            <a:ext cx="221535" cy="346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p:cNvSpPr txBox="1"/>
          <p:nvPr/>
        </p:nvSpPr>
        <p:spPr>
          <a:xfrm>
            <a:off x="7385389" y="3305427"/>
            <a:ext cx="2255909" cy="830997"/>
          </a:xfrm>
          <a:prstGeom prst="rect">
            <a:avLst/>
          </a:prstGeom>
          <a:noFill/>
        </p:spPr>
        <p:txBody>
          <a:bodyPr wrap="square" rtlCol="0">
            <a:spAutoFit/>
          </a:bodyPr>
          <a:lstStyle/>
          <a:p>
            <a:r>
              <a:rPr lang="es-ES" b="1" dirty="0" err="1" smtClean="0"/>
              <a:t>Elektroia</a:t>
            </a:r>
            <a:r>
              <a:rPr lang="es-ES" b="1" dirty="0" smtClean="0"/>
              <a:t> </a:t>
            </a:r>
            <a:r>
              <a:rPr lang="es-ES" b="1" dirty="0" err="1" smtClean="0"/>
              <a:t>jatorrizko</a:t>
            </a:r>
            <a:r>
              <a:rPr lang="es-ES" b="1" dirty="0" smtClean="0"/>
              <a:t> </a:t>
            </a:r>
            <a:r>
              <a:rPr lang="es-ES" b="1" dirty="0" err="1" smtClean="0"/>
              <a:t>mailara</a:t>
            </a:r>
            <a:r>
              <a:rPr lang="es-ES" b="1" dirty="0" smtClean="0"/>
              <a:t> </a:t>
            </a:r>
            <a:r>
              <a:rPr lang="es-ES" b="1" dirty="0" err="1" smtClean="0"/>
              <a:t>itzultzen</a:t>
            </a:r>
            <a:r>
              <a:rPr lang="es-ES" b="1" dirty="0" smtClean="0"/>
              <a:t> da, </a:t>
            </a:r>
            <a:r>
              <a:rPr lang="es-ES" b="1" dirty="0" err="1" smtClean="0"/>
              <a:t>argi</a:t>
            </a:r>
            <a:r>
              <a:rPr lang="es-ES" b="1" dirty="0" smtClean="0"/>
              <a:t> </a:t>
            </a:r>
            <a:r>
              <a:rPr lang="es-ES" b="1" dirty="0" err="1" smtClean="0"/>
              <a:t>ultramorea</a:t>
            </a:r>
            <a:r>
              <a:rPr lang="es-ES" b="1" dirty="0" smtClean="0"/>
              <a:t> </a:t>
            </a:r>
            <a:r>
              <a:rPr lang="es-ES" b="1" dirty="0" err="1" smtClean="0"/>
              <a:t>igorriz</a:t>
            </a:r>
            <a:endParaRPr lang="es-ES" b="1" dirty="0"/>
          </a:p>
        </p:txBody>
      </p:sp>
      <p:sp>
        <p:nvSpPr>
          <p:cNvPr id="23" name="CuadroTexto 22"/>
          <p:cNvSpPr txBox="1"/>
          <p:nvPr/>
        </p:nvSpPr>
        <p:spPr>
          <a:xfrm>
            <a:off x="5039540" y="757934"/>
            <a:ext cx="2596502" cy="584775"/>
          </a:xfrm>
          <a:prstGeom prst="rect">
            <a:avLst/>
          </a:prstGeom>
          <a:noFill/>
        </p:spPr>
        <p:txBody>
          <a:bodyPr wrap="square" rtlCol="0">
            <a:spAutoFit/>
          </a:bodyPr>
          <a:lstStyle/>
          <a:p>
            <a:r>
              <a:rPr lang="es-ES" b="1" dirty="0" smtClean="0"/>
              <a:t>“</a:t>
            </a:r>
            <a:r>
              <a:rPr lang="es-ES" b="1" i="1" dirty="0"/>
              <a:t>f</a:t>
            </a:r>
            <a:r>
              <a:rPr lang="es-ES" b="1" i="1" dirty="0" smtClean="0"/>
              <a:t>osforo</a:t>
            </a:r>
            <a:r>
              <a:rPr lang="es-ES" b="1" i="1" dirty="0"/>
              <a:t>”</a:t>
            </a:r>
            <a:r>
              <a:rPr lang="es-ES" b="1" dirty="0" smtClean="0"/>
              <a:t> </a:t>
            </a:r>
            <a:r>
              <a:rPr lang="es-ES" b="1" dirty="0" err="1" smtClean="0"/>
              <a:t>atomo</a:t>
            </a:r>
            <a:r>
              <a:rPr lang="es-ES" b="1" dirty="0" smtClean="0"/>
              <a:t> </a:t>
            </a:r>
            <a:r>
              <a:rPr lang="es-ES" b="1" dirty="0" err="1" smtClean="0"/>
              <a:t>batek</a:t>
            </a:r>
            <a:r>
              <a:rPr lang="es-ES" b="1" dirty="0" smtClean="0"/>
              <a:t> </a:t>
            </a:r>
            <a:r>
              <a:rPr lang="es-ES" b="1" dirty="0" err="1" smtClean="0"/>
              <a:t>fotoi</a:t>
            </a:r>
            <a:r>
              <a:rPr lang="es-ES" b="1" dirty="0" smtClean="0"/>
              <a:t> </a:t>
            </a:r>
            <a:r>
              <a:rPr lang="es-ES" b="1" dirty="0" err="1" smtClean="0"/>
              <a:t>ultramorea</a:t>
            </a:r>
            <a:r>
              <a:rPr lang="es-ES" b="1" dirty="0" smtClean="0"/>
              <a:t> </a:t>
            </a:r>
            <a:r>
              <a:rPr lang="es-ES" b="1" dirty="0" err="1" smtClean="0"/>
              <a:t>xurgatzen</a:t>
            </a:r>
            <a:r>
              <a:rPr lang="es-ES" b="1" dirty="0" smtClean="0"/>
              <a:t> du</a:t>
            </a:r>
            <a:endParaRPr lang="es-ES" b="1" dirty="0"/>
          </a:p>
        </p:txBody>
      </p:sp>
      <p:sp>
        <p:nvSpPr>
          <p:cNvPr id="24" name="CuadroTexto 23"/>
          <p:cNvSpPr txBox="1"/>
          <p:nvPr/>
        </p:nvSpPr>
        <p:spPr>
          <a:xfrm>
            <a:off x="1976280" y="782453"/>
            <a:ext cx="3063259" cy="584775"/>
          </a:xfrm>
          <a:prstGeom prst="rect">
            <a:avLst/>
          </a:prstGeom>
          <a:noFill/>
        </p:spPr>
        <p:txBody>
          <a:bodyPr wrap="square" rtlCol="0">
            <a:spAutoFit/>
          </a:bodyPr>
          <a:lstStyle/>
          <a:p>
            <a:r>
              <a:rPr lang="es-ES" b="1" dirty="0" err="1" smtClean="0"/>
              <a:t>Kitzikatutako</a:t>
            </a:r>
            <a:r>
              <a:rPr lang="es-ES" b="1" dirty="0" smtClean="0"/>
              <a:t> “</a:t>
            </a:r>
            <a:r>
              <a:rPr lang="es-ES" b="1" i="1" dirty="0" smtClean="0"/>
              <a:t>fosforo”</a:t>
            </a:r>
            <a:r>
              <a:rPr lang="es-ES" b="1" dirty="0" smtClean="0"/>
              <a:t> </a:t>
            </a:r>
            <a:r>
              <a:rPr lang="es-ES" b="1" dirty="0" err="1" smtClean="0"/>
              <a:t>atomoak</a:t>
            </a:r>
            <a:r>
              <a:rPr lang="es-ES" b="1" dirty="0" smtClean="0"/>
              <a:t> </a:t>
            </a:r>
            <a:r>
              <a:rPr lang="es-ES" b="1" dirty="0" err="1" smtClean="0"/>
              <a:t>argi</a:t>
            </a:r>
            <a:r>
              <a:rPr lang="es-ES" b="1" dirty="0" smtClean="0"/>
              <a:t> </a:t>
            </a:r>
            <a:r>
              <a:rPr lang="es-ES" b="1" dirty="0" err="1" smtClean="0"/>
              <a:t>ikuskorra</a:t>
            </a:r>
            <a:r>
              <a:rPr lang="es-ES" b="1" dirty="0" smtClean="0"/>
              <a:t> </a:t>
            </a:r>
            <a:r>
              <a:rPr lang="es-ES" b="1" dirty="0" err="1" smtClean="0"/>
              <a:t>igortzen</a:t>
            </a:r>
            <a:r>
              <a:rPr lang="es-ES" b="1" dirty="0" smtClean="0"/>
              <a:t> du</a:t>
            </a:r>
            <a:endParaRPr lang="es-ES" b="1" dirty="0"/>
          </a:p>
        </p:txBody>
      </p:sp>
      <p:sp>
        <p:nvSpPr>
          <p:cNvPr id="8" name="CuadroTexto 7"/>
          <p:cNvSpPr txBox="1"/>
          <p:nvPr/>
        </p:nvSpPr>
        <p:spPr>
          <a:xfrm>
            <a:off x="1324363" y="13626"/>
            <a:ext cx="7596951" cy="646331"/>
          </a:xfrm>
          <a:prstGeom prst="rect">
            <a:avLst/>
          </a:prstGeom>
          <a:noFill/>
        </p:spPr>
        <p:txBody>
          <a:bodyPr wrap="none" rtlCol="0">
            <a:spAutoFit/>
          </a:bodyPr>
          <a:lstStyle/>
          <a:p>
            <a:r>
              <a:rPr lang="es-ES" sz="3600" dirty="0" err="1" smtClean="0">
                <a:solidFill>
                  <a:srgbClr val="FF0000"/>
                </a:solidFill>
              </a:rPr>
              <a:t>Hodi</a:t>
            </a:r>
            <a:r>
              <a:rPr lang="es-ES" sz="3600" dirty="0" smtClean="0">
                <a:solidFill>
                  <a:srgbClr val="FF0000"/>
                </a:solidFill>
              </a:rPr>
              <a:t> </a:t>
            </a:r>
            <a:r>
              <a:rPr lang="es-ES" sz="3600" dirty="0" err="1" smtClean="0">
                <a:solidFill>
                  <a:srgbClr val="FF0000"/>
                </a:solidFill>
              </a:rPr>
              <a:t>fluoreszentearen</a:t>
            </a:r>
            <a:r>
              <a:rPr lang="es-ES" sz="3600" dirty="0" smtClean="0">
                <a:solidFill>
                  <a:srgbClr val="FF0000"/>
                </a:solidFill>
              </a:rPr>
              <a:t> </a:t>
            </a:r>
            <a:r>
              <a:rPr lang="es-ES" sz="3600" dirty="0" err="1" smtClean="0">
                <a:solidFill>
                  <a:srgbClr val="FF0000"/>
                </a:solidFill>
              </a:rPr>
              <a:t>funtzionamendua</a:t>
            </a:r>
            <a:endParaRPr lang="es-ES" sz="3600" dirty="0">
              <a:solidFill>
                <a:srgbClr val="FF0000"/>
              </a:solidFill>
            </a:endParaRPr>
          </a:p>
        </p:txBody>
      </p:sp>
      <p:sp>
        <p:nvSpPr>
          <p:cNvPr id="4" name="CuadroTexto 3"/>
          <p:cNvSpPr txBox="1"/>
          <p:nvPr/>
        </p:nvSpPr>
        <p:spPr>
          <a:xfrm>
            <a:off x="234838" y="2414314"/>
            <a:ext cx="9463981" cy="2492990"/>
          </a:xfrm>
          <a:prstGeom prst="rect">
            <a:avLst/>
          </a:prstGeom>
          <a:solidFill>
            <a:srgbClr val="FFFF00"/>
          </a:solidFill>
        </p:spPr>
        <p:txBody>
          <a:bodyPr wrap="square" rtlCol="0">
            <a:spAutoFit/>
          </a:bodyPr>
          <a:lstStyle/>
          <a:p>
            <a:r>
              <a:rPr lang="es-ES" sz="2800" b="1" i="1" dirty="0" smtClean="0"/>
              <a:t>“Fosforo” : </a:t>
            </a:r>
            <a:r>
              <a:rPr lang="es-ES" sz="2800" dirty="0" err="1" smtClean="0"/>
              <a:t>Fluoreszentzia</a:t>
            </a:r>
            <a:r>
              <a:rPr lang="es-ES" sz="2800" dirty="0" smtClean="0"/>
              <a:t> </a:t>
            </a:r>
            <a:r>
              <a:rPr lang="es-ES" sz="2800" dirty="0" err="1"/>
              <a:t>fenomenoa</a:t>
            </a:r>
            <a:r>
              <a:rPr lang="es-ES" sz="2800" dirty="0"/>
              <a:t> </a:t>
            </a:r>
            <a:r>
              <a:rPr lang="es-ES" sz="2800" dirty="0" err="1" smtClean="0"/>
              <a:t>erakusten</a:t>
            </a:r>
            <a:r>
              <a:rPr lang="es-ES" sz="2800" dirty="0" smtClean="0"/>
              <a:t> </a:t>
            </a:r>
            <a:r>
              <a:rPr lang="es-ES" sz="2800" dirty="0" err="1" smtClean="0"/>
              <a:t>duen</a:t>
            </a:r>
            <a:r>
              <a:rPr lang="es-ES" sz="2800" dirty="0" smtClean="0"/>
              <a:t> </a:t>
            </a:r>
            <a:r>
              <a:rPr lang="es-ES" sz="2800" dirty="0" err="1" smtClean="0"/>
              <a:t>materiala</a:t>
            </a:r>
            <a:r>
              <a:rPr lang="es-ES" sz="2800" dirty="0" smtClean="0"/>
              <a:t>.</a:t>
            </a:r>
          </a:p>
          <a:p>
            <a:endParaRPr lang="es-ES" dirty="0"/>
          </a:p>
          <a:p>
            <a:r>
              <a:rPr lang="es-ES" sz="2800" b="1" dirty="0" err="1" smtClean="0"/>
              <a:t>Fluoreszentzia:</a:t>
            </a:r>
            <a:r>
              <a:rPr lang="es-ES" sz="2800" dirty="0" err="1" smtClean="0"/>
              <a:t>energia</a:t>
            </a:r>
            <a:r>
              <a:rPr lang="es-ES" sz="2800" dirty="0" smtClean="0"/>
              <a:t> </a:t>
            </a:r>
            <a:r>
              <a:rPr lang="es-ES" sz="2800" dirty="0" err="1"/>
              <a:t>erradiazio</a:t>
            </a:r>
            <a:r>
              <a:rPr lang="es-ES" sz="2800" dirty="0"/>
              <a:t> </a:t>
            </a:r>
            <a:r>
              <a:rPr lang="es-ES" sz="2800" dirty="0" err="1"/>
              <a:t>elektromagnetiko</a:t>
            </a:r>
            <a:r>
              <a:rPr lang="es-ES" sz="2800" dirty="0"/>
              <a:t> </a:t>
            </a:r>
            <a:r>
              <a:rPr lang="es-ES" sz="2800" dirty="0" err="1"/>
              <a:t>moduan</a:t>
            </a:r>
            <a:r>
              <a:rPr lang="es-ES" sz="2800" dirty="0"/>
              <a:t> </a:t>
            </a:r>
            <a:r>
              <a:rPr lang="es-ES" sz="2800" dirty="0" err="1"/>
              <a:t>absorbatzeko</a:t>
            </a:r>
            <a:r>
              <a:rPr lang="es-ES" sz="2800" dirty="0"/>
              <a:t> </a:t>
            </a:r>
            <a:r>
              <a:rPr lang="es-ES" sz="2800" dirty="0" err="1"/>
              <a:t>gaitasuna</a:t>
            </a:r>
            <a:r>
              <a:rPr lang="es-ES" sz="2800" dirty="0"/>
              <a:t> </a:t>
            </a:r>
            <a:r>
              <a:rPr lang="es-ES" sz="2800" dirty="0" err="1"/>
              <a:t>duten</a:t>
            </a:r>
            <a:r>
              <a:rPr lang="es-ES" sz="2800" dirty="0"/>
              <a:t> eta </a:t>
            </a:r>
            <a:r>
              <a:rPr lang="es-ES" sz="2800" dirty="0" err="1"/>
              <a:t>gero</a:t>
            </a:r>
            <a:r>
              <a:rPr lang="es-ES" sz="2800" dirty="0"/>
              <a:t> </a:t>
            </a:r>
            <a:r>
              <a:rPr lang="es-ES" sz="2800" dirty="0" err="1"/>
              <a:t>energia</a:t>
            </a:r>
            <a:r>
              <a:rPr lang="es-ES" sz="2800" dirty="0"/>
              <a:t> </a:t>
            </a:r>
            <a:r>
              <a:rPr lang="es-ES" sz="2800" dirty="0" err="1"/>
              <a:t>hori</a:t>
            </a:r>
            <a:r>
              <a:rPr lang="es-ES" sz="2800" dirty="0"/>
              <a:t> </a:t>
            </a:r>
            <a:r>
              <a:rPr lang="es-ES" sz="2800" dirty="0" err="1">
                <a:hlinkClick r:id="rId4" tooltip="Uhin-luzera"/>
              </a:rPr>
              <a:t>uhin-luzera</a:t>
            </a:r>
            <a:r>
              <a:rPr lang="es-ES" sz="2800" dirty="0"/>
              <a:t> </a:t>
            </a:r>
            <a:r>
              <a:rPr lang="es-ES" sz="2800" dirty="0" err="1"/>
              <a:t>ezberdineko</a:t>
            </a:r>
            <a:r>
              <a:rPr lang="es-ES" sz="2800" dirty="0"/>
              <a:t> </a:t>
            </a:r>
            <a:r>
              <a:rPr lang="es-ES" sz="2800" dirty="0" err="1">
                <a:hlinkClick r:id="rId5" tooltip="Erradiazio elektromagnetiko"/>
              </a:rPr>
              <a:t>erradiazio</a:t>
            </a:r>
            <a:r>
              <a:rPr lang="es-ES" sz="2800" dirty="0">
                <a:hlinkClick r:id="rId5" tooltip="Erradiazio elektromagnetiko"/>
              </a:rPr>
              <a:t> </a:t>
            </a:r>
            <a:r>
              <a:rPr lang="es-ES" sz="2800" dirty="0" err="1">
                <a:hlinkClick r:id="rId5" tooltip="Erradiazio elektromagnetiko"/>
              </a:rPr>
              <a:t>elektromagnetiko</a:t>
            </a:r>
            <a:r>
              <a:rPr lang="es-ES" sz="2800" dirty="0"/>
              <a:t> </a:t>
            </a:r>
            <a:r>
              <a:rPr lang="es-ES" sz="2800" dirty="0" err="1"/>
              <a:t>moduan</a:t>
            </a:r>
            <a:r>
              <a:rPr lang="es-ES" sz="2800" dirty="0"/>
              <a:t> </a:t>
            </a:r>
            <a:r>
              <a:rPr lang="es-ES" sz="2800" dirty="0" err="1"/>
              <a:t>emititzeko</a:t>
            </a:r>
            <a:r>
              <a:rPr lang="es-ES" sz="2800" dirty="0"/>
              <a:t> </a:t>
            </a:r>
            <a:r>
              <a:rPr lang="es-ES" sz="2800" dirty="0" err="1"/>
              <a:t>gaitasuna</a:t>
            </a:r>
            <a:r>
              <a:rPr lang="es-ES" sz="2800" dirty="0"/>
              <a:t> </a:t>
            </a:r>
            <a:r>
              <a:rPr lang="es-ES" sz="2800" dirty="0" err="1"/>
              <a:t>duten</a:t>
            </a:r>
            <a:r>
              <a:rPr lang="es-ES" sz="2800" dirty="0"/>
              <a:t> </a:t>
            </a:r>
            <a:r>
              <a:rPr lang="es-ES" sz="2800" dirty="0" err="1"/>
              <a:t>sustantziak</a:t>
            </a:r>
            <a:r>
              <a:rPr lang="es-ES" sz="2800" dirty="0"/>
              <a:t> </a:t>
            </a:r>
            <a:r>
              <a:rPr lang="es-ES" sz="2800" dirty="0" err="1"/>
              <a:t>ezaugarritzen</a:t>
            </a:r>
            <a:r>
              <a:rPr lang="es-ES" sz="2800" dirty="0"/>
              <a:t> </a:t>
            </a:r>
            <a:r>
              <a:rPr lang="es-ES" sz="2800" dirty="0" err="1"/>
              <a:t>dituena</a:t>
            </a:r>
            <a:r>
              <a:rPr lang="es-ES" sz="2800" dirty="0" smtClean="0"/>
              <a:t>.</a:t>
            </a:r>
            <a:endParaRPr lang="es-ES" sz="2800" dirty="0"/>
          </a:p>
        </p:txBody>
      </p:sp>
      <p:sp>
        <p:nvSpPr>
          <p:cNvPr id="25" name="AutoShape 115">
            <a:hlinkClick r:id="rId6" action="ppaction://hlinksldjump" highlightClick="1"/>
          </p:cNvPr>
          <p:cNvSpPr>
            <a:spLocks noChangeAspect="1" noChangeArrowheads="1"/>
          </p:cNvSpPr>
          <p:nvPr/>
        </p:nvSpPr>
        <p:spPr bwMode="auto">
          <a:xfrm>
            <a:off x="9336039" y="6283933"/>
            <a:ext cx="261938" cy="261937"/>
          </a:xfrm>
          <a:prstGeom prst="actionButtonReturn">
            <a:avLst/>
          </a:prstGeom>
          <a:solidFill>
            <a:schemeClr val="accent1"/>
          </a:solidFill>
          <a:ln w="9525">
            <a:noFill/>
            <a:miter lim="800000"/>
            <a:headEnd/>
            <a:tailEnd/>
          </a:ln>
        </p:spPr>
        <p:txBody>
          <a:bodyPr wrap="none" anchor="ctr"/>
          <a:lstStyle/>
          <a:p>
            <a:pPr algn="ctr" eaLnBrk="0" hangingPunct="0"/>
            <a:endParaRPr lang="eu-ES"/>
          </a:p>
        </p:txBody>
      </p:sp>
    </p:spTree>
    <p:extLst>
      <p:ext uri="{BB962C8B-B14F-4D97-AF65-F5344CB8AC3E}">
        <p14:creationId xmlns:p14="http://schemas.microsoft.com/office/powerpoint/2010/main" val="39638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4"/>
                                        </p:tgtEl>
                                      </p:cBhvr>
                                    </p:animEffect>
                                    <p:anim calcmode="lin" valueType="num">
                                      <p:cBhvr>
                                        <p:cTn id="14"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1" dur="26">
                                          <p:stCondLst>
                                            <p:cond delay="620"/>
                                          </p:stCondLst>
                                        </p:cTn>
                                        <p:tgtEl>
                                          <p:spTgt spid="4"/>
                                        </p:tgtEl>
                                      </p:cBhvr>
                                      <p:to x="100000" y="60000"/>
                                    </p:animScale>
                                    <p:animScale>
                                      <p:cBhvr>
                                        <p:cTn id="22" dur="166" decel="50000">
                                          <p:stCondLst>
                                            <p:cond delay="64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80">
                                          <p:stCondLst>
                                            <p:cond delay="0"/>
                                          </p:stCondLst>
                                        </p:cTn>
                                        <p:tgtEl>
                                          <p:spTgt spid="20"/>
                                        </p:tgtEl>
                                      </p:cBhvr>
                                    </p:animEffect>
                                    <p:anim calcmode="lin" valueType="num">
                                      <p:cBhvr>
                                        <p:cTn id="5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8" dur="26">
                                          <p:stCondLst>
                                            <p:cond delay="650"/>
                                          </p:stCondLst>
                                        </p:cTn>
                                        <p:tgtEl>
                                          <p:spTgt spid="20"/>
                                        </p:tgtEl>
                                      </p:cBhvr>
                                      <p:to x="100000" y="60000"/>
                                    </p:animScale>
                                    <p:animScale>
                                      <p:cBhvr>
                                        <p:cTn id="59" dur="166" decel="50000">
                                          <p:stCondLst>
                                            <p:cond delay="676"/>
                                          </p:stCondLst>
                                        </p:cTn>
                                        <p:tgtEl>
                                          <p:spTgt spid="20"/>
                                        </p:tgtEl>
                                      </p:cBhvr>
                                      <p:to x="100000" y="100000"/>
                                    </p:animScale>
                                    <p:animScale>
                                      <p:cBhvr>
                                        <p:cTn id="60" dur="26">
                                          <p:stCondLst>
                                            <p:cond delay="1312"/>
                                          </p:stCondLst>
                                        </p:cTn>
                                        <p:tgtEl>
                                          <p:spTgt spid="20"/>
                                        </p:tgtEl>
                                      </p:cBhvr>
                                      <p:to x="100000" y="80000"/>
                                    </p:animScale>
                                    <p:animScale>
                                      <p:cBhvr>
                                        <p:cTn id="61" dur="166" decel="50000">
                                          <p:stCondLst>
                                            <p:cond delay="1338"/>
                                          </p:stCondLst>
                                        </p:cTn>
                                        <p:tgtEl>
                                          <p:spTgt spid="20"/>
                                        </p:tgtEl>
                                      </p:cBhvr>
                                      <p:to x="100000" y="100000"/>
                                    </p:animScale>
                                    <p:animScale>
                                      <p:cBhvr>
                                        <p:cTn id="62" dur="26">
                                          <p:stCondLst>
                                            <p:cond delay="1642"/>
                                          </p:stCondLst>
                                        </p:cTn>
                                        <p:tgtEl>
                                          <p:spTgt spid="20"/>
                                        </p:tgtEl>
                                      </p:cBhvr>
                                      <p:to x="100000" y="90000"/>
                                    </p:animScale>
                                    <p:animScale>
                                      <p:cBhvr>
                                        <p:cTn id="63" dur="166" decel="50000">
                                          <p:stCondLst>
                                            <p:cond delay="1668"/>
                                          </p:stCondLst>
                                        </p:cTn>
                                        <p:tgtEl>
                                          <p:spTgt spid="20"/>
                                        </p:tgtEl>
                                      </p:cBhvr>
                                      <p:to x="100000" y="100000"/>
                                    </p:animScale>
                                    <p:animScale>
                                      <p:cBhvr>
                                        <p:cTn id="64" dur="26">
                                          <p:stCondLst>
                                            <p:cond delay="1808"/>
                                          </p:stCondLst>
                                        </p:cTn>
                                        <p:tgtEl>
                                          <p:spTgt spid="20"/>
                                        </p:tgtEl>
                                      </p:cBhvr>
                                      <p:to x="100000" y="95000"/>
                                    </p:animScale>
                                    <p:animScale>
                                      <p:cBhvr>
                                        <p:cTn id="65" dur="166" decel="50000">
                                          <p:stCondLst>
                                            <p:cond delay="1834"/>
                                          </p:stCondLst>
                                        </p:cTn>
                                        <p:tgtEl>
                                          <p:spTgt spid="20"/>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80">
                                          <p:stCondLst>
                                            <p:cond delay="0"/>
                                          </p:stCondLst>
                                        </p:cTn>
                                        <p:tgtEl>
                                          <p:spTgt spid="22"/>
                                        </p:tgtEl>
                                      </p:cBhvr>
                                    </p:animEffect>
                                    <p:anim calcmode="lin" valueType="num">
                                      <p:cBhvr>
                                        <p:cTn id="8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6" dur="26">
                                          <p:stCondLst>
                                            <p:cond delay="650"/>
                                          </p:stCondLst>
                                        </p:cTn>
                                        <p:tgtEl>
                                          <p:spTgt spid="22"/>
                                        </p:tgtEl>
                                      </p:cBhvr>
                                      <p:to x="100000" y="60000"/>
                                    </p:animScale>
                                    <p:animScale>
                                      <p:cBhvr>
                                        <p:cTn id="87" dur="166" decel="50000">
                                          <p:stCondLst>
                                            <p:cond delay="676"/>
                                          </p:stCondLst>
                                        </p:cTn>
                                        <p:tgtEl>
                                          <p:spTgt spid="22"/>
                                        </p:tgtEl>
                                      </p:cBhvr>
                                      <p:to x="100000" y="100000"/>
                                    </p:animScale>
                                    <p:animScale>
                                      <p:cBhvr>
                                        <p:cTn id="88" dur="26">
                                          <p:stCondLst>
                                            <p:cond delay="1312"/>
                                          </p:stCondLst>
                                        </p:cTn>
                                        <p:tgtEl>
                                          <p:spTgt spid="22"/>
                                        </p:tgtEl>
                                      </p:cBhvr>
                                      <p:to x="100000" y="80000"/>
                                    </p:animScale>
                                    <p:animScale>
                                      <p:cBhvr>
                                        <p:cTn id="89" dur="166" decel="50000">
                                          <p:stCondLst>
                                            <p:cond delay="1338"/>
                                          </p:stCondLst>
                                        </p:cTn>
                                        <p:tgtEl>
                                          <p:spTgt spid="22"/>
                                        </p:tgtEl>
                                      </p:cBhvr>
                                      <p:to x="100000" y="100000"/>
                                    </p:animScale>
                                    <p:animScale>
                                      <p:cBhvr>
                                        <p:cTn id="90" dur="26">
                                          <p:stCondLst>
                                            <p:cond delay="1642"/>
                                          </p:stCondLst>
                                        </p:cTn>
                                        <p:tgtEl>
                                          <p:spTgt spid="22"/>
                                        </p:tgtEl>
                                      </p:cBhvr>
                                      <p:to x="100000" y="90000"/>
                                    </p:animScale>
                                    <p:animScale>
                                      <p:cBhvr>
                                        <p:cTn id="91" dur="166" decel="50000">
                                          <p:stCondLst>
                                            <p:cond delay="1668"/>
                                          </p:stCondLst>
                                        </p:cTn>
                                        <p:tgtEl>
                                          <p:spTgt spid="22"/>
                                        </p:tgtEl>
                                      </p:cBhvr>
                                      <p:to x="100000" y="100000"/>
                                    </p:animScale>
                                    <p:animScale>
                                      <p:cBhvr>
                                        <p:cTn id="92" dur="26">
                                          <p:stCondLst>
                                            <p:cond delay="1808"/>
                                          </p:stCondLst>
                                        </p:cTn>
                                        <p:tgtEl>
                                          <p:spTgt spid="22"/>
                                        </p:tgtEl>
                                      </p:cBhvr>
                                      <p:to x="100000" y="95000"/>
                                    </p:animScale>
                                    <p:animScale>
                                      <p:cBhvr>
                                        <p:cTn id="93" dur="166" decel="50000">
                                          <p:stCondLst>
                                            <p:cond delay="1834"/>
                                          </p:stCondLst>
                                        </p:cTn>
                                        <p:tgtEl>
                                          <p:spTgt spid="22"/>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down)">
                                      <p:cBhvr>
                                        <p:cTn id="98" dur="580">
                                          <p:stCondLst>
                                            <p:cond delay="0"/>
                                          </p:stCondLst>
                                        </p:cTn>
                                        <p:tgtEl>
                                          <p:spTgt spid="23"/>
                                        </p:tgtEl>
                                      </p:cBhvr>
                                    </p:animEffect>
                                    <p:anim calcmode="lin" valueType="num">
                                      <p:cBhvr>
                                        <p:cTn id="9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4" dur="26">
                                          <p:stCondLst>
                                            <p:cond delay="650"/>
                                          </p:stCondLst>
                                        </p:cTn>
                                        <p:tgtEl>
                                          <p:spTgt spid="23"/>
                                        </p:tgtEl>
                                      </p:cBhvr>
                                      <p:to x="100000" y="60000"/>
                                    </p:animScale>
                                    <p:animScale>
                                      <p:cBhvr>
                                        <p:cTn id="105" dur="166" decel="50000">
                                          <p:stCondLst>
                                            <p:cond delay="676"/>
                                          </p:stCondLst>
                                        </p:cTn>
                                        <p:tgtEl>
                                          <p:spTgt spid="23"/>
                                        </p:tgtEl>
                                      </p:cBhvr>
                                      <p:to x="100000" y="100000"/>
                                    </p:animScale>
                                    <p:animScale>
                                      <p:cBhvr>
                                        <p:cTn id="106" dur="26">
                                          <p:stCondLst>
                                            <p:cond delay="1312"/>
                                          </p:stCondLst>
                                        </p:cTn>
                                        <p:tgtEl>
                                          <p:spTgt spid="23"/>
                                        </p:tgtEl>
                                      </p:cBhvr>
                                      <p:to x="100000" y="80000"/>
                                    </p:animScale>
                                    <p:animScale>
                                      <p:cBhvr>
                                        <p:cTn id="107" dur="166" decel="50000">
                                          <p:stCondLst>
                                            <p:cond delay="1338"/>
                                          </p:stCondLst>
                                        </p:cTn>
                                        <p:tgtEl>
                                          <p:spTgt spid="23"/>
                                        </p:tgtEl>
                                      </p:cBhvr>
                                      <p:to x="100000" y="100000"/>
                                    </p:animScale>
                                    <p:animScale>
                                      <p:cBhvr>
                                        <p:cTn id="108" dur="26">
                                          <p:stCondLst>
                                            <p:cond delay="1642"/>
                                          </p:stCondLst>
                                        </p:cTn>
                                        <p:tgtEl>
                                          <p:spTgt spid="23"/>
                                        </p:tgtEl>
                                      </p:cBhvr>
                                      <p:to x="100000" y="90000"/>
                                    </p:animScale>
                                    <p:animScale>
                                      <p:cBhvr>
                                        <p:cTn id="109" dur="166" decel="50000">
                                          <p:stCondLst>
                                            <p:cond delay="1668"/>
                                          </p:stCondLst>
                                        </p:cTn>
                                        <p:tgtEl>
                                          <p:spTgt spid="23"/>
                                        </p:tgtEl>
                                      </p:cBhvr>
                                      <p:to x="100000" y="100000"/>
                                    </p:animScale>
                                    <p:animScale>
                                      <p:cBhvr>
                                        <p:cTn id="110" dur="26">
                                          <p:stCondLst>
                                            <p:cond delay="1808"/>
                                          </p:stCondLst>
                                        </p:cTn>
                                        <p:tgtEl>
                                          <p:spTgt spid="23"/>
                                        </p:tgtEl>
                                      </p:cBhvr>
                                      <p:to x="100000" y="95000"/>
                                    </p:animScale>
                                    <p:animScale>
                                      <p:cBhvr>
                                        <p:cTn id="111" dur="166" decel="50000">
                                          <p:stCondLst>
                                            <p:cond delay="1834"/>
                                          </p:stCondLst>
                                        </p:cTn>
                                        <p:tgtEl>
                                          <p:spTgt spid="23"/>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down)">
                                      <p:cBhvr>
                                        <p:cTn id="116" dur="580">
                                          <p:stCondLst>
                                            <p:cond delay="0"/>
                                          </p:stCondLst>
                                        </p:cTn>
                                        <p:tgtEl>
                                          <p:spTgt spid="24"/>
                                        </p:tgtEl>
                                      </p:cBhvr>
                                    </p:animEffect>
                                    <p:anim calcmode="lin" valueType="num">
                                      <p:cBhvr>
                                        <p:cTn id="1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2" dur="26">
                                          <p:stCondLst>
                                            <p:cond delay="650"/>
                                          </p:stCondLst>
                                        </p:cTn>
                                        <p:tgtEl>
                                          <p:spTgt spid="24"/>
                                        </p:tgtEl>
                                      </p:cBhvr>
                                      <p:to x="100000" y="60000"/>
                                    </p:animScale>
                                    <p:animScale>
                                      <p:cBhvr>
                                        <p:cTn id="123" dur="166" decel="50000">
                                          <p:stCondLst>
                                            <p:cond delay="676"/>
                                          </p:stCondLst>
                                        </p:cTn>
                                        <p:tgtEl>
                                          <p:spTgt spid="24"/>
                                        </p:tgtEl>
                                      </p:cBhvr>
                                      <p:to x="100000" y="100000"/>
                                    </p:animScale>
                                    <p:animScale>
                                      <p:cBhvr>
                                        <p:cTn id="124" dur="26">
                                          <p:stCondLst>
                                            <p:cond delay="1312"/>
                                          </p:stCondLst>
                                        </p:cTn>
                                        <p:tgtEl>
                                          <p:spTgt spid="24"/>
                                        </p:tgtEl>
                                      </p:cBhvr>
                                      <p:to x="100000" y="80000"/>
                                    </p:animScale>
                                    <p:animScale>
                                      <p:cBhvr>
                                        <p:cTn id="125" dur="166" decel="50000">
                                          <p:stCondLst>
                                            <p:cond delay="1338"/>
                                          </p:stCondLst>
                                        </p:cTn>
                                        <p:tgtEl>
                                          <p:spTgt spid="24"/>
                                        </p:tgtEl>
                                      </p:cBhvr>
                                      <p:to x="100000" y="100000"/>
                                    </p:animScale>
                                    <p:animScale>
                                      <p:cBhvr>
                                        <p:cTn id="126" dur="26">
                                          <p:stCondLst>
                                            <p:cond delay="1642"/>
                                          </p:stCondLst>
                                        </p:cTn>
                                        <p:tgtEl>
                                          <p:spTgt spid="24"/>
                                        </p:tgtEl>
                                      </p:cBhvr>
                                      <p:to x="100000" y="90000"/>
                                    </p:animScale>
                                    <p:animScale>
                                      <p:cBhvr>
                                        <p:cTn id="127" dur="166" decel="50000">
                                          <p:stCondLst>
                                            <p:cond delay="1668"/>
                                          </p:stCondLst>
                                        </p:cTn>
                                        <p:tgtEl>
                                          <p:spTgt spid="24"/>
                                        </p:tgtEl>
                                      </p:cBhvr>
                                      <p:to x="100000" y="100000"/>
                                    </p:animScale>
                                    <p:animScale>
                                      <p:cBhvr>
                                        <p:cTn id="128" dur="26">
                                          <p:stCondLst>
                                            <p:cond delay="1808"/>
                                          </p:stCondLst>
                                        </p:cTn>
                                        <p:tgtEl>
                                          <p:spTgt spid="24"/>
                                        </p:tgtEl>
                                      </p:cBhvr>
                                      <p:to x="100000" y="95000"/>
                                    </p:animScale>
                                    <p:animScale>
                                      <p:cBhvr>
                                        <p:cTn id="129" dur="166" decel="50000">
                                          <p:stCondLst>
                                            <p:cond delay="1834"/>
                                          </p:stCondLst>
                                        </p:cTn>
                                        <p:tgtEl>
                                          <p:spTgt spid="24"/>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6" grpId="0" animBg="1"/>
      <p:bldP spid="22" grpId="0"/>
      <p:bldP spid="23" grpId="0"/>
      <p:bldP spid="24" grpId="0"/>
      <p:bldP spid="4" grpId="0" animBg="1"/>
      <p:bldP spid="4" grpId="1" animBg="1"/>
      <p:bldP spid="25"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13 Rectángulo"/>
          <p:cNvSpPr/>
          <p:nvPr/>
        </p:nvSpPr>
        <p:spPr>
          <a:xfrm>
            <a:off x="2767145" y="2967335"/>
            <a:ext cx="437171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u-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Handwriting" pitchFamily="66" charset="0"/>
              </a:rPr>
              <a:t>ZERGATIK?</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bwMode="auto">
          <a:xfrm>
            <a:off x="1387475" y="265113"/>
            <a:ext cx="7131050" cy="461962"/>
          </a:xfrm>
          <a:prstGeom prst="rect">
            <a:avLst/>
          </a:prstGeom>
          <a:solidFill>
            <a:srgbClr val="00FFFF"/>
          </a:solidFill>
          <a:ln w="28575">
            <a:solidFill>
              <a:schemeClr val="tx1"/>
            </a:solidFill>
            <a:miter lim="800000"/>
            <a:headEnd/>
            <a:tailEnd/>
          </a:ln>
        </p:spPr>
        <p:txBody>
          <a:bodyPr>
            <a:spAutoFit/>
          </a:bodyPr>
          <a:lstStyle/>
          <a:p>
            <a:r>
              <a:rPr lang="eu-ES" sz="2400" b="1" dirty="0" smtClean="0"/>
              <a:t>KARGA GARRAIOA METALETAN (AZALPEN KLASIKOA)</a:t>
            </a:r>
            <a:endParaRPr lang="eu-ES" dirty="0" smtClean="0"/>
          </a:p>
        </p:txBody>
      </p:sp>
      <p:sp>
        <p:nvSpPr>
          <p:cNvPr id="183299" name="Text Box 3"/>
          <p:cNvSpPr txBox="1">
            <a:spLocks noChangeArrowheads="1"/>
          </p:cNvSpPr>
          <p:nvPr/>
        </p:nvSpPr>
        <p:spPr bwMode="auto">
          <a:xfrm>
            <a:off x="55563" y="3287713"/>
            <a:ext cx="2770187" cy="850900"/>
          </a:xfrm>
          <a:prstGeom prst="rect">
            <a:avLst/>
          </a:prstGeom>
          <a:solidFill>
            <a:srgbClr val="D2C867"/>
          </a:solidFill>
          <a:ln w="28575">
            <a:solidFill>
              <a:schemeClr val="tx1"/>
            </a:solidFill>
            <a:miter lim="800000"/>
            <a:headEnd/>
            <a:tailEnd/>
          </a:ln>
        </p:spPr>
        <p:txBody>
          <a:bodyPr>
            <a:spAutoFit/>
          </a:bodyPr>
          <a:lstStyle/>
          <a:p>
            <a:pPr algn="ctr" eaLnBrk="0" hangingPunct="0"/>
            <a:r>
              <a:rPr lang="eu-ES" sz="2400" b="1"/>
              <a:t>KRISTAL-SARE  METALIKOA</a:t>
            </a:r>
            <a:endParaRPr lang="eu-ES"/>
          </a:p>
        </p:txBody>
      </p:sp>
      <p:sp>
        <p:nvSpPr>
          <p:cNvPr id="183300" name="Text Box 4"/>
          <p:cNvSpPr txBox="1">
            <a:spLocks noChangeArrowheads="1"/>
          </p:cNvSpPr>
          <p:nvPr/>
        </p:nvSpPr>
        <p:spPr bwMode="auto">
          <a:xfrm>
            <a:off x="6646863" y="941388"/>
            <a:ext cx="2587625" cy="915987"/>
          </a:xfrm>
          <a:prstGeom prst="rect">
            <a:avLst/>
          </a:prstGeom>
          <a:solidFill>
            <a:srgbClr val="FF3300">
              <a:alpha val="50000"/>
            </a:srgbClr>
          </a:solidFill>
          <a:ln w="9525">
            <a:noFill/>
            <a:miter lim="800000"/>
            <a:headEnd/>
            <a:tailEnd/>
          </a:ln>
        </p:spPr>
        <p:txBody>
          <a:bodyPr>
            <a:spAutoFit/>
          </a:bodyPr>
          <a:lstStyle/>
          <a:p>
            <a:pPr algn="ctr" eaLnBrk="0" hangingPunct="0"/>
            <a:r>
              <a:rPr lang="eu-ES" sz="1800" b="1" dirty="0"/>
              <a:t>NUKLEOA</a:t>
            </a:r>
          </a:p>
          <a:p>
            <a:pPr algn="ctr" eaLnBrk="0" hangingPunct="0"/>
            <a:r>
              <a:rPr lang="eu-ES" sz="1800" b="1" dirty="0"/>
              <a:t>ETA</a:t>
            </a:r>
          </a:p>
          <a:p>
            <a:pPr algn="ctr" eaLnBrk="0" hangingPunct="0"/>
            <a:r>
              <a:rPr lang="eu-ES" sz="1800" b="1" dirty="0"/>
              <a:t> ELEKTROI</a:t>
            </a:r>
            <a:r>
              <a:rPr lang="eu-ES" sz="1800" b="1" dirty="0" err="1"/>
              <a:t>  LOTUAK</a:t>
            </a:r>
            <a:endParaRPr lang="eu-ES" dirty="0"/>
          </a:p>
        </p:txBody>
      </p:sp>
      <p:sp>
        <p:nvSpPr>
          <p:cNvPr id="183301" name="Text Box 5"/>
          <p:cNvSpPr txBox="1">
            <a:spLocks noChangeArrowheads="1"/>
          </p:cNvSpPr>
          <p:nvPr/>
        </p:nvSpPr>
        <p:spPr bwMode="auto">
          <a:xfrm>
            <a:off x="3436938" y="4006850"/>
            <a:ext cx="2705100" cy="425450"/>
          </a:xfrm>
          <a:prstGeom prst="rect">
            <a:avLst/>
          </a:prstGeom>
          <a:solidFill>
            <a:srgbClr val="00FF00"/>
          </a:solidFill>
          <a:ln w="28575">
            <a:solidFill>
              <a:schemeClr val="tx1"/>
            </a:solidFill>
            <a:miter lim="800000"/>
            <a:headEnd/>
            <a:tailEnd/>
          </a:ln>
        </p:spPr>
        <p:txBody>
          <a:bodyPr wrap="none">
            <a:spAutoFit/>
          </a:bodyPr>
          <a:lstStyle/>
          <a:p>
            <a:pPr algn="ctr" eaLnBrk="0" hangingPunct="0"/>
            <a:r>
              <a:rPr lang="eu-ES" sz="2000" b="1"/>
              <a:t>ELEKTROI ASKEAK</a:t>
            </a:r>
            <a:endParaRPr lang="eu-ES"/>
          </a:p>
        </p:txBody>
      </p:sp>
      <p:sp>
        <p:nvSpPr>
          <p:cNvPr id="183302" name="Text Box 6"/>
          <p:cNvSpPr txBox="1">
            <a:spLocks noChangeArrowheads="1"/>
          </p:cNvSpPr>
          <p:nvPr/>
        </p:nvSpPr>
        <p:spPr bwMode="auto">
          <a:xfrm>
            <a:off x="3371850" y="1223963"/>
            <a:ext cx="3224213" cy="425450"/>
          </a:xfrm>
          <a:prstGeom prst="rect">
            <a:avLst/>
          </a:prstGeom>
          <a:solidFill>
            <a:srgbClr val="FF0000">
              <a:alpha val="50000"/>
            </a:srgbClr>
          </a:solidFill>
          <a:ln w="28575">
            <a:solidFill>
              <a:schemeClr val="tx1"/>
            </a:solidFill>
            <a:miter lim="800000"/>
            <a:headEnd/>
            <a:tailEnd/>
          </a:ln>
        </p:spPr>
        <p:txBody>
          <a:bodyPr wrap="none">
            <a:spAutoFit/>
          </a:bodyPr>
          <a:lstStyle/>
          <a:p>
            <a:pPr algn="ctr" eaLnBrk="0" hangingPunct="0"/>
            <a:r>
              <a:rPr lang="eu-ES" sz="2000" b="1" dirty="0"/>
              <a:t>IOI</a:t>
            </a:r>
            <a:r>
              <a:rPr lang="eu-ES" sz="2000" b="1" dirty="0" err="1"/>
              <a:t> POSITIBO</a:t>
            </a:r>
            <a:r>
              <a:rPr lang="eu-ES" sz="2000" b="1" dirty="0"/>
              <a:t> FINKOAK</a:t>
            </a:r>
            <a:r>
              <a:rPr lang="eu-ES" dirty="0"/>
              <a:t> </a:t>
            </a:r>
          </a:p>
        </p:txBody>
      </p:sp>
      <p:sp>
        <p:nvSpPr>
          <p:cNvPr id="183303" name="AutoShape 7"/>
          <p:cNvSpPr>
            <a:spLocks/>
          </p:cNvSpPr>
          <p:nvPr/>
        </p:nvSpPr>
        <p:spPr bwMode="auto">
          <a:xfrm>
            <a:off x="2905125" y="938213"/>
            <a:ext cx="585788" cy="5519737"/>
          </a:xfrm>
          <a:prstGeom prst="leftBrace">
            <a:avLst>
              <a:gd name="adj1" fmla="val 78523"/>
              <a:gd name="adj2" fmla="val 50000"/>
            </a:avLst>
          </a:prstGeom>
          <a:noFill/>
          <a:ln w="76200">
            <a:solidFill>
              <a:schemeClr val="tx1"/>
            </a:solidFill>
            <a:round/>
            <a:headEnd/>
            <a:tailEnd/>
          </a:ln>
        </p:spPr>
        <p:txBody>
          <a:bodyPr wrap="none" anchor="ctr"/>
          <a:lstStyle/>
          <a:p>
            <a:pPr algn="ctr" eaLnBrk="0" hangingPunct="0"/>
            <a:endParaRPr lang="eu-ES"/>
          </a:p>
        </p:txBody>
      </p:sp>
      <p:sp>
        <p:nvSpPr>
          <p:cNvPr id="183304" name="Oval 8"/>
          <p:cNvSpPr>
            <a:spLocks noChangeAspect="1" noChangeArrowheads="1"/>
          </p:cNvSpPr>
          <p:nvPr/>
        </p:nvSpPr>
        <p:spPr bwMode="auto">
          <a:xfrm rot="-1488903">
            <a:off x="9275763" y="1165225"/>
            <a:ext cx="536575" cy="495300"/>
          </a:xfrm>
          <a:prstGeom prst="ellipse">
            <a:avLst/>
          </a:prstGeom>
          <a:gradFill rotWithShape="0">
            <a:gsLst>
              <a:gs pos="0">
                <a:srgbClr val="E23316"/>
              </a:gs>
              <a:gs pos="100000">
                <a:srgbClr val="00FF00"/>
              </a:gs>
            </a:gsLst>
            <a:path path="shape">
              <a:fillToRect l="50000" t="50000" r="50000" b="50000"/>
            </a:path>
          </a:gradFill>
          <a:ln w="9525">
            <a:solidFill>
              <a:schemeClr val="tx1"/>
            </a:solidFill>
            <a:round/>
            <a:headEnd/>
            <a:tailEnd/>
          </a:ln>
        </p:spPr>
        <p:txBody>
          <a:bodyPr wrap="none" anchor="ctr"/>
          <a:lstStyle/>
          <a:p>
            <a:pPr algn="ctr" eaLnBrk="0" hangingPunct="0"/>
            <a:endParaRPr lang="eu-ES"/>
          </a:p>
        </p:txBody>
      </p:sp>
      <p:sp>
        <p:nvSpPr>
          <p:cNvPr id="183313" name="Freeform 17"/>
          <p:cNvSpPr>
            <a:spLocks/>
          </p:cNvSpPr>
          <p:nvPr/>
        </p:nvSpPr>
        <p:spPr bwMode="auto">
          <a:xfrm>
            <a:off x="7010400" y="4330700"/>
            <a:ext cx="2705100" cy="1651000"/>
          </a:xfrm>
          <a:custGeom>
            <a:avLst/>
            <a:gdLst>
              <a:gd name="T0" fmla="*/ 0 w 1704"/>
              <a:gd name="T1" fmla="*/ 1471770956 h 1040"/>
              <a:gd name="T2" fmla="*/ 1088707585 w 1704"/>
              <a:gd name="T3" fmla="*/ 181451214 h 1040"/>
              <a:gd name="T4" fmla="*/ 2147483647 w 1704"/>
              <a:gd name="T5" fmla="*/ 2147483647 h 1040"/>
              <a:gd name="T6" fmla="*/ 2147483647 w 1704"/>
              <a:gd name="T7" fmla="*/ 624998655 h 1040"/>
              <a:gd name="T8" fmla="*/ 967740120 w 1704"/>
              <a:gd name="T9" fmla="*/ 2147483647 h 1040"/>
              <a:gd name="T10" fmla="*/ 2147483647 w 1704"/>
              <a:gd name="T11" fmla="*/ 0 h 1040"/>
              <a:gd name="T12" fmla="*/ 0 60000 65536"/>
              <a:gd name="T13" fmla="*/ 0 60000 65536"/>
              <a:gd name="T14" fmla="*/ 0 60000 65536"/>
              <a:gd name="T15" fmla="*/ 0 60000 65536"/>
              <a:gd name="T16" fmla="*/ 0 60000 65536"/>
              <a:gd name="T17" fmla="*/ 0 60000 65536"/>
              <a:gd name="T18" fmla="*/ 0 w 1704"/>
              <a:gd name="T19" fmla="*/ 0 h 1040"/>
              <a:gd name="T20" fmla="*/ 1704 w 1704"/>
              <a:gd name="T21" fmla="*/ 1040 h 1040"/>
            </a:gdLst>
            <a:ahLst/>
            <a:cxnLst>
              <a:cxn ang="T12">
                <a:pos x="T0" y="T1"/>
              </a:cxn>
              <a:cxn ang="T13">
                <a:pos x="T2" y="T3"/>
              </a:cxn>
              <a:cxn ang="T14">
                <a:pos x="T4" y="T5"/>
              </a:cxn>
              <a:cxn ang="T15">
                <a:pos x="T6" y="T7"/>
              </a:cxn>
              <a:cxn ang="T16">
                <a:pos x="T8" y="T9"/>
              </a:cxn>
              <a:cxn ang="T17">
                <a:pos x="T10" y="T11"/>
              </a:cxn>
            </a:cxnLst>
            <a:rect l="T18" t="T19" r="T20" b="T21"/>
            <a:pathLst>
              <a:path w="1704" h="1040">
                <a:moveTo>
                  <a:pt x="0" y="584"/>
                </a:moveTo>
                <a:lnTo>
                  <a:pt x="432" y="72"/>
                </a:lnTo>
                <a:lnTo>
                  <a:pt x="1304" y="1040"/>
                </a:lnTo>
                <a:lnTo>
                  <a:pt x="1704" y="248"/>
                </a:lnTo>
                <a:lnTo>
                  <a:pt x="384" y="928"/>
                </a:lnTo>
                <a:lnTo>
                  <a:pt x="1128" y="0"/>
                </a:lnTo>
              </a:path>
            </a:pathLst>
          </a:custGeom>
          <a:noFill/>
          <a:ln w="19050" cap="flat" cmpd="sng">
            <a:solidFill>
              <a:srgbClr val="00FF00"/>
            </a:solidFill>
            <a:prstDash val="solid"/>
            <a:round/>
            <a:headEnd type="none" w="med" len="med"/>
            <a:tailEnd type="arrow" w="lg" len="lg"/>
          </a:ln>
        </p:spPr>
        <p:txBody>
          <a:bodyPr/>
          <a:lstStyle/>
          <a:p>
            <a:endParaRPr lang="es-ES"/>
          </a:p>
        </p:txBody>
      </p:sp>
      <p:grpSp>
        <p:nvGrpSpPr>
          <p:cNvPr id="183339" name="Group 43"/>
          <p:cNvGrpSpPr>
            <a:grpSpLocks/>
          </p:cNvGrpSpPr>
          <p:nvPr/>
        </p:nvGrpSpPr>
        <p:grpSpPr bwMode="auto">
          <a:xfrm>
            <a:off x="6916738" y="2801938"/>
            <a:ext cx="558800" cy="533400"/>
            <a:chOff x="4276" y="1912"/>
            <a:chExt cx="352" cy="336"/>
          </a:xfrm>
        </p:grpSpPr>
        <p:sp>
          <p:nvSpPr>
            <p:cNvPr id="1102874" name="Oval 25"/>
            <p:cNvSpPr>
              <a:spLocks noChangeAspect="1" noChangeArrowheads="1"/>
            </p:cNvSpPr>
            <p:nvPr/>
          </p:nvSpPr>
          <p:spPr bwMode="auto">
            <a:xfrm rot="-1488903">
              <a:off x="4286" y="1922"/>
              <a:ext cx="338" cy="312"/>
            </a:xfrm>
            <a:prstGeom prst="ellipse">
              <a:avLst/>
            </a:prstGeom>
            <a:gradFill rotWithShape="0">
              <a:gsLst>
                <a:gs pos="0">
                  <a:srgbClr val="E23316"/>
                </a:gs>
                <a:gs pos="100000">
                  <a:srgbClr val="00FF00"/>
                </a:gs>
              </a:gsLst>
              <a:path path="shape">
                <a:fillToRect l="50000" t="50000" r="50000" b="50000"/>
              </a:path>
            </a:gradFill>
            <a:ln w="9525">
              <a:solidFill>
                <a:schemeClr val="tx1"/>
              </a:solidFill>
              <a:round/>
              <a:headEnd/>
              <a:tailEnd/>
            </a:ln>
          </p:spPr>
          <p:txBody>
            <a:bodyPr wrap="none" anchor="ctr"/>
            <a:lstStyle/>
            <a:p>
              <a:pPr algn="ctr" eaLnBrk="0" hangingPunct="0"/>
              <a:endParaRPr lang="eu-ES"/>
            </a:p>
          </p:txBody>
        </p:sp>
        <p:grpSp>
          <p:nvGrpSpPr>
            <p:cNvPr id="1102875" name="Group 34"/>
            <p:cNvGrpSpPr>
              <a:grpSpLocks/>
            </p:cNvGrpSpPr>
            <p:nvPr/>
          </p:nvGrpSpPr>
          <p:grpSpPr bwMode="auto">
            <a:xfrm>
              <a:off x="4276" y="1912"/>
              <a:ext cx="352" cy="336"/>
              <a:chOff x="4108" y="1728"/>
              <a:chExt cx="680" cy="680"/>
            </a:xfrm>
          </p:grpSpPr>
          <p:sp>
            <p:nvSpPr>
              <p:cNvPr id="1102876" name="Line 35"/>
              <p:cNvSpPr>
                <a:spLocks noChangeShapeType="1"/>
              </p:cNvSpPr>
              <p:nvPr/>
            </p:nvSpPr>
            <p:spPr bwMode="auto">
              <a:xfrm>
                <a:off x="4448" y="1728"/>
                <a:ext cx="0" cy="680"/>
              </a:xfrm>
              <a:prstGeom prst="line">
                <a:avLst/>
              </a:prstGeom>
              <a:noFill/>
              <a:ln w="38100">
                <a:solidFill>
                  <a:schemeClr val="tx1"/>
                </a:solidFill>
                <a:round/>
                <a:headEnd type="triangle" w="med" len="med"/>
                <a:tailEnd type="triangle" w="med" len="med"/>
              </a:ln>
            </p:spPr>
            <p:txBody>
              <a:bodyPr/>
              <a:lstStyle/>
              <a:p>
                <a:endParaRPr lang="es-ES"/>
              </a:p>
            </p:txBody>
          </p:sp>
          <p:sp>
            <p:nvSpPr>
              <p:cNvPr id="1102877" name="Line 36"/>
              <p:cNvSpPr>
                <a:spLocks noChangeShapeType="1"/>
              </p:cNvSpPr>
              <p:nvPr/>
            </p:nvSpPr>
            <p:spPr bwMode="auto">
              <a:xfrm rot="-5400000">
                <a:off x="4448" y="1728"/>
                <a:ext cx="0" cy="680"/>
              </a:xfrm>
              <a:prstGeom prst="line">
                <a:avLst/>
              </a:prstGeom>
              <a:noFill/>
              <a:ln w="38100">
                <a:solidFill>
                  <a:schemeClr val="tx1"/>
                </a:solidFill>
                <a:round/>
                <a:headEnd type="triangle" w="med" len="med"/>
                <a:tailEnd type="triangle" w="med" len="med"/>
              </a:ln>
            </p:spPr>
            <p:txBody>
              <a:bodyPr/>
              <a:lstStyle/>
              <a:p>
                <a:endParaRPr lang="es-ES"/>
              </a:p>
            </p:txBody>
          </p:sp>
        </p:grpSp>
      </p:grpSp>
      <p:grpSp>
        <p:nvGrpSpPr>
          <p:cNvPr id="183340" name="Group 44"/>
          <p:cNvGrpSpPr>
            <a:grpSpLocks/>
          </p:cNvGrpSpPr>
          <p:nvPr/>
        </p:nvGrpSpPr>
        <p:grpSpPr bwMode="auto">
          <a:xfrm>
            <a:off x="8047038" y="2497138"/>
            <a:ext cx="1079500" cy="1079500"/>
            <a:chOff x="5084" y="1728"/>
            <a:chExt cx="680" cy="680"/>
          </a:xfrm>
        </p:grpSpPr>
        <p:sp>
          <p:nvSpPr>
            <p:cNvPr id="1102870" name="Oval 26"/>
            <p:cNvSpPr>
              <a:spLocks noChangeAspect="1" noChangeArrowheads="1"/>
            </p:cNvSpPr>
            <p:nvPr/>
          </p:nvSpPr>
          <p:spPr bwMode="auto">
            <a:xfrm rot="-1488903">
              <a:off x="5092" y="1766"/>
              <a:ext cx="654" cy="603"/>
            </a:xfrm>
            <a:prstGeom prst="ellipse">
              <a:avLst/>
            </a:prstGeom>
            <a:gradFill rotWithShape="0">
              <a:gsLst>
                <a:gs pos="0">
                  <a:srgbClr val="E23316"/>
                </a:gs>
                <a:gs pos="100000">
                  <a:srgbClr val="00FF00"/>
                </a:gs>
              </a:gsLst>
              <a:path path="shape">
                <a:fillToRect l="50000" t="50000" r="50000" b="50000"/>
              </a:path>
            </a:gradFill>
            <a:ln w="9525">
              <a:solidFill>
                <a:schemeClr val="tx1"/>
              </a:solidFill>
              <a:round/>
              <a:headEnd/>
              <a:tailEnd/>
            </a:ln>
          </p:spPr>
          <p:txBody>
            <a:bodyPr wrap="none" anchor="ctr"/>
            <a:lstStyle/>
            <a:p>
              <a:pPr algn="ctr" eaLnBrk="0" hangingPunct="0"/>
              <a:endParaRPr lang="eu-ES"/>
            </a:p>
          </p:txBody>
        </p:sp>
        <p:grpSp>
          <p:nvGrpSpPr>
            <p:cNvPr id="1102871" name="Group 40"/>
            <p:cNvGrpSpPr>
              <a:grpSpLocks/>
            </p:cNvGrpSpPr>
            <p:nvPr/>
          </p:nvGrpSpPr>
          <p:grpSpPr bwMode="auto">
            <a:xfrm>
              <a:off x="5084" y="1728"/>
              <a:ext cx="680" cy="680"/>
              <a:chOff x="4108" y="1728"/>
              <a:chExt cx="680" cy="680"/>
            </a:xfrm>
          </p:grpSpPr>
          <p:sp>
            <p:nvSpPr>
              <p:cNvPr id="1102872" name="Line 41"/>
              <p:cNvSpPr>
                <a:spLocks noChangeShapeType="1"/>
              </p:cNvSpPr>
              <p:nvPr/>
            </p:nvSpPr>
            <p:spPr bwMode="auto">
              <a:xfrm>
                <a:off x="4448" y="1728"/>
                <a:ext cx="0" cy="680"/>
              </a:xfrm>
              <a:prstGeom prst="line">
                <a:avLst/>
              </a:prstGeom>
              <a:noFill/>
              <a:ln w="38100">
                <a:solidFill>
                  <a:schemeClr val="tx1"/>
                </a:solidFill>
                <a:round/>
                <a:headEnd type="triangle" w="med" len="med"/>
                <a:tailEnd type="triangle" w="med" len="med"/>
              </a:ln>
            </p:spPr>
            <p:txBody>
              <a:bodyPr/>
              <a:lstStyle/>
              <a:p>
                <a:endParaRPr lang="es-ES"/>
              </a:p>
            </p:txBody>
          </p:sp>
          <p:sp>
            <p:nvSpPr>
              <p:cNvPr id="1102873" name="Line 42"/>
              <p:cNvSpPr>
                <a:spLocks noChangeShapeType="1"/>
              </p:cNvSpPr>
              <p:nvPr/>
            </p:nvSpPr>
            <p:spPr bwMode="auto">
              <a:xfrm rot="-5400000">
                <a:off x="4448" y="1728"/>
                <a:ext cx="0" cy="680"/>
              </a:xfrm>
              <a:prstGeom prst="line">
                <a:avLst/>
              </a:prstGeom>
              <a:noFill/>
              <a:ln w="38100">
                <a:solidFill>
                  <a:schemeClr val="tx1"/>
                </a:solidFill>
                <a:round/>
                <a:headEnd type="triangle" w="med" len="med"/>
                <a:tailEnd type="triangle" w="med" len="med"/>
              </a:ln>
            </p:spPr>
            <p:txBody>
              <a:bodyPr/>
              <a:lstStyle/>
              <a:p>
                <a:endParaRPr lang="es-ES"/>
              </a:p>
            </p:txBody>
          </p:sp>
        </p:grpSp>
      </p:grpSp>
      <p:sp>
        <p:nvSpPr>
          <p:cNvPr id="183341" name="Text Box 45"/>
          <p:cNvSpPr txBox="1">
            <a:spLocks noChangeArrowheads="1"/>
          </p:cNvSpPr>
          <p:nvPr/>
        </p:nvSpPr>
        <p:spPr bwMode="auto">
          <a:xfrm>
            <a:off x="3402013" y="1908175"/>
            <a:ext cx="3873500" cy="457200"/>
          </a:xfrm>
          <a:prstGeom prst="rect">
            <a:avLst/>
          </a:prstGeom>
          <a:noFill/>
          <a:ln w="57150" algn="ctr">
            <a:noFill/>
            <a:miter lim="800000"/>
            <a:headEnd/>
            <a:tailEnd/>
          </a:ln>
        </p:spPr>
        <p:txBody>
          <a:bodyPr wrap="none">
            <a:spAutoFit/>
          </a:bodyPr>
          <a:lstStyle/>
          <a:p>
            <a:pPr algn="ctr" eaLnBrk="0" hangingPunct="0"/>
            <a:r>
              <a:rPr lang="es-ES" sz="2400" b="1" i="1"/>
              <a:t>Maila termikoa (tenperatura)</a:t>
            </a:r>
          </a:p>
        </p:txBody>
      </p:sp>
      <p:sp>
        <p:nvSpPr>
          <p:cNvPr id="183342" name="AutoShape 46"/>
          <p:cNvSpPr>
            <a:spLocks noChangeArrowheads="1"/>
          </p:cNvSpPr>
          <p:nvPr/>
        </p:nvSpPr>
        <p:spPr bwMode="auto">
          <a:xfrm>
            <a:off x="5222875" y="2295525"/>
            <a:ext cx="231775" cy="304800"/>
          </a:xfrm>
          <a:prstGeom prst="downArrow">
            <a:avLst>
              <a:gd name="adj1" fmla="val 50000"/>
              <a:gd name="adj2" fmla="val 32877"/>
            </a:avLst>
          </a:prstGeom>
          <a:noFill/>
          <a:ln w="12700" algn="ctr">
            <a:solidFill>
              <a:schemeClr val="tx1"/>
            </a:solidFill>
            <a:miter lim="800000"/>
            <a:headEnd/>
            <a:tailEnd/>
          </a:ln>
        </p:spPr>
        <p:txBody>
          <a:bodyPr wrap="none" anchor="ctr"/>
          <a:lstStyle/>
          <a:p>
            <a:pPr algn="ctr" eaLnBrk="0" hangingPunct="0"/>
            <a:endParaRPr lang="eu-ES"/>
          </a:p>
        </p:txBody>
      </p:sp>
      <p:sp>
        <p:nvSpPr>
          <p:cNvPr id="183343" name="Text Box 47"/>
          <p:cNvSpPr txBox="1">
            <a:spLocks noChangeArrowheads="1"/>
          </p:cNvSpPr>
          <p:nvPr/>
        </p:nvSpPr>
        <p:spPr bwMode="auto">
          <a:xfrm>
            <a:off x="4168775" y="2533650"/>
            <a:ext cx="2339975" cy="457200"/>
          </a:xfrm>
          <a:prstGeom prst="rect">
            <a:avLst/>
          </a:prstGeom>
          <a:noFill/>
          <a:ln w="57150" algn="ctr">
            <a:noFill/>
            <a:miter lim="800000"/>
            <a:headEnd/>
            <a:tailEnd/>
          </a:ln>
        </p:spPr>
        <p:txBody>
          <a:bodyPr wrap="none">
            <a:spAutoFit/>
          </a:bodyPr>
          <a:lstStyle/>
          <a:p>
            <a:pPr algn="ctr" eaLnBrk="0" hangingPunct="0"/>
            <a:r>
              <a:rPr lang="es-ES" sz="2400" b="1" i="1"/>
              <a:t>Ajitazio termikoa</a:t>
            </a:r>
          </a:p>
        </p:txBody>
      </p:sp>
      <p:sp>
        <p:nvSpPr>
          <p:cNvPr id="183344" name="Text Box 48"/>
          <p:cNvSpPr txBox="1">
            <a:spLocks noChangeArrowheads="1"/>
          </p:cNvSpPr>
          <p:nvPr/>
        </p:nvSpPr>
        <p:spPr bwMode="auto">
          <a:xfrm>
            <a:off x="4132263" y="3182938"/>
            <a:ext cx="2411412" cy="457200"/>
          </a:xfrm>
          <a:prstGeom prst="rect">
            <a:avLst/>
          </a:prstGeom>
          <a:noFill/>
          <a:ln w="57150" algn="ctr">
            <a:noFill/>
            <a:miter lim="800000"/>
            <a:headEnd/>
            <a:tailEnd/>
          </a:ln>
        </p:spPr>
        <p:txBody>
          <a:bodyPr wrap="none">
            <a:spAutoFit/>
          </a:bodyPr>
          <a:lstStyle/>
          <a:p>
            <a:pPr algn="ctr" eaLnBrk="0" hangingPunct="0"/>
            <a:r>
              <a:rPr lang="es-ES" sz="2400" b="1" i="1"/>
              <a:t>Bibrazio higidura</a:t>
            </a:r>
          </a:p>
        </p:txBody>
      </p:sp>
      <p:sp>
        <p:nvSpPr>
          <p:cNvPr id="183345" name="AutoShape 49"/>
          <p:cNvSpPr>
            <a:spLocks noChangeArrowheads="1"/>
          </p:cNvSpPr>
          <p:nvPr/>
        </p:nvSpPr>
        <p:spPr bwMode="auto">
          <a:xfrm>
            <a:off x="5222875" y="2989263"/>
            <a:ext cx="231775" cy="304800"/>
          </a:xfrm>
          <a:prstGeom prst="downArrow">
            <a:avLst>
              <a:gd name="adj1" fmla="val 50000"/>
              <a:gd name="adj2" fmla="val 32877"/>
            </a:avLst>
          </a:prstGeom>
          <a:noFill/>
          <a:ln w="12700" algn="ctr">
            <a:solidFill>
              <a:schemeClr val="tx1"/>
            </a:solidFill>
            <a:miter lim="800000"/>
            <a:headEnd/>
            <a:tailEnd/>
          </a:ln>
        </p:spPr>
        <p:txBody>
          <a:bodyPr wrap="none" anchor="ctr"/>
          <a:lstStyle/>
          <a:p>
            <a:pPr algn="ctr" eaLnBrk="0" hangingPunct="0"/>
            <a:endParaRPr lang="eu-ES"/>
          </a:p>
        </p:txBody>
      </p:sp>
      <p:sp>
        <p:nvSpPr>
          <p:cNvPr id="183346" name="Text Box 50"/>
          <p:cNvSpPr txBox="1">
            <a:spLocks noChangeArrowheads="1"/>
          </p:cNvSpPr>
          <p:nvPr/>
        </p:nvSpPr>
        <p:spPr bwMode="auto">
          <a:xfrm>
            <a:off x="3473450" y="4552950"/>
            <a:ext cx="3873500" cy="457200"/>
          </a:xfrm>
          <a:prstGeom prst="rect">
            <a:avLst/>
          </a:prstGeom>
          <a:noFill/>
          <a:ln w="57150" algn="ctr">
            <a:noFill/>
            <a:miter lim="800000"/>
            <a:headEnd/>
            <a:tailEnd/>
          </a:ln>
        </p:spPr>
        <p:txBody>
          <a:bodyPr wrap="none">
            <a:spAutoFit/>
          </a:bodyPr>
          <a:lstStyle/>
          <a:p>
            <a:pPr algn="ctr" eaLnBrk="0" hangingPunct="0"/>
            <a:r>
              <a:rPr lang="es-ES" sz="2400" b="1" i="1"/>
              <a:t>Maila termikoa (tenperatura)</a:t>
            </a:r>
          </a:p>
        </p:txBody>
      </p:sp>
      <p:sp>
        <p:nvSpPr>
          <p:cNvPr id="183347" name="AutoShape 51"/>
          <p:cNvSpPr>
            <a:spLocks noChangeArrowheads="1"/>
          </p:cNvSpPr>
          <p:nvPr/>
        </p:nvSpPr>
        <p:spPr bwMode="auto">
          <a:xfrm>
            <a:off x="5294313" y="4940300"/>
            <a:ext cx="231775" cy="304800"/>
          </a:xfrm>
          <a:prstGeom prst="downArrow">
            <a:avLst>
              <a:gd name="adj1" fmla="val 50000"/>
              <a:gd name="adj2" fmla="val 32877"/>
            </a:avLst>
          </a:prstGeom>
          <a:noFill/>
          <a:ln w="12700" algn="ctr">
            <a:solidFill>
              <a:schemeClr val="tx1"/>
            </a:solidFill>
            <a:miter lim="800000"/>
            <a:headEnd/>
            <a:tailEnd/>
          </a:ln>
        </p:spPr>
        <p:txBody>
          <a:bodyPr wrap="none" anchor="ctr"/>
          <a:lstStyle/>
          <a:p>
            <a:pPr algn="ctr" eaLnBrk="0" hangingPunct="0"/>
            <a:endParaRPr lang="eu-ES"/>
          </a:p>
        </p:txBody>
      </p:sp>
      <p:sp>
        <p:nvSpPr>
          <p:cNvPr id="183348" name="Text Box 52"/>
          <p:cNvSpPr txBox="1">
            <a:spLocks noChangeArrowheads="1"/>
          </p:cNvSpPr>
          <p:nvPr/>
        </p:nvSpPr>
        <p:spPr bwMode="auto">
          <a:xfrm>
            <a:off x="4240213" y="5178425"/>
            <a:ext cx="2339975" cy="457200"/>
          </a:xfrm>
          <a:prstGeom prst="rect">
            <a:avLst/>
          </a:prstGeom>
          <a:noFill/>
          <a:ln w="57150" algn="ctr">
            <a:noFill/>
            <a:miter lim="800000"/>
            <a:headEnd/>
            <a:tailEnd/>
          </a:ln>
        </p:spPr>
        <p:txBody>
          <a:bodyPr wrap="none">
            <a:spAutoFit/>
          </a:bodyPr>
          <a:lstStyle/>
          <a:p>
            <a:pPr algn="ctr" eaLnBrk="0" hangingPunct="0"/>
            <a:r>
              <a:rPr lang="es-ES" sz="2400" b="1" i="1"/>
              <a:t>Ajitazio termikoa</a:t>
            </a:r>
          </a:p>
        </p:txBody>
      </p:sp>
      <p:sp>
        <p:nvSpPr>
          <p:cNvPr id="183349" name="Text Box 53"/>
          <p:cNvSpPr txBox="1">
            <a:spLocks noChangeArrowheads="1"/>
          </p:cNvSpPr>
          <p:nvPr/>
        </p:nvSpPr>
        <p:spPr bwMode="auto">
          <a:xfrm>
            <a:off x="3481388" y="5827713"/>
            <a:ext cx="3857625" cy="457200"/>
          </a:xfrm>
          <a:prstGeom prst="rect">
            <a:avLst/>
          </a:prstGeom>
          <a:noFill/>
          <a:ln w="57150" algn="ctr">
            <a:noFill/>
            <a:miter lim="800000"/>
            <a:headEnd/>
            <a:tailEnd/>
          </a:ln>
        </p:spPr>
        <p:txBody>
          <a:bodyPr wrap="none">
            <a:spAutoFit/>
          </a:bodyPr>
          <a:lstStyle/>
          <a:p>
            <a:pPr algn="ctr" eaLnBrk="0" hangingPunct="0"/>
            <a:r>
              <a:rPr lang="es-ES" sz="2400" b="1" i="1"/>
              <a:t>Traslazio higidura aleatorioa</a:t>
            </a:r>
          </a:p>
        </p:txBody>
      </p:sp>
      <p:sp>
        <p:nvSpPr>
          <p:cNvPr id="183350" name="AutoShape 54"/>
          <p:cNvSpPr>
            <a:spLocks noChangeArrowheads="1"/>
          </p:cNvSpPr>
          <p:nvPr/>
        </p:nvSpPr>
        <p:spPr bwMode="auto">
          <a:xfrm>
            <a:off x="5294313" y="5634038"/>
            <a:ext cx="231775" cy="304800"/>
          </a:xfrm>
          <a:prstGeom prst="downArrow">
            <a:avLst>
              <a:gd name="adj1" fmla="val 50000"/>
              <a:gd name="adj2" fmla="val 32877"/>
            </a:avLst>
          </a:prstGeom>
          <a:noFill/>
          <a:ln w="12700" algn="ctr">
            <a:solidFill>
              <a:schemeClr val="tx1"/>
            </a:solidFill>
            <a:miter lim="800000"/>
            <a:headEnd/>
            <a:tailEnd/>
          </a:ln>
        </p:spPr>
        <p:txBody>
          <a:bodyPr wrap="none" anchor="ctr"/>
          <a:lstStyle/>
          <a:p>
            <a:pPr algn="ctr" eaLnBrk="0" hangingPunct="0"/>
            <a:endParaRPr lang="eu-ES"/>
          </a:p>
        </p:txBody>
      </p:sp>
      <p:sp>
        <p:nvSpPr>
          <p:cNvPr id="183351" name="Text Box 55"/>
          <p:cNvSpPr txBox="1">
            <a:spLocks noChangeArrowheads="1"/>
          </p:cNvSpPr>
          <p:nvPr/>
        </p:nvSpPr>
        <p:spPr bwMode="auto">
          <a:xfrm>
            <a:off x="7424738" y="5838825"/>
            <a:ext cx="1614487" cy="457200"/>
          </a:xfrm>
          <a:prstGeom prst="rect">
            <a:avLst/>
          </a:prstGeom>
          <a:noFill/>
          <a:ln w="57150" algn="ctr">
            <a:noFill/>
            <a:miter lim="800000"/>
            <a:headEnd/>
            <a:tailEnd/>
          </a:ln>
        </p:spPr>
        <p:txBody>
          <a:bodyPr wrap="none">
            <a:spAutoFit/>
          </a:bodyPr>
          <a:lstStyle/>
          <a:p>
            <a:pPr algn="ctr" eaLnBrk="0" hangingPunct="0"/>
            <a:r>
              <a:rPr lang="es-ES" sz="2400" b="1" i="1"/>
              <a:t>10</a:t>
            </a:r>
            <a:r>
              <a:rPr lang="es-ES" sz="2400" b="1" i="1" baseline="30000"/>
              <a:t>5</a:t>
            </a:r>
            <a:r>
              <a:rPr lang="es-ES" sz="2400" b="1" i="1"/>
              <a:t>-10</a:t>
            </a:r>
            <a:r>
              <a:rPr lang="es-ES" sz="2400" b="1" i="1" baseline="30000"/>
              <a:t>6</a:t>
            </a:r>
            <a:r>
              <a:rPr lang="es-ES" sz="2400" b="1" i="1"/>
              <a:t>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83298"/>
                                        </p:tgtEl>
                                        <p:attrNameLst>
                                          <p:attrName>style.visibility</p:attrName>
                                        </p:attrNameLst>
                                      </p:cBhvr>
                                      <p:to>
                                        <p:strVal val="visible"/>
                                      </p:to>
                                    </p:set>
                                    <p:anim to="" calcmode="lin" valueType="num">
                                      <p:cBhvr>
                                        <p:cTn id="7" dur="1" fill="hold"/>
                                        <p:tgtEl>
                                          <p:spTgt spid="1832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83299"/>
                                        </p:tgtEl>
                                        <p:attrNameLst>
                                          <p:attrName>style.visibility</p:attrName>
                                        </p:attrNameLst>
                                      </p:cBhvr>
                                      <p:to>
                                        <p:strVal val="visible"/>
                                      </p:to>
                                    </p:set>
                                    <p:anim to="" calcmode="lin" valueType="num">
                                      <p:cBhvr>
                                        <p:cTn id="12" dur="1" fill="hold"/>
                                        <p:tgtEl>
                                          <p:spTgt spid="18329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83303"/>
                                        </p:tgtEl>
                                        <p:attrNameLst>
                                          <p:attrName>style.visibility</p:attrName>
                                        </p:attrNameLst>
                                      </p:cBhvr>
                                      <p:to>
                                        <p:strVal val="visible"/>
                                      </p:to>
                                    </p:set>
                                    <p:anim to="" calcmode="lin" valueType="num">
                                      <p:cBhvr>
                                        <p:cTn id="17" dur="1" fill="hold"/>
                                        <p:tgtEl>
                                          <p:spTgt spid="18330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83302"/>
                                        </p:tgtEl>
                                        <p:attrNameLst>
                                          <p:attrName>style.visibility</p:attrName>
                                        </p:attrNameLst>
                                      </p:cBhvr>
                                      <p:to>
                                        <p:strVal val="visible"/>
                                      </p:to>
                                    </p:set>
                                    <p:anim to="" calcmode="lin" valueType="num">
                                      <p:cBhvr>
                                        <p:cTn id="22" dur="1" fill="hold"/>
                                        <p:tgtEl>
                                          <p:spTgt spid="18330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83304"/>
                                        </p:tgtEl>
                                        <p:attrNameLst>
                                          <p:attrName>style.visibility</p:attrName>
                                        </p:attrNameLst>
                                      </p:cBhvr>
                                      <p:to>
                                        <p:strVal val="visible"/>
                                      </p:to>
                                    </p:set>
                                    <p:anim to="" calcmode="lin" valueType="num">
                                      <p:cBhvr>
                                        <p:cTn id="27" dur="1" fill="hold"/>
                                        <p:tgtEl>
                                          <p:spTgt spid="18330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83300"/>
                                        </p:tgtEl>
                                        <p:attrNameLst>
                                          <p:attrName>style.visibility</p:attrName>
                                        </p:attrNameLst>
                                      </p:cBhvr>
                                      <p:to>
                                        <p:strVal val="visible"/>
                                      </p:to>
                                    </p:set>
                                    <p:anim to="" calcmode="lin" valueType="num">
                                      <p:cBhvr>
                                        <p:cTn id="32" dur="1" fill="hold"/>
                                        <p:tgtEl>
                                          <p:spTgt spid="18330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33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33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33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33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183344"/>
                                        </p:tgtEl>
                                        <p:attrNameLst>
                                          <p:attrName>style.visibility</p:attrName>
                                        </p:attrNameLst>
                                      </p:cBhvr>
                                      <p:to>
                                        <p:strVal val="visible"/>
                                      </p:to>
                                    </p:set>
                                    <p:anim calcmode="lin" valueType="num">
                                      <p:cBhvr additive="base">
                                        <p:cTn id="53" dur="5000" fill="hold"/>
                                        <p:tgtEl>
                                          <p:spTgt spid="183344"/>
                                        </p:tgtEl>
                                        <p:attrNameLst>
                                          <p:attrName>ppt_x</p:attrName>
                                        </p:attrNameLst>
                                      </p:cBhvr>
                                      <p:tavLst>
                                        <p:tav tm="0">
                                          <p:val>
                                            <p:strVal val="#ppt_x"/>
                                          </p:val>
                                        </p:tav>
                                        <p:tav tm="100000">
                                          <p:val>
                                            <p:strVal val="#ppt_x"/>
                                          </p:val>
                                        </p:tav>
                                      </p:tavLst>
                                    </p:anim>
                                    <p:anim calcmode="lin" valueType="num">
                                      <p:cBhvr additive="base">
                                        <p:cTn id="54" dur="5000" fill="hold"/>
                                        <p:tgtEl>
                                          <p:spTgt spid="18334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499"/>
                                          </p:stCondLst>
                                        </p:cTn>
                                        <p:tgtEl>
                                          <p:spTgt spid="183339"/>
                                        </p:tgtEl>
                                        <p:attrNameLst>
                                          <p:attrName>style.visibility</p:attrName>
                                        </p:attrNameLst>
                                      </p:cBhvr>
                                      <p:to>
                                        <p:strVal val="visible"/>
                                      </p:to>
                                    </p:set>
                                    <p:anim to="" calcmode="lin" valueType="num">
                                      <p:cBhvr>
                                        <p:cTn id="59" dur="1" fill="hold"/>
                                        <p:tgtEl>
                                          <p:spTgt spid="183339"/>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499"/>
                                          </p:stCondLst>
                                        </p:cTn>
                                        <p:tgtEl>
                                          <p:spTgt spid="183340"/>
                                        </p:tgtEl>
                                        <p:attrNameLst>
                                          <p:attrName>style.visibility</p:attrName>
                                        </p:attrNameLst>
                                      </p:cBhvr>
                                      <p:to>
                                        <p:strVal val="visible"/>
                                      </p:to>
                                    </p:set>
                                    <p:anim to="" calcmode="lin" valueType="num">
                                      <p:cBhvr>
                                        <p:cTn id="64" dur="1" fill="hold"/>
                                        <p:tgtEl>
                                          <p:spTgt spid="183340"/>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499"/>
                                          </p:stCondLst>
                                        </p:cTn>
                                        <p:tgtEl>
                                          <p:spTgt spid="183301"/>
                                        </p:tgtEl>
                                        <p:attrNameLst>
                                          <p:attrName>style.visibility</p:attrName>
                                        </p:attrNameLst>
                                      </p:cBhvr>
                                      <p:to>
                                        <p:strVal val="visible"/>
                                      </p:to>
                                    </p:set>
                                    <p:anim to="" calcmode="lin" valueType="num">
                                      <p:cBhvr>
                                        <p:cTn id="69" dur="1" fill="hold"/>
                                        <p:tgtEl>
                                          <p:spTgt spid="183301"/>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83346"/>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183347"/>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183348"/>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1833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33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nodeType="clickEffect">
                                  <p:stCondLst>
                                    <p:cond delay="0"/>
                                  </p:stCondLst>
                                  <p:childTnLst>
                                    <p:set>
                                      <p:cBhvr>
                                        <p:cTn id="90" dur="1" fill="hold">
                                          <p:stCondLst>
                                            <p:cond delay="0"/>
                                          </p:stCondLst>
                                        </p:cTn>
                                        <p:tgtEl>
                                          <p:spTgt spid="183351"/>
                                        </p:tgtEl>
                                        <p:attrNameLst>
                                          <p:attrName>style.visibility</p:attrName>
                                        </p:attrNameLst>
                                      </p:cBhvr>
                                      <p:to>
                                        <p:strVal val="visible"/>
                                      </p:to>
                                    </p:set>
                                    <p:anim to="" calcmode="lin" valueType="num">
                                      <p:cBhvr>
                                        <p:cTn id="91" dur="1" fill="hold"/>
                                        <p:tgtEl>
                                          <p:spTgt spid="183351"/>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grpId="0" nodeType="clickEffect">
                                  <p:stCondLst>
                                    <p:cond delay="0"/>
                                  </p:stCondLst>
                                  <p:childTnLst>
                                    <p:set>
                                      <p:cBhvr>
                                        <p:cTn id="95" dur="1" fill="hold">
                                          <p:stCondLst>
                                            <p:cond delay="499"/>
                                          </p:stCondLst>
                                        </p:cTn>
                                        <p:tgtEl>
                                          <p:spTgt spid="183313"/>
                                        </p:tgtEl>
                                        <p:attrNameLst>
                                          <p:attrName>style.visibility</p:attrName>
                                        </p:attrNameLst>
                                      </p:cBhvr>
                                      <p:to>
                                        <p:strVal val="visible"/>
                                      </p:to>
                                    </p:set>
                                    <p:anim to="" calcmode="lin" valueType="num">
                                      <p:cBhvr>
                                        <p:cTn id="96" dur="1" fill="hold"/>
                                        <p:tgtEl>
                                          <p:spTgt spid="1833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autoUpdateAnimBg="0"/>
      <p:bldP spid="183299" grpId="0" animBg="1" autoUpdateAnimBg="0"/>
      <p:bldP spid="183300" grpId="0" animBg="1" autoUpdateAnimBg="0"/>
      <p:bldP spid="183301" grpId="0" animBg="1" autoUpdateAnimBg="0"/>
      <p:bldP spid="183302" grpId="0" animBg="1" autoUpdateAnimBg="0"/>
      <p:bldP spid="183303" grpId="0" animBg="1"/>
      <p:bldP spid="183304" grpId="0" animBg="1"/>
      <p:bldP spid="183313" grpId="0" animBg="1"/>
      <p:bldP spid="183341" grpId="0"/>
      <p:bldP spid="183342" grpId="0" animBg="1"/>
      <p:bldP spid="183343" grpId="0"/>
      <p:bldP spid="183344" grpId="0"/>
      <p:bldP spid="183345" grpId="0" animBg="1"/>
      <p:bldP spid="183346" grpId="0"/>
      <p:bldP spid="183347" grpId="0" animBg="1"/>
      <p:bldP spid="183348" grpId="0"/>
      <p:bldP spid="183349" grpId="0"/>
      <p:bldP spid="18335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srcRect l="1265" t="1350" r="1265" b="1350"/>
          <a:stretch>
            <a:fillRect/>
          </a:stretch>
        </p:blipFill>
        <p:spPr bwMode="auto">
          <a:xfrm>
            <a:off x="1949633" y="833995"/>
            <a:ext cx="6006735" cy="51900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0" fill="hold"/>
                                        <p:tgtEl>
                                          <p:spTgt spid="67586"/>
                                        </p:tgtEl>
                                        <p:attrNameLst>
                                          <p:attrName>ppt_w</p:attrName>
                                        </p:attrNameLst>
                                      </p:cBhvr>
                                      <p:tavLst>
                                        <p:tav tm="0" fmla="#ppt_w*sin(2.5*pi*$)">
                                          <p:val>
                                            <p:fltVal val="0"/>
                                          </p:val>
                                        </p:tav>
                                        <p:tav tm="100000">
                                          <p:val>
                                            <p:fltVal val="1"/>
                                          </p:val>
                                        </p:tav>
                                      </p:tavLst>
                                    </p:anim>
                                    <p:anim calcmode="lin" valueType="num">
                                      <p:cBhvr>
                                        <p:cTn id="8" dur="5000" fill="hold"/>
                                        <p:tgtEl>
                                          <p:spTgt spid="675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1600200" y="2346325"/>
            <a:ext cx="6734175" cy="3830638"/>
            <a:chOff x="680" y="600"/>
            <a:chExt cx="4400" cy="2712"/>
          </a:xfrm>
        </p:grpSpPr>
        <p:grpSp>
          <p:nvGrpSpPr>
            <p:cNvPr id="1106964" name="Group 3"/>
            <p:cNvGrpSpPr>
              <a:grpSpLocks/>
            </p:cNvGrpSpPr>
            <p:nvPr/>
          </p:nvGrpSpPr>
          <p:grpSpPr bwMode="auto">
            <a:xfrm>
              <a:off x="680" y="600"/>
              <a:ext cx="4400" cy="336"/>
              <a:chOff x="680" y="600"/>
              <a:chExt cx="4400" cy="336"/>
            </a:xfrm>
          </p:grpSpPr>
          <p:sp>
            <p:nvSpPr>
              <p:cNvPr id="1106983" name="Oval 4"/>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84" name="Oval 5"/>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85" name="Oval 6"/>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86" name="Oval 7"/>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87" name="Oval 8"/>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nvGrpSpPr>
            <p:cNvPr id="1106965" name="Group 9"/>
            <p:cNvGrpSpPr>
              <a:grpSpLocks/>
            </p:cNvGrpSpPr>
            <p:nvPr/>
          </p:nvGrpSpPr>
          <p:grpSpPr bwMode="auto">
            <a:xfrm>
              <a:off x="680" y="1344"/>
              <a:ext cx="4400" cy="336"/>
              <a:chOff x="680" y="600"/>
              <a:chExt cx="4400" cy="336"/>
            </a:xfrm>
          </p:grpSpPr>
          <p:sp>
            <p:nvSpPr>
              <p:cNvPr id="1106978" name="Oval 10"/>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9" name="Oval 11"/>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80" name="Oval 12"/>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81" name="Oval 13"/>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82" name="Oval 14"/>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nvGrpSpPr>
            <p:cNvPr id="1106966" name="Group 15"/>
            <p:cNvGrpSpPr>
              <a:grpSpLocks/>
            </p:cNvGrpSpPr>
            <p:nvPr/>
          </p:nvGrpSpPr>
          <p:grpSpPr bwMode="auto">
            <a:xfrm>
              <a:off x="680" y="2160"/>
              <a:ext cx="4400" cy="336"/>
              <a:chOff x="680" y="600"/>
              <a:chExt cx="4400" cy="336"/>
            </a:xfrm>
          </p:grpSpPr>
          <p:sp>
            <p:nvSpPr>
              <p:cNvPr id="1106973" name="Oval 16"/>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4" name="Oval 17"/>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5" name="Oval 18"/>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6" name="Oval 19"/>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7" name="Oval 20"/>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nvGrpSpPr>
            <p:cNvPr id="1106967" name="Group 21"/>
            <p:cNvGrpSpPr>
              <a:grpSpLocks/>
            </p:cNvGrpSpPr>
            <p:nvPr/>
          </p:nvGrpSpPr>
          <p:grpSpPr bwMode="auto">
            <a:xfrm>
              <a:off x="680" y="2976"/>
              <a:ext cx="4400" cy="336"/>
              <a:chOff x="680" y="600"/>
              <a:chExt cx="4400" cy="336"/>
            </a:xfrm>
          </p:grpSpPr>
          <p:sp>
            <p:nvSpPr>
              <p:cNvPr id="1106968" name="Oval 22"/>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69" name="Oval 23"/>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0" name="Oval 24"/>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1" name="Oval 25"/>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72" name="Oval 26"/>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sp>
        <p:nvSpPr>
          <p:cNvPr id="68635" name="Freeform 27"/>
          <p:cNvSpPr>
            <a:spLocks/>
          </p:cNvSpPr>
          <p:nvPr/>
        </p:nvSpPr>
        <p:spPr bwMode="auto">
          <a:xfrm>
            <a:off x="2247900" y="2989263"/>
            <a:ext cx="5681663" cy="3368675"/>
          </a:xfrm>
          <a:custGeom>
            <a:avLst/>
            <a:gdLst>
              <a:gd name="T0" fmla="*/ 2147483647 w 3712"/>
              <a:gd name="T1" fmla="*/ 2147483647 h 2384"/>
              <a:gd name="T2" fmla="*/ 2147483647 w 3712"/>
              <a:gd name="T3" fmla="*/ 2147483647 h 2384"/>
              <a:gd name="T4" fmla="*/ 2147483647 w 3712"/>
              <a:gd name="T5" fmla="*/ 2147483647 h 2384"/>
              <a:gd name="T6" fmla="*/ 2147483647 w 3712"/>
              <a:gd name="T7" fmla="*/ 1150080223 h 2384"/>
              <a:gd name="T8" fmla="*/ 2147483647 w 3712"/>
              <a:gd name="T9" fmla="*/ 2147483647 h 2384"/>
              <a:gd name="T10" fmla="*/ 2147483647 w 3712"/>
              <a:gd name="T11" fmla="*/ 1245920683 h 2384"/>
              <a:gd name="T12" fmla="*/ 1799270617 w 3712"/>
              <a:gd name="T13" fmla="*/ 2147483647 h 2384"/>
              <a:gd name="T14" fmla="*/ 0 w 3712"/>
              <a:gd name="T15" fmla="*/ 0 h 2384"/>
              <a:gd name="T16" fmla="*/ 0 60000 65536"/>
              <a:gd name="T17" fmla="*/ 0 60000 65536"/>
              <a:gd name="T18" fmla="*/ 0 60000 65536"/>
              <a:gd name="T19" fmla="*/ 0 60000 65536"/>
              <a:gd name="T20" fmla="*/ 0 60000 65536"/>
              <a:gd name="T21" fmla="*/ 0 60000 65536"/>
              <a:gd name="T22" fmla="*/ 0 60000 65536"/>
              <a:gd name="T23" fmla="*/ 0 60000 65536"/>
              <a:gd name="T24" fmla="*/ 0 w 3712"/>
              <a:gd name="T25" fmla="*/ 0 h 2384"/>
              <a:gd name="T26" fmla="*/ 3712 w 3712"/>
              <a:gd name="T27" fmla="*/ 2384 h 2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2" h="2384">
                <a:moveTo>
                  <a:pt x="3712" y="2384"/>
                </a:moveTo>
                <a:cubicBezTo>
                  <a:pt x="3530" y="2130"/>
                  <a:pt x="3349" y="1877"/>
                  <a:pt x="3168" y="1624"/>
                </a:cubicBezTo>
                <a:lnTo>
                  <a:pt x="2928" y="1296"/>
                </a:lnTo>
                <a:lnTo>
                  <a:pt x="3696" y="576"/>
                </a:lnTo>
                <a:lnTo>
                  <a:pt x="1920" y="1200"/>
                </a:lnTo>
                <a:lnTo>
                  <a:pt x="1776" y="624"/>
                </a:lnTo>
                <a:lnTo>
                  <a:pt x="768" y="1920"/>
                </a:lnTo>
                <a:lnTo>
                  <a:pt x="0" y="0"/>
                </a:lnTo>
              </a:path>
            </a:pathLst>
          </a:custGeom>
          <a:noFill/>
          <a:ln w="38100" cmpd="sng">
            <a:solidFill>
              <a:schemeClr val="accent1"/>
            </a:solidFill>
            <a:round/>
            <a:headEnd type="none" w="med" len="med"/>
            <a:tailEnd type="triangle" w="med" len="med"/>
          </a:ln>
        </p:spPr>
        <p:txBody>
          <a:bodyPr wrap="none" anchor="ctr"/>
          <a:lstStyle/>
          <a:p>
            <a:endParaRPr lang="es-ES"/>
          </a:p>
        </p:txBody>
      </p:sp>
      <p:sp>
        <p:nvSpPr>
          <p:cNvPr id="68636" name="Freeform 28"/>
          <p:cNvSpPr>
            <a:spLocks/>
          </p:cNvSpPr>
          <p:nvPr/>
        </p:nvSpPr>
        <p:spPr bwMode="auto">
          <a:xfrm>
            <a:off x="1662113" y="2786063"/>
            <a:ext cx="7418387" cy="2916237"/>
          </a:xfrm>
          <a:custGeom>
            <a:avLst/>
            <a:gdLst>
              <a:gd name="T0" fmla="*/ 0 w 4848"/>
              <a:gd name="T1" fmla="*/ 2108094311 h 2064"/>
              <a:gd name="T2" fmla="*/ 112391320 w 4848"/>
              <a:gd name="T3" fmla="*/ 2108094311 h 2064"/>
              <a:gd name="T4" fmla="*/ 2147483647 w 4848"/>
              <a:gd name="T5" fmla="*/ 0 h 2064"/>
              <a:gd name="T6" fmla="*/ 2147483647 w 4848"/>
              <a:gd name="T7" fmla="*/ 2147483647 h 2064"/>
              <a:gd name="T8" fmla="*/ 2147483647 w 4848"/>
              <a:gd name="T9" fmla="*/ 1533159306 h 2064"/>
              <a:gd name="T10" fmla="*/ 2147483647 w 4848"/>
              <a:gd name="T11" fmla="*/ 2147483647 h 2064"/>
              <a:gd name="T12" fmla="*/ 2147483647 w 4848"/>
              <a:gd name="T13" fmla="*/ 1341513951 h 2064"/>
              <a:gd name="T14" fmla="*/ 0 60000 65536"/>
              <a:gd name="T15" fmla="*/ 0 60000 65536"/>
              <a:gd name="T16" fmla="*/ 0 60000 65536"/>
              <a:gd name="T17" fmla="*/ 0 60000 65536"/>
              <a:gd name="T18" fmla="*/ 0 60000 65536"/>
              <a:gd name="T19" fmla="*/ 0 60000 65536"/>
              <a:gd name="T20" fmla="*/ 0 60000 65536"/>
              <a:gd name="T21" fmla="*/ 0 w 4848"/>
              <a:gd name="T22" fmla="*/ 0 h 2064"/>
              <a:gd name="T23" fmla="*/ 4848 w 4848"/>
              <a:gd name="T24" fmla="*/ 2064 h 2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48" h="2064">
                <a:moveTo>
                  <a:pt x="0" y="1056"/>
                </a:moveTo>
                <a:lnTo>
                  <a:pt x="48" y="1056"/>
                </a:lnTo>
                <a:lnTo>
                  <a:pt x="1104" y="0"/>
                </a:lnTo>
                <a:lnTo>
                  <a:pt x="2160" y="2064"/>
                </a:lnTo>
                <a:lnTo>
                  <a:pt x="3168" y="768"/>
                </a:lnTo>
                <a:lnTo>
                  <a:pt x="4128" y="1248"/>
                </a:lnTo>
                <a:lnTo>
                  <a:pt x="4848" y="672"/>
                </a:lnTo>
              </a:path>
            </a:pathLst>
          </a:custGeom>
          <a:noFill/>
          <a:ln w="38100">
            <a:solidFill>
              <a:schemeClr val="accent1"/>
            </a:solidFill>
            <a:round/>
            <a:headEnd/>
            <a:tailEnd type="triangle" w="med" len="med"/>
          </a:ln>
        </p:spPr>
        <p:txBody>
          <a:bodyPr wrap="none" anchor="ctr"/>
          <a:lstStyle/>
          <a:p>
            <a:endParaRPr lang="es-ES"/>
          </a:p>
        </p:txBody>
      </p:sp>
      <p:sp>
        <p:nvSpPr>
          <p:cNvPr id="68637" name="Freeform 29"/>
          <p:cNvSpPr>
            <a:spLocks/>
          </p:cNvSpPr>
          <p:nvPr/>
        </p:nvSpPr>
        <p:spPr bwMode="auto">
          <a:xfrm>
            <a:off x="1073150" y="1879600"/>
            <a:ext cx="6832600" cy="3797300"/>
          </a:xfrm>
          <a:custGeom>
            <a:avLst/>
            <a:gdLst>
              <a:gd name="T0" fmla="*/ 2147483647 w 4464"/>
              <a:gd name="T1" fmla="*/ 0 h 2688"/>
              <a:gd name="T2" fmla="*/ 2147483647 w 4464"/>
              <a:gd name="T3" fmla="*/ 2147483647 h 2688"/>
              <a:gd name="T4" fmla="*/ 2147483647 w 4464"/>
              <a:gd name="T5" fmla="*/ 1245305223 h 2688"/>
              <a:gd name="T6" fmla="*/ 2147483647 w 4464"/>
              <a:gd name="T7" fmla="*/ 2147483647 h 2688"/>
              <a:gd name="T8" fmla="*/ 2147483647 w 4464"/>
              <a:gd name="T9" fmla="*/ 1149512432 h 2688"/>
              <a:gd name="T10" fmla="*/ 1349416864 w 4464"/>
              <a:gd name="T11" fmla="*/ 2147483647 h 2688"/>
              <a:gd name="T12" fmla="*/ 0 w 4464"/>
              <a:gd name="T13" fmla="*/ 2147483647 h 2688"/>
              <a:gd name="T14" fmla="*/ 0 60000 65536"/>
              <a:gd name="T15" fmla="*/ 0 60000 65536"/>
              <a:gd name="T16" fmla="*/ 0 60000 65536"/>
              <a:gd name="T17" fmla="*/ 0 60000 65536"/>
              <a:gd name="T18" fmla="*/ 0 60000 65536"/>
              <a:gd name="T19" fmla="*/ 0 60000 65536"/>
              <a:gd name="T20" fmla="*/ 0 60000 65536"/>
              <a:gd name="T21" fmla="*/ 0 w 4464"/>
              <a:gd name="T22" fmla="*/ 0 h 2688"/>
              <a:gd name="T23" fmla="*/ 4464 w 4464"/>
              <a:gd name="T24" fmla="*/ 2688 h 2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4" h="2688">
                <a:moveTo>
                  <a:pt x="3696" y="0"/>
                </a:moveTo>
                <a:lnTo>
                  <a:pt x="4464" y="1104"/>
                </a:lnTo>
                <a:lnTo>
                  <a:pt x="3600" y="624"/>
                </a:lnTo>
                <a:lnTo>
                  <a:pt x="2688" y="1152"/>
                </a:lnTo>
                <a:lnTo>
                  <a:pt x="2400" y="576"/>
                </a:lnTo>
                <a:lnTo>
                  <a:pt x="576" y="2688"/>
                </a:lnTo>
                <a:lnTo>
                  <a:pt x="0" y="1488"/>
                </a:lnTo>
              </a:path>
            </a:pathLst>
          </a:custGeom>
          <a:noFill/>
          <a:ln w="38100" cmpd="sng">
            <a:solidFill>
              <a:schemeClr val="accent1"/>
            </a:solidFill>
            <a:round/>
            <a:headEnd type="none" w="med" len="med"/>
            <a:tailEnd type="triangle" w="med" len="med"/>
          </a:ln>
        </p:spPr>
        <p:txBody>
          <a:bodyPr wrap="none" anchor="ctr"/>
          <a:lstStyle/>
          <a:p>
            <a:endParaRPr lang="es-ES"/>
          </a:p>
        </p:txBody>
      </p:sp>
      <p:sp>
        <p:nvSpPr>
          <p:cNvPr id="68638" name="Text Box 30"/>
          <p:cNvSpPr txBox="1">
            <a:spLocks noChangeArrowheads="1"/>
          </p:cNvSpPr>
          <p:nvPr/>
        </p:nvSpPr>
        <p:spPr bwMode="auto">
          <a:xfrm>
            <a:off x="2806700" y="914400"/>
            <a:ext cx="5045075" cy="376238"/>
          </a:xfrm>
          <a:prstGeom prst="rect">
            <a:avLst/>
          </a:prstGeom>
          <a:noFill/>
          <a:ln w="9525">
            <a:solidFill>
              <a:schemeClr val="tx1"/>
            </a:solidFill>
            <a:miter lim="800000"/>
            <a:headEnd/>
            <a:tailEnd/>
          </a:ln>
        </p:spPr>
        <p:txBody>
          <a:bodyPr wrap="none">
            <a:spAutoFit/>
          </a:bodyPr>
          <a:lstStyle/>
          <a:p>
            <a:pPr eaLnBrk="0" hangingPunct="0"/>
            <a:r>
              <a:rPr lang="es-ES_tradnl" sz="1800">
                <a:solidFill>
                  <a:schemeClr val="accent1"/>
                </a:solidFill>
                <a:latin typeface="Times" pitchFamily="18" charset="0"/>
              </a:rPr>
              <a:t>ELEKTROI  ASKEEN HIGIDURA ALEATORIOA</a:t>
            </a:r>
            <a:endParaRPr lang="es-ES_tradnl" sz="1800">
              <a:latin typeface="Times" pitchFamily="18" charset="0"/>
            </a:endParaRPr>
          </a:p>
        </p:txBody>
      </p:sp>
      <p:sp>
        <p:nvSpPr>
          <p:cNvPr id="68639" name="Text Box 31"/>
          <p:cNvSpPr txBox="1">
            <a:spLocks noChangeArrowheads="1"/>
          </p:cNvSpPr>
          <p:nvPr/>
        </p:nvSpPr>
        <p:spPr bwMode="auto">
          <a:xfrm>
            <a:off x="725488" y="1423988"/>
            <a:ext cx="2895600" cy="366712"/>
          </a:xfrm>
          <a:prstGeom prst="rect">
            <a:avLst/>
          </a:prstGeom>
          <a:noFill/>
          <a:ln w="9525">
            <a:noFill/>
            <a:miter lim="800000"/>
            <a:headEnd/>
            <a:tailEnd/>
          </a:ln>
        </p:spPr>
        <p:txBody>
          <a:bodyPr wrap="none">
            <a:spAutoFit/>
          </a:bodyPr>
          <a:lstStyle/>
          <a:p>
            <a:pPr eaLnBrk="0" hangingPunct="0"/>
            <a:r>
              <a:rPr lang="es-ES_tradnl" sz="1800">
                <a:solidFill>
                  <a:srgbClr val="3399FF"/>
                </a:solidFill>
                <a:latin typeface="Times" pitchFamily="18" charset="0"/>
              </a:rPr>
              <a:t>Sare metalikoaren ioi finkoak</a:t>
            </a:r>
            <a:endParaRPr lang="es-ES_tradnl" sz="1800">
              <a:latin typeface="Times" pitchFamily="18" charset="0"/>
            </a:endParaRPr>
          </a:p>
        </p:txBody>
      </p:sp>
      <p:sp>
        <p:nvSpPr>
          <p:cNvPr id="68640" name="Line 32"/>
          <p:cNvSpPr>
            <a:spLocks noChangeShapeType="1"/>
          </p:cNvSpPr>
          <p:nvPr/>
        </p:nvSpPr>
        <p:spPr bwMode="auto">
          <a:xfrm flipH="1">
            <a:off x="1898650" y="1752600"/>
            <a:ext cx="165100" cy="533400"/>
          </a:xfrm>
          <a:prstGeom prst="line">
            <a:avLst/>
          </a:prstGeom>
          <a:noFill/>
          <a:ln w="9525">
            <a:solidFill>
              <a:srgbClr val="3399FF"/>
            </a:solidFill>
            <a:round/>
            <a:headEnd/>
            <a:tailEnd type="triangle" w="med" len="med"/>
          </a:ln>
        </p:spPr>
        <p:txBody>
          <a:bodyPr wrap="none" anchor="ctr"/>
          <a:lstStyle/>
          <a:p>
            <a:endParaRPr lang="es-ES"/>
          </a:p>
        </p:txBody>
      </p:sp>
      <p:sp>
        <p:nvSpPr>
          <p:cNvPr id="68641" name="Line 33"/>
          <p:cNvSpPr>
            <a:spLocks noChangeShapeType="1"/>
          </p:cNvSpPr>
          <p:nvPr/>
        </p:nvSpPr>
        <p:spPr bwMode="auto">
          <a:xfrm>
            <a:off x="2228850" y="1752600"/>
            <a:ext cx="990600" cy="609600"/>
          </a:xfrm>
          <a:prstGeom prst="line">
            <a:avLst/>
          </a:prstGeom>
          <a:noFill/>
          <a:ln w="9525">
            <a:solidFill>
              <a:srgbClr val="3399FF"/>
            </a:solidFill>
            <a:round/>
            <a:headEnd/>
            <a:tailEnd type="triangle" w="med" len="med"/>
          </a:ln>
        </p:spPr>
        <p:txBody>
          <a:bodyPr wrap="none" anchor="ctr"/>
          <a:lstStyle/>
          <a:p>
            <a:endParaRPr lang="es-ES"/>
          </a:p>
        </p:txBody>
      </p:sp>
      <p:sp>
        <p:nvSpPr>
          <p:cNvPr id="68642" name="Text Box 34"/>
          <p:cNvSpPr txBox="1">
            <a:spLocks noChangeArrowheads="1"/>
          </p:cNvSpPr>
          <p:nvPr/>
        </p:nvSpPr>
        <p:spPr bwMode="auto">
          <a:xfrm>
            <a:off x="2811463" y="381000"/>
            <a:ext cx="3914775" cy="376238"/>
          </a:xfrm>
          <a:prstGeom prst="rect">
            <a:avLst/>
          </a:prstGeom>
          <a:noFill/>
          <a:ln w="9525">
            <a:solidFill>
              <a:schemeClr val="tx1"/>
            </a:solidFill>
            <a:miter lim="800000"/>
            <a:headEnd/>
            <a:tailEnd/>
          </a:ln>
        </p:spPr>
        <p:txBody>
          <a:bodyPr wrap="none">
            <a:spAutoFit/>
          </a:bodyPr>
          <a:lstStyle/>
          <a:p>
            <a:pPr eaLnBrk="0" hangingPunct="0"/>
            <a:r>
              <a:rPr lang="es-ES_tradnl" sz="1800">
                <a:solidFill>
                  <a:srgbClr val="3399FF"/>
                </a:solidFill>
                <a:latin typeface="Times" pitchFamily="18" charset="0"/>
              </a:rPr>
              <a:t>IOI FINKOEN BIBRAZIO-HIGIDURA</a:t>
            </a:r>
            <a:endParaRPr lang="es-ES_tradnl" sz="1800">
              <a:latin typeface="Times" pitchFamily="18" charset="0"/>
            </a:endParaRPr>
          </a:p>
        </p:txBody>
      </p:sp>
      <p:grpSp>
        <p:nvGrpSpPr>
          <p:cNvPr id="68643" name="Group 35"/>
          <p:cNvGrpSpPr>
            <a:grpSpLocks/>
          </p:cNvGrpSpPr>
          <p:nvPr/>
        </p:nvGrpSpPr>
        <p:grpSpPr bwMode="auto">
          <a:xfrm>
            <a:off x="990600" y="228600"/>
            <a:ext cx="908050" cy="838200"/>
            <a:chOff x="504" y="144"/>
            <a:chExt cx="528" cy="528"/>
          </a:xfrm>
        </p:grpSpPr>
        <p:grpSp>
          <p:nvGrpSpPr>
            <p:cNvPr id="1106958" name="Group 36"/>
            <p:cNvGrpSpPr>
              <a:grpSpLocks/>
            </p:cNvGrpSpPr>
            <p:nvPr/>
          </p:nvGrpSpPr>
          <p:grpSpPr bwMode="auto">
            <a:xfrm>
              <a:off x="504" y="144"/>
              <a:ext cx="528" cy="528"/>
              <a:chOff x="576" y="576"/>
              <a:chExt cx="336" cy="336"/>
            </a:xfrm>
          </p:grpSpPr>
          <p:sp>
            <p:nvSpPr>
              <p:cNvPr id="1106962" name="Oval 37"/>
              <p:cNvSpPr>
                <a:spLocks noChangeArrowheads="1"/>
              </p:cNvSpPr>
              <p:nvPr/>
            </p:nvSpPr>
            <p:spPr bwMode="auto">
              <a:xfrm>
                <a:off x="576" y="576"/>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1106963" name="Oval 38"/>
              <p:cNvSpPr>
                <a:spLocks noChangeArrowheads="1"/>
              </p:cNvSpPr>
              <p:nvPr/>
            </p:nvSpPr>
            <p:spPr bwMode="auto">
              <a:xfrm>
                <a:off x="696" y="696"/>
                <a:ext cx="96" cy="96"/>
              </a:xfrm>
              <a:prstGeom prst="ellipse">
                <a:avLst/>
              </a:prstGeom>
              <a:solidFill>
                <a:schemeClr val="accent2"/>
              </a:solidFill>
              <a:ln w="9525">
                <a:noFill/>
                <a:round/>
                <a:headEnd/>
                <a:tailEnd/>
              </a:ln>
            </p:spPr>
            <p:txBody>
              <a:bodyPr wrap="none" anchor="ctr"/>
              <a:lstStyle/>
              <a:p>
                <a:pPr algn="ctr" eaLnBrk="0" hangingPunct="0"/>
                <a:endParaRPr lang="eu-ES"/>
              </a:p>
            </p:txBody>
          </p:sp>
        </p:grpSp>
        <p:grpSp>
          <p:nvGrpSpPr>
            <p:cNvPr id="1106959" name="Group 39"/>
            <p:cNvGrpSpPr>
              <a:grpSpLocks/>
            </p:cNvGrpSpPr>
            <p:nvPr/>
          </p:nvGrpSpPr>
          <p:grpSpPr bwMode="auto">
            <a:xfrm>
              <a:off x="504" y="144"/>
              <a:ext cx="528" cy="528"/>
              <a:chOff x="504" y="144"/>
              <a:chExt cx="528" cy="528"/>
            </a:xfrm>
          </p:grpSpPr>
          <p:sp>
            <p:nvSpPr>
              <p:cNvPr id="1106960" name="Line 40"/>
              <p:cNvSpPr>
                <a:spLocks noChangeShapeType="1"/>
              </p:cNvSpPr>
              <p:nvPr/>
            </p:nvSpPr>
            <p:spPr bwMode="auto">
              <a:xfrm>
                <a:off x="768" y="144"/>
                <a:ext cx="0" cy="528"/>
              </a:xfrm>
              <a:prstGeom prst="line">
                <a:avLst/>
              </a:prstGeom>
              <a:noFill/>
              <a:ln w="9525">
                <a:solidFill>
                  <a:schemeClr val="tx1"/>
                </a:solidFill>
                <a:round/>
                <a:headEnd type="triangle" w="med" len="med"/>
                <a:tailEnd type="triangle" w="med" len="med"/>
              </a:ln>
            </p:spPr>
            <p:txBody>
              <a:bodyPr wrap="none" anchor="ctr"/>
              <a:lstStyle/>
              <a:p>
                <a:endParaRPr lang="es-ES"/>
              </a:p>
            </p:txBody>
          </p:sp>
          <p:sp>
            <p:nvSpPr>
              <p:cNvPr id="1106961" name="Line 41"/>
              <p:cNvSpPr>
                <a:spLocks noChangeShapeType="1"/>
              </p:cNvSpPr>
              <p:nvPr/>
            </p:nvSpPr>
            <p:spPr bwMode="auto">
              <a:xfrm rot="-5400000">
                <a:off x="768" y="144"/>
                <a:ext cx="0" cy="528"/>
              </a:xfrm>
              <a:prstGeom prst="line">
                <a:avLst/>
              </a:prstGeom>
              <a:noFill/>
              <a:ln w="9525">
                <a:solidFill>
                  <a:schemeClr val="tx1"/>
                </a:solidFill>
                <a:round/>
                <a:headEnd type="triangle" w="med" len="med"/>
                <a:tailEnd type="triangle" w="med" len="med"/>
              </a:ln>
            </p:spPr>
            <p:txBody>
              <a:bodyPr wrap="none" anchor="ctr"/>
              <a:lstStyle/>
              <a:p>
                <a:endParaRPr lang="es-ES"/>
              </a:p>
            </p:txBody>
          </p:sp>
        </p:grpSp>
      </p:grpSp>
      <p:sp>
        <p:nvSpPr>
          <p:cNvPr id="68650" name="Text Box 42"/>
          <p:cNvSpPr txBox="1">
            <a:spLocks noChangeArrowheads="1"/>
          </p:cNvSpPr>
          <p:nvPr/>
        </p:nvSpPr>
        <p:spPr bwMode="auto">
          <a:xfrm>
            <a:off x="7512050" y="1600200"/>
            <a:ext cx="1600200" cy="366713"/>
          </a:xfrm>
          <a:prstGeom prst="rect">
            <a:avLst/>
          </a:prstGeom>
          <a:noFill/>
          <a:ln w="9525">
            <a:noFill/>
            <a:miter lim="800000"/>
            <a:headEnd/>
            <a:tailEnd/>
          </a:ln>
        </p:spPr>
        <p:txBody>
          <a:bodyPr wrap="none">
            <a:spAutoFit/>
          </a:bodyPr>
          <a:lstStyle/>
          <a:p>
            <a:pPr eaLnBrk="0" hangingPunct="0"/>
            <a:r>
              <a:rPr lang="es-ES_tradnl" sz="1800">
                <a:solidFill>
                  <a:schemeClr val="accent1"/>
                </a:solidFill>
                <a:latin typeface="Times" pitchFamily="18" charset="0"/>
              </a:rPr>
              <a:t>Elektroi askeak</a:t>
            </a:r>
            <a:endParaRPr lang="es-ES_tradnl" sz="1800">
              <a:latin typeface="Times" pitchFamily="18" charset="0"/>
            </a:endParaRPr>
          </a:p>
        </p:txBody>
      </p:sp>
      <p:sp>
        <p:nvSpPr>
          <p:cNvPr id="68651" name="Line 43"/>
          <p:cNvSpPr>
            <a:spLocks noChangeShapeType="1"/>
          </p:cNvSpPr>
          <p:nvPr/>
        </p:nvSpPr>
        <p:spPr bwMode="auto">
          <a:xfrm flipH="1">
            <a:off x="7346950" y="1905000"/>
            <a:ext cx="742950" cy="762000"/>
          </a:xfrm>
          <a:prstGeom prst="line">
            <a:avLst/>
          </a:prstGeom>
          <a:noFill/>
          <a:ln w="9525">
            <a:solidFill>
              <a:schemeClr val="accent1"/>
            </a:solidFill>
            <a:round/>
            <a:headEnd/>
            <a:tailEnd type="triangle" w="med" len="med"/>
          </a:ln>
        </p:spPr>
        <p:txBody>
          <a:bodyPr wrap="none" anchor="ctr"/>
          <a:lstStyle/>
          <a:p>
            <a:endParaRPr lang="es-ES"/>
          </a:p>
        </p:txBody>
      </p:sp>
      <p:sp>
        <p:nvSpPr>
          <p:cNvPr id="68652" name="Line 44"/>
          <p:cNvSpPr>
            <a:spLocks noChangeShapeType="1"/>
          </p:cNvSpPr>
          <p:nvPr/>
        </p:nvSpPr>
        <p:spPr bwMode="auto">
          <a:xfrm>
            <a:off x="8337550" y="1981200"/>
            <a:ext cx="247650" cy="1981200"/>
          </a:xfrm>
          <a:prstGeom prst="line">
            <a:avLst/>
          </a:prstGeom>
          <a:noFill/>
          <a:ln w="9525">
            <a:solidFill>
              <a:schemeClr val="accent1"/>
            </a:solidFill>
            <a:round/>
            <a:headEnd/>
            <a:tailEnd type="triangle" w="med" len="med"/>
          </a:ln>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86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8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68642"/>
                                        </p:tgtEl>
                                        <p:attrNameLst>
                                          <p:attrName>style.visibility</p:attrName>
                                        </p:attrNameLst>
                                      </p:cBhvr>
                                      <p:to>
                                        <p:strVal val="visible"/>
                                      </p:to>
                                    </p:set>
                                    <p:anim calcmode="lin" valueType="num">
                                      <p:cBhvr>
                                        <p:cTn id="27" dur="500" fill="hold"/>
                                        <p:tgtEl>
                                          <p:spTgt spid="68642"/>
                                        </p:tgtEl>
                                        <p:attrNameLst>
                                          <p:attrName>ppt_x</p:attrName>
                                        </p:attrNameLst>
                                      </p:cBhvr>
                                      <p:tavLst>
                                        <p:tav tm="0">
                                          <p:val>
                                            <p:strVal val="#ppt_x-#ppt_w/2"/>
                                          </p:val>
                                        </p:tav>
                                        <p:tav tm="100000">
                                          <p:val>
                                            <p:strVal val="#ppt_x"/>
                                          </p:val>
                                        </p:tav>
                                      </p:tavLst>
                                    </p:anim>
                                    <p:anim calcmode="lin" valueType="num">
                                      <p:cBhvr>
                                        <p:cTn id="28" dur="500" fill="hold"/>
                                        <p:tgtEl>
                                          <p:spTgt spid="68642"/>
                                        </p:tgtEl>
                                        <p:attrNameLst>
                                          <p:attrName>ppt_y</p:attrName>
                                        </p:attrNameLst>
                                      </p:cBhvr>
                                      <p:tavLst>
                                        <p:tav tm="0">
                                          <p:val>
                                            <p:strVal val="#ppt_y"/>
                                          </p:val>
                                        </p:tav>
                                        <p:tav tm="100000">
                                          <p:val>
                                            <p:strVal val="#ppt_y"/>
                                          </p:val>
                                        </p:tav>
                                      </p:tavLst>
                                    </p:anim>
                                    <p:anim calcmode="lin" valueType="num">
                                      <p:cBhvr>
                                        <p:cTn id="29" dur="500" fill="hold"/>
                                        <p:tgtEl>
                                          <p:spTgt spid="68642"/>
                                        </p:tgtEl>
                                        <p:attrNameLst>
                                          <p:attrName>ppt_w</p:attrName>
                                        </p:attrNameLst>
                                      </p:cBhvr>
                                      <p:tavLst>
                                        <p:tav tm="0">
                                          <p:val>
                                            <p:fltVal val="0"/>
                                          </p:val>
                                        </p:tav>
                                        <p:tav tm="100000">
                                          <p:val>
                                            <p:strVal val="#ppt_w"/>
                                          </p:val>
                                        </p:tav>
                                      </p:tavLst>
                                    </p:anim>
                                    <p:anim calcmode="lin" valueType="num">
                                      <p:cBhvr>
                                        <p:cTn id="30" dur="500" fill="hold"/>
                                        <p:tgtEl>
                                          <p:spTgt spid="6864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86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86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86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86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86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86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8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5" grpId="0" animBg="1"/>
      <p:bldP spid="68636" grpId="0" animBg="1"/>
      <p:bldP spid="68637" grpId="0" animBg="1"/>
      <p:bldP spid="68638" grpId="0" animBg="1" autoUpdateAnimBg="0"/>
      <p:bldP spid="68639" grpId="0" autoUpdateAnimBg="0"/>
      <p:bldP spid="68640" grpId="0" animBg="1"/>
      <p:bldP spid="68641" grpId="0" animBg="1"/>
      <p:bldP spid="68642" grpId="0" animBg="1" autoUpdateAnimBg="0"/>
      <p:bldP spid="68650" grpId="0" autoUpdateAnimBg="0"/>
      <p:bldP spid="68651" grpId="0" animBg="1"/>
      <p:bldP spid="6865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2146300" y="1905000"/>
            <a:ext cx="5283200" cy="3429000"/>
          </a:xfrm>
          <a:prstGeom prst="rect">
            <a:avLst/>
          </a:prstGeom>
          <a:solidFill>
            <a:srgbClr val="3399FF">
              <a:alpha val="50195"/>
            </a:srgbClr>
          </a:solidFill>
          <a:ln w="9525">
            <a:solidFill>
              <a:srgbClr val="3399FF"/>
            </a:solidFill>
            <a:miter lim="800000"/>
            <a:headEnd/>
            <a:tailEnd/>
          </a:ln>
        </p:spPr>
        <p:txBody>
          <a:bodyPr wrap="none" anchor="ctr"/>
          <a:lstStyle/>
          <a:p>
            <a:pPr algn="ctr" eaLnBrk="0" hangingPunct="0"/>
            <a:endParaRPr lang="eu-ES"/>
          </a:p>
        </p:txBody>
      </p:sp>
      <p:sp>
        <p:nvSpPr>
          <p:cNvPr id="69636" name="Freeform 4"/>
          <p:cNvSpPr>
            <a:spLocks/>
          </p:cNvSpPr>
          <p:nvPr/>
        </p:nvSpPr>
        <p:spPr bwMode="auto">
          <a:xfrm>
            <a:off x="2559050" y="2171700"/>
            <a:ext cx="4044950" cy="2895600"/>
          </a:xfrm>
          <a:custGeom>
            <a:avLst/>
            <a:gdLst>
              <a:gd name="T0" fmla="*/ 0 w 2352"/>
              <a:gd name="T1" fmla="*/ 2147483647 h 1824"/>
              <a:gd name="T2" fmla="*/ 2147483647 w 2352"/>
              <a:gd name="T3" fmla="*/ 120967517 h 1824"/>
              <a:gd name="T4" fmla="*/ 2147483647 w 2352"/>
              <a:gd name="T5" fmla="*/ 2056447743 h 1824"/>
              <a:gd name="T6" fmla="*/ 141968797 w 2352"/>
              <a:gd name="T7" fmla="*/ 483870069 h 1824"/>
              <a:gd name="T8" fmla="*/ 1845594521 w 2352"/>
              <a:gd name="T9" fmla="*/ 0 h 1824"/>
              <a:gd name="T10" fmla="*/ 2147483647 w 2352"/>
              <a:gd name="T11" fmla="*/ 2147483647 h 1824"/>
              <a:gd name="T12" fmla="*/ 851812674 w 2352"/>
              <a:gd name="T13" fmla="*/ 2147483647 h 1824"/>
              <a:gd name="T14" fmla="*/ 2147483647 w 2352"/>
              <a:gd name="T15" fmla="*/ 2116931477 h 1824"/>
              <a:gd name="T16" fmla="*/ 0 60000 65536"/>
              <a:gd name="T17" fmla="*/ 0 60000 65536"/>
              <a:gd name="T18" fmla="*/ 0 60000 65536"/>
              <a:gd name="T19" fmla="*/ 0 60000 65536"/>
              <a:gd name="T20" fmla="*/ 0 60000 65536"/>
              <a:gd name="T21" fmla="*/ 0 60000 65536"/>
              <a:gd name="T22" fmla="*/ 0 60000 65536"/>
              <a:gd name="T23" fmla="*/ 0 60000 65536"/>
              <a:gd name="T24" fmla="*/ 0 w 2352"/>
              <a:gd name="T25" fmla="*/ 0 h 1824"/>
              <a:gd name="T26" fmla="*/ 2352 w 2352"/>
              <a:gd name="T27" fmla="*/ 1824 h 18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2" h="1824">
                <a:moveTo>
                  <a:pt x="0" y="1824"/>
                </a:moveTo>
                <a:lnTo>
                  <a:pt x="1488" y="48"/>
                </a:lnTo>
                <a:lnTo>
                  <a:pt x="1872" y="816"/>
                </a:lnTo>
                <a:lnTo>
                  <a:pt x="48" y="192"/>
                </a:lnTo>
                <a:lnTo>
                  <a:pt x="624" y="0"/>
                </a:lnTo>
                <a:lnTo>
                  <a:pt x="1440" y="1728"/>
                </a:lnTo>
                <a:lnTo>
                  <a:pt x="288" y="1104"/>
                </a:lnTo>
                <a:lnTo>
                  <a:pt x="2352" y="840"/>
                </a:lnTo>
              </a:path>
            </a:pathLst>
          </a:custGeom>
          <a:noFill/>
          <a:ln w="63500" cmpd="sng">
            <a:solidFill>
              <a:schemeClr val="accent1"/>
            </a:solidFill>
            <a:round/>
            <a:headEnd type="none" w="med" len="med"/>
            <a:tailEnd type="triangle" w="med" len="med"/>
          </a:ln>
        </p:spPr>
        <p:txBody>
          <a:bodyPr wrap="none" anchor="ctr"/>
          <a:lstStyle/>
          <a:p>
            <a:endParaRPr lang="es-ES"/>
          </a:p>
        </p:txBody>
      </p:sp>
      <p:sp>
        <p:nvSpPr>
          <p:cNvPr id="69637" name="Freeform 5"/>
          <p:cNvSpPr>
            <a:spLocks/>
          </p:cNvSpPr>
          <p:nvPr/>
        </p:nvSpPr>
        <p:spPr bwMode="auto">
          <a:xfrm>
            <a:off x="2559050" y="2209800"/>
            <a:ext cx="4691063" cy="2819400"/>
          </a:xfrm>
          <a:custGeom>
            <a:avLst/>
            <a:gdLst>
              <a:gd name="T0" fmla="*/ 0 w 2728"/>
              <a:gd name="T1" fmla="*/ 2147483647 h 1776"/>
              <a:gd name="T2" fmla="*/ 2147483647 w 2728"/>
              <a:gd name="T3" fmla="*/ 0 h 1776"/>
              <a:gd name="T4" fmla="*/ 2147483647 w 2728"/>
              <a:gd name="T5" fmla="*/ 1935480262 h 1776"/>
              <a:gd name="T6" fmla="*/ 709683162 w 2728"/>
              <a:gd name="T7" fmla="*/ 362902499 h 1776"/>
              <a:gd name="T8" fmla="*/ 2147483647 w 2728"/>
              <a:gd name="T9" fmla="*/ 0 h 1776"/>
              <a:gd name="T10" fmla="*/ 2147483647 w 2728"/>
              <a:gd name="T11" fmla="*/ 2147483647 h 1776"/>
              <a:gd name="T12" fmla="*/ 1987115864 w 2728"/>
              <a:gd name="T13" fmla="*/ 2147483647 h 1776"/>
              <a:gd name="T14" fmla="*/ 2147483647 w 2728"/>
              <a:gd name="T15" fmla="*/ 2147483647 h 1776"/>
              <a:gd name="T16" fmla="*/ 0 60000 65536"/>
              <a:gd name="T17" fmla="*/ 0 60000 65536"/>
              <a:gd name="T18" fmla="*/ 0 60000 65536"/>
              <a:gd name="T19" fmla="*/ 0 60000 65536"/>
              <a:gd name="T20" fmla="*/ 0 60000 65536"/>
              <a:gd name="T21" fmla="*/ 0 60000 65536"/>
              <a:gd name="T22" fmla="*/ 0 60000 65536"/>
              <a:gd name="T23" fmla="*/ 0 60000 65536"/>
              <a:gd name="T24" fmla="*/ 0 w 2728"/>
              <a:gd name="T25" fmla="*/ 0 h 1776"/>
              <a:gd name="T26" fmla="*/ 2728 w 2728"/>
              <a:gd name="T27" fmla="*/ 1776 h 17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8" h="1776">
                <a:moveTo>
                  <a:pt x="0" y="1776"/>
                </a:moveTo>
                <a:lnTo>
                  <a:pt x="1584" y="0"/>
                </a:lnTo>
                <a:lnTo>
                  <a:pt x="2016" y="768"/>
                </a:lnTo>
                <a:lnTo>
                  <a:pt x="240" y="144"/>
                </a:lnTo>
                <a:lnTo>
                  <a:pt x="816" y="0"/>
                </a:lnTo>
                <a:lnTo>
                  <a:pt x="1776" y="1776"/>
                </a:lnTo>
                <a:lnTo>
                  <a:pt x="672" y="1104"/>
                </a:lnTo>
                <a:lnTo>
                  <a:pt x="2728" y="880"/>
                </a:lnTo>
              </a:path>
            </a:pathLst>
          </a:custGeom>
          <a:noFill/>
          <a:ln w="63500" cmpd="sng">
            <a:solidFill>
              <a:srgbClr val="990033"/>
            </a:solidFill>
            <a:round/>
            <a:headEnd type="none" w="med" len="med"/>
            <a:tailEnd type="triangle" w="med" len="med"/>
          </a:ln>
        </p:spPr>
        <p:txBody>
          <a:bodyPr wrap="none" anchor="ctr"/>
          <a:lstStyle/>
          <a:p>
            <a:endParaRPr lang="es-ES"/>
          </a:p>
        </p:txBody>
      </p:sp>
      <p:sp>
        <p:nvSpPr>
          <p:cNvPr id="69638" name="Text Box 6"/>
          <p:cNvSpPr txBox="1">
            <a:spLocks noChangeArrowheads="1"/>
          </p:cNvSpPr>
          <p:nvPr/>
        </p:nvSpPr>
        <p:spPr bwMode="auto">
          <a:xfrm>
            <a:off x="742950" y="304800"/>
            <a:ext cx="7642225" cy="376238"/>
          </a:xfrm>
          <a:prstGeom prst="rect">
            <a:avLst/>
          </a:prstGeom>
          <a:noFill/>
          <a:ln w="9525">
            <a:solidFill>
              <a:schemeClr val="tx1"/>
            </a:solidFill>
            <a:miter lim="800000"/>
            <a:headEnd/>
            <a:tailEnd/>
          </a:ln>
        </p:spPr>
        <p:txBody>
          <a:bodyPr wrap="none">
            <a:spAutoFit/>
          </a:bodyPr>
          <a:lstStyle/>
          <a:p>
            <a:pPr eaLnBrk="0" hangingPunct="0"/>
            <a:r>
              <a:rPr lang="es-ES_tradnl" sz="1800">
                <a:solidFill>
                  <a:srgbClr val="990033"/>
                </a:solidFill>
                <a:latin typeface="Times" pitchFamily="18" charset="0"/>
              </a:rPr>
              <a:t>EREMU ELEKTRIKOAREN ERAGINA ELEKTROI  ASKEEN HIGIDURAN </a:t>
            </a:r>
            <a:endParaRPr lang="es-ES_tradnl" sz="1800">
              <a:latin typeface="Times" pitchFamily="18" charset="0"/>
            </a:endParaRPr>
          </a:p>
        </p:txBody>
      </p:sp>
      <p:sp>
        <p:nvSpPr>
          <p:cNvPr id="69639" name="Text Box 7"/>
          <p:cNvSpPr txBox="1">
            <a:spLocks noChangeArrowheads="1"/>
          </p:cNvSpPr>
          <p:nvPr/>
        </p:nvSpPr>
        <p:spPr bwMode="auto">
          <a:xfrm>
            <a:off x="495300" y="1066800"/>
            <a:ext cx="1549400" cy="366713"/>
          </a:xfrm>
          <a:prstGeom prst="rect">
            <a:avLst/>
          </a:prstGeom>
          <a:noFill/>
          <a:ln w="9525">
            <a:noFill/>
            <a:miter lim="800000"/>
            <a:headEnd/>
            <a:tailEnd/>
          </a:ln>
        </p:spPr>
        <p:txBody>
          <a:bodyPr wrap="none">
            <a:spAutoFit/>
          </a:bodyPr>
          <a:lstStyle/>
          <a:p>
            <a:pPr eaLnBrk="0" hangingPunct="0"/>
            <a:r>
              <a:rPr lang="es-ES_tradnl" sz="1800">
                <a:solidFill>
                  <a:srgbClr val="3399FF"/>
                </a:solidFill>
                <a:latin typeface="Times" pitchFamily="18" charset="0"/>
              </a:rPr>
              <a:t>Sare metalikoa</a:t>
            </a:r>
            <a:endParaRPr lang="es-ES_tradnl" sz="1800">
              <a:latin typeface="Times" pitchFamily="18" charset="0"/>
            </a:endParaRPr>
          </a:p>
        </p:txBody>
      </p:sp>
      <p:sp>
        <p:nvSpPr>
          <p:cNvPr id="69640" name="Line 8"/>
          <p:cNvSpPr>
            <a:spLocks noChangeShapeType="1"/>
          </p:cNvSpPr>
          <p:nvPr/>
        </p:nvSpPr>
        <p:spPr bwMode="auto">
          <a:xfrm>
            <a:off x="1155700" y="1371600"/>
            <a:ext cx="990600" cy="609600"/>
          </a:xfrm>
          <a:prstGeom prst="line">
            <a:avLst/>
          </a:prstGeom>
          <a:noFill/>
          <a:ln w="9525">
            <a:solidFill>
              <a:srgbClr val="3399FF"/>
            </a:solidFill>
            <a:round/>
            <a:headEnd/>
            <a:tailEnd type="triangle" w="med" len="med"/>
          </a:ln>
        </p:spPr>
        <p:txBody>
          <a:bodyPr wrap="none" anchor="ctr"/>
          <a:lstStyle/>
          <a:p>
            <a:endParaRPr lang="es-ES"/>
          </a:p>
        </p:txBody>
      </p:sp>
      <p:sp>
        <p:nvSpPr>
          <p:cNvPr id="69641" name="Text Box 9"/>
          <p:cNvSpPr txBox="1">
            <a:spLocks noChangeArrowheads="1"/>
          </p:cNvSpPr>
          <p:nvPr/>
        </p:nvSpPr>
        <p:spPr bwMode="auto">
          <a:xfrm>
            <a:off x="165100" y="2438400"/>
            <a:ext cx="1485900" cy="1190625"/>
          </a:xfrm>
          <a:prstGeom prst="rect">
            <a:avLst/>
          </a:prstGeom>
          <a:noFill/>
          <a:ln w="9525">
            <a:noFill/>
            <a:miter lim="800000"/>
            <a:headEnd/>
            <a:tailEnd/>
          </a:ln>
        </p:spPr>
        <p:txBody>
          <a:bodyPr>
            <a:spAutoFit/>
          </a:bodyPr>
          <a:lstStyle/>
          <a:p>
            <a:pPr eaLnBrk="0" hangingPunct="0"/>
            <a:r>
              <a:rPr lang="es-ES_tradnl" sz="1800">
                <a:solidFill>
                  <a:schemeClr val="accent1"/>
                </a:solidFill>
                <a:latin typeface="Times" pitchFamily="18" charset="0"/>
              </a:rPr>
              <a:t>Elektroi aske baten higidura aleatorioa</a:t>
            </a:r>
            <a:endParaRPr lang="es-ES_tradnl" sz="1800">
              <a:latin typeface="Times" pitchFamily="18" charset="0"/>
            </a:endParaRPr>
          </a:p>
        </p:txBody>
      </p:sp>
      <p:grpSp>
        <p:nvGrpSpPr>
          <p:cNvPr id="69642" name="Group 10"/>
          <p:cNvGrpSpPr>
            <a:grpSpLocks/>
          </p:cNvGrpSpPr>
          <p:nvPr/>
        </p:nvGrpSpPr>
        <p:grpSpPr bwMode="auto">
          <a:xfrm>
            <a:off x="3962400" y="5432425"/>
            <a:ext cx="1898650" cy="641350"/>
            <a:chOff x="2304" y="3422"/>
            <a:chExt cx="1104" cy="404"/>
          </a:xfrm>
        </p:grpSpPr>
        <p:sp>
          <p:nvSpPr>
            <p:cNvPr id="1109002" name="Text Box 11"/>
            <p:cNvSpPr txBox="1">
              <a:spLocks noChangeArrowheads="1"/>
            </p:cNvSpPr>
            <p:nvPr/>
          </p:nvSpPr>
          <p:spPr bwMode="auto">
            <a:xfrm>
              <a:off x="2736" y="3422"/>
              <a:ext cx="270" cy="404"/>
            </a:xfrm>
            <a:prstGeom prst="rect">
              <a:avLst/>
            </a:prstGeom>
            <a:noFill/>
            <a:ln w="9525">
              <a:noFill/>
              <a:miter lim="800000"/>
              <a:headEnd/>
              <a:tailEnd/>
            </a:ln>
          </p:spPr>
          <p:txBody>
            <a:bodyPr wrap="none">
              <a:spAutoFit/>
            </a:bodyPr>
            <a:lstStyle/>
            <a:p>
              <a:pPr eaLnBrk="0" hangingPunct="0"/>
              <a:r>
                <a:rPr lang="es-ES_tradnl" sz="3600">
                  <a:solidFill>
                    <a:srgbClr val="990033"/>
                  </a:solidFill>
                  <a:latin typeface="Times" pitchFamily="18" charset="0"/>
                </a:rPr>
                <a:t>E</a:t>
              </a:r>
              <a:endParaRPr lang="es-ES_tradnl" sz="1800">
                <a:latin typeface="Times" pitchFamily="18" charset="0"/>
              </a:endParaRPr>
            </a:p>
          </p:txBody>
        </p:sp>
        <p:sp>
          <p:nvSpPr>
            <p:cNvPr id="1109003" name="Line 12"/>
            <p:cNvSpPr>
              <a:spLocks noChangeShapeType="1"/>
            </p:cNvSpPr>
            <p:nvPr/>
          </p:nvSpPr>
          <p:spPr bwMode="auto">
            <a:xfrm flipH="1">
              <a:off x="2304" y="3456"/>
              <a:ext cx="1104" cy="0"/>
            </a:xfrm>
            <a:prstGeom prst="line">
              <a:avLst/>
            </a:prstGeom>
            <a:noFill/>
            <a:ln w="57150">
              <a:solidFill>
                <a:srgbClr val="990033"/>
              </a:solidFill>
              <a:round/>
              <a:headEnd/>
              <a:tailEnd type="triangle" w="med" len="med"/>
            </a:ln>
          </p:spPr>
          <p:txBody>
            <a:bodyPr wrap="none" anchor="ctr"/>
            <a:lstStyle/>
            <a:p>
              <a:endParaRPr lang="es-ES"/>
            </a:p>
          </p:txBody>
        </p:sp>
      </p:grpSp>
      <p:sp>
        <p:nvSpPr>
          <p:cNvPr id="69645" name="Line 13"/>
          <p:cNvSpPr>
            <a:spLocks noChangeShapeType="1"/>
          </p:cNvSpPr>
          <p:nvPr/>
        </p:nvSpPr>
        <p:spPr bwMode="auto">
          <a:xfrm flipV="1">
            <a:off x="1403350" y="2667000"/>
            <a:ext cx="1651000" cy="457200"/>
          </a:xfrm>
          <a:prstGeom prst="line">
            <a:avLst/>
          </a:prstGeom>
          <a:noFill/>
          <a:ln w="9525">
            <a:solidFill>
              <a:schemeClr val="accent1"/>
            </a:solidFill>
            <a:round/>
            <a:headEnd/>
            <a:tailEnd type="triangle" w="med" len="med"/>
          </a:ln>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96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696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96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animBg="1"/>
      <p:bldP spid="69637" grpId="0" animBg="1"/>
      <p:bldP spid="69638" grpId="0" animBg="1" autoUpdateAnimBg="0"/>
      <p:bldP spid="69639" grpId="0" autoUpdateAnimBg="0"/>
      <p:bldP spid="69640" grpId="0" animBg="1"/>
      <p:bldP spid="69641" grpId="0" autoUpdateAnimBg="0"/>
      <p:bldP spid="6964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19325" y="88900"/>
            <a:ext cx="5045075" cy="376238"/>
          </a:xfrm>
          <a:prstGeom prst="rect">
            <a:avLst/>
          </a:prstGeom>
          <a:noFill/>
          <a:ln w="9525">
            <a:solidFill>
              <a:schemeClr val="tx1"/>
            </a:solidFill>
            <a:miter lim="800000"/>
            <a:headEnd/>
            <a:tailEnd/>
          </a:ln>
        </p:spPr>
        <p:txBody>
          <a:bodyPr wrap="none">
            <a:spAutoFit/>
          </a:bodyPr>
          <a:lstStyle/>
          <a:p>
            <a:pPr eaLnBrk="0" hangingPunct="0"/>
            <a:r>
              <a:rPr lang="es-ES_tradnl" sz="1800">
                <a:solidFill>
                  <a:schemeClr val="accent1"/>
                </a:solidFill>
                <a:latin typeface="Times" pitchFamily="18" charset="0"/>
              </a:rPr>
              <a:t>ELEKTROI  ASKEEN HIGIDURA ALEATORIOA</a:t>
            </a:r>
            <a:endParaRPr lang="es-ES_tradnl" sz="1800">
              <a:latin typeface="Times" pitchFamily="18" charset="0"/>
            </a:endParaRPr>
          </a:p>
        </p:txBody>
      </p:sp>
      <p:grpSp>
        <p:nvGrpSpPr>
          <p:cNvPr id="70660" name="Group 4"/>
          <p:cNvGrpSpPr>
            <a:grpSpLocks/>
          </p:cNvGrpSpPr>
          <p:nvPr/>
        </p:nvGrpSpPr>
        <p:grpSpPr bwMode="auto">
          <a:xfrm>
            <a:off x="1350963" y="1449388"/>
            <a:ext cx="6734175" cy="3830637"/>
            <a:chOff x="680" y="600"/>
            <a:chExt cx="4400" cy="2712"/>
          </a:xfrm>
        </p:grpSpPr>
        <p:grpSp>
          <p:nvGrpSpPr>
            <p:cNvPr id="70712" name="Group 5"/>
            <p:cNvGrpSpPr>
              <a:grpSpLocks/>
            </p:cNvGrpSpPr>
            <p:nvPr/>
          </p:nvGrpSpPr>
          <p:grpSpPr bwMode="auto">
            <a:xfrm>
              <a:off x="680" y="600"/>
              <a:ext cx="4400" cy="336"/>
              <a:chOff x="680" y="600"/>
              <a:chExt cx="4400" cy="336"/>
            </a:xfrm>
          </p:grpSpPr>
          <p:sp>
            <p:nvSpPr>
              <p:cNvPr id="70731" name="Oval 6"/>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32" name="Oval 7"/>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33" name="Oval 8"/>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34" name="Oval 9"/>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35" name="Oval 10"/>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nvGrpSpPr>
            <p:cNvPr id="70713" name="Group 11"/>
            <p:cNvGrpSpPr>
              <a:grpSpLocks/>
            </p:cNvGrpSpPr>
            <p:nvPr/>
          </p:nvGrpSpPr>
          <p:grpSpPr bwMode="auto">
            <a:xfrm>
              <a:off x="680" y="1344"/>
              <a:ext cx="4400" cy="336"/>
              <a:chOff x="680" y="600"/>
              <a:chExt cx="4400" cy="336"/>
            </a:xfrm>
          </p:grpSpPr>
          <p:sp>
            <p:nvSpPr>
              <p:cNvPr id="70726" name="Oval 12"/>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7" name="Oval 13"/>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8" name="Oval 14"/>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9" name="Oval 15"/>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30" name="Oval 16"/>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nvGrpSpPr>
            <p:cNvPr id="70714" name="Group 17"/>
            <p:cNvGrpSpPr>
              <a:grpSpLocks/>
            </p:cNvGrpSpPr>
            <p:nvPr/>
          </p:nvGrpSpPr>
          <p:grpSpPr bwMode="auto">
            <a:xfrm>
              <a:off x="680" y="2160"/>
              <a:ext cx="4400" cy="336"/>
              <a:chOff x="680" y="600"/>
              <a:chExt cx="4400" cy="336"/>
            </a:xfrm>
          </p:grpSpPr>
          <p:sp>
            <p:nvSpPr>
              <p:cNvPr id="70721" name="Oval 18"/>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2" name="Oval 19"/>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3" name="Oval 20"/>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4" name="Oval 21"/>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5" name="Oval 22"/>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nvGrpSpPr>
            <p:cNvPr id="70715" name="Group 23"/>
            <p:cNvGrpSpPr>
              <a:grpSpLocks/>
            </p:cNvGrpSpPr>
            <p:nvPr/>
          </p:nvGrpSpPr>
          <p:grpSpPr bwMode="auto">
            <a:xfrm>
              <a:off x="680" y="2976"/>
              <a:ext cx="4400" cy="336"/>
              <a:chOff x="680" y="600"/>
              <a:chExt cx="4400" cy="336"/>
            </a:xfrm>
          </p:grpSpPr>
          <p:sp>
            <p:nvSpPr>
              <p:cNvPr id="70716" name="Oval 24"/>
              <p:cNvSpPr>
                <a:spLocks noChangeArrowheads="1"/>
              </p:cNvSpPr>
              <p:nvPr/>
            </p:nvSpPr>
            <p:spPr bwMode="auto">
              <a:xfrm>
                <a:off x="680"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17" name="Oval 25"/>
              <p:cNvSpPr>
                <a:spLocks noChangeArrowheads="1"/>
              </p:cNvSpPr>
              <p:nvPr/>
            </p:nvSpPr>
            <p:spPr bwMode="auto">
              <a:xfrm>
                <a:off x="1696"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18" name="Oval 26"/>
              <p:cNvSpPr>
                <a:spLocks noChangeArrowheads="1"/>
              </p:cNvSpPr>
              <p:nvPr/>
            </p:nvSpPr>
            <p:spPr bwMode="auto">
              <a:xfrm>
                <a:off x="2712"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19" name="Oval 27"/>
              <p:cNvSpPr>
                <a:spLocks noChangeArrowheads="1"/>
              </p:cNvSpPr>
              <p:nvPr/>
            </p:nvSpPr>
            <p:spPr bwMode="auto">
              <a:xfrm>
                <a:off x="3728"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sp>
            <p:nvSpPr>
              <p:cNvPr id="70720" name="Oval 28"/>
              <p:cNvSpPr>
                <a:spLocks noChangeArrowheads="1"/>
              </p:cNvSpPr>
              <p:nvPr/>
            </p:nvSpPr>
            <p:spPr bwMode="auto">
              <a:xfrm>
                <a:off x="4744" y="600"/>
                <a:ext cx="336" cy="336"/>
              </a:xfrm>
              <a:prstGeom prst="ellipse">
                <a:avLst/>
              </a:prstGeom>
              <a:gradFill rotWithShape="0">
                <a:gsLst>
                  <a:gs pos="0">
                    <a:srgbClr val="FFEBFA"/>
                  </a:gs>
                  <a:gs pos="30000">
                    <a:srgbClr val="C4D6EB"/>
                  </a:gs>
                  <a:gs pos="60001">
                    <a:srgbClr val="85C2FF"/>
                  </a:gs>
                  <a:gs pos="100000">
                    <a:srgbClr val="5E9EFF"/>
                  </a:gs>
                </a:gsLst>
                <a:path path="shape">
                  <a:fillToRect l="50000" t="50000" r="50000" b="50000"/>
                </a:path>
              </a:gradFill>
              <a:ln w="9525">
                <a:noFill/>
                <a:round/>
                <a:headEnd/>
                <a:tailEnd/>
              </a:ln>
            </p:spPr>
            <p:txBody>
              <a:bodyPr wrap="none" anchor="ctr"/>
              <a:lstStyle/>
              <a:p>
                <a:pPr algn="ctr" eaLnBrk="0" hangingPunct="0"/>
                <a:endParaRPr lang="eu-ES"/>
              </a:p>
            </p:txBody>
          </p:sp>
        </p:grpSp>
      </p:grpSp>
      <p:sp>
        <p:nvSpPr>
          <p:cNvPr id="70686" name="Freeform 30"/>
          <p:cNvSpPr>
            <a:spLocks/>
          </p:cNvSpPr>
          <p:nvPr/>
        </p:nvSpPr>
        <p:spPr bwMode="auto">
          <a:xfrm>
            <a:off x="1998663" y="2092325"/>
            <a:ext cx="5681662" cy="3368675"/>
          </a:xfrm>
          <a:custGeom>
            <a:avLst/>
            <a:gdLst>
              <a:gd name="T0" fmla="*/ 2147483647 w 3712"/>
              <a:gd name="T1" fmla="*/ 2147483647 h 2384"/>
              <a:gd name="T2" fmla="*/ 2147483647 w 3712"/>
              <a:gd name="T3" fmla="*/ 2147483647 h 2384"/>
              <a:gd name="T4" fmla="*/ 2147483647 w 3712"/>
              <a:gd name="T5" fmla="*/ 2147483647 h 2384"/>
              <a:gd name="T6" fmla="*/ 2147483647 w 3712"/>
              <a:gd name="T7" fmla="*/ 1150080223 h 2384"/>
              <a:gd name="T8" fmla="*/ 2147483647 w 3712"/>
              <a:gd name="T9" fmla="*/ 2147483647 h 2384"/>
              <a:gd name="T10" fmla="*/ 2147483647 w 3712"/>
              <a:gd name="T11" fmla="*/ 1245920683 h 2384"/>
              <a:gd name="T12" fmla="*/ 1799268769 w 3712"/>
              <a:gd name="T13" fmla="*/ 2147483647 h 2384"/>
              <a:gd name="T14" fmla="*/ 0 w 3712"/>
              <a:gd name="T15" fmla="*/ 0 h 2384"/>
              <a:gd name="T16" fmla="*/ 0 60000 65536"/>
              <a:gd name="T17" fmla="*/ 0 60000 65536"/>
              <a:gd name="T18" fmla="*/ 0 60000 65536"/>
              <a:gd name="T19" fmla="*/ 0 60000 65536"/>
              <a:gd name="T20" fmla="*/ 0 60000 65536"/>
              <a:gd name="T21" fmla="*/ 0 60000 65536"/>
              <a:gd name="T22" fmla="*/ 0 60000 65536"/>
              <a:gd name="T23" fmla="*/ 0 60000 65536"/>
              <a:gd name="T24" fmla="*/ 0 w 3712"/>
              <a:gd name="T25" fmla="*/ 0 h 2384"/>
              <a:gd name="T26" fmla="*/ 3712 w 3712"/>
              <a:gd name="T27" fmla="*/ 2384 h 2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2" h="2384">
                <a:moveTo>
                  <a:pt x="3712" y="2384"/>
                </a:moveTo>
                <a:cubicBezTo>
                  <a:pt x="3530" y="2130"/>
                  <a:pt x="3349" y="1877"/>
                  <a:pt x="3168" y="1624"/>
                </a:cubicBezTo>
                <a:lnTo>
                  <a:pt x="2928" y="1296"/>
                </a:lnTo>
                <a:lnTo>
                  <a:pt x="3696" y="576"/>
                </a:lnTo>
                <a:lnTo>
                  <a:pt x="1920" y="1200"/>
                </a:lnTo>
                <a:lnTo>
                  <a:pt x="1776" y="624"/>
                </a:lnTo>
                <a:lnTo>
                  <a:pt x="768" y="1920"/>
                </a:lnTo>
                <a:lnTo>
                  <a:pt x="0" y="0"/>
                </a:lnTo>
              </a:path>
            </a:pathLst>
          </a:custGeom>
          <a:noFill/>
          <a:ln w="38100" cmpd="sng">
            <a:solidFill>
              <a:schemeClr val="accent1"/>
            </a:solidFill>
            <a:round/>
            <a:headEnd type="none" w="med" len="med"/>
            <a:tailEnd type="triangle" w="med" len="med"/>
          </a:ln>
        </p:spPr>
        <p:txBody>
          <a:bodyPr wrap="none" anchor="ctr"/>
          <a:lstStyle/>
          <a:p>
            <a:endParaRPr lang="es-ES"/>
          </a:p>
        </p:txBody>
      </p:sp>
      <p:sp>
        <p:nvSpPr>
          <p:cNvPr id="70687" name="Freeform 31"/>
          <p:cNvSpPr>
            <a:spLocks/>
          </p:cNvSpPr>
          <p:nvPr/>
        </p:nvSpPr>
        <p:spPr bwMode="auto">
          <a:xfrm>
            <a:off x="1412875" y="1889125"/>
            <a:ext cx="7418388" cy="2916238"/>
          </a:xfrm>
          <a:custGeom>
            <a:avLst/>
            <a:gdLst>
              <a:gd name="T0" fmla="*/ 0 w 4848"/>
              <a:gd name="T1" fmla="*/ 2108096447 h 2064"/>
              <a:gd name="T2" fmla="*/ 112391335 w 4848"/>
              <a:gd name="T3" fmla="*/ 2108096447 h 2064"/>
              <a:gd name="T4" fmla="*/ 2147483647 w 4848"/>
              <a:gd name="T5" fmla="*/ 0 h 2064"/>
              <a:gd name="T6" fmla="*/ 2147483647 w 4848"/>
              <a:gd name="T7" fmla="*/ 2147483647 h 2064"/>
              <a:gd name="T8" fmla="*/ 2147483647 w 4848"/>
              <a:gd name="T9" fmla="*/ 1533161245 h 2064"/>
              <a:gd name="T10" fmla="*/ 2147483647 w 4848"/>
              <a:gd name="T11" fmla="*/ 2147483647 h 2064"/>
              <a:gd name="T12" fmla="*/ 2147483647 w 4848"/>
              <a:gd name="T13" fmla="*/ 1341515824 h 2064"/>
              <a:gd name="T14" fmla="*/ 0 60000 65536"/>
              <a:gd name="T15" fmla="*/ 0 60000 65536"/>
              <a:gd name="T16" fmla="*/ 0 60000 65536"/>
              <a:gd name="T17" fmla="*/ 0 60000 65536"/>
              <a:gd name="T18" fmla="*/ 0 60000 65536"/>
              <a:gd name="T19" fmla="*/ 0 60000 65536"/>
              <a:gd name="T20" fmla="*/ 0 60000 65536"/>
              <a:gd name="T21" fmla="*/ 0 w 4848"/>
              <a:gd name="T22" fmla="*/ 0 h 2064"/>
              <a:gd name="T23" fmla="*/ 4848 w 4848"/>
              <a:gd name="T24" fmla="*/ 2064 h 2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48" h="2064">
                <a:moveTo>
                  <a:pt x="0" y="1056"/>
                </a:moveTo>
                <a:lnTo>
                  <a:pt x="48" y="1056"/>
                </a:lnTo>
                <a:lnTo>
                  <a:pt x="1104" y="0"/>
                </a:lnTo>
                <a:lnTo>
                  <a:pt x="2160" y="2064"/>
                </a:lnTo>
                <a:lnTo>
                  <a:pt x="3168" y="768"/>
                </a:lnTo>
                <a:lnTo>
                  <a:pt x="4128" y="1248"/>
                </a:lnTo>
                <a:lnTo>
                  <a:pt x="4848" y="672"/>
                </a:lnTo>
              </a:path>
            </a:pathLst>
          </a:custGeom>
          <a:noFill/>
          <a:ln w="38100">
            <a:solidFill>
              <a:schemeClr val="accent1"/>
            </a:solidFill>
            <a:round/>
            <a:headEnd/>
            <a:tailEnd type="triangle" w="med" len="med"/>
          </a:ln>
        </p:spPr>
        <p:txBody>
          <a:bodyPr wrap="none" anchor="ctr"/>
          <a:lstStyle/>
          <a:p>
            <a:endParaRPr lang="es-ES"/>
          </a:p>
        </p:txBody>
      </p:sp>
      <p:sp>
        <p:nvSpPr>
          <p:cNvPr id="70688" name="Freeform 32"/>
          <p:cNvSpPr>
            <a:spLocks/>
          </p:cNvSpPr>
          <p:nvPr/>
        </p:nvSpPr>
        <p:spPr bwMode="auto">
          <a:xfrm>
            <a:off x="823913" y="1008063"/>
            <a:ext cx="6832600" cy="3797300"/>
          </a:xfrm>
          <a:custGeom>
            <a:avLst/>
            <a:gdLst>
              <a:gd name="T0" fmla="*/ 2147483647 w 4464"/>
              <a:gd name="T1" fmla="*/ 0 h 2688"/>
              <a:gd name="T2" fmla="*/ 2147483647 w 4464"/>
              <a:gd name="T3" fmla="*/ 2147483647 h 2688"/>
              <a:gd name="T4" fmla="*/ 2147483647 w 4464"/>
              <a:gd name="T5" fmla="*/ 1245305223 h 2688"/>
              <a:gd name="T6" fmla="*/ 2147483647 w 4464"/>
              <a:gd name="T7" fmla="*/ 2147483647 h 2688"/>
              <a:gd name="T8" fmla="*/ 2147483647 w 4464"/>
              <a:gd name="T9" fmla="*/ 1149512432 h 2688"/>
              <a:gd name="T10" fmla="*/ 1349416864 w 4464"/>
              <a:gd name="T11" fmla="*/ 2147483647 h 2688"/>
              <a:gd name="T12" fmla="*/ 0 w 4464"/>
              <a:gd name="T13" fmla="*/ 2147483647 h 2688"/>
              <a:gd name="T14" fmla="*/ 0 60000 65536"/>
              <a:gd name="T15" fmla="*/ 0 60000 65536"/>
              <a:gd name="T16" fmla="*/ 0 60000 65536"/>
              <a:gd name="T17" fmla="*/ 0 60000 65536"/>
              <a:gd name="T18" fmla="*/ 0 60000 65536"/>
              <a:gd name="T19" fmla="*/ 0 60000 65536"/>
              <a:gd name="T20" fmla="*/ 0 60000 65536"/>
              <a:gd name="T21" fmla="*/ 0 w 4464"/>
              <a:gd name="T22" fmla="*/ 0 h 2688"/>
              <a:gd name="T23" fmla="*/ 4464 w 4464"/>
              <a:gd name="T24" fmla="*/ 2688 h 2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4" h="2688">
                <a:moveTo>
                  <a:pt x="3696" y="0"/>
                </a:moveTo>
                <a:lnTo>
                  <a:pt x="4464" y="1104"/>
                </a:lnTo>
                <a:lnTo>
                  <a:pt x="3600" y="624"/>
                </a:lnTo>
                <a:lnTo>
                  <a:pt x="2688" y="1152"/>
                </a:lnTo>
                <a:lnTo>
                  <a:pt x="2400" y="576"/>
                </a:lnTo>
                <a:lnTo>
                  <a:pt x="576" y="2688"/>
                </a:lnTo>
                <a:lnTo>
                  <a:pt x="0" y="1488"/>
                </a:lnTo>
              </a:path>
            </a:pathLst>
          </a:custGeom>
          <a:noFill/>
          <a:ln w="38100" cmpd="sng">
            <a:solidFill>
              <a:schemeClr val="accent1"/>
            </a:solidFill>
            <a:round/>
            <a:headEnd type="none" w="med" len="med"/>
            <a:tailEnd type="triangle" w="med" len="med"/>
          </a:ln>
        </p:spPr>
        <p:txBody>
          <a:bodyPr wrap="none" anchor="ctr"/>
          <a:lstStyle/>
          <a:p>
            <a:endParaRPr lang="es-ES"/>
          </a:p>
        </p:txBody>
      </p:sp>
      <p:sp>
        <p:nvSpPr>
          <p:cNvPr id="70690" name="Freeform 34"/>
          <p:cNvSpPr>
            <a:spLocks/>
          </p:cNvSpPr>
          <p:nvPr/>
        </p:nvSpPr>
        <p:spPr bwMode="auto">
          <a:xfrm>
            <a:off x="2246313" y="2016125"/>
            <a:ext cx="5681662" cy="3368675"/>
          </a:xfrm>
          <a:custGeom>
            <a:avLst/>
            <a:gdLst>
              <a:gd name="T0" fmla="*/ 2147483647 w 3712"/>
              <a:gd name="T1" fmla="*/ 2147483647 h 2384"/>
              <a:gd name="T2" fmla="*/ 2147483647 w 3712"/>
              <a:gd name="T3" fmla="*/ 2147483647 h 2384"/>
              <a:gd name="T4" fmla="*/ 2147483647 w 3712"/>
              <a:gd name="T5" fmla="*/ 2147483647 h 2384"/>
              <a:gd name="T6" fmla="*/ 2147483647 w 3712"/>
              <a:gd name="T7" fmla="*/ 1150080223 h 2384"/>
              <a:gd name="T8" fmla="*/ 2147483647 w 3712"/>
              <a:gd name="T9" fmla="*/ 2147483647 h 2384"/>
              <a:gd name="T10" fmla="*/ 2147483647 w 3712"/>
              <a:gd name="T11" fmla="*/ 1245920683 h 2384"/>
              <a:gd name="T12" fmla="*/ 1799268769 w 3712"/>
              <a:gd name="T13" fmla="*/ 2147483647 h 2384"/>
              <a:gd name="T14" fmla="*/ 0 w 3712"/>
              <a:gd name="T15" fmla="*/ 0 h 2384"/>
              <a:gd name="T16" fmla="*/ 0 60000 65536"/>
              <a:gd name="T17" fmla="*/ 0 60000 65536"/>
              <a:gd name="T18" fmla="*/ 0 60000 65536"/>
              <a:gd name="T19" fmla="*/ 0 60000 65536"/>
              <a:gd name="T20" fmla="*/ 0 60000 65536"/>
              <a:gd name="T21" fmla="*/ 0 60000 65536"/>
              <a:gd name="T22" fmla="*/ 0 60000 65536"/>
              <a:gd name="T23" fmla="*/ 0 60000 65536"/>
              <a:gd name="T24" fmla="*/ 0 w 3712"/>
              <a:gd name="T25" fmla="*/ 0 h 2384"/>
              <a:gd name="T26" fmla="*/ 3712 w 3712"/>
              <a:gd name="T27" fmla="*/ 2384 h 2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2" h="2384">
                <a:moveTo>
                  <a:pt x="3712" y="2384"/>
                </a:moveTo>
                <a:cubicBezTo>
                  <a:pt x="3530" y="2130"/>
                  <a:pt x="3349" y="1877"/>
                  <a:pt x="3168" y="1624"/>
                </a:cubicBezTo>
                <a:lnTo>
                  <a:pt x="2928" y="1296"/>
                </a:lnTo>
                <a:lnTo>
                  <a:pt x="3696" y="576"/>
                </a:lnTo>
                <a:lnTo>
                  <a:pt x="1920" y="1200"/>
                </a:lnTo>
                <a:lnTo>
                  <a:pt x="1776" y="624"/>
                </a:lnTo>
                <a:lnTo>
                  <a:pt x="768" y="1920"/>
                </a:lnTo>
                <a:lnTo>
                  <a:pt x="0" y="0"/>
                </a:lnTo>
              </a:path>
            </a:pathLst>
          </a:custGeom>
          <a:noFill/>
          <a:ln w="38100" cmpd="sng">
            <a:solidFill>
              <a:srgbClr val="990033"/>
            </a:solidFill>
            <a:round/>
            <a:headEnd type="none" w="med" len="med"/>
            <a:tailEnd type="triangle" w="med" len="med"/>
          </a:ln>
        </p:spPr>
        <p:txBody>
          <a:bodyPr wrap="none" anchor="ctr"/>
          <a:lstStyle/>
          <a:p>
            <a:endParaRPr lang="es-ES"/>
          </a:p>
        </p:txBody>
      </p:sp>
      <p:sp>
        <p:nvSpPr>
          <p:cNvPr id="70691" name="Freeform 35"/>
          <p:cNvSpPr>
            <a:spLocks/>
          </p:cNvSpPr>
          <p:nvPr/>
        </p:nvSpPr>
        <p:spPr bwMode="auto">
          <a:xfrm>
            <a:off x="1660525" y="1812925"/>
            <a:ext cx="7418388" cy="2916238"/>
          </a:xfrm>
          <a:custGeom>
            <a:avLst/>
            <a:gdLst>
              <a:gd name="T0" fmla="*/ 0 w 4848"/>
              <a:gd name="T1" fmla="*/ 2108096447 h 2064"/>
              <a:gd name="T2" fmla="*/ 112391335 w 4848"/>
              <a:gd name="T3" fmla="*/ 2108096447 h 2064"/>
              <a:gd name="T4" fmla="*/ 2147483647 w 4848"/>
              <a:gd name="T5" fmla="*/ 0 h 2064"/>
              <a:gd name="T6" fmla="*/ 2147483647 w 4848"/>
              <a:gd name="T7" fmla="*/ 2147483647 h 2064"/>
              <a:gd name="T8" fmla="*/ 2147483647 w 4848"/>
              <a:gd name="T9" fmla="*/ 1533161245 h 2064"/>
              <a:gd name="T10" fmla="*/ 2147483647 w 4848"/>
              <a:gd name="T11" fmla="*/ 2147483647 h 2064"/>
              <a:gd name="T12" fmla="*/ 2147483647 w 4848"/>
              <a:gd name="T13" fmla="*/ 1341515824 h 2064"/>
              <a:gd name="T14" fmla="*/ 0 60000 65536"/>
              <a:gd name="T15" fmla="*/ 0 60000 65536"/>
              <a:gd name="T16" fmla="*/ 0 60000 65536"/>
              <a:gd name="T17" fmla="*/ 0 60000 65536"/>
              <a:gd name="T18" fmla="*/ 0 60000 65536"/>
              <a:gd name="T19" fmla="*/ 0 60000 65536"/>
              <a:gd name="T20" fmla="*/ 0 60000 65536"/>
              <a:gd name="T21" fmla="*/ 0 w 4848"/>
              <a:gd name="T22" fmla="*/ 0 h 2064"/>
              <a:gd name="T23" fmla="*/ 4848 w 4848"/>
              <a:gd name="T24" fmla="*/ 2064 h 2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48" h="2064">
                <a:moveTo>
                  <a:pt x="0" y="1056"/>
                </a:moveTo>
                <a:lnTo>
                  <a:pt x="48" y="1056"/>
                </a:lnTo>
                <a:lnTo>
                  <a:pt x="1104" y="0"/>
                </a:lnTo>
                <a:lnTo>
                  <a:pt x="2160" y="2064"/>
                </a:lnTo>
                <a:lnTo>
                  <a:pt x="3168" y="768"/>
                </a:lnTo>
                <a:lnTo>
                  <a:pt x="4128" y="1248"/>
                </a:lnTo>
                <a:lnTo>
                  <a:pt x="4848" y="672"/>
                </a:lnTo>
              </a:path>
            </a:pathLst>
          </a:custGeom>
          <a:noFill/>
          <a:ln w="38100">
            <a:solidFill>
              <a:srgbClr val="990033"/>
            </a:solidFill>
            <a:round/>
            <a:headEnd/>
            <a:tailEnd type="triangle" w="med" len="med"/>
          </a:ln>
        </p:spPr>
        <p:txBody>
          <a:bodyPr wrap="none" anchor="ctr"/>
          <a:lstStyle/>
          <a:p>
            <a:endParaRPr lang="es-ES"/>
          </a:p>
        </p:txBody>
      </p:sp>
      <p:sp>
        <p:nvSpPr>
          <p:cNvPr id="70692" name="Freeform 36"/>
          <p:cNvSpPr>
            <a:spLocks/>
          </p:cNvSpPr>
          <p:nvPr/>
        </p:nvSpPr>
        <p:spPr bwMode="auto">
          <a:xfrm>
            <a:off x="1071563" y="931863"/>
            <a:ext cx="6832600" cy="3797300"/>
          </a:xfrm>
          <a:custGeom>
            <a:avLst/>
            <a:gdLst>
              <a:gd name="T0" fmla="*/ 2147483647 w 4464"/>
              <a:gd name="T1" fmla="*/ 0 h 2688"/>
              <a:gd name="T2" fmla="*/ 2147483647 w 4464"/>
              <a:gd name="T3" fmla="*/ 2147483647 h 2688"/>
              <a:gd name="T4" fmla="*/ 2147483647 w 4464"/>
              <a:gd name="T5" fmla="*/ 1245305223 h 2688"/>
              <a:gd name="T6" fmla="*/ 2147483647 w 4464"/>
              <a:gd name="T7" fmla="*/ 2147483647 h 2688"/>
              <a:gd name="T8" fmla="*/ 2147483647 w 4464"/>
              <a:gd name="T9" fmla="*/ 1149512432 h 2688"/>
              <a:gd name="T10" fmla="*/ 1349416864 w 4464"/>
              <a:gd name="T11" fmla="*/ 2147483647 h 2688"/>
              <a:gd name="T12" fmla="*/ 0 w 4464"/>
              <a:gd name="T13" fmla="*/ 2147483647 h 2688"/>
              <a:gd name="T14" fmla="*/ 0 60000 65536"/>
              <a:gd name="T15" fmla="*/ 0 60000 65536"/>
              <a:gd name="T16" fmla="*/ 0 60000 65536"/>
              <a:gd name="T17" fmla="*/ 0 60000 65536"/>
              <a:gd name="T18" fmla="*/ 0 60000 65536"/>
              <a:gd name="T19" fmla="*/ 0 60000 65536"/>
              <a:gd name="T20" fmla="*/ 0 60000 65536"/>
              <a:gd name="T21" fmla="*/ 0 w 4464"/>
              <a:gd name="T22" fmla="*/ 0 h 2688"/>
              <a:gd name="T23" fmla="*/ 4464 w 4464"/>
              <a:gd name="T24" fmla="*/ 2688 h 2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4" h="2688">
                <a:moveTo>
                  <a:pt x="3696" y="0"/>
                </a:moveTo>
                <a:lnTo>
                  <a:pt x="4464" y="1104"/>
                </a:lnTo>
                <a:lnTo>
                  <a:pt x="3600" y="624"/>
                </a:lnTo>
                <a:lnTo>
                  <a:pt x="2688" y="1152"/>
                </a:lnTo>
                <a:lnTo>
                  <a:pt x="2400" y="576"/>
                </a:lnTo>
                <a:lnTo>
                  <a:pt x="576" y="2688"/>
                </a:lnTo>
                <a:lnTo>
                  <a:pt x="0" y="1488"/>
                </a:lnTo>
              </a:path>
            </a:pathLst>
          </a:custGeom>
          <a:noFill/>
          <a:ln w="38100" cmpd="sng">
            <a:solidFill>
              <a:srgbClr val="990033"/>
            </a:solidFill>
            <a:round/>
            <a:headEnd type="none" w="med" len="med"/>
            <a:tailEnd type="triangle" w="med" len="med"/>
          </a:ln>
        </p:spPr>
        <p:txBody>
          <a:bodyPr wrap="none" anchor="ctr"/>
          <a:lstStyle/>
          <a:p>
            <a:endParaRPr lang="es-ES"/>
          </a:p>
        </p:txBody>
      </p:sp>
      <p:grpSp>
        <p:nvGrpSpPr>
          <p:cNvPr id="70693" name="Group 37"/>
          <p:cNvGrpSpPr>
            <a:grpSpLocks/>
          </p:cNvGrpSpPr>
          <p:nvPr/>
        </p:nvGrpSpPr>
        <p:grpSpPr bwMode="auto">
          <a:xfrm>
            <a:off x="4044950" y="5386388"/>
            <a:ext cx="1898650" cy="641350"/>
            <a:chOff x="2304" y="3422"/>
            <a:chExt cx="1104" cy="404"/>
          </a:xfrm>
        </p:grpSpPr>
        <p:sp>
          <p:nvSpPr>
            <p:cNvPr id="70710" name="Text Box 38"/>
            <p:cNvSpPr txBox="1">
              <a:spLocks noChangeArrowheads="1"/>
            </p:cNvSpPr>
            <p:nvPr/>
          </p:nvSpPr>
          <p:spPr bwMode="auto">
            <a:xfrm>
              <a:off x="2736" y="3422"/>
              <a:ext cx="270" cy="404"/>
            </a:xfrm>
            <a:prstGeom prst="rect">
              <a:avLst/>
            </a:prstGeom>
            <a:noFill/>
            <a:ln w="9525">
              <a:noFill/>
              <a:miter lim="800000"/>
              <a:headEnd/>
              <a:tailEnd/>
            </a:ln>
          </p:spPr>
          <p:txBody>
            <a:bodyPr wrap="none">
              <a:spAutoFit/>
            </a:bodyPr>
            <a:lstStyle/>
            <a:p>
              <a:pPr eaLnBrk="0" hangingPunct="0"/>
              <a:r>
                <a:rPr lang="es-ES_tradnl" sz="3600" dirty="0">
                  <a:solidFill>
                    <a:srgbClr val="990033"/>
                  </a:solidFill>
                  <a:latin typeface="Times" pitchFamily="18" charset="0"/>
                </a:rPr>
                <a:t>E</a:t>
              </a:r>
              <a:endParaRPr lang="es-ES_tradnl" sz="1800" dirty="0">
                <a:latin typeface="Times" pitchFamily="18" charset="0"/>
              </a:endParaRPr>
            </a:p>
          </p:txBody>
        </p:sp>
        <p:sp>
          <p:nvSpPr>
            <p:cNvPr id="70711" name="Line 39"/>
            <p:cNvSpPr>
              <a:spLocks noChangeShapeType="1"/>
            </p:cNvSpPr>
            <p:nvPr/>
          </p:nvSpPr>
          <p:spPr bwMode="auto">
            <a:xfrm flipH="1">
              <a:off x="2304" y="3456"/>
              <a:ext cx="1104" cy="0"/>
            </a:xfrm>
            <a:prstGeom prst="line">
              <a:avLst/>
            </a:prstGeom>
            <a:noFill/>
            <a:ln w="57150">
              <a:solidFill>
                <a:srgbClr val="990033"/>
              </a:solidFill>
              <a:round/>
              <a:headEnd/>
              <a:tailEnd type="triangle" w="med" len="med"/>
            </a:ln>
          </p:spPr>
          <p:txBody>
            <a:bodyPr wrap="none" anchor="ctr"/>
            <a:lstStyle/>
            <a:p>
              <a:endParaRPr lang="es-ES"/>
            </a:p>
          </p:txBody>
        </p:sp>
      </p:grpSp>
      <p:sp>
        <p:nvSpPr>
          <p:cNvPr id="70696" name="Text Box 40"/>
          <p:cNvSpPr txBox="1">
            <a:spLocks noChangeArrowheads="1"/>
          </p:cNvSpPr>
          <p:nvPr/>
        </p:nvSpPr>
        <p:spPr bwMode="auto">
          <a:xfrm>
            <a:off x="673100" y="558800"/>
            <a:ext cx="7897813" cy="376238"/>
          </a:xfrm>
          <a:prstGeom prst="rect">
            <a:avLst/>
          </a:prstGeom>
          <a:noFill/>
          <a:ln w="9525">
            <a:solidFill>
              <a:schemeClr val="tx1"/>
            </a:solidFill>
            <a:miter lim="800000"/>
            <a:headEnd/>
            <a:tailEnd/>
          </a:ln>
        </p:spPr>
        <p:txBody>
          <a:bodyPr wrap="none">
            <a:spAutoFit/>
          </a:bodyPr>
          <a:lstStyle/>
          <a:p>
            <a:pPr eaLnBrk="0" hangingPunct="0"/>
            <a:r>
              <a:rPr lang="es-ES_tradnl" sz="1800">
                <a:solidFill>
                  <a:srgbClr val="990033"/>
                </a:solidFill>
                <a:latin typeface="Times" pitchFamily="18" charset="0"/>
              </a:rPr>
              <a:t>ELEKTROI  ASKEEN HIGIDURA ALEATORIOA + HIGIDURA ORDENATUA</a:t>
            </a:r>
            <a:endParaRPr lang="es-ES_tradnl" sz="1800">
              <a:latin typeface="Times" pitchFamily="18" charset="0"/>
            </a:endParaRPr>
          </a:p>
        </p:txBody>
      </p:sp>
      <p:graphicFrame>
        <p:nvGraphicFramePr>
          <p:cNvPr id="70697" name="Object 41"/>
          <p:cNvGraphicFramePr>
            <a:graphicFrameLocks noChangeAspect="1"/>
          </p:cNvGraphicFramePr>
          <p:nvPr/>
        </p:nvGraphicFramePr>
        <p:xfrm>
          <a:off x="180975" y="5562600"/>
          <a:ext cx="4554538" cy="482600"/>
        </p:xfrm>
        <a:graphic>
          <a:graphicData uri="http://schemas.openxmlformats.org/presentationml/2006/ole">
            <mc:AlternateContent xmlns:mc="http://schemas.openxmlformats.org/markup-compatibility/2006">
              <mc:Choice xmlns:v="urn:schemas-microsoft-com:vml" Requires="v">
                <p:oleObj spid="_x0000_s70820" name="Ecuación" r:id="rId4" imgW="2286000" imgH="241200" progId="Equation.3">
                  <p:embed/>
                </p:oleObj>
              </mc:Choice>
              <mc:Fallback>
                <p:oleObj name="Ecuación" r:id="rId4" imgW="2286000" imgH="241200" progId="Equation.3">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562600"/>
                        <a:ext cx="455453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98" name="Object 42"/>
          <p:cNvGraphicFramePr>
            <a:graphicFrameLocks noChangeAspect="1"/>
          </p:cNvGraphicFramePr>
          <p:nvPr/>
        </p:nvGraphicFramePr>
        <p:xfrm>
          <a:off x="254000" y="6045200"/>
          <a:ext cx="5264150" cy="482600"/>
        </p:xfrm>
        <a:graphic>
          <a:graphicData uri="http://schemas.openxmlformats.org/presentationml/2006/ole">
            <mc:AlternateContent xmlns:mc="http://schemas.openxmlformats.org/markup-compatibility/2006">
              <mc:Choice xmlns:v="urn:schemas-microsoft-com:vml" Requires="v">
                <p:oleObj spid="_x0000_s70821" name="Ecuación" r:id="rId6" imgW="2641320" imgH="241200" progId="Equation.3">
                  <p:embed/>
                </p:oleObj>
              </mc:Choice>
              <mc:Fallback>
                <p:oleObj name="Ecuación" r:id="rId6" imgW="2641320" imgH="241200" progId="Equation.3">
                  <p:embed/>
                  <p:pic>
                    <p:nvPicPr>
                      <p:cNvPr id="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00" y="6045200"/>
                        <a:ext cx="52641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99" name="Object 43"/>
          <p:cNvGraphicFramePr>
            <a:graphicFrameLocks noChangeAspect="1"/>
          </p:cNvGraphicFramePr>
          <p:nvPr/>
        </p:nvGraphicFramePr>
        <p:xfrm>
          <a:off x="6034088" y="5867400"/>
          <a:ext cx="3489325" cy="508000"/>
        </p:xfrm>
        <a:graphic>
          <a:graphicData uri="http://schemas.openxmlformats.org/presentationml/2006/ole">
            <mc:AlternateContent xmlns:mc="http://schemas.openxmlformats.org/markup-compatibility/2006">
              <mc:Choice xmlns:v="urn:schemas-microsoft-com:vml" Requires="v">
                <p:oleObj spid="_x0000_s70822" name="Ecuación" r:id="rId8" imgW="1752480" imgH="253800" progId="Equation.3">
                  <p:embed/>
                </p:oleObj>
              </mc:Choice>
              <mc:Fallback>
                <p:oleObj name="Ecuación" r:id="rId8" imgW="1752480" imgH="253800" progId="Equation.3">
                  <p:embed/>
                  <p:pic>
                    <p:nvPicPr>
                      <p:cNvPr id="0" name="Picture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088" y="5867400"/>
                        <a:ext cx="34893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70658"/>
                                        </p:tgtEl>
                                        <p:attrNameLst>
                                          <p:attrName>style.visibility</p:attrName>
                                        </p:attrNameLst>
                                      </p:cBhvr>
                                      <p:to>
                                        <p:strVal val="visible"/>
                                      </p:to>
                                    </p:set>
                                    <p:anim calcmode="lin" valueType="num">
                                      <p:cBhvr additive="base">
                                        <p:cTn id="15" dur="500" fill="hold"/>
                                        <p:tgtEl>
                                          <p:spTgt spid="70658"/>
                                        </p:tgtEl>
                                        <p:attrNameLst>
                                          <p:attrName>ppt_x</p:attrName>
                                        </p:attrNameLst>
                                      </p:cBhvr>
                                      <p:tavLst>
                                        <p:tav tm="0">
                                          <p:val>
                                            <p:strVal val="#ppt_x"/>
                                          </p:val>
                                        </p:tav>
                                        <p:tav tm="100000">
                                          <p:val>
                                            <p:strVal val="#ppt_x"/>
                                          </p:val>
                                        </p:tav>
                                      </p:tavLst>
                                    </p:anim>
                                    <p:anim calcmode="lin" valueType="num">
                                      <p:cBhvr additive="base">
                                        <p:cTn id="16" dur="500" fill="hold"/>
                                        <p:tgtEl>
                                          <p:spTgt spid="7065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706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06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06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06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706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06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06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706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706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70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autoUpdateAnimBg="0"/>
      <p:bldP spid="70686" grpId="0" animBg="1"/>
      <p:bldP spid="70687" grpId="0" animBg="1"/>
      <p:bldP spid="70688" grpId="0" animBg="1"/>
      <p:bldP spid="70690" grpId="0" animBg="1"/>
      <p:bldP spid="70691" grpId="0" animBg="1"/>
      <p:bldP spid="70692" grpId="0" animBg="1"/>
      <p:bldP spid="70696"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7516813" y="2697780"/>
            <a:ext cx="2212975" cy="701675"/>
          </a:xfrm>
          <a:prstGeom prst="rect">
            <a:avLst/>
          </a:prstGeom>
          <a:noFill/>
          <a:ln w="9525">
            <a:noFill/>
            <a:miter lim="800000"/>
            <a:headEnd/>
            <a:tailEnd/>
          </a:ln>
        </p:spPr>
        <p:txBody>
          <a:bodyPr>
            <a:spAutoFit/>
          </a:bodyPr>
          <a:lstStyle/>
          <a:p>
            <a:pPr algn="ctr" eaLnBrk="0" hangingPunct="0"/>
            <a:r>
              <a:rPr lang="es-ES_tradnl" sz="2000" b="1" i="1" dirty="0"/>
              <a:t>n: </a:t>
            </a:r>
            <a:r>
              <a:rPr lang="es-ES_tradnl" sz="2000" b="1" i="1" dirty="0" err="1"/>
              <a:t>elektroi</a:t>
            </a:r>
            <a:r>
              <a:rPr lang="es-ES_tradnl" sz="2000" b="1" i="1" dirty="0"/>
              <a:t> </a:t>
            </a:r>
            <a:r>
              <a:rPr lang="es-ES_tradnl" sz="2000" b="1" i="1" dirty="0" err="1"/>
              <a:t>askeen</a:t>
            </a:r>
            <a:r>
              <a:rPr lang="es-ES_tradnl" sz="2000" b="1" i="1" dirty="0"/>
              <a:t> </a:t>
            </a:r>
            <a:r>
              <a:rPr lang="es-ES_tradnl" sz="2000" b="1" i="1" dirty="0" err="1"/>
              <a:t>konzentrazioa</a:t>
            </a:r>
            <a:endParaRPr lang="es-ES_tradnl" sz="2000" i="1" dirty="0"/>
          </a:p>
        </p:txBody>
      </p:sp>
      <p:grpSp>
        <p:nvGrpSpPr>
          <p:cNvPr id="149507" name="Group 3"/>
          <p:cNvGrpSpPr>
            <a:grpSpLocks/>
          </p:cNvGrpSpPr>
          <p:nvPr/>
        </p:nvGrpSpPr>
        <p:grpSpPr bwMode="auto">
          <a:xfrm>
            <a:off x="-19946" y="620713"/>
            <a:ext cx="6722371" cy="3871912"/>
            <a:chOff x="172" y="1166"/>
            <a:chExt cx="4802" cy="2766"/>
          </a:xfrm>
        </p:grpSpPr>
        <p:grpSp>
          <p:nvGrpSpPr>
            <p:cNvPr id="149602" name="Group 4"/>
            <p:cNvGrpSpPr>
              <a:grpSpLocks/>
            </p:cNvGrpSpPr>
            <p:nvPr/>
          </p:nvGrpSpPr>
          <p:grpSpPr bwMode="auto">
            <a:xfrm>
              <a:off x="641" y="1166"/>
              <a:ext cx="4333" cy="2658"/>
              <a:chOff x="641" y="1166"/>
              <a:chExt cx="4333" cy="2658"/>
            </a:xfrm>
          </p:grpSpPr>
          <p:sp>
            <p:nvSpPr>
              <p:cNvPr id="149607" name="Oval 5"/>
              <p:cNvSpPr>
                <a:spLocks noChangeArrowheads="1"/>
              </p:cNvSpPr>
              <p:nvPr/>
            </p:nvSpPr>
            <p:spPr bwMode="auto">
              <a:xfrm>
                <a:off x="641" y="2240"/>
                <a:ext cx="1404" cy="1584"/>
              </a:xfrm>
              <a:prstGeom prst="ellipse">
                <a:avLst/>
              </a:prstGeom>
              <a:solidFill>
                <a:srgbClr val="E0DEE0"/>
              </a:solidFill>
              <a:ln w="9525">
                <a:round/>
                <a:headEnd/>
                <a:tailEnd/>
              </a:ln>
              <a:scene3d>
                <a:camera prst="legacyObliqueFront">
                  <a:rot lat="1500000" lon="3300000" rev="0"/>
                </a:camera>
                <a:lightRig rig="legacyFlat2" dir="b"/>
              </a:scene3d>
              <a:sp3d extrusionH="6323000" prstMaterial="legacyMetal">
                <a:bevelT w="13500" h="13500" prst="angle"/>
                <a:bevelB w="13500" h="13500" prst="angle"/>
                <a:extrusionClr>
                  <a:srgbClr val="F0EEF0"/>
                </a:extrusionClr>
              </a:sp3d>
            </p:spPr>
            <p:txBody>
              <a:bodyPr wrap="none" anchor="ctr">
                <a:flatTx/>
              </a:bodyPr>
              <a:lstStyle/>
              <a:p>
                <a:pPr algn="ctr" eaLnBrk="0" hangingPunct="0"/>
                <a:endParaRPr lang="eu-ES"/>
              </a:p>
            </p:txBody>
          </p:sp>
          <p:sp>
            <p:nvSpPr>
              <p:cNvPr id="149608" name="Oval 6"/>
              <p:cNvSpPr>
                <a:spLocks noChangeArrowheads="1"/>
              </p:cNvSpPr>
              <p:nvPr/>
            </p:nvSpPr>
            <p:spPr bwMode="auto">
              <a:xfrm>
                <a:off x="2478" y="1728"/>
                <a:ext cx="1404" cy="1584"/>
              </a:xfrm>
              <a:prstGeom prst="ellipse">
                <a:avLst/>
              </a:prstGeom>
              <a:solidFill>
                <a:srgbClr val="CCCCCC">
                  <a:alpha val="50195"/>
                </a:srgbClr>
              </a:solidFill>
              <a:ln w="9525">
                <a:round/>
                <a:headEnd/>
                <a:tailEnd/>
              </a:ln>
              <a:scene3d>
                <a:camera prst="legacyObliqueFront">
                  <a:rot lat="1500000" lon="3300000" rev="0"/>
                </a:camera>
                <a:lightRig rig="legacyFlat2" dir="b"/>
              </a:scene3d>
              <a:sp3d prstMaterial="legacyMetal">
                <a:bevelT w="13500" h="13500" prst="angle"/>
                <a:bevelB w="13500" h="13500" prst="angle"/>
                <a:extrusionClr>
                  <a:srgbClr val="F0EEF0"/>
                </a:extrusionClr>
              </a:sp3d>
            </p:spPr>
            <p:txBody>
              <a:bodyPr wrap="none" anchor="ctr">
                <a:flatTx/>
              </a:bodyPr>
              <a:lstStyle/>
              <a:p>
                <a:pPr algn="ctr" eaLnBrk="0" hangingPunct="0"/>
                <a:endParaRPr lang="eu-ES" sz="1800">
                  <a:solidFill>
                    <a:srgbClr val="F0EEF0"/>
                  </a:solidFill>
                </a:endParaRPr>
              </a:p>
            </p:txBody>
          </p:sp>
          <p:grpSp>
            <p:nvGrpSpPr>
              <p:cNvPr id="149609" name="Group 7"/>
              <p:cNvGrpSpPr>
                <a:grpSpLocks/>
              </p:cNvGrpSpPr>
              <p:nvPr/>
            </p:nvGrpSpPr>
            <p:grpSpPr bwMode="auto">
              <a:xfrm>
                <a:off x="2277" y="2804"/>
                <a:ext cx="277" cy="278"/>
                <a:chOff x="2422" y="1428"/>
                <a:chExt cx="256" cy="278"/>
              </a:xfrm>
            </p:grpSpPr>
            <p:sp>
              <p:nvSpPr>
                <p:cNvPr id="149675" name="Oval 8"/>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76" name="Line 9"/>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10" name="Group 10"/>
              <p:cNvGrpSpPr>
                <a:grpSpLocks/>
              </p:cNvGrpSpPr>
              <p:nvPr/>
            </p:nvGrpSpPr>
            <p:grpSpPr bwMode="auto">
              <a:xfrm>
                <a:off x="3490" y="1860"/>
                <a:ext cx="278" cy="278"/>
                <a:chOff x="2422" y="1428"/>
                <a:chExt cx="256" cy="278"/>
              </a:xfrm>
            </p:grpSpPr>
            <p:sp>
              <p:nvSpPr>
                <p:cNvPr id="149673" name="Oval 11"/>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74" name="Line 12"/>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11" name="Group 13"/>
              <p:cNvGrpSpPr>
                <a:grpSpLocks/>
              </p:cNvGrpSpPr>
              <p:nvPr/>
            </p:nvGrpSpPr>
            <p:grpSpPr bwMode="auto">
              <a:xfrm>
                <a:off x="4409" y="1988"/>
                <a:ext cx="277" cy="278"/>
                <a:chOff x="2422" y="1428"/>
                <a:chExt cx="256" cy="278"/>
              </a:xfrm>
            </p:grpSpPr>
            <p:sp>
              <p:nvSpPr>
                <p:cNvPr id="149671" name="Oval 14"/>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72" name="Line 15"/>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12" name="Group 16"/>
              <p:cNvGrpSpPr>
                <a:grpSpLocks/>
              </p:cNvGrpSpPr>
              <p:nvPr/>
            </p:nvGrpSpPr>
            <p:grpSpPr bwMode="auto">
              <a:xfrm>
                <a:off x="2884" y="2996"/>
                <a:ext cx="277" cy="278"/>
                <a:chOff x="2422" y="1428"/>
                <a:chExt cx="256" cy="278"/>
              </a:xfrm>
            </p:grpSpPr>
            <p:sp>
              <p:nvSpPr>
                <p:cNvPr id="149669" name="Oval 17"/>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70" name="Line 18"/>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13" name="Group 19"/>
              <p:cNvGrpSpPr>
                <a:grpSpLocks/>
              </p:cNvGrpSpPr>
              <p:nvPr/>
            </p:nvGrpSpPr>
            <p:grpSpPr bwMode="auto">
              <a:xfrm>
                <a:off x="2121" y="2324"/>
                <a:ext cx="277" cy="278"/>
                <a:chOff x="2422" y="1428"/>
                <a:chExt cx="256" cy="278"/>
              </a:xfrm>
            </p:grpSpPr>
            <p:sp>
              <p:nvSpPr>
                <p:cNvPr id="149667" name="Oval 20"/>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68" name="Line 21"/>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14" name="Group 22"/>
              <p:cNvGrpSpPr>
                <a:grpSpLocks/>
              </p:cNvGrpSpPr>
              <p:nvPr/>
            </p:nvGrpSpPr>
            <p:grpSpPr bwMode="auto">
              <a:xfrm>
                <a:off x="3057" y="2148"/>
                <a:ext cx="277" cy="278"/>
                <a:chOff x="2422" y="1428"/>
                <a:chExt cx="256" cy="278"/>
              </a:xfrm>
            </p:grpSpPr>
            <p:sp>
              <p:nvSpPr>
                <p:cNvPr id="149665" name="Oval 23"/>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66" name="Line 24"/>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15" name="Group 25"/>
              <p:cNvGrpSpPr>
                <a:grpSpLocks/>
              </p:cNvGrpSpPr>
              <p:nvPr/>
            </p:nvGrpSpPr>
            <p:grpSpPr bwMode="auto">
              <a:xfrm>
                <a:off x="1584" y="2164"/>
                <a:ext cx="277" cy="278"/>
                <a:chOff x="2422" y="1428"/>
                <a:chExt cx="256" cy="278"/>
              </a:xfrm>
            </p:grpSpPr>
            <p:sp>
              <p:nvSpPr>
                <p:cNvPr id="149663" name="Oval 2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64" name="Line 2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16" name="Group 28"/>
              <p:cNvGrpSpPr>
                <a:grpSpLocks/>
              </p:cNvGrpSpPr>
              <p:nvPr/>
            </p:nvGrpSpPr>
            <p:grpSpPr bwMode="auto">
              <a:xfrm>
                <a:off x="4212" y="2528"/>
                <a:ext cx="277" cy="278"/>
                <a:chOff x="2422" y="1428"/>
                <a:chExt cx="256" cy="278"/>
              </a:xfrm>
            </p:grpSpPr>
            <p:sp>
              <p:nvSpPr>
                <p:cNvPr id="149661" name="Oval 29"/>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62" name="Line 30"/>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sp>
            <p:nvSpPr>
              <p:cNvPr id="149617" name="Line 31"/>
              <p:cNvSpPr>
                <a:spLocks noChangeShapeType="1"/>
              </p:cNvSpPr>
              <p:nvPr/>
            </p:nvSpPr>
            <p:spPr bwMode="auto">
              <a:xfrm flipV="1">
                <a:off x="2097" y="1344"/>
                <a:ext cx="1733" cy="464"/>
              </a:xfrm>
              <a:prstGeom prst="line">
                <a:avLst/>
              </a:prstGeom>
              <a:noFill/>
              <a:ln w="76200">
                <a:solidFill>
                  <a:srgbClr val="C51F27"/>
                </a:solidFill>
                <a:round/>
                <a:headEnd/>
                <a:tailEnd type="triangle" w="med" len="med"/>
              </a:ln>
            </p:spPr>
            <p:txBody>
              <a:bodyPr wrap="none" anchor="ctr"/>
              <a:lstStyle/>
              <a:p>
                <a:endParaRPr lang="es-ES"/>
              </a:p>
            </p:txBody>
          </p:sp>
          <p:grpSp>
            <p:nvGrpSpPr>
              <p:cNvPr id="149618" name="Group 32"/>
              <p:cNvGrpSpPr>
                <a:grpSpLocks/>
              </p:cNvGrpSpPr>
              <p:nvPr/>
            </p:nvGrpSpPr>
            <p:grpSpPr bwMode="auto">
              <a:xfrm>
                <a:off x="2718" y="1166"/>
                <a:ext cx="353" cy="501"/>
                <a:chOff x="2446" y="766"/>
                <a:chExt cx="325" cy="501"/>
              </a:xfrm>
            </p:grpSpPr>
            <p:sp>
              <p:nvSpPr>
                <p:cNvPr id="149659" name="Text Box 33"/>
                <p:cNvSpPr txBox="1">
                  <a:spLocks noChangeArrowheads="1"/>
                </p:cNvSpPr>
                <p:nvPr/>
              </p:nvSpPr>
              <p:spPr bwMode="auto">
                <a:xfrm>
                  <a:off x="2446" y="766"/>
                  <a:ext cx="325" cy="501"/>
                </a:xfrm>
                <a:prstGeom prst="rect">
                  <a:avLst/>
                </a:prstGeom>
                <a:noFill/>
                <a:ln w="9525">
                  <a:noFill/>
                  <a:miter lim="800000"/>
                  <a:headEnd/>
                  <a:tailEnd/>
                </a:ln>
              </p:spPr>
              <p:txBody>
                <a:bodyPr wrap="none">
                  <a:spAutoFit/>
                </a:bodyPr>
                <a:lstStyle/>
                <a:p>
                  <a:pPr algn="ctr" eaLnBrk="0" hangingPunct="0"/>
                  <a:r>
                    <a:rPr lang="eu-ES" sz="4000">
                      <a:solidFill>
                        <a:srgbClr val="C51F27"/>
                      </a:solidFill>
                    </a:rPr>
                    <a:t>E</a:t>
                  </a:r>
                  <a:endParaRPr lang="eu-ES" sz="1800">
                    <a:solidFill>
                      <a:srgbClr val="C51F27"/>
                    </a:solidFill>
                  </a:endParaRPr>
                </a:p>
              </p:txBody>
            </p:sp>
            <p:sp>
              <p:nvSpPr>
                <p:cNvPr id="149660" name="Line 34"/>
                <p:cNvSpPr>
                  <a:spLocks noChangeShapeType="1"/>
                </p:cNvSpPr>
                <p:nvPr/>
              </p:nvSpPr>
              <p:spPr bwMode="auto">
                <a:xfrm>
                  <a:off x="2528" y="816"/>
                  <a:ext cx="160" cy="0"/>
                </a:xfrm>
                <a:prstGeom prst="line">
                  <a:avLst/>
                </a:prstGeom>
                <a:noFill/>
                <a:ln w="38100">
                  <a:solidFill>
                    <a:srgbClr val="C51F27"/>
                  </a:solidFill>
                  <a:round/>
                  <a:headEnd/>
                  <a:tailEnd type="triangle" w="med" len="sm"/>
                </a:ln>
              </p:spPr>
              <p:txBody>
                <a:bodyPr wrap="none" anchor="ctr"/>
                <a:lstStyle/>
                <a:p>
                  <a:endParaRPr lang="es-ES"/>
                </a:p>
              </p:txBody>
            </p:sp>
          </p:grpSp>
          <p:grpSp>
            <p:nvGrpSpPr>
              <p:cNvPr id="149619" name="Group 35"/>
              <p:cNvGrpSpPr>
                <a:grpSpLocks/>
              </p:cNvGrpSpPr>
              <p:nvPr/>
            </p:nvGrpSpPr>
            <p:grpSpPr bwMode="auto">
              <a:xfrm>
                <a:off x="1341" y="3092"/>
                <a:ext cx="277" cy="278"/>
                <a:chOff x="2422" y="1428"/>
                <a:chExt cx="256" cy="278"/>
              </a:xfrm>
            </p:grpSpPr>
            <p:sp>
              <p:nvSpPr>
                <p:cNvPr id="149657" name="Oval 3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58" name="Line 3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20" name="Group 38"/>
              <p:cNvGrpSpPr>
                <a:grpSpLocks/>
              </p:cNvGrpSpPr>
              <p:nvPr/>
            </p:nvGrpSpPr>
            <p:grpSpPr bwMode="auto">
              <a:xfrm>
                <a:off x="4444" y="1448"/>
                <a:ext cx="277" cy="278"/>
                <a:chOff x="2422" y="1428"/>
                <a:chExt cx="256" cy="278"/>
              </a:xfrm>
            </p:grpSpPr>
            <p:sp>
              <p:nvSpPr>
                <p:cNvPr id="149655" name="Oval 39"/>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56" name="Line 40"/>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grpSp>
            <p:nvGrpSpPr>
              <p:cNvPr id="149621" name="Group 41"/>
              <p:cNvGrpSpPr>
                <a:grpSpLocks/>
              </p:cNvGrpSpPr>
              <p:nvPr/>
            </p:nvGrpSpPr>
            <p:grpSpPr bwMode="auto">
              <a:xfrm>
                <a:off x="4697" y="2224"/>
                <a:ext cx="277" cy="278"/>
                <a:chOff x="2422" y="1428"/>
                <a:chExt cx="256" cy="278"/>
              </a:xfrm>
            </p:grpSpPr>
            <p:sp>
              <p:nvSpPr>
                <p:cNvPr id="149653" name="Oval 42"/>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54" name="Line 43"/>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sp>
            <p:nvSpPr>
              <p:cNvPr id="149622" name="Line 44"/>
              <p:cNvSpPr>
                <a:spLocks noChangeShapeType="1"/>
              </p:cNvSpPr>
              <p:nvPr/>
            </p:nvSpPr>
            <p:spPr bwMode="auto">
              <a:xfrm flipH="1">
                <a:off x="918" y="326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23" name="Line 45"/>
              <p:cNvSpPr>
                <a:spLocks noChangeShapeType="1"/>
              </p:cNvSpPr>
              <p:nvPr/>
            </p:nvSpPr>
            <p:spPr bwMode="auto">
              <a:xfrm flipH="1">
                <a:off x="1144" y="235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24" name="Line 46"/>
              <p:cNvSpPr>
                <a:spLocks noChangeShapeType="1"/>
              </p:cNvSpPr>
              <p:nvPr/>
            </p:nvSpPr>
            <p:spPr bwMode="auto">
              <a:xfrm flipH="1">
                <a:off x="1698" y="2480"/>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25" name="Line 47"/>
              <p:cNvSpPr>
                <a:spLocks noChangeShapeType="1"/>
              </p:cNvSpPr>
              <p:nvPr/>
            </p:nvSpPr>
            <p:spPr bwMode="auto">
              <a:xfrm flipH="1">
                <a:off x="1854" y="299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26" name="Line 48"/>
              <p:cNvSpPr>
                <a:spLocks noChangeShapeType="1"/>
              </p:cNvSpPr>
              <p:nvPr/>
            </p:nvSpPr>
            <p:spPr bwMode="auto">
              <a:xfrm flipH="1">
                <a:off x="2478" y="318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27" name="Line 49"/>
              <p:cNvSpPr>
                <a:spLocks noChangeShapeType="1"/>
              </p:cNvSpPr>
              <p:nvPr/>
            </p:nvSpPr>
            <p:spPr bwMode="auto">
              <a:xfrm flipH="1">
                <a:off x="2652" y="235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28" name="Line 50"/>
              <p:cNvSpPr>
                <a:spLocks noChangeShapeType="1"/>
              </p:cNvSpPr>
              <p:nvPr/>
            </p:nvSpPr>
            <p:spPr bwMode="auto">
              <a:xfrm flipH="1">
                <a:off x="4040" y="1620"/>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29" name="Line 51"/>
              <p:cNvSpPr>
                <a:spLocks noChangeShapeType="1"/>
              </p:cNvSpPr>
              <p:nvPr/>
            </p:nvSpPr>
            <p:spPr bwMode="auto">
              <a:xfrm flipH="1">
                <a:off x="4249" y="240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30" name="Line 52"/>
              <p:cNvSpPr>
                <a:spLocks noChangeShapeType="1"/>
              </p:cNvSpPr>
              <p:nvPr/>
            </p:nvSpPr>
            <p:spPr bwMode="auto">
              <a:xfrm flipH="1">
                <a:off x="3824" y="2732"/>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31" name="Line 53"/>
              <p:cNvSpPr>
                <a:spLocks noChangeShapeType="1"/>
              </p:cNvSpPr>
              <p:nvPr/>
            </p:nvSpPr>
            <p:spPr bwMode="auto">
              <a:xfrm flipH="1">
                <a:off x="3085" y="2064"/>
                <a:ext cx="416" cy="96"/>
              </a:xfrm>
              <a:prstGeom prst="line">
                <a:avLst/>
              </a:prstGeom>
              <a:noFill/>
              <a:ln w="38100">
                <a:solidFill>
                  <a:schemeClr val="tx1"/>
                </a:solidFill>
                <a:round/>
                <a:headEnd/>
                <a:tailEnd type="triangle" w="med" len="med"/>
              </a:ln>
            </p:spPr>
            <p:txBody>
              <a:bodyPr wrap="none" anchor="ctr"/>
              <a:lstStyle/>
              <a:p>
                <a:endParaRPr lang="es-ES"/>
              </a:p>
            </p:txBody>
          </p:sp>
          <p:sp>
            <p:nvSpPr>
              <p:cNvPr id="149632" name="Line 54"/>
              <p:cNvSpPr>
                <a:spLocks noChangeShapeType="1"/>
              </p:cNvSpPr>
              <p:nvPr/>
            </p:nvSpPr>
            <p:spPr bwMode="auto">
              <a:xfrm flipH="1">
                <a:off x="3968" y="2180"/>
                <a:ext cx="416" cy="96"/>
              </a:xfrm>
              <a:prstGeom prst="line">
                <a:avLst/>
              </a:prstGeom>
              <a:noFill/>
              <a:ln w="38100">
                <a:solidFill>
                  <a:schemeClr val="tx1"/>
                </a:solidFill>
                <a:round/>
                <a:headEnd/>
                <a:tailEnd type="triangle" w="med" len="med"/>
              </a:ln>
            </p:spPr>
            <p:txBody>
              <a:bodyPr wrap="none" anchor="ctr"/>
              <a:lstStyle/>
              <a:p>
                <a:endParaRPr lang="es-ES"/>
              </a:p>
            </p:txBody>
          </p:sp>
          <p:grpSp>
            <p:nvGrpSpPr>
              <p:cNvPr id="149633" name="Group 55"/>
              <p:cNvGrpSpPr>
                <a:grpSpLocks/>
              </p:cNvGrpSpPr>
              <p:nvPr/>
            </p:nvGrpSpPr>
            <p:grpSpPr bwMode="auto">
              <a:xfrm>
                <a:off x="3088" y="2636"/>
                <a:ext cx="277" cy="278"/>
                <a:chOff x="2422" y="1428"/>
                <a:chExt cx="256" cy="278"/>
              </a:xfrm>
            </p:grpSpPr>
            <p:sp>
              <p:nvSpPr>
                <p:cNvPr id="149651" name="Oval 56"/>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52" name="Line 57"/>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sp>
            <p:nvSpPr>
              <p:cNvPr id="149634" name="Line 58"/>
              <p:cNvSpPr>
                <a:spLocks noChangeShapeType="1"/>
              </p:cNvSpPr>
              <p:nvPr/>
            </p:nvSpPr>
            <p:spPr bwMode="auto">
              <a:xfrm flipH="1">
                <a:off x="2682" y="2824"/>
                <a:ext cx="416" cy="96"/>
              </a:xfrm>
              <a:prstGeom prst="line">
                <a:avLst/>
              </a:prstGeom>
              <a:noFill/>
              <a:ln w="38100">
                <a:solidFill>
                  <a:schemeClr val="tx1"/>
                </a:solidFill>
                <a:round/>
                <a:headEnd/>
                <a:tailEnd type="triangle" w="med" len="med"/>
              </a:ln>
            </p:spPr>
            <p:txBody>
              <a:bodyPr wrap="none" anchor="ctr"/>
              <a:lstStyle/>
              <a:p>
                <a:endParaRPr lang="es-ES"/>
              </a:p>
            </p:txBody>
          </p:sp>
          <p:grpSp>
            <p:nvGrpSpPr>
              <p:cNvPr id="149635" name="Group 59"/>
              <p:cNvGrpSpPr>
                <a:grpSpLocks/>
              </p:cNvGrpSpPr>
              <p:nvPr/>
            </p:nvGrpSpPr>
            <p:grpSpPr bwMode="auto">
              <a:xfrm>
                <a:off x="3556" y="2276"/>
                <a:ext cx="277" cy="278"/>
                <a:chOff x="2422" y="1428"/>
                <a:chExt cx="256" cy="278"/>
              </a:xfrm>
            </p:grpSpPr>
            <p:sp>
              <p:nvSpPr>
                <p:cNvPr id="149649" name="Oval 60"/>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50" name="Line 61"/>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sp>
            <p:nvSpPr>
              <p:cNvPr id="149636" name="Line 62"/>
              <p:cNvSpPr>
                <a:spLocks noChangeShapeType="1"/>
              </p:cNvSpPr>
              <p:nvPr/>
            </p:nvSpPr>
            <p:spPr bwMode="auto">
              <a:xfrm flipH="1">
                <a:off x="3150" y="2464"/>
                <a:ext cx="416" cy="96"/>
              </a:xfrm>
              <a:prstGeom prst="line">
                <a:avLst/>
              </a:prstGeom>
              <a:noFill/>
              <a:ln w="38100">
                <a:solidFill>
                  <a:schemeClr val="tx1"/>
                </a:solidFill>
                <a:round/>
                <a:headEnd/>
                <a:tailEnd type="triangle" w="med" len="med"/>
              </a:ln>
            </p:spPr>
            <p:txBody>
              <a:bodyPr wrap="none" anchor="ctr"/>
              <a:lstStyle/>
              <a:p>
                <a:endParaRPr lang="es-ES"/>
              </a:p>
            </p:txBody>
          </p:sp>
          <p:grpSp>
            <p:nvGrpSpPr>
              <p:cNvPr id="149637" name="Group 63"/>
              <p:cNvGrpSpPr>
                <a:grpSpLocks/>
              </p:cNvGrpSpPr>
              <p:nvPr/>
            </p:nvGrpSpPr>
            <p:grpSpPr bwMode="auto">
              <a:xfrm>
                <a:off x="2752" y="1880"/>
                <a:ext cx="277" cy="278"/>
                <a:chOff x="2422" y="1428"/>
                <a:chExt cx="256" cy="278"/>
              </a:xfrm>
            </p:grpSpPr>
            <p:sp>
              <p:nvSpPr>
                <p:cNvPr id="149647" name="Oval 64"/>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48" name="Line 65"/>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sp>
            <p:nvSpPr>
              <p:cNvPr id="149638" name="Line 66"/>
              <p:cNvSpPr>
                <a:spLocks noChangeShapeType="1"/>
              </p:cNvSpPr>
              <p:nvPr/>
            </p:nvSpPr>
            <p:spPr bwMode="auto">
              <a:xfrm flipH="1">
                <a:off x="2346" y="2068"/>
                <a:ext cx="416" cy="96"/>
              </a:xfrm>
              <a:prstGeom prst="line">
                <a:avLst/>
              </a:prstGeom>
              <a:noFill/>
              <a:ln w="38100">
                <a:solidFill>
                  <a:schemeClr val="tx1"/>
                </a:solidFill>
                <a:round/>
                <a:headEnd/>
                <a:tailEnd type="triangle" w="med" len="med"/>
              </a:ln>
            </p:spPr>
            <p:txBody>
              <a:bodyPr wrap="none" anchor="ctr"/>
              <a:lstStyle/>
              <a:p>
                <a:endParaRPr lang="es-ES"/>
              </a:p>
            </p:txBody>
          </p:sp>
          <p:grpSp>
            <p:nvGrpSpPr>
              <p:cNvPr id="149639" name="Group 67"/>
              <p:cNvGrpSpPr>
                <a:grpSpLocks/>
              </p:cNvGrpSpPr>
              <p:nvPr/>
            </p:nvGrpSpPr>
            <p:grpSpPr bwMode="auto">
              <a:xfrm>
                <a:off x="1228" y="2672"/>
                <a:ext cx="277" cy="278"/>
                <a:chOff x="2422" y="1428"/>
                <a:chExt cx="256" cy="278"/>
              </a:xfrm>
            </p:grpSpPr>
            <p:sp>
              <p:nvSpPr>
                <p:cNvPr id="149645" name="Oval 68"/>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46" name="Line 69"/>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sp>
            <p:nvSpPr>
              <p:cNvPr id="149640" name="Line 70"/>
              <p:cNvSpPr>
                <a:spLocks noChangeShapeType="1"/>
              </p:cNvSpPr>
              <p:nvPr/>
            </p:nvSpPr>
            <p:spPr bwMode="auto">
              <a:xfrm flipH="1">
                <a:off x="798" y="2860"/>
                <a:ext cx="416" cy="96"/>
              </a:xfrm>
              <a:prstGeom prst="line">
                <a:avLst/>
              </a:prstGeom>
              <a:noFill/>
              <a:ln w="38100">
                <a:solidFill>
                  <a:schemeClr val="tx1"/>
                </a:solidFill>
                <a:round/>
                <a:headEnd/>
                <a:tailEnd type="triangle" w="med" len="med"/>
              </a:ln>
            </p:spPr>
            <p:txBody>
              <a:bodyPr wrap="none" anchor="ctr"/>
              <a:lstStyle/>
              <a:p>
                <a:endParaRPr lang="es-ES"/>
              </a:p>
            </p:txBody>
          </p:sp>
          <p:grpSp>
            <p:nvGrpSpPr>
              <p:cNvPr id="149641" name="Group 71"/>
              <p:cNvGrpSpPr>
                <a:grpSpLocks/>
              </p:cNvGrpSpPr>
              <p:nvPr/>
            </p:nvGrpSpPr>
            <p:grpSpPr bwMode="auto">
              <a:xfrm>
                <a:off x="1936" y="3200"/>
                <a:ext cx="277" cy="278"/>
                <a:chOff x="2422" y="1428"/>
                <a:chExt cx="256" cy="278"/>
              </a:xfrm>
            </p:grpSpPr>
            <p:sp>
              <p:nvSpPr>
                <p:cNvPr id="149643" name="Oval 72"/>
                <p:cNvSpPr>
                  <a:spLocks noChangeArrowheads="1"/>
                </p:cNvSpPr>
                <p:nvPr/>
              </p:nvSpPr>
              <p:spPr bwMode="auto">
                <a:xfrm>
                  <a:off x="2422" y="1428"/>
                  <a:ext cx="256" cy="278"/>
                </a:xfrm>
                <a:prstGeom prst="ellipse">
                  <a:avLst/>
                </a:prstGeom>
                <a:gradFill rotWithShape="0">
                  <a:gsLst>
                    <a:gs pos="0">
                      <a:schemeClr val="bg1"/>
                    </a:gs>
                    <a:gs pos="100000">
                      <a:schemeClr val="accent1"/>
                    </a:gs>
                  </a:gsLst>
                  <a:path path="rect">
                    <a:fillToRect r="100000" b="100000"/>
                  </a:path>
                </a:gradFill>
                <a:ln w="9525">
                  <a:noFill/>
                  <a:round/>
                  <a:headEnd/>
                  <a:tailEnd/>
                </a:ln>
              </p:spPr>
              <p:txBody>
                <a:bodyPr wrap="none" anchor="ctr"/>
                <a:lstStyle/>
                <a:p>
                  <a:pPr algn="ctr" eaLnBrk="0" hangingPunct="0"/>
                  <a:endParaRPr lang="eu-ES"/>
                </a:p>
              </p:txBody>
            </p:sp>
            <p:sp>
              <p:nvSpPr>
                <p:cNvPr id="149644" name="Line 73"/>
                <p:cNvSpPr>
                  <a:spLocks noChangeShapeType="1"/>
                </p:cNvSpPr>
                <p:nvPr/>
              </p:nvSpPr>
              <p:spPr bwMode="auto">
                <a:xfrm>
                  <a:off x="2497" y="1567"/>
                  <a:ext cx="106" cy="0"/>
                </a:xfrm>
                <a:prstGeom prst="line">
                  <a:avLst/>
                </a:prstGeom>
                <a:noFill/>
                <a:ln w="38100">
                  <a:solidFill>
                    <a:schemeClr val="tx1"/>
                  </a:solidFill>
                  <a:round/>
                  <a:headEnd/>
                  <a:tailEnd/>
                </a:ln>
              </p:spPr>
              <p:txBody>
                <a:bodyPr wrap="none" anchor="ctr"/>
                <a:lstStyle/>
                <a:p>
                  <a:endParaRPr lang="es-ES"/>
                </a:p>
              </p:txBody>
            </p:sp>
          </p:grpSp>
          <p:sp>
            <p:nvSpPr>
              <p:cNvPr id="149642" name="Line 74"/>
              <p:cNvSpPr>
                <a:spLocks noChangeShapeType="1"/>
              </p:cNvSpPr>
              <p:nvPr/>
            </p:nvSpPr>
            <p:spPr bwMode="auto">
              <a:xfrm flipH="1">
                <a:off x="1530" y="3388"/>
                <a:ext cx="416" cy="96"/>
              </a:xfrm>
              <a:prstGeom prst="line">
                <a:avLst/>
              </a:prstGeom>
              <a:noFill/>
              <a:ln w="38100">
                <a:solidFill>
                  <a:schemeClr val="tx1"/>
                </a:solidFill>
                <a:round/>
                <a:headEnd/>
                <a:tailEnd type="triangle" w="med" len="med"/>
              </a:ln>
            </p:spPr>
            <p:txBody>
              <a:bodyPr wrap="none" anchor="ctr"/>
              <a:lstStyle/>
              <a:p>
                <a:endParaRPr lang="es-ES"/>
              </a:p>
            </p:txBody>
          </p:sp>
        </p:grpSp>
        <p:sp>
          <p:nvSpPr>
            <p:cNvPr id="149603" name="Line 75"/>
            <p:cNvSpPr>
              <a:spLocks noChangeShapeType="1"/>
            </p:cNvSpPr>
            <p:nvPr/>
          </p:nvSpPr>
          <p:spPr bwMode="auto">
            <a:xfrm>
              <a:off x="533" y="2110"/>
              <a:ext cx="618" cy="570"/>
            </a:xfrm>
            <a:prstGeom prst="line">
              <a:avLst/>
            </a:prstGeom>
            <a:noFill/>
            <a:ln w="9525">
              <a:solidFill>
                <a:srgbClr val="00FFFF"/>
              </a:solidFill>
              <a:round/>
              <a:headEnd/>
              <a:tailEnd type="triangle" w="med" len="med"/>
            </a:ln>
          </p:spPr>
          <p:txBody>
            <a:bodyPr wrap="none" anchor="ctr"/>
            <a:lstStyle/>
            <a:p>
              <a:endParaRPr lang="es-ES"/>
            </a:p>
          </p:txBody>
        </p:sp>
        <p:sp>
          <p:nvSpPr>
            <p:cNvPr id="149604" name="Text Box 76"/>
            <p:cNvSpPr txBox="1">
              <a:spLocks noChangeArrowheads="1"/>
            </p:cNvSpPr>
            <p:nvPr/>
          </p:nvSpPr>
          <p:spPr bwMode="auto">
            <a:xfrm>
              <a:off x="172" y="1721"/>
              <a:ext cx="627" cy="506"/>
            </a:xfrm>
            <a:prstGeom prst="rect">
              <a:avLst/>
            </a:prstGeom>
            <a:noFill/>
            <a:ln w="9525">
              <a:noFill/>
              <a:miter lim="800000"/>
              <a:headEnd/>
              <a:tailEnd/>
            </a:ln>
          </p:spPr>
          <p:txBody>
            <a:bodyPr wrap="none">
              <a:spAutoFit/>
            </a:bodyPr>
            <a:lstStyle/>
            <a:p>
              <a:pPr algn="ctr" eaLnBrk="0" hangingPunct="0"/>
              <a:r>
                <a:rPr lang="es-ES_tradnl" sz="4000" b="1" dirty="0" err="1">
                  <a:solidFill>
                    <a:srgbClr val="22DCDD"/>
                  </a:solidFill>
                  <a:latin typeface="Lucida Handwriting" pitchFamily="66" charset="0"/>
                </a:rPr>
                <a:t>dS</a:t>
              </a:r>
              <a:endParaRPr lang="es-ES_tradnl" dirty="0">
                <a:latin typeface="Lucida Handwriting" pitchFamily="66" charset="0"/>
              </a:endParaRPr>
            </a:p>
          </p:txBody>
        </p:sp>
        <p:sp>
          <p:nvSpPr>
            <p:cNvPr id="149605" name="Text Box 77"/>
            <p:cNvSpPr txBox="1">
              <a:spLocks noChangeArrowheads="1"/>
            </p:cNvSpPr>
            <p:nvPr/>
          </p:nvSpPr>
          <p:spPr bwMode="auto">
            <a:xfrm>
              <a:off x="3157" y="3417"/>
              <a:ext cx="570" cy="506"/>
            </a:xfrm>
            <a:prstGeom prst="rect">
              <a:avLst/>
            </a:prstGeom>
            <a:noFill/>
            <a:ln w="9525">
              <a:noFill/>
              <a:miter lim="800000"/>
              <a:headEnd/>
              <a:tailEnd/>
            </a:ln>
          </p:spPr>
          <p:txBody>
            <a:bodyPr wrap="none">
              <a:spAutoFit/>
            </a:bodyPr>
            <a:lstStyle/>
            <a:p>
              <a:pPr algn="ctr" eaLnBrk="0" hangingPunct="0"/>
              <a:r>
                <a:rPr lang="es-ES_tradnl" sz="4000" b="1" dirty="0">
                  <a:solidFill>
                    <a:srgbClr val="22DCDD"/>
                  </a:solidFill>
                  <a:latin typeface="Lucida Handwriting" pitchFamily="66" charset="0"/>
                </a:rPr>
                <a:t>dl</a:t>
              </a:r>
              <a:endParaRPr lang="es-ES_tradnl" dirty="0">
                <a:latin typeface="Lucida Handwriting" pitchFamily="66" charset="0"/>
              </a:endParaRPr>
            </a:p>
          </p:txBody>
        </p:sp>
        <p:sp>
          <p:nvSpPr>
            <p:cNvPr id="149606" name="Line 78"/>
            <p:cNvSpPr>
              <a:spLocks noChangeShapeType="1"/>
            </p:cNvSpPr>
            <p:nvPr/>
          </p:nvSpPr>
          <p:spPr bwMode="auto">
            <a:xfrm flipV="1">
              <a:off x="1660" y="2958"/>
              <a:ext cx="3236" cy="974"/>
            </a:xfrm>
            <a:prstGeom prst="line">
              <a:avLst/>
            </a:prstGeom>
            <a:noFill/>
            <a:ln w="9525">
              <a:solidFill>
                <a:srgbClr val="00FFFF"/>
              </a:solidFill>
              <a:round/>
              <a:headEnd type="triangle" w="lg" len="lg"/>
              <a:tailEnd type="triangle" w="lg" len="lg"/>
            </a:ln>
          </p:spPr>
          <p:txBody>
            <a:bodyPr wrap="none" anchor="ctr"/>
            <a:lstStyle/>
            <a:p>
              <a:endParaRPr lang="es-ES"/>
            </a:p>
          </p:txBody>
        </p:sp>
      </p:grpSp>
      <p:sp>
        <p:nvSpPr>
          <p:cNvPr id="149583" name="Text Box 79"/>
          <p:cNvSpPr txBox="1">
            <a:spLocks noChangeArrowheads="1"/>
          </p:cNvSpPr>
          <p:nvPr/>
        </p:nvSpPr>
        <p:spPr bwMode="auto">
          <a:xfrm>
            <a:off x="311150" y="623888"/>
            <a:ext cx="1927225" cy="590550"/>
          </a:xfrm>
          <a:prstGeom prst="rect">
            <a:avLst/>
          </a:prstGeom>
          <a:noFill/>
          <a:ln w="9525">
            <a:solidFill>
              <a:srgbClr val="585858"/>
            </a:solidFill>
            <a:miter lim="800000"/>
            <a:headEnd/>
            <a:tailEnd/>
          </a:ln>
        </p:spPr>
        <p:txBody>
          <a:bodyPr>
            <a:spAutoFit/>
          </a:bodyPr>
          <a:lstStyle/>
          <a:p>
            <a:pPr algn="ctr" eaLnBrk="0" hangingPunct="0"/>
            <a:r>
              <a:rPr lang="es-ES_tradnl">
                <a:solidFill>
                  <a:srgbClr val="585858"/>
                </a:solidFill>
              </a:rPr>
              <a:t>KORRONTE-HODI INFINITESIMALA</a:t>
            </a:r>
          </a:p>
        </p:txBody>
      </p:sp>
      <p:sp>
        <p:nvSpPr>
          <p:cNvPr id="149584" name="Line 80"/>
          <p:cNvSpPr>
            <a:spLocks noChangeShapeType="1"/>
          </p:cNvSpPr>
          <p:nvPr/>
        </p:nvSpPr>
        <p:spPr bwMode="auto">
          <a:xfrm>
            <a:off x="1250950" y="1174750"/>
            <a:ext cx="1060450" cy="654050"/>
          </a:xfrm>
          <a:prstGeom prst="line">
            <a:avLst/>
          </a:prstGeom>
          <a:noFill/>
          <a:ln w="25400">
            <a:solidFill>
              <a:srgbClr val="585858"/>
            </a:solidFill>
            <a:round/>
            <a:headEnd/>
            <a:tailEnd type="triangle" w="med" len="med"/>
          </a:ln>
        </p:spPr>
        <p:txBody>
          <a:bodyPr wrap="none" anchor="ctr"/>
          <a:lstStyle/>
          <a:p>
            <a:endParaRPr lang="es-ES"/>
          </a:p>
        </p:txBody>
      </p:sp>
      <p:graphicFrame>
        <p:nvGraphicFramePr>
          <p:cNvPr id="149585" name="Object 81"/>
          <p:cNvGraphicFramePr>
            <a:graphicFrameLocks noChangeAspect="1"/>
          </p:cNvGraphicFramePr>
          <p:nvPr>
            <p:extLst>
              <p:ext uri="{D42A27DB-BD31-4B8C-83A1-F6EECF244321}">
                <p14:modId xmlns:p14="http://schemas.microsoft.com/office/powerpoint/2010/main" val="8944391"/>
              </p:ext>
            </p:extLst>
          </p:nvPr>
        </p:nvGraphicFramePr>
        <p:xfrm>
          <a:off x="7237413" y="2305050"/>
          <a:ext cx="2551112" cy="481013"/>
        </p:xfrm>
        <a:graphic>
          <a:graphicData uri="http://schemas.openxmlformats.org/presentationml/2006/ole">
            <mc:AlternateContent xmlns:mc="http://schemas.openxmlformats.org/markup-compatibility/2006">
              <mc:Choice xmlns:v="urn:schemas-microsoft-com:vml" Requires="v">
                <p:oleObj spid="_x0000_s149834" name="Equation" r:id="rId4" imgW="1346040" imgH="253800" progId="Equation.DSMT4">
                  <p:embed/>
                </p:oleObj>
              </mc:Choice>
              <mc:Fallback>
                <p:oleObj name="Equation" r:id="rId4" imgW="1346040" imgH="253800" progId="Equation.DSMT4">
                  <p:embed/>
                  <p:pic>
                    <p:nvPicPr>
                      <p:cNvPr id="0" name="Picture 102"/>
                      <p:cNvPicPr>
                        <a:picLocks noChangeAspect="1" noChangeArrowheads="1"/>
                      </p:cNvPicPr>
                      <p:nvPr/>
                    </p:nvPicPr>
                    <p:blipFill>
                      <a:blip r:embed="rId5"/>
                      <a:srcRect/>
                      <a:stretch>
                        <a:fillRect/>
                      </a:stretch>
                    </p:blipFill>
                    <p:spPr bwMode="auto">
                      <a:xfrm>
                        <a:off x="7237413" y="2305050"/>
                        <a:ext cx="2551112"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86" name="Object 82"/>
          <p:cNvGraphicFramePr>
            <a:graphicFrameLocks noChangeAspect="1"/>
          </p:cNvGraphicFramePr>
          <p:nvPr/>
        </p:nvGraphicFramePr>
        <p:xfrm>
          <a:off x="5353886" y="3652462"/>
          <a:ext cx="4473575" cy="838200"/>
        </p:xfrm>
        <a:graphic>
          <a:graphicData uri="http://schemas.openxmlformats.org/presentationml/2006/ole">
            <mc:AlternateContent xmlns:mc="http://schemas.openxmlformats.org/markup-compatibility/2006">
              <mc:Choice xmlns:v="urn:schemas-microsoft-com:vml" Requires="v">
                <p:oleObj spid="_x0000_s149835" name="Ecuación" r:id="rId6" imgW="2235200" imgH="419100" progId="Equation.3">
                  <p:embed/>
                </p:oleObj>
              </mc:Choice>
              <mc:Fallback>
                <p:oleObj name="Ecuación" r:id="rId6" imgW="2235200" imgH="419100" progId="Equation.3">
                  <p:embed/>
                  <p:pic>
                    <p:nvPicPr>
                      <p:cNvPr id="0" name="Picture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3886" y="3652462"/>
                        <a:ext cx="44735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87" name="Object 83"/>
          <p:cNvGraphicFramePr>
            <a:graphicFrameLocks noChangeAspect="1"/>
          </p:cNvGraphicFramePr>
          <p:nvPr/>
        </p:nvGraphicFramePr>
        <p:xfrm>
          <a:off x="1174863" y="4684337"/>
          <a:ext cx="4530725" cy="1039812"/>
        </p:xfrm>
        <a:graphic>
          <a:graphicData uri="http://schemas.openxmlformats.org/presentationml/2006/ole">
            <mc:AlternateContent xmlns:mc="http://schemas.openxmlformats.org/markup-compatibility/2006">
              <mc:Choice xmlns:v="urn:schemas-microsoft-com:vml" Requires="v">
                <p:oleObj spid="_x0000_s149836" name="Ecuación" r:id="rId8" imgW="1879600" imgH="431800" progId="Equation.3">
                  <p:embed/>
                </p:oleObj>
              </mc:Choice>
              <mc:Fallback>
                <p:oleObj name="Ecuación" r:id="rId8" imgW="1879600" imgH="431800" progId="Equation.3">
                  <p:embed/>
                  <p:pic>
                    <p:nvPicPr>
                      <p:cNvPr id="0" name="Picture 1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4863" y="4684337"/>
                        <a:ext cx="4530725"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88" name="Object 84"/>
          <p:cNvGraphicFramePr>
            <a:graphicFrameLocks noChangeAspect="1"/>
          </p:cNvGraphicFramePr>
          <p:nvPr/>
        </p:nvGraphicFramePr>
        <p:xfrm>
          <a:off x="2864843" y="5855648"/>
          <a:ext cx="1316038" cy="522288"/>
        </p:xfrm>
        <a:graphic>
          <a:graphicData uri="http://schemas.openxmlformats.org/presentationml/2006/ole">
            <mc:AlternateContent xmlns:mc="http://schemas.openxmlformats.org/markup-compatibility/2006">
              <mc:Choice xmlns:v="urn:schemas-microsoft-com:vml" Requires="v">
                <p:oleObj spid="_x0000_s149837" name="Ecuación" r:id="rId10" imgW="545626" imgH="215713" progId="Equation.3">
                  <p:embed/>
                </p:oleObj>
              </mc:Choice>
              <mc:Fallback>
                <p:oleObj name="Ecuación" r:id="rId10" imgW="545626" imgH="215713" progId="Equation.3">
                  <p:embed/>
                  <p:pic>
                    <p:nvPicPr>
                      <p:cNvPr id="0" name="Picture 1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4843" y="5855648"/>
                        <a:ext cx="13160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9589" name="AutoShape 85"/>
          <p:cNvSpPr>
            <a:spLocks/>
          </p:cNvSpPr>
          <p:nvPr/>
        </p:nvSpPr>
        <p:spPr bwMode="auto">
          <a:xfrm>
            <a:off x="5650173" y="4722124"/>
            <a:ext cx="201352" cy="1692323"/>
          </a:xfrm>
          <a:prstGeom prst="rightBrace">
            <a:avLst>
              <a:gd name="adj1" fmla="val 61147"/>
              <a:gd name="adj2" fmla="val 50000"/>
            </a:avLst>
          </a:prstGeom>
          <a:noFill/>
          <a:ln w="12700">
            <a:solidFill>
              <a:schemeClr val="tx1"/>
            </a:solidFill>
            <a:round/>
            <a:headEnd/>
            <a:tailEnd/>
          </a:ln>
        </p:spPr>
        <p:txBody>
          <a:bodyPr wrap="none" anchor="ctr"/>
          <a:lstStyle/>
          <a:p>
            <a:pPr algn="ctr" eaLnBrk="0" hangingPunct="0"/>
            <a:endParaRPr lang="eu-ES"/>
          </a:p>
        </p:txBody>
      </p:sp>
      <p:graphicFrame>
        <p:nvGraphicFramePr>
          <p:cNvPr id="149590" name="Object 86"/>
          <p:cNvGraphicFramePr>
            <a:graphicFrameLocks noChangeAspect="1"/>
          </p:cNvGraphicFramePr>
          <p:nvPr/>
        </p:nvGraphicFramePr>
        <p:xfrm>
          <a:off x="6061075" y="5103813"/>
          <a:ext cx="3328988" cy="792162"/>
        </p:xfrm>
        <a:graphic>
          <a:graphicData uri="http://schemas.openxmlformats.org/presentationml/2006/ole">
            <mc:AlternateContent xmlns:mc="http://schemas.openxmlformats.org/markup-compatibility/2006">
              <mc:Choice xmlns:v="urn:schemas-microsoft-com:vml" Requires="v">
                <p:oleObj spid="_x0000_s149838" name="Ecuación" r:id="rId12" imgW="749160" imgH="177480" progId="Equation.3">
                  <p:embed/>
                </p:oleObj>
              </mc:Choice>
              <mc:Fallback>
                <p:oleObj name="Ecuación" r:id="rId12" imgW="749160" imgH="177480" progId="Equation.3">
                  <p:embed/>
                  <p:pic>
                    <p:nvPicPr>
                      <p:cNvPr id="0" name="Picture 1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1075" y="5103813"/>
                        <a:ext cx="3328988" cy="7921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93" name="Object 89"/>
          <p:cNvGraphicFramePr>
            <a:graphicFrameLocks noChangeAspect="1"/>
          </p:cNvGraphicFramePr>
          <p:nvPr/>
        </p:nvGraphicFramePr>
        <p:xfrm>
          <a:off x="7523163" y="50800"/>
          <a:ext cx="2159000" cy="731838"/>
        </p:xfrm>
        <a:graphic>
          <a:graphicData uri="http://schemas.openxmlformats.org/presentationml/2006/ole">
            <mc:AlternateContent xmlns:mc="http://schemas.openxmlformats.org/markup-compatibility/2006">
              <mc:Choice xmlns:v="urn:schemas-microsoft-com:vml" Requires="v">
                <p:oleObj spid="_x0000_s149839" name="Ecuación" r:id="rId14" imgW="710891" imgH="241195" progId="Equation.3">
                  <p:embed/>
                </p:oleObj>
              </mc:Choice>
              <mc:Fallback>
                <p:oleObj name="Ecuación" r:id="rId14" imgW="710891" imgH="241195" progId="Equation.3">
                  <p:embed/>
                  <p:pic>
                    <p:nvPicPr>
                      <p:cNvPr id="0" name="Picture 1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23163" y="50800"/>
                        <a:ext cx="2159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9594" name="Text Box 90"/>
          <p:cNvSpPr txBox="1">
            <a:spLocks noChangeArrowheads="1"/>
          </p:cNvSpPr>
          <p:nvPr/>
        </p:nvSpPr>
        <p:spPr bwMode="auto">
          <a:xfrm>
            <a:off x="7577138" y="809625"/>
            <a:ext cx="2039937" cy="701675"/>
          </a:xfrm>
          <a:prstGeom prst="rect">
            <a:avLst/>
          </a:prstGeom>
          <a:noFill/>
          <a:ln w="9525">
            <a:noFill/>
            <a:miter lim="800000"/>
            <a:headEnd/>
            <a:tailEnd/>
          </a:ln>
        </p:spPr>
        <p:txBody>
          <a:bodyPr>
            <a:spAutoFit/>
          </a:bodyPr>
          <a:lstStyle/>
          <a:p>
            <a:pPr algn="ctr" eaLnBrk="0" hangingPunct="0"/>
            <a:r>
              <a:rPr lang="es-ES_tradnl" sz="2000" b="1" i="1">
                <a:latin typeface="Symbol" pitchFamily="18" charset="2"/>
              </a:rPr>
              <a:t>m</a:t>
            </a:r>
            <a:r>
              <a:rPr lang="es-ES_tradnl" sz="2000" b="1" i="1"/>
              <a:t>: higikortasun elektronikoa</a:t>
            </a:r>
            <a:endParaRPr lang="es-ES_tradnl" i="1"/>
          </a:p>
        </p:txBody>
      </p:sp>
      <p:sp>
        <p:nvSpPr>
          <p:cNvPr id="149595" name="Rectangle 91"/>
          <p:cNvSpPr>
            <a:spLocks noChangeArrowheads="1"/>
          </p:cNvSpPr>
          <p:nvPr/>
        </p:nvSpPr>
        <p:spPr bwMode="auto">
          <a:xfrm>
            <a:off x="7561263" y="57150"/>
            <a:ext cx="2136775" cy="1577975"/>
          </a:xfrm>
          <a:prstGeom prst="rect">
            <a:avLst/>
          </a:prstGeom>
          <a:noFill/>
          <a:ln w="38100">
            <a:solidFill>
              <a:schemeClr val="tx1"/>
            </a:solidFill>
            <a:miter lim="800000"/>
            <a:headEnd/>
            <a:tailEnd/>
          </a:ln>
        </p:spPr>
        <p:txBody>
          <a:bodyPr wrap="none" anchor="ctr"/>
          <a:lstStyle/>
          <a:p>
            <a:pPr algn="ctr" eaLnBrk="0" hangingPunct="0"/>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9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49507"/>
                                        </p:tgtEl>
                                        <p:attrNameLst>
                                          <p:attrName>style.visibility</p:attrName>
                                        </p:attrNameLst>
                                      </p:cBhvr>
                                      <p:to>
                                        <p:strVal val="visible"/>
                                      </p:to>
                                    </p:set>
                                    <p:anim calcmode="lin" valueType="num">
                                      <p:cBhvr additive="base">
                                        <p:cTn id="15" dur="500" fill="hold"/>
                                        <p:tgtEl>
                                          <p:spTgt spid="149507"/>
                                        </p:tgtEl>
                                        <p:attrNameLst>
                                          <p:attrName>ppt_x</p:attrName>
                                        </p:attrNameLst>
                                      </p:cBhvr>
                                      <p:tavLst>
                                        <p:tav tm="0">
                                          <p:val>
                                            <p:strVal val="0-#ppt_w/2"/>
                                          </p:val>
                                        </p:tav>
                                        <p:tav tm="100000">
                                          <p:val>
                                            <p:strVal val="#ppt_x"/>
                                          </p:val>
                                        </p:tav>
                                      </p:tavLst>
                                    </p:anim>
                                    <p:anim calcmode="lin" valueType="num">
                                      <p:cBhvr additive="base">
                                        <p:cTn id="16" dur="500" fill="hold"/>
                                        <p:tgtEl>
                                          <p:spTgt spid="14950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49595"/>
                                        </p:tgtEl>
                                        <p:attrNameLst>
                                          <p:attrName>style.visibility</p:attrName>
                                        </p:attrNameLst>
                                      </p:cBhvr>
                                      <p:to>
                                        <p:strVal val="visible"/>
                                      </p:to>
                                    </p:set>
                                    <p:animEffect transition="in" filter="box(out)">
                                      <p:cBhvr>
                                        <p:cTn id="21" dur="500"/>
                                        <p:tgtEl>
                                          <p:spTgt spid="14959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14959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4959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nodeType="clickEffect">
                                  <p:stCondLst>
                                    <p:cond delay="0"/>
                                  </p:stCondLst>
                                  <p:childTnLst>
                                    <p:set>
                                      <p:cBhvr>
                                        <p:cTn id="33" dur="1" fill="hold">
                                          <p:stCondLst>
                                            <p:cond delay="0"/>
                                          </p:stCondLst>
                                        </p:cTn>
                                        <p:tgtEl>
                                          <p:spTgt spid="149585"/>
                                        </p:tgtEl>
                                        <p:attrNameLst>
                                          <p:attrName>style.visibility</p:attrName>
                                        </p:attrNameLst>
                                      </p:cBhvr>
                                      <p:to>
                                        <p:strVal val="visible"/>
                                      </p:to>
                                    </p:set>
                                    <p:animEffect transition="in" filter="blinds(vertical)">
                                      <p:cBhvr>
                                        <p:cTn id="34" dur="500"/>
                                        <p:tgtEl>
                                          <p:spTgt spid="149585"/>
                                        </p:tgtEl>
                                      </p:cBhvr>
                                    </p:animEffec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1" nodeType="clickEffect">
                                  <p:stCondLst>
                                    <p:cond delay="0"/>
                                  </p:stCondLst>
                                  <p:iterate type="lt">
                                    <p:tmPct val="50000"/>
                                  </p:iterate>
                                  <p:childTnLst>
                                    <p:set>
                                      <p:cBhvr>
                                        <p:cTn id="38" dur="1" fill="hold">
                                          <p:stCondLst>
                                            <p:cond delay="0"/>
                                          </p:stCondLst>
                                        </p:cTn>
                                        <p:tgtEl>
                                          <p:spTgt spid="149506"/>
                                        </p:tgtEl>
                                        <p:attrNameLst>
                                          <p:attrName>style.visibility</p:attrName>
                                        </p:attrNameLst>
                                      </p:cBhvr>
                                      <p:to>
                                        <p:strVal val="visible"/>
                                      </p:to>
                                    </p:set>
                                    <p:anim calcmode="discrete" valueType="clr">
                                      <p:cBhvr override="childStyle">
                                        <p:cTn id="39" dur="80"/>
                                        <p:tgtEl>
                                          <p:spTgt spid="14950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49506"/>
                                        </p:tgtEl>
                                        <p:attrNameLst>
                                          <p:attrName>fillcolor</p:attrName>
                                        </p:attrNameLst>
                                      </p:cBhvr>
                                      <p:tavLst>
                                        <p:tav tm="0">
                                          <p:val>
                                            <p:clrVal>
                                              <a:schemeClr val="accent2"/>
                                            </p:clrVal>
                                          </p:val>
                                        </p:tav>
                                        <p:tav tm="50000">
                                          <p:val>
                                            <p:clrVal>
                                              <a:schemeClr val="hlink"/>
                                            </p:clrVal>
                                          </p:val>
                                        </p:tav>
                                      </p:tavLst>
                                    </p:anim>
                                    <p:set>
                                      <p:cBhvr>
                                        <p:cTn id="41" dur="80"/>
                                        <p:tgtEl>
                                          <p:spTgt spid="14950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499"/>
                                          </p:stCondLst>
                                        </p:cTn>
                                        <p:tgtEl>
                                          <p:spTgt spid="14958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499"/>
                                          </p:stCondLst>
                                        </p:cTn>
                                        <p:tgtEl>
                                          <p:spTgt spid="14958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499"/>
                                          </p:stCondLst>
                                        </p:cTn>
                                        <p:tgtEl>
                                          <p:spTgt spid="14958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49589"/>
                                        </p:tgtEl>
                                        <p:attrNameLst>
                                          <p:attrName>style.visibility</p:attrName>
                                        </p:attrNameLst>
                                      </p:cBhvr>
                                      <p:to>
                                        <p:strVal val="visible"/>
                                      </p:to>
                                    </p:set>
                                    <p:anim calcmode="lin" valueType="num">
                                      <p:cBhvr>
                                        <p:cTn id="58" dur="1000" fill="hold"/>
                                        <p:tgtEl>
                                          <p:spTgt spid="149589"/>
                                        </p:tgtEl>
                                        <p:attrNameLst>
                                          <p:attrName>ppt_w</p:attrName>
                                        </p:attrNameLst>
                                      </p:cBhvr>
                                      <p:tavLst>
                                        <p:tav tm="0">
                                          <p:val>
                                            <p:fltVal val="0"/>
                                          </p:val>
                                        </p:tav>
                                        <p:tav tm="100000">
                                          <p:val>
                                            <p:strVal val="#ppt_w"/>
                                          </p:val>
                                        </p:tav>
                                      </p:tavLst>
                                    </p:anim>
                                    <p:anim calcmode="lin" valueType="num">
                                      <p:cBhvr>
                                        <p:cTn id="59" dur="1000" fill="hold"/>
                                        <p:tgtEl>
                                          <p:spTgt spid="149589"/>
                                        </p:tgtEl>
                                        <p:attrNameLst>
                                          <p:attrName>ppt_h</p:attrName>
                                        </p:attrNameLst>
                                      </p:cBhvr>
                                      <p:tavLst>
                                        <p:tav tm="0">
                                          <p:val>
                                            <p:fltVal val="0"/>
                                          </p:val>
                                        </p:tav>
                                        <p:tav tm="100000">
                                          <p:val>
                                            <p:strVal val="#ppt_h"/>
                                          </p:val>
                                        </p:tav>
                                      </p:tavLst>
                                    </p:anim>
                                    <p:anim calcmode="lin" valueType="num">
                                      <p:cBhvr>
                                        <p:cTn id="60" dur="1000" fill="hold"/>
                                        <p:tgtEl>
                                          <p:spTgt spid="149589"/>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495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49590"/>
                                        </p:tgtEl>
                                        <p:attrNameLst>
                                          <p:attrName>style.visibility</p:attrName>
                                        </p:attrNameLst>
                                      </p:cBhvr>
                                      <p:to>
                                        <p:strVal val="visible"/>
                                      </p:to>
                                    </p:set>
                                    <p:animEffect transition="in" filter="wipe(left)">
                                      <p:cBhvr>
                                        <p:cTn id="66" dur="5000"/>
                                        <p:tgtEl>
                                          <p:spTgt spid="149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1"/>
      <p:bldP spid="149583" grpId="0" animBg="1" autoUpdateAnimBg="0"/>
      <p:bldP spid="149584" grpId="0" animBg="1"/>
      <p:bldP spid="149589" grpId="0" animBg="1"/>
      <p:bldP spid="149594" grpId="0" autoUpdateAnimBg="0"/>
      <p:bldP spid="149595"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3"/>
          <p:cNvSpPr>
            <a:spLocks noGrp="1" noChangeArrowheads="1"/>
          </p:cNvSpPr>
          <p:nvPr>
            <p:ph type="body" sz="half" idx="4294967295"/>
          </p:nvPr>
        </p:nvSpPr>
        <p:spPr bwMode="auto">
          <a:xfrm>
            <a:off x="0" y="1002805"/>
            <a:ext cx="9666514" cy="596900"/>
          </a:xfrm>
          <a:prstGeom prst="rect">
            <a:avLst/>
          </a:prstGeom>
          <a:noFill/>
          <a:ln>
            <a:miter lim="800000"/>
            <a:headEnd/>
            <a:tailEnd/>
          </a:ln>
        </p:spPr>
        <p:txBody>
          <a:bodyPr/>
          <a:lstStyle/>
          <a:p>
            <a:pPr algn="just"/>
            <a:r>
              <a:rPr lang="es-ES" sz="2800" dirty="0" err="1" smtClean="0">
                <a:latin typeface="Times New Roman" pitchFamily="18" charset="0"/>
                <a:cs typeface="Times New Roman" pitchFamily="18" charset="0"/>
              </a:rPr>
              <a:t>Zergatik</a:t>
            </a:r>
            <a:r>
              <a:rPr lang="es-ES" sz="2800" dirty="0" smtClean="0">
                <a:latin typeface="Times New Roman" pitchFamily="18" charset="0"/>
                <a:cs typeface="Times New Roman" pitchFamily="18" charset="0"/>
              </a:rPr>
              <a:t> da </a:t>
            </a:r>
            <a:r>
              <a:rPr lang="es-ES" sz="2800" dirty="0" err="1" smtClean="0">
                <a:latin typeface="Times New Roman" pitchFamily="18" charset="0"/>
                <a:cs typeface="Times New Roman" pitchFamily="18" charset="0"/>
              </a:rPr>
              <a:t>korronte</a:t>
            </a:r>
            <a:r>
              <a:rPr lang="es-ES" sz="2800" dirty="0" smtClean="0">
                <a:latin typeface="Times New Roman" pitchFamily="18" charset="0"/>
                <a:cs typeface="Times New Roman" pitchFamily="18" charset="0"/>
              </a:rPr>
              <a:t> </a:t>
            </a:r>
            <a:r>
              <a:rPr lang="es-ES" sz="2800" dirty="0" err="1" smtClean="0">
                <a:latin typeface="Times New Roman" pitchFamily="18" charset="0"/>
                <a:cs typeface="Times New Roman" pitchFamily="18" charset="0"/>
              </a:rPr>
              <a:t>dentsitatea</a:t>
            </a:r>
            <a:r>
              <a:rPr lang="es-ES" sz="2800" dirty="0" smtClean="0">
                <a:latin typeface="Times New Roman" pitchFamily="18" charset="0"/>
                <a:cs typeface="Times New Roman" pitchFamily="18" charset="0"/>
              </a:rPr>
              <a:t> </a:t>
            </a:r>
            <a:r>
              <a:rPr lang="es-ES" sz="2800" dirty="0" err="1" smtClean="0">
                <a:latin typeface="Times New Roman" pitchFamily="18" charset="0"/>
                <a:cs typeface="Times New Roman" pitchFamily="18" charset="0"/>
              </a:rPr>
              <a:t>eremuarekiko</a:t>
            </a:r>
            <a:r>
              <a:rPr lang="es-ES" sz="2800" dirty="0" smtClean="0">
                <a:latin typeface="Times New Roman" pitchFamily="18" charset="0"/>
                <a:cs typeface="Times New Roman" pitchFamily="18" charset="0"/>
              </a:rPr>
              <a:t> </a:t>
            </a:r>
            <a:r>
              <a:rPr lang="es-ES" sz="2800" dirty="0" err="1" smtClean="0">
                <a:latin typeface="Times New Roman" pitchFamily="18" charset="0"/>
                <a:cs typeface="Times New Roman" pitchFamily="18" charset="0"/>
              </a:rPr>
              <a:t>proportzionala</a:t>
            </a:r>
            <a:r>
              <a:rPr lang="es-ES" sz="2800" dirty="0" smtClean="0">
                <a:latin typeface="Times New Roman" pitchFamily="18" charset="0"/>
                <a:cs typeface="Times New Roman" pitchFamily="18" charset="0"/>
              </a:rPr>
              <a:t>?</a:t>
            </a:r>
          </a:p>
        </p:txBody>
      </p:sp>
      <p:graphicFrame>
        <p:nvGraphicFramePr>
          <p:cNvPr id="184325" name="Object 5"/>
          <p:cNvGraphicFramePr>
            <a:graphicFrameLocks noGrp="1" noChangeAspect="1"/>
          </p:cNvGraphicFramePr>
          <p:nvPr>
            <p:ph sz="quarter" idx="4294967295"/>
          </p:nvPr>
        </p:nvGraphicFramePr>
        <p:xfrm>
          <a:off x="4191000" y="1740807"/>
          <a:ext cx="1524000" cy="727075"/>
        </p:xfrm>
        <a:graphic>
          <a:graphicData uri="http://schemas.openxmlformats.org/presentationml/2006/ole">
            <mc:AlternateContent xmlns:mc="http://schemas.openxmlformats.org/markup-compatibility/2006">
              <mc:Choice xmlns:v="urn:schemas-microsoft-com:vml" Requires="v">
                <p:oleObj spid="_x0000_s2566222" name="Ecuación" r:id="rId4" imgW="558720" imgH="266400" progId="Equation.3">
                  <p:embed/>
                </p:oleObj>
              </mc:Choice>
              <mc:Fallback>
                <p:oleObj name="Ecuación" r:id="rId4" imgW="558720" imgH="266400" progId="Equation.3">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740807"/>
                        <a:ext cx="152400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24" name="Rectangle 4"/>
          <p:cNvSpPr>
            <a:spLocks noChangeArrowheads="1"/>
          </p:cNvSpPr>
          <p:nvPr/>
        </p:nvSpPr>
        <p:spPr bwMode="auto">
          <a:xfrm>
            <a:off x="3949700" y="98425"/>
            <a:ext cx="2008188" cy="485775"/>
          </a:xfrm>
          <a:prstGeom prst="rect">
            <a:avLst/>
          </a:prstGeom>
          <a:solidFill>
            <a:srgbClr val="00FFFF"/>
          </a:solidFill>
          <a:ln w="28575">
            <a:solidFill>
              <a:schemeClr val="tx1"/>
            </a:solidFill>
            <a:miter lim="800000"/>
            <a:headEnd/>
            <a:tailEnd/>
          </a:ln>
        </p:spPr>
        <p:txBody>
          <a:bodyPr wrap="none" anchor="ctr">
            <a:spAutoFit/>
          </a:bodyPr>
          <a:lstStyle/>
          <a:p>
            <a:pPr algn="ctr"/>
            <a:r>
              <a:rPr lang="eu-ES" sz="2400" b="1" dirty="0">
                <a:solidFill>
                  <a:schemeClr val="tx2"/>
                </a:solidFill>
              </a:rPr>
              <a:t>ZERGATIK?</a:t>
            </a:r>
            <a:endParaRPr lang="eu-ES" sz="3800" dirty="0">
              <a:solidFill>
                <a:schemeClr val="tx2"/>
              </a:solidFill>
            </a:endParaRPr>
          </a:p>
        </p:txBody>
      </p:sp>
      <p:sp>
        <p:nvSpPr>
          <p:cNvPr id="184329" name="Rectangle 9"/>
          <p:cNvSpPr>
            <a:spLocks noChangeArrowheads="1"/>
          </p:cNvSpPr>
          <p:nvPr/>
        </p:nvSpPr>
        <p:spPr bwMode="auto">
          <a:xfrm>
            <a:off x="317500" y="4523180"/>
            <a:ext cx="9588500" cy="5461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es-ES" sz="2800" dirty="0" err="1"/>
              <a:t>Zergatik</a:t>
            </a:r>
            <a:r>
              <a:rPr lang="es-ES" sz="2800" dirty="0"/>
              <a:t> da </a:t>
            </a:r>
            <a:r>
              <a:rPr lang="es-ES" sz="2800" dirty="0" err="1"/>
              <a:t>konstantea</a:t>
            </a:r>
            <a:r>
              <a:rPr lang="es-ES" sz="2800" dirty="0"/>
              <a:t> </a:t>
            </a:r>
            <a:r>
              <a:rPr lang="es-ES" sz="2800" dirty="0" err="1"/>
              <a:t>intentsitatea</a:t>
            </a:r>
            <a:r>
              <a:rPr lang="es-ES" sz="2800" dirty="0"/>
              <a:t> </a:t>
            </a:r>
            <a:r>
              <a:rPr lang="es-ES" sz="2800" dirty="0" err="1"/>
              <a:t>eremua</a:t>
            </a:r>
            <a:r>
              <a:rPr lang="es-ES" sz="2800" dirty="0"/>
              <a:t> </a:t>
            </a:r>
            <a:r>
              <a:rPr lang="es-ES" sz="2800" dirty="0" err="1"/>
              <a:t>konstantea</a:t>
            </a:r>
            <a:r>
              <a:rPr lang="es-ES" sz="2800" dirty="0"/>
              <a:t> </a:t>
            </a:r>
            <a:r>
              <a:rPr lang="es-ES" sz="2800" dirty="0" err="1"/>
              <a:t>denean</a:t>
            </a:r>
            <a:r>
              <a:rPr lang="es-ES" sz="2800" dirty="0"/>
              <a:t>?</a:t>
            </a:r>
          </a:p>
        </p:txBody>
      </p:sp>
      <p:sp>
        <p:nvSpPr>
          <p:cNvPr id="14" name="Rectangle 7"/>
          <p:cNvSpPr>
            <a:spLocks noChangeArrowheads="1"/>
          </p:cNvSpPr>
          <p:nvPr/>
        </p:nvSpPr>
        <p:spPr bwMode="auto">
          <a:xfrm>
            <a:off x="317500" y="2771073"/>
            <a:ext cx="7662718" cy="533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es-ES" sz="2800" dirty="0" err="1"/>
              <a:t>Zergatik</a:t>
            </a:r>
            <a:r>
              <a:rPr lang="es-ES" sz="2800" dirty="0"/>
              <a:t> </a:t>
            </a:r>
            <a:r>
              <a:rPr lang="es-ES" sz="2800" dirty="0" err="1"/>
              <a:t>aurkezten</a:t>
            </a:r>
            <a:r>
              <a:rPr lang="es-ES" sz="2800" dirty="0"/>
              <a:t> du </a:t>
            </a:r>
            <a:r>
              <a:rPr lang="es-ES" sz="2800" dirty="0" err="1"/>
              <a:t>erresistentzia</a:t>
            </a:r>
            <a:r>
              <a:rPr lang="es-ES" sz="2800" dirty="0"/>
              <a:t> </a:t>
            </a:r>
            <a:r>
              <a:rPr lang="es-ES" sz="2800" dirty="0" err="1"/>
              <a:t>eroale</a:t>
            </a:r>
            <a:r>
              <a:rPr lang="es-ES" sz="2800" dirty="0"/>
              <a:t> </a:t>
            </a:r>
            <a:r>
              <a:rPr lang="es-ES" sz="2800" dirty="0" err="1"/>
              <a:t>batek</a:t>
            </a:r>
            <a:r>
              <a:rPr lang="es-ES" sz="2800" dirty="0"/>
              <a:t>?</a:t>
            </a:r>
          </a:p>
        </p:txBody>
      </p:sp>
      <p:graphicFrame>
        <p:nvGraphicFramePr>
          <p:cNvPr id="15" name="Object 24"/>
          <p:cNvGraphicFramePr>
            <a:graphicFrameLocks noChangeAspect="1"/>
          </p:cNvGraphicFramePr>
          <p:nvPr/>
        </p:nvGraphicFramePr>
        <p:xfrm>
          <a:off x="4215597" y="3667662"/>
          <a:ext cx="1544637" cy="525463"/>
        </p:xfrm>
        <a:graphic>
          <a:graphicData uri="http://schemas.openxmlformats.org/presentationml/2006/ole">
            <mc:AlternateContent xmlns:mc="http://schemas.openxmlformats.org/markup-compatibility/2006">
              <mc:Choice xmlns:v="urn:schemas-microsoft-com:vml" Requires="v">
                <p:oleObj spid="_x0000_s2566223" name="Ecuación" r:id="rId6" imgW="558720" imgH="190440" progId="Equation.3">
                  <p:embed/>
                </p:oleObj>
              </mc:Choice>
              <mc:Fallback>
                <p:oleObj name="Ecuación" r:id="rId6" imgW="558720" imgH="1904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5597" y="3667662"/>
                        <a:ext cx="1544637"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84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P spid="184324" grpId="0" animBg="1" autoUpdateAnimBg="0"/>
      <p:bldP spid="184329" grpId="0" autoUpdateAnimBg="0"/>
      <p:bldP spid="14"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ChangeArrowheads="1"/>
          </p:cNvSpPr>
          <p:nvPr/>
        </p:nvSpPr>
        <p:spPr bwMode="auto">
          <a:xfrm>
            <a:off x="3949700" y="98425"/>
            <a:ext cx="2008188" cy="485775"/>
          </a:xfrm>
          <a:prstGeom prst="rect">
            <a:avLst/>
          </a:prstGeom>
          <a:solidFill>
            <a:srgbClr val="00FFFF"/>
          </a:solidFill>
          <a:ln w="28575">
            <a:solidFill>
              <a:schemeClr val="tx1"/>
            </a:solidFill>
            <a:miter lim="800000"/>
            <a:headEnd/>
            <a:tailEnd/>
          </a:ln>
        </p:spPr>
        <p:txBody>
          <a:bodyPr wrap="none" anchor="ctr">
            <a:spAutoFit/>
          </a:bodyPr>
          <a:lstStyle/>
          <a:p>
            <a:pPr algn="ctr"/>
            <a:r>
              <a:rPr lang="eu-ES" sz="2400" b="1">
                <a:solidFill>
                  <a:schemeClr val="tx2"/>
                </a:solidFill>
              </a:rPr>
              <a:t>ZERGATIK?</a:t>
            </a:r>
            <a:endParaRPr lang="eu-ES" sz="3800">
              <a:solidFill>
                <a:schemeClr val="tx2"/>
              </a:solidFill>
            </a:endParaRPr>
          </a:p>
        </p:txBody>
      </p:sp>
      <p:sp>
        <p:nvSpPr>
          <p:cNvPr id="186376" name="Rectangle 8"/>
          <p:cNvSpPr>
            <a:spLocks noChangeArrowheads="1"/>
          </p:cNvSpPr>
          <p:nvPr/>
        </p:nvSpPr>
        <p:spPr bwMode="auto">
          <a:xfrm>
            <a:off x="146875" y="3721247"/>
            <a:ext cx="9588500" cy="787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es-ES" sz="2800" dirty="0" err="1"/>
              <a:t>Zer</a:t>
            </a:r>
            <a:r>
              <a:rPr lang="es-ES" sz="2800" dirty="0"/>
              <a:t> </a:t>
            </a:r>
            <a:r>
              <a:rPr lang="es-ES" sz="2800" dirty="0" err="1"/>
              <a:t>erlazio</a:t>
            </a:r>
            <a:r>
              <a:rPr lang="es-ES" sz="2800" dirty="0"/>
              <a:t> </a:t>
            </a:r>
            <a:r>
              <a:rPr lang="es-ES" sz="2800" dirty="0" err="1"/>
              <a:t>dago</a:t>
            </a:r>
            <a:r>
              <a:rPr lang="es-ES" sz="2800" dirty="0"/>
              <a:t> </a:t>
            </a:r>
            <a:r>
              <a:rPr lang="es-ES" sz="2800" dirty="0" err="1"/>
              <a:t>magnitude</a:t>
            </a:r>
            <a:r>
              <a:rPr lang="es-ES" sz="2800" dirty="0"/>
              <a:t> </a:t>
            </a:r>
            <a:r>
              <a:rPr lang="es-ES" sz="2800" dirty="0" err="1"/>
              <a:t>makroskopiko</a:t>
            </a:r>
            <a:r>
              <a:rPr lang="es-ES" sz="2800" dirty="0"/>
              <a:t> (</a:t>
            </a:r>
            <a:r>
              <a:rPr lang="es-ES" sz="2800" dirty="0" err="1"/>
              <a:t>erresistentzia</a:t>
            </a:r>
            <a:r>
              <a:rPr lang="es-ES" sz="2800" dirty="0"/>
              <a:t>) eta </a:t>
            </a:r>
            <a:r>
              <a:rPr lang="es-ES" sz="2800" dirty="0" err="1"/>
              <a:t>magnitude</a:t>
            </a:r>
            <a:r>
              <a:rPr lang="es-ES" sz="2800" dirty="0"/>
              <a:t> </a:t>
            </a:r>
            <a:r>
              <a:rPr lang="es-ES" sz="2800" dirty="0" err="1"/>
              <a:t>mikroskopikoen</a:t>
            </a:r>
            <a:r>
              <a:rPr lang="es-ES" sz="2800" dirty="0"/>
              <a:t> </a:t>
            </a:r>
            <a:r>
              <a:rPr lang="es-ES" sz="2800" dirty="0" err="1"/>
              <a:t>artean</a:t>
            </a:r>
            <a:r>
              <a:rPr lang="es-ES" sz="2800" dirty="0"/>
              <a:t>?</a:t>
            </a:r>
          </a:p>
        </p:txBody>
      </p:sp>
      <p:sp>
        <p:nvSpPr>
          <p:cNvPr id="186393" name="Rectangle 25"/>
          <p:cNvSpPr>
            <a:spLocks noChangeArrowheads="1"/>
          </p:cNvSpPr>
          <p:nvPr/>
        </p:nvSpPr>
        <p:spPr bwMode="auto">
          <a:xfrm>
            <a:off x="158750" y="5634000"/>
            <a:ext cx="9588500" cy="787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es-ES" sz="2800" dirty="0" err="1"/>
              <a:t>Zergatik</a:t>
            </a:r>
            <a:r>
              <a:rPr lang="es-ES" sz="2800" dirty="0"/>
              <a:t> </a:t>
            </a:r>
            <a:r>
              <a:rPr lang="es-ES" sz="2800" dirty="0" err="1"/>
              <a:t>berotzen</a:t>
            </a:r>
            <a:r>
              <a:rPr lang="es-ES" sz="2800" dirty="0"/>
              <a:t> da </a:t>
            </a:r>
            <a:r>
              <a:rPr lang="es-ES" sz="2800" dirty="0" err="1"/>
              <a:t>eroale</a:t>
            </a:r>
            <a:r>
              <a:rPr lang="es-ES" sz="2800" dirty="0"/>
              <a:t> </a:t>
            </a:r>
            <a:r>
              <a:rPr lang="es-ES" sz="2800" dirty="0" err="1"/>
              <a:t>bat</a:t>
            </a:r>
            <a:r>
              <a:rPr lang="es-ES" sz="2800" dirty="0"/>
              <a:t> </a:t>
            </a:r>
            <a:r>
              <a:rPr lang="es-ES" sz="2800" dirty="0" err="1"/>
              <a:t>bere</a:t>
            </a:r>
            <a:r>
              <a:rPr lang="es-ES" sz="2800" dirty="0"/>
              <a:t> </a:t>
            </a:r>
            <a:r>
              <a:rPr lang="es-ES" sz="2800" dirty="0" err="1"/>
              <a:t>barnetik</a:t>
            </a:r>
            <a:r>
              <a:rPr lang="es-ES" sz="2800" dirty="0"/>
              <a:t> </a:t>
            </a:r>
            <a:r>
              <a:rPr lang="es-ES" sz="2800" dirty="0" err="1"/>
              <a:t>korronte</a:t>
            </a:r>
            <a:r>
              <a:rPr lang="es-ES" sz="2800" dirty="0"/>
              <a:t> </a:t>
            </a:r>
            <a:r>
              <a:rPr lang="es-ES" sz="2800" dirty="0" err="1"/>
              <a:t>elektrikoa</a:t>
            </a:r>
            <a:r>
              <a:rPr lang="es-ES" sz="2800" dirty="0"/>
              <a:t> </a:t>
            </a:r>
            <a:r>
              <a:rPr lang="es-ES" sz="2800" dirty="0" err="1"/>
              <a:t>iragaten</a:t>
            </a:r>
            <a:r>
              <a:rPr lang="es-ES" sz="2800" dirty="0"/>
              <a:t> </a:t>
            </a:r>
            <a:r>
              <a:rPr lang="es-ES" sz="2800" dirty="0" err="1"/>
              <a:t>denean</a:t>
            </a:r>
            <a:r>
              <a:rPr lang="es-ES" sz="2800" dirty="0"/>
              <a:t>?</a:t>
            </a:r>
          </a:p>
        </p:txBody>
      </p:sp>
      <p:sp>
        <p:nvSpPr>
          <p:cNvPr id="7" name="Rectangle 8"/>
          <p:cNvSpPr>
            <a:spLocks noChangeArrowheads="1"/>
          </p:cNvSpPr>
          <p:nvPr/>
        </p:nvSpPr>
        <p:spPr bwMode="auto">
          <a:xfrm>
            <a:off x="158750" y="891596"/>
            <a:ext cx="9588500" cy="4699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es-ES" sz="2800" dirty="0" err="1"/>
              <a:t>Zergatik</a:t>
            </a:r>
            <a:r>
              <a:rPr lang="es-ES" sz="2800" dirty="0"/>
              <a:t> </a:t>
            </a:r>
            <a:r>
              <a:rPr lang="es-ES" sz="2800" dirty="0" err="1"/>
              <a:t>aldatzen</a:t>
            </a:r>
            <a:r>
              <a:rPr lang="es-ES" sz="2800" dirty="0"/>
              <a:t> da </a:t>
            </a:r>
            <a:r>
              <a:rPr lang="es-ES" sz="2800" dirty="0" err="1"/>
              <a:t>eroankortasuna</a:t>
            </a:r>
            <a:r>
              <a:rPr lang="es-ES" sz="2800" dirty="0"/>
              <a:t> </a:t>
            </a:r>
            <a:r>
              <a:rPr lang="es-ES" sz="2800" dirty="0" err="1"/>
              <a:t>tenperaturarekin</a:t>
            </a:r>
            <a:r>
              <a:rPr lang="es-ES" sz="2800" dirty="0"/>
              <a:t>?</a:t>
            </a:r>
          </a:p>
        </p:txBody>
      </p:sp>
      <p:grpSp>
        <p:nvGrpSpPr>
          <p:cNvPr id="8" name="Group 12"/>
          <p:cNvGrpSpPr>
            <a:grpSpLocks/>
          </p:cNvGrpSpPr>
          <p:nvPr/>
        </p:nvGrpSpPr>
        <p:grpSpPr bwMode="auto">
          <a:xfrm>
            <a:off x="3487738" y="1320221"/>
            <a:ext cx="2930525" cy="2149475"/>
            <a:chOff x="819" y="1061"/>
            <a:chExt cx="1846" cy="1354"/>
          </a:xfrm>
        </p:grpSpPr>
        <p:sp>
          <p:nvSpPr>
            <p:cNvPr id="9" name="Line 13"/>
            <p:cNvSpPr>
              <a:spLocks noChangeShapeType="1"/>
            </p:cNvSpPr>
            <p:nvPr/>
          </p:nvSpPr>
          <p:spPr bwMode="auto">
            <a:xfrm>
              <a:off x="1023" y="1210"/>
              <a:ext cx="0" cy="1168"/>
            </a:xfrm>
            <a:prstGeom prst="line">
              <a:avLst/>
            </a:prstGeom>
            <a:noFill/>
            <a:ln w="9525">
              <a:solidFill>
                <a:schemeClr val="tx1"/>
              </a:solidFill>
              <a:round/>
              <a:headEnd/>
              <a:tailEnd/>
            </a:ln>
          </p:spPr>
          <p:txBody>
            <a:bodyPr wrap="none" anchor="ctr"/>
            <a:lstStyle/>
            <a:p>
              <a:endParaRPr lang="es-ES"/>
            </a:p>
          </p:txBody>
        </p:sp>
        <p:sp>
          <p:nvSpPr>
            <p:cNvPr id="10" name="Line 14"/>
            <p:cNvSpPr>
              <a:spLocks noChangeShapeType="1"/>
            </p:cNvSpPr>
            <p:nvPr/>
          </p:nvSpPr>
          <p:spPr bwMode="auto">
            <a:xfrm rot="16200000" flipV="1">
              <a:off x="1755" y="1381"/>
              <a:ext cx="6" cy="1695"/>
            </a:xfrm>
            <a:prstGeom prst="line">
              <a:avLst/>
            </a:prstGeom>
            <a:noFill/>
            <a:ln w="9525">
              <a:solidFill>
                <a:schemeClr val="tx1"/>
              </a:solidFill>
              <a:round/>
              <a:headEnd/>
              <a:tailEnd/>
            </a:ln>
          </p:spPr>
          <p:txBody>
            <a:bodyPr wrap="none" anchor="ctr"/>
            <a:lstStyle/>
            <a:p>
              <a:endParaRPr lang="es-ES"/>
            </a:p>
          </p:txBody>
        </p:sp>
        <p:sp>
          <p:nvSpPr>
            <p:cNvPr id="11" name="Text Box 15"/>
            <p:cNvSpPr txBox="1">
              <a:spLocks noChangeArrowheads="1"/>
            </p:cNvSpPr>
            <p:nvPr/>
          </p:nvSpPr>
          <p:spPr bwMode="auto">
            <a:xfrm rot="5400000" flipV="1">
              <a:off x="436" y="1444"/>
              <a:ext cx="957" cy="192"/>
            </a:xfrm>
            <a:prstGeom prst="rect">
              <a:avLst/>
            </a:prstGeom>
            <a:noFill/>
            <a:ln w="9525">
              <a:noFill/>
              <a:miter lim="800000"/>
              <a:headEnd/>
              <a:tailEnd/>
            </a:ln>
          </p:spPr>
          <p:txBody>
            <a:bodyPr>
              <a:spAutoFit/>
            </a:bodyPr>
            <a:lstStyle/>
            <a:p>
              <a:pPr algn="ctr" eaLnBrk="0" hangingPunct="0"/>
              <a:r>
                <a:rPr lang="eu-ES" sz="1400">
                  <a:latin typeface="Symbol" pitchFamily="18" charset="2"/>
                </a:rPr>
                <a:t>s</a:t>
              </a:r>
              <a:r>
                <a:rPr lang="eu-ES" sz="1400"/>
                <a:t>(eroankortasuna)</a:t>
              </a:r>
              <a:endParaRPr lang="eu-ES" sz="1800"/>
            </a:p>
          </p:txBody>
        </p:sp>
        <p:sp>
          <p:nvSpPr>
            <p:cNvPr id="12" name="Text Box 16"/>
            <p:cNvSpPr txBox="1">
              <a:spLocks noChangeArrowheads="1"/>
            </p:cNvSpPr>
            <p:nvPr/>
          </p:nvSpPr>
          <p:spPr bwMode="auto">
            <a:xfrm>
              <a:off x="1903" y="2223"/>
              <a:ext cx="762" cy="192"/>
            </a:xfrm>
            <a:prstGeom prst="rect">
              <a:avLst/>
            </a:prstGeom>
            <a:noFill/>
            <a:ln w="9525">
              <a:noFill/>
              <a:miter lim="800000"/>
              <a:headEnd/>
              <a:tailEnd/>
            </a:ln>
          </p:spPr>
          <p:txBody>
            <a:bodyPr wrap="none">
              <a:spAutoFit/>
            </a:bodyPr>
            <a:lstStyle/>
            <a:p>
              <a:pPr algn="ctr" eaLnBrk="0" hangingPunct="0"/>
              <a:r>
                <a:rPr lang="eu-ES" sz="1400"/>
                <a:t>T(tenperatura)</a:t>
              </a:r>
              <a:endParaRPr lang="eu-ES" sz="1800"/>
            </a:p>
          </p:txBody>
        </p:sp>
        <p:sp>
          <p:nvSpPr>
            <p:cNvPr id="13" name="Text Box 17"/>
            <p:cNvSpPr txBox="1">
              <a:spLocks noChangeArrowheads="1"/>
            </p:cNvSpPr>
            <p:nvPr/>
          </p:nvSpPr>
          <p:spPr bwMode="auto">
            <a:xfrm>
              <a:off x="1177" y="1906"/>
              <a:ext cx="936" cy="231"/>
            </a:xfrm>
            <a:prstGeom prst="rect">
              <a:avLst/>
            </a:prstGeom>
            <a:noFill/>
            <a:ln w="9525">
              <a:noFill/>
              <a:miter lim="800000"/>
              <a:headEnd/>
              <a:tailEnd/>
            </a:ln>
          </p:spPr>
          <p:txBody>
            <a:bodyPr wrap="none">
              <a:spAutoFit/>
            </a:bodyPr>
            <a:lstStyle/>
            <a:p>
              <a:pPr algn="ctr" eaLnBrk="0" hangingPunct="0"/>
              <a:r>
                <a:rPr lang="eu-ES" sz="1800">
                  <a:solidFill>
                    <a:srgbClr val="FF9E35"/>
                  </a:solidFill>
                </a:rPr>
                <a:t>Eroale arrunta</a:t>
              </a:r>
              <a:endParaRPr lang="eu-ES" sz="1800"/>
            </a:p>
          </p:txBody>
        </p:sp>
        <p:sp>
          <p:nvSpPr>
            <p:cNvPr id="14" name="Arc 18"/>
            <p:cNvSpPr>
              <a:spLocks/>
            </p:cNvSpPr>
            <p:nvPr/>
          </p:nvSpPr>
          <p:spPr bwMode="auto">
            <a:xfrm>
              <a:off x="1254" y="1375"/>
              <a:ext cx="972" cy="634"/>
            </a:xfrm>
            <a:custGeom>
              <a:avLst/>
              <a:gdLst>
                <a:gd name="T0" fmla="*/ 0 w 20467"/>
                <a:gd name="T1" fmla="*/ 0 h 21600"/>
                <a:gd name="T2" fmla="*/ 2 w 20467"/>
                <a:gd name="T3" fmla="*/ 0 h 21600"/>
                <a:gd name="T4" fmla="*/ 0 w 20467"/>
                <a:gd name="T5" fmla="*/ 1 h 21600"/>
                <a:gd name="T6" fmla="*/ 0 60000 65536"/>
                <a:gd name="T7" fmla="*/ 0 60000 65536"/>
                <a:gd name="T8" fmla="*/ 0 60000 65536"/>
                <a:gd name="T9" fmla="*/ 0 w 20467"/>
                <a:gd name="T10" fmla="*/ 0 h 21600"/>
                <a:gd name="T11" fmla="*/ 20467 w 20467"/>
                <a:gd name="T12" fmla="*/ 21600 h 21600"/>
              </a:gdLst>
              <a:ahLst/>
              <a:cxnLst>
                <a:cxn ang="T6">
                  <a:pos x="T0" y="T1"/>
                </a:cxn>
                <a:cxn ang="T7">
                  <a:pos x="T2" y="T3"/>
                </a:cxn>
                <a:cxn ang="T8">
                  <a:pos x="T4" y="T5"/>
                </a:cxn>
              </a:cxnLst>
              <a:rect l="T9" t="T10" r="T11" b="T12"/>
              <a:pathLst>
                <a:path w="20467" h="21600" fill="none" extrusionOk="0">
                  <a:moveTo>
                    <a:pt x="-1" y="0"/>
                  </a:moveTo>
                  <a:cubicBezTo>
                    <a:pt x="9269" y="0"/>
                    <a:pt x="17504" y="5913"/>
                    <a:pt x="20467" y="14696"/>
                  </a:cubicBezTo>
                </a:path>
                <a:path w="20467" h="21600" stroke="0" extrusionOk="0">
                  <a:moveTo>
                    <a:pt x="-1" y="0"/>
                  </a:moveTo>
                  <a:cubicBezTo>
                    <a:pt x="9269" y="0"/>
                    <a:pt x="17504" y="5913"/>
                    <a:pt x="20467" y="14696"/>
                  </a:cubicBezTo>
                  <a:lnTo>
                    <a:pt x="0" y="21600"/>
                  </a:lnTo>
                  <a:close/>
                </a:path>
              </a:pathLst>
            </a:custGeom>
            <a:noFill/>
            <a:ln w="28575">
              <a:solidFill>
                <a:srgbClr val="FF9900"/>
              </a:solidFill>
              <a:round/>
              <a:headEnd/>
              <a:tailEnd/>
            </a:ln>
          </p:spPr>
          <p:txBody>
            <a:bodyPr wrap="none" anchor="ctr"/>
            <a:lstStyle/>
            <a:p>
              <a:endParaRPr lang="es-ES"/>
            </a:p>
          </p:txBody>
        </p:sp>
      </p:grpSp>
      <p:graphicFrame>
        <p:nvGraphicFramePr>
          <p:cNvPr id="2567171" name="Object 3"/>
          <p:cNvGraphicFramePr>
            <a:graphicFrameLocks noChangeAspect="1"/>
          </p:cNvGraphicFramePr>
          <p:nvPr/>
        </p:nvGraphicFramePr>
        <p:xfrm>
          <a:off x="1464934" y="4950031"/>
          <a:ext cx="2058987" cy="490538"/>
        </p:xfrm>
        <a:graphic>
          <a:graphicData uri="http://schemas.openxmlformats.org/presentationml/2006/ole">
            <mc:AlternateContent xmlns:mc="http://schemas.openxmlformats.org/markup-compatibility/2006">
              <mc:Choice xmlns:v="urn:schemas-microsoft-com:vml" Requires="v">
                <p:oleObj spid="_x0000_s2567285" name="Ecuación" r:id="rId4" imgW="749160" imgH="177480" progId="Equation.3">
                  <p:embed/>
                </p:oleObj>
              </mc:Choice>
              <mc:Fallback>
                <p:oleObj name="Ecuación" r:id="rId4" imgW="749160" imgH="177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934" y="4950031"/>
                        <a:ext cx="205898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7172" name="Object 4"/>
          <p:cNvGraphicFramePr>
            <a:graphicFrameLocks noGrp="1" noChangeAspect="1"/>
          </p:cNvGraphicFramePr>
          <p:nvPr/>
        </p:nvGraphicFramePr>
        <p:xfrm>
          <a:off x="4367192" y="4688526"/>
          <a:ext cx="1812925" cy="865188"/>
        </p:xfrm>
        <a:graphic>
          <a:graphicData uri="http://schemas.openxmlformats.org/presentationml/2006/ole">
            <mc:AlternateContent xmlns:mc="http://schemas.openxmlformats.org/markup-compatibility/2006">
              <mc:Choice xmlns:v="urn:schemas-microsoft-com:vml" Requires="v">
                <p:oleObj spid="_x0000_s2567286" name="Ecuación" r:id="rId6" imgW="558720" imgH="266400" progId="Equation.3">
                  <p:embed/>
                </p:oleObj>
              </mc:Choice>
              <mc:Fallback>
                <p:oleObj name="Ecuación" r:id="rId6" imgW="558720" imgH="266400" progId="Equation.3">
                  <p:embed/>
                  <p:pic>
                    <p:nvPicPr>
                      <p:cNvPr id="0" name="Picture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192" y="4688526"/>
                        <a:ext cx="1812925"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7173" name="Object 5"/>
          <p:cNvGraphicFramePr>
            <a:graphicFrameLocks noChangeAspect="1"/>
          </p:cNvGraphicFramePr>
          <p:nvPr/>
        </p:nvGraphicFramePr>
        <p:xfrm>
          <a:off x="7445375" y="4665663"/>
          <a:ext cx="2378075" cy="809625"/>
        </p:xfrm>
        <a:graphic>
          <a:graphicData uri="http://schemas.openxmlformats.org/presentationml/2006/ole">
            <mc:AlternateContent xmlns:mc="http://schemas.openxmlformats.org/markup-compatibility/2006">
              <mc:Choice xmlns:v="urn:schemas-microsoft-com:vml" Requires="v">
                <p:oleObj spid="_x0000_s2567287" name="Ecuación" r:id="rId8" imgW="558720" imgH="190440" progId="Equation.3">
                  <p:embed/>
                </p:oleObj>
              </mc:Choice>
              <mc:Fallback>
                <p:oleObj name="Ecuación" r:id="rId8" imgW="558720" imgH="1904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5375" y="4665663"/>
                        <a:ext cx="237807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86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63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67171"/>
                                        </p:tgtEl>
                                        <p:attrNameLst>
                                          <p:attrName>style.visibility</p:attrName>
                                        </p:attrNameLst>
                                      </p:cBhvr>
                                      <p:to>
                                        <p:strVal val="visible"/>
                                      </p:to>
                                    </p:set>
                                    <p:animEffect transition="in" filter="wipe(left)">
                                      <p:cBhvr>
                                        <p:cTn id="23" dur="5000"/>
                                        <p:tgtEl>
                                          <p:spTgt spid="256717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25671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256717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8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autoUpdateAnimBg="0"/>
      <p:bldP spid="186376" grpId="0" autoUpdateAnimBg="0"/>
      <p:bldP spid="186393" grpId="0" autoUpdateAnimBg="0"/>
      <p:bldP spid="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282575" y="400413"/>
            <a:ext cx="9372064" cy="2257285"/>
          </a:xfrm>
          <a:prstGeom prst="rect">
            <a:avLst/>
          </a:prstGeom>
          <a:noFill/>
          <a:ln w="9525" algn="ctr">
            <a:noFill/>
            <a:miter lim="800000"/>
            <a:headEnd/>
            <a:tailEnd/>
          </a:ln>
          <a:effectLst/>
        </p:spPr>
        <p:txBody>
          <a:bodyPr wrap="square" lIns="0" tIns="0" rIns="0" bIns="0" anchor="ctr" anchorCtr="1">
            <a:spAutoFit/>
          </a:bodyPr>
          <a:lstStyle/>
          <a:p>
            <a:pPr indent="723900" algn="just" eaLnBrk="0" hangingPunct="0">
              <a:lnSpc>
                <a:spcPct val="150000"/>
              </a:lnSpc>
              <a:defRPr/>
            </a:pPr>
            <a:r>
              <a:rPr lang="pt-PT" sz="2000" b="1" dirty="0" smtClean="0">
                <a:latin typeface="Comic Sans MS" pitchFamily="66" charset="0"/>
              </a:rPr>
              <a:t>K.E.15.- </a:t>
            </a:r>
            <a:r>
              <a:rPr lang="pt-PT" sz="2000" dirty="0" smtClean="0">
                <a:latin typeface="Comic Sans MS" pitchFamily="66" charset="0"/>
              </a:rPr>
              <a:t>2mm-ko </a:t>
            </a:r>
            <a:r>
              <a:rPr lang="pt-PT" sz="2000" dirty="0">
                <a:latin typeface="Comic Sans MS" pitchFamily="66" charset="0"/>
              </a:rPr>
              <a:t>diametroa eta 50 m-ko luzera dituen kobrezko eroale zilindriko batek 6 A-ko intentsitatea daroa. </a:t>
            </a:r>
            <a:r>
              <a:rPr lang="en-GB" sz="2000" dirty="0" err="1">
                <a:latin typeface="Comic Sans MS" pitchFamily="66" charset="0"/>
              </a:rPr>
              <a:t>Kalkulatu</a:t>
            </a:r>
            <a:r>
              <a:rPr lang="en-GB" sz="2000" dirty="0">
                <a:latin typeface="Comic Sans MS" pitchFamily="66" charset="0"/>
              </a:rPr>
              <a:t>: a) </a:t>
            </a:r>
            <a:r>
              <a:rPr lang="en-GB" sz="2000" dirty="0" err="1">
                <a:latin typeface="Comic Sans MS" pitchFamily="66" charset="0"/>
              </a:rPr>
              <a:t>Bere</a:t>
            </a:r>
            <a:r>
              <a:rPr lang="en-GB" sz="2000" dirty="0">
                <a:latin typeface="Comic Sans MS" pitchFamily="66" charset="0"/>
              </a:rPr>
              <a:t> </a:t>
            </a:r>
            <a:r>
              <a:rPr lang="en-GB" sz="2000" dirty="0" err="1">
                <a:latin typeface="Comic Sans MS" pitchFamily="66" charset="0"/>
              </a:rPr>
              <a:t>muturren</a:t>
            </a:r>
            <a:r>
              <a:rPr lang="en-GB" sz="2000" dirty="0">
                <a:latin typeface="Comic Sans MS" pitchFamily="66" charset="0"/>
              </a:rPr>
              <a:t> </a:t>
            </a:r>
            <a:r>
              <a:rPr lang="en-GB" sz="2000" dirty="0" err="1">
                <a:latin typeface="Comic Sans MS" pitchFamily="66" charset="0"/>
              </a:rPr>
              <a:t>arteko</a:t>
            </a:r>
            <a:r>
              <a:rPr lang="en-GB" sz="2000" dirty="0">
                <a:latin typeface="Comic Sans MS" pitchFamily="66" charset="0"/>
              </a:rPr>
              <a:t> </a:t>
            </a:r>
            <a:r>
              <a:rPr lang="en-GB" sz="2000" dirty="0" err="1" smtClean="0">
                <a:latin typeface="Comic Sans MS" pitchFamily="66" charset="0"/>
              </a:rPr>
              <a:t>potentzial-diferentzia</a:t>
            </a:r>
            <a:r>
              <a:rPr lang="en-GB" sz="2000" dirty="0" smtClean="0">
                <a:latin typeface="Comic Sans MS" pitchFamily="66" charset="0"/>
              </a:rPr>
              <a:t>. </a:t>
            </a:r>
            <a:r>
              <a:rPr lang="en-GB" sz="2000" dirty="0">
                <a:latin typeface="Comic Sans MS" pitchFamily="66" charset="0"/>
              </a:rPr>
              <a:t>b) </a:t>
            </a:r>
            <a:r>
              <a:rPr lang="en-GB" sz="2000" dirty="0" err="1">
                <a:latin typeface="Comic Sans MS" pitchFamily="66" charset="0"/>
              </a:rPr>
              <a:t>Eroalean</a:t>
            </a:r>
            <a:r>
              <a:rPr lang="en-GB" sz="2000" dirty="0">
                <a:latin typeface="Comic Sans MS" pitchFamily="66" charset="0"/>
              </a:rPr>
              <a:t> </a:t>
            </a:r>
            <a:r>
              <a:rPr lang="en-GB" sz="2000" dirty="0" err="1">
                <a:latin typeface="Comic Sans MS" pitchFamily="66" charset="0"/>
              </a:rPr>
              <a:t>xahutzen</a:t>
            </a:r>
            <a:r>
              <a:rPr lang="en-GB" sz="2000" dirty="0">
                <a:latin typeface="Comic Sans MS" pitchFamily="66" charset="0"/>
              </a:rPr>
              <a:t> den </a:t>
            </a:r>
            <a:r>
              <a:rPr lang="en-GB" sz="2000" dirty="0" err="1">
                <a:latin typeface="Comic Sans MS" pitchFamily="66" charset="0"/>
              </a:rPr>
              <a:t>potentzia</a:t>
            </a:r>
            <a:r>
              <a:rPr lang="en-GB" sz="2000" dirty="0">
                <a:latin typeface="Comic Sans MS" pitchFamily="66" charset="0"/>
              </a:rPr>
              <a:t>. </a:t>
            </a:r>
            <a:r>
              <a:rPr lang="en-GB" sz="2000" dirty="0" smtClean="0">
                <a:latin typeface="Comic Sans MS" pitchFamily="66" charset="0"/>
              </a:rPr>
              <a:t>c</a:t>
            </a:r>
            <a:r>
              <a:rPr lang="en-GB" sz="2000" dirty="0">
                <a:latin typeface="Comic Sans MS" pitchFamily="66" charset="0"/>
              </a:rPr>
              <a:t>) </a:t>
            </a:r>
            <a:r>
              <a:rPr lang="en-GB" sz="2000" dirty="0" err="1">
                <a:latin typeface="Comic Sans MS" pitchFamily="66" charset="0"/>
              </a:rPr>
              <a:t>Elektroi</a:t>
            </a:r>
            <a:r>
              <a:rPr lang="en-GB" sz="2000" dirty="0">
                <a:latin typeface="Comic Sans MS" pitchFamily="66" charset="0"/>
              </a:rPr>
              <a:t> </a:t>
            </a:r>
            <a:r>
              <a:rPr lang="en-GB" sz="2000" dirty="0" err="1">
                <a:latin typeface="Comic Sans MS" pitchFamily="66" charset="0"/>
              </a:rPr>
              <a:t>askeen</a:t>
            </a:r>
            <a:r>
              <a:rPr lang="en-GB" sz="2000" dirty="0">
                <a:latin typeface="Comic Sans MS" pitchFamily="66" charset="0"/>
              </a:rPr>
              <a:t> </a:t>
            </a:r>
            <a:r>
              <a:rPr lang="en-GB" sz="2000" dirty="0" err="1">
                <a:latin typeface="Comic Sans MS" pitchFamily="66" charset="0"/>
              </a:rPr>
              <a:t>atoi-abia</a:t>
            </a:r>
            <a:r>
              <a:rPr lang="pt-PT" sz="2000" dirty="0" smtClean="0">
                <a:latin typeface="Comic Sans MS" pitchFamily="66" charset="0"/>
              </a:rPr>
              <a:t>dura.</a:t>
            </a:r>
            <a:r>
              <a:rPr lang="es-ES" sz="2000" dirty="0" smtClean="0">
                <a:latin typeface="Comic Sans MS" pitchFamily="66" charset="0"/>
              </a:rPr>
              <a:t> </a:t>
            </a:r>
            <a:r>
              <a:rPr lang="pt-PT" sz="2000" dirty="0" smtClean="0">
                <a:latin typeface="Comic Sans MS" pitchFamily="66" charset="0"/>
              </a:rPr>
              <a:t>Datuak</a:t>
            </a:r>
            <a:r>
              <a:rPr lang="pt-PT" sz="2000" dirty="0">
                <a:latin typeface="Comic Sans MS" pitchFamily="66" charset="0"/>
              </a:rPr>
              <a:t>: </a:t>
            </a:r>
            <a:r>
              <a:rPr lang="pt-PT" sz="2000" dirty="0" smtClean="0">
                <a:latin typeface="Comic Sans MS" pitchFamily="66" charset="0"/>
              </a:rPr>
              <a:t>Kobrearen erresistibitatea </a:t>
            </a:r>
            <a:r>
              <a:rPr lang="es-ES" sz="2000" dirty="0" smtClean="0">
                <a:latin typeface="Symbol" pitchFamily="18" charset="2"/>
              </a:rPr>
              <a:t>r</a:t>
            </a:r>
            <a:r>
              <a:rPr lang="pt-PT" sz="2000" baseline="-25000" dirty="0" smtClean="0">
                <a:latin typeface="Comic Sans MS" pitchFamily="66" charset="0"/>
              </a:rPr>
              <a:t>Cu</a:t>
            </a:r>
            <a:r>
              <a:rPr lang="pt-PT" sz="2000" dirty="0" smtClean="0">
                <a:latin typeface="Comic Sans MS" pitchFamily="66" charset="0"/>
              </a:rPr>
              <a:t>=1.8</a:t>
            </a:r>
            <a:r>
              <a:rPr lang="pt-PT" sz="1400" dirty="0" smtClean="0">
                <a:latin typeface="Comic Sans MS" pitchFamily="66" charset="0"/>
              </a:rPr>
              <a:t>x</a:t>
            </a:r>
            <a:r>
              <a:rPr lang="pt-PT" sz="2000" dirty="0" smtClean="0">
                <a:latin typeface="Comic Sans MS" pitchFamily="66" charset="0"/>
              </a:rPr>
              <a:t>10</a:t>
            </a:r>
            <a:r>
              <a:rPr lang="pt-PT" sz="2000" baseline="30000" dirty="0" smtClean="0">
                <a:latin typeface="Comic Sans MS" pitchFamily="66" charset="0"/>
              </a:rPr>
              <a:t>-8</a:t>
            </a:r>
            <a:r>
              <a:rPr lang="pt-PT" sz="2000" dirty="0" smtClean="0">
                <a:latin typeface="Comic Sans MS" pitchFamily="66" charset="0"/>
              </a:rPr>
              <a:t> Ωm; elektroi askeen kontzentrazioa n</a:t>
            </a:r>
            <a:r>
              <a:rPr lang="pt-PT" sz="2000" baseline="-25000" dirty="0" smtClean="0">
                <a:latin typeface="Comic Sans MS" pitchFamily="66" charset="0"/>
              </a:rPr>
              <a:t>Cu</a:t>
            </a:r>
            <a:r>
              <a:rPr lang="pt-PT" sz="2000" dirty="0" smtClean="0">
                <a:latin typeface="Comic Sans MS" pitchFamily="66" charset="0"/>
              </a:rPr>
              <a:t>=8.45</a:t>
            </a:r>
            <a:r>
              <a:rPr lang="pt-PT" sz="1400" dirty="0" smtClean="0">
                <a:latin typeface="Comic Sans MS" pitchFamily="66" charset="0"/>
              </a:rPr>
              <a:t>x</a:t>
            </a:r>
            <a:r>
              <a:rPr lang="pt-PT" sz="2000" dirty="0" smtClean="0">
                <a:latin typeface="Comic Sans MS" pitchFamily="66" charset="0"/>
              </a:rPr>
              <a:t>10</a:t>
            </a:r>
            <a:r>
              <a:rPr lang="pt-PT" sz="2000" baseline="30000" dirty="0" smtClean="0">
                <a:latin typeface="Comic Sans MS" pitchFamily="66" charset="0"/>
              </a:rPr>
              <a:t>28</a:t>
            </a:r>
            <a:r>
              <a:rPr lang="pt-PT" sz="2000" dirty="0" smtClean="0">
                <a:latin typeface="Comic Sans MS" pitchFamily="66" charset="0"/>
              </a:rPr>
              <a:t> m</a:t>
            </a:r>
            <a:r>
              <a:rPr lang="pt-PT" sz="2000" baseline="30000" dirty="0" smtClean="0">
                <a:latin typeface="Comic Sans MS" pitchFamily="66" charset="0"/>
              </a:rPr>
              <a:t>-3</a:t>
            </a:r>
            <a:r>
              <a:rPr lang="pt-PT" sz="2000" dirty="0" smtClean="0">
                <a:latin typeface="Comic Sans MS" pitchFamily="66" charset="0"/>
              </a:rPr>
              <a:t>; elektroiaren karga: e =1.6</a:t>
            </a:r>
            <a:r>
              <a:rPr lang="pt-PT" sz="1400" dirty="0" smtClean="0">
                <a:latin typeface="Comic Sans MS" pitchFamily="66" charset="0"/>
              </a:rPr>
              <a:t>x</a:t>
            </a:r>
            <a:r>
              <a:rPr lang="pt-PT" sz="2000" dirty="0" smtClean="0">
                <a:latin typeface="Comic Sans MS" pitchFamily="66" charset="0"/>
              </a:rPr>
              <a:t>10</a:t>
            </a:r>
            <a:r>
              <a:rPr lang="pt-PT" sz="2000" baseline="30000" dirty="0" smtClean="0">
                <a:latin typeface="Comic Sans MS" pitchFamily="66" charset="0"/>
              </a:rPr>
              <a:t>-19</a:t>
            </a:r>
            <a:r>
              <a:rPr lang="pt-PT" sz="2000" dirty="0" smtClean="0">
                <a:latin typeface="Comic Sans MS" pitchFamily="66" charset="0"/>
              </a:rPr>
              <a:t> C</a:t>
            </a:r>
            <a:endParaRPr lang="es-ES" sz="20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170935" y="274638"/>
            <a:ext cx="9564130" cy="615048"/>
          </a:xfrm>
          <a:prstGeom prst="rect">
            <a:avLst/>
          </a:prstGeom>
          <a:noFill/>
          <a:ln>
            <a:miter lim="800000"/>
            <a:headEnd/>
            <a:tailEnd/>
          </a:ln>
        </p:spPr>
        <p:txBody>
          <a:bodyPr/>
          <a:lstStyle/>
          <a:p>
            <a:r>
              <a:rPr lang="eu-ES" sz="3200" b="1" u="sng" dirty="0" smtClean="0">
                <a:latin typeface="Lucida Handwriting" pitchFamily="66" charset="0"/>
              </a:rPr>
              <a:t>KORRONTE</a:t>
            </a:r>
            <a:r>
              <a:rPr lang="eu-ES" sz="3200" b="1" u="sng" dirty="0" err="1" smtClean="0">
                <a:latin typeface="Lucida Handwriting" pitchFamily="66" charset="0"/>
              </a:rPr>
              <a:t> ELEKTRIKOAREN</a:t>
            </a:r>
            <a:r>
              <a:rPr lang="eu-ES" sz="3200" b="1" u="sng" dirty="0" smtClean="0">
                <a:latin typeface="Lucida Handwriting" pitchFamily="66" charset="0"/>
              </a:rPr>
              <a:t> </a:t>
            </a:r>
            <a:r>
              <a:rPr lang="eu-ES" sz="3200" b="1" u="sng" dirty="0" err="1" smtClean="0">
                <a:latin typeface="Lucida Handwriting" pitchFamily="66" charset="0"/>
              </a:rPr>
              <a:t>NORANTZA</a:t>
            </a:r>
            <a:endParaRPr lang="eu-ES" sz="3200" b="1" u="sng" dirty="0" smtClean="0">
              <a:latin typeface="Lucida Handwriting" pitchFamily="66" charset="0"/>
            </a:endParaRPr>
          </a:p>
        </p:txBody>
      </p:sp>
      <p:sp>
        <p:nvSpPr>
          <p:cNvPr id="81923" name="Rectangle 3"/>
          <p:cNvSpPr>
            <a:spLocks noGrp="1" noChangeArrowheads="1"/>
          </p:cNvSpPr>
          <p:nvPr>
            <p:ph type="body" idx="4294967295"/>
          </p:nvPr>
        </p:nvSpPr>
        <p:spPr>
          <a:xfrm>
            <a:off x="436606" y="1526941"/>
            <a:ext cx="9032788" cy="3804118"/>
          </a:xfrm>
          <a:prstGeom prst="rect">
            <a:avLst/>
          </a:prstGeom>
          <a:solidFill>
            <a:schemeClr val="bg1"/>
          </a:solidFill>
          <a:ln w="57150">
            <a:solidFill>
              <a:srgbClr val="FF0000"/>
            </a:solidFill>
          </a:ln>
        </p:spPr>
        <p:txBody>
          <a:bodyPr wrap="square">
            <a:spAutoFit/>
          </a:bodyPr>
          <a:lstStyle/>
          <a:p>
            <a:pPr algn="just">
              <a:lnSpc>
                <a:spcPct val="200000"/>
              </a:lnSpc>
              <a:buFont typeface="Arial" charset="0"/>
              <a:buNone/>
              <a:defRPr/>
            </a:pPr>
            <a:r>
              <a:rPr lang="eu-ES" sz="3600" b="1" dirty="0">
                <a:latin typeface="Lucida Handwriting" pitchFamily="66" charset="0"/>
              </a:rPr>
              <a:t>Onartzen</a:t>
            </a:r>
            <a:r>
              <a:rPr lang="eu-ES" sz="3600" b="1" dirty="0" err="1">
                <a:latin typeface="Lucida Handwriting" pitchFamily="66" charset="0"/>
              </a:rPr>
              <a:t> den hit</a:t>
            </a:r>
            <a:r>
              <a:rPr lang="eu-ES" sz="3600" b="1" dirty="0">
                <a:latin typeface="Lucida Handwriting" pitchFamily="66" charset="0"/>
              </a:rPr>
              <a:t>zarmena: </a:t>
            </a:r>
            <a:endParaRPr lang="eu-ES" sz="3600" b="1" dirty="0" smtClean="0">
              <a:latin typeface="Lucida Handwriting" pitchFamily="66" charset="0"/>
            </a:endParaRPr>
          </a:p>
          <a:p>
            <a:pPr marL="0" indent="0" algn="just">
              <a:lnSpc>
                <a:spcPct val="150000"/>
              </a:lnSpc>
              <a:buFont typeface="Arial" charset="0"/>
              <a:buNone/>
              <a:defRPr/>
            </a:pPr>
            <a:r>
              <a:rPr lang="eu-ES" sz="3600" b="1" dirty="0" smtClean="0">
                <a:latin typeface="Lucida Handwriting" pitchFamily="66" charset="0"/>
              </a:rPr>
              <a:t>“Korronte</a:t>
            </a:r>
            <a:r>
              <a:rPr lang="eu-ES" sz="3600" b="1" dirty="0">
                <a:latin typeface="Lucida Handwriting" pitchFamily="66" charset="0"/>
              </a:rPr>
              <a:t> </a:t>
            </a:r>
            <a:r>
              <a:rPr lang="eu-ES" sz="3600" b="1" dirty="0" smtClean="0">
                <a:latin typeface="Lucida Handwriting" pitchFamily="66" charset="0"/>
              </a:rPr>
              <a:t>elektrikoaren </a:t>
            </a:r>
            <a:r>
              <a:rPr lang="eu-ES" sz="3600" b="1" dirty="0" err="1">
                <a:latin typeface="Lucida Handwriting" pitchFamily="66" charset="0"/>
              </a:rPr>
              <a:t>norantza</a:t>
            </a:r>
            <a:r>
              <a:rPr lang="eu-ES" sz="3600" b="1" dirty="0">
                <a:latin typeface="Lucida Handwriting" pitchFamily="66" charset="0"/>
              </a:rPr>
              <a:t> karga positiboek izango</a:t>
            </a:r>
            <a:r>
              <a:rPr lang="eu-ES" sz="3600" b="1" dirty="0" err="1">
                <a:latin typeface="Lucida Handwriting" pitchFamily="66" charset="0"/>
              </a:rPr>
              <a:t> luket</a:t>
            </a:r>
            <a:r>
              <a:rPr lang="eu-ES" sz="3600" b="1" dirty="0">
                <a:latin typeface="Lucida Handwriting" pitchFamily="66" charset="0"/>
              </a:rPr>
              <a:t>en higiduraren</a:t>
            </a:r>
            <a:r>
              <a:rPr lang="eu-ES" sz="3600" b="1" dirty="0" err="1">
                <a:latin typeface="Lucida Handwriting" pitchFamily="66" charset="0"/>
              </a:rPr>
              <a:t> norantza d</a:t>
            </a:r>
            <a:r>
              <a:rPr lang="eu-ES" sz="3600" b="1" dirty="0">
                <a:latin typeface="Lucida Handwriting" pitchFamily="66" charset="0"/>
              </a:rPr>
              <a:t>a”</a:t>
            </a:r>
            <a:endParaRPr lang="eu-ES" sz="36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to="" calcmode="lin" valueType="num">
                                      <p:cBhvr>
                                        <p:cTn id="7" dur="1" fill="hold"/>
                                        <p:tgtEl>
                                          <p:spTgt spid="819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1923">
                                            <p:bg/>
                                          </p:spTgt>
                                        </p:tgtEl>
                                        <p:attrNameLst>
                                          <p:attrName>style.visibility</p:attrName>
                                        </p:attrNameLst>
                                      </p:cBhvr>
                                      <p:to>
                                        <p:strVal val="visible"/>
                                      </p:to>
                                    </p:set>
                                    <p:anim calcmode="discrete" valueType="clr">
                                      <p:cBhvr override="childStyle">
                                        <p:cTn id="12" dur="80"/>
                                        <p:tgtEl>
                                          <p:spTgt spid="8192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1923">
                                            <p:bg/>
                                          </p:spTgt>
                                        </p:tgtEl>
                                        <p:attrNameLst>
                                          <p:attrName>fillcolor</p:attrName>
                                        </p:attrNameLst>
                                      </p:cBhvr>
                                      <p:tavLst>
                                        <p:tav tm="0">
                                          <p:val>
                                            <p:clrVal>
                                              <a:schemeClr val="accent2"/>
                                            </p:clrVal>
                                          </p:val>
                                        </p:tav>
                                        <p:tav tm="50000">
                                          <p:val>
                                            <p:clrVal>
                                              <a:schemeClr val="hlink"/>
                                            </p:clrVal>
                                          </p:val>
                                        </p:tav>
                                      </p:tavLst>
                                    </p:anim>
                                    <p:set>
                                      <p:cBhvr>
                                        <p:cTn id="14" dur="80"/>
                                        <p:tgtEl>
                                          <p:spTgt spid="81923">
                                            <p:bg/>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1923">
                                            <p:txEl>
                                              <p:pRg st="0" end="0"/>
                                            </p:txEl>
                                          </p:spTgt>
                                        </p:tgtEl>
                                        <p:attrNameLst>
                                          <p:attrName>style.visibility</p:attrName>
                                        </p:attrNameLst>
                                      </p:cBhvr>
                                      <p:to>
                                        <p:strVal val="visible"/>
                                      </p:to>
                                    </p:set>
                                    <p:anim calcmode="discrete" valueType="clr">
                                      <p:cBhvr override="childStyle">
                                        <p:cTn id="19" dur="80"/>
                                        <p:tgtEl>
                                          <p:spTgt spid="819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192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81923">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1923">
                                            <p:txEl>
                                              <p:pRg st="1" end="1"/>
                                            </p:txEl>
                                          </p:spTgt>
                                        </p:tgtEl>
                                        <p:attrNameLst>
                                          <p:attrName>style.visibility</p:attrName>
                                        </p:attrNameLst>
                                      </p:cBhvr>
                                      <p:to>
                                        <p:strVal val="visible"/>
                                      </p:to>
                                    </p:set>
                                    <p:anim calcmode="discrete" valueType="clr">
                                      <p:cBhvr override="childStyle">
                                        <p:cTn id="26" dur="80"/>
                                        <p:tgtEl>
                                          <p:spTgt spid="819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192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8192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013" name="Object 1"/>
          <p:cNvGraphicFramePr>
            <a:graphicFrameLocks noChangeAspect="1"/>
          </p:cNvGraphicFramePr>
          <p:nvPr/>
        </p:nvGraphicFramePr>
        <p:xfrm>
          <a:off x="1118638" y="308750"/>
          <a:ext cx="1555254" cy="1141016"/>
        </p:xfrm>
        <a:graphic>
          <a:graphicData uri="http://schemas.openxmlformats.org/presentationml/2006/ole">
            <mc:AlternateContent xmlns:mc="http://schemas.openxmlformats.org/markup-compatibility/2006">
              <mc:Choice xmlns:v="urn:schemas-microsoft-com:vml" Requires="v">
                <p:oleObj spid="_x0000_s2400607" name="Ecuación" r:id="rId4" imgW="571320" imgH="419040" progId="Equation.3">
                  <p:embed/>
                </p:oleObj>
              </mc:Choice>
              <mc:Fallback>
                <p:oleObj name="Ecuación" r:id="rId4" imgW="571320" imgH="419040" progId="Equation.3">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638" y="308750"/>
                        <a:ext cx="1555254" cy="114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
          <p:cNvGraphicFramePr>
            <a:graphicFrameLocks noChangeAspect="1"/>
          </p:cNvGraphicFramePr>
          <p:nvPr/>
        </p:nvGraphicFramePr>
        <p:xfrm>
          <a:off x="2687038" y="367425"/>
          <a:ext cx="6808787" cy="1865313"/>
        </p:xfrm>
        <a:graphic>
          <a:graphicData uri="http://schemas.openxmlformats.org/presentationml/2006/ole">
            <mc:AlternateContent xmlns:mc="http://schemas.openxmlformats.org/markup-compatibility/2006">
              <mc:Choice xmlns:v="urn:schemas-microsoft-com:vml" Requires="v">
                <p:oleObj spid="_x0000_s2400608" name="Ecuación" r:id="rId6" imgW="2501640" imgH="685800" progId="Equation.3">
                  <p:embed/>
                </p:oleObj>
              </mc:Choice>
              <mc:Fallback>
                <p:oleObj name="Ecuación" r:id="rId6" imgW="2501640" imgH="685800" progId="Equation.3">
                  <p:embed/>
                  <p:pic>
                    <p:nvPicPr>
                      <p:cNvPr id="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7038" y="367425"/>
                        <a:ext cx="6808787"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
          <p:cNvGraphicFramePr>
            <a:graphicFrameLocks noChangeAspect="1"/>
          </p:cNvGraphicFramePr>
          <p:nvPr/>
        </p:nvGraphicFramePr>
        <p:xfrm>
          <a:off x="243720" y="553666"/>
          <a:ext cx="796230" cy="587873"/>
        </p:xfrm>
        <a:graphic>
          <a:graphicData uri="http://schemas.openxmlformats.org/presentationml/2006/ole">
            <mc:AlternateContent xmlns:mc="http://schemas.openxmlformats.org/markup-compatibility/2006">
              <mc:Choice xmlns:v="urn:schemas-microsoft-com:vml" Requires="v">
                <p:oleObj spid="_x0000_s2400609" name="Ecuación" r:id="rId8" imgW="291847" imgH="215713" progId="Equation.3">
                  <p:embed/>
                </p:oleObj>
              </mc:Choice>
              <mc:Fallback>
                <p:oleObj name="Ecuación" r:id="rId8" imgW="291847" imgH="215713" progId="Equation.3">
                  <p:embed/>
                  <p:pic>
                    <p:nvPicPr>
                      <p:cNvPr id="0"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720" y="553666"/>
                        <a:ext cx="796230" cy="58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
          <p:cNvGraphicFramePr>
            <a:graphicFrameLocks noChangeAspect="1"/>
          </p:cNvGraphicFramePr>
          <p:nvPr/>
        </p:nvGraphicFramePr>
        <p:xfrm>
          <a:off x="1017588" y="3263900"/>
          <a:ext cx="1416050" cy="519113"/>
        </p:xfrm>
        <a:graphic>
          <a:graphicData uri="http://schemas.openxmlformats.org/presentationml/2006/ole">
            <mc:AlternateContent xmlns:mc="http://schemas.openxmlformats.org/markup-compatibility/2006">
              <mc:Choice xmlns:v="urn:schemas-microsoft-com:vml" Requires="v">
                <p:oleObj spid="_x0000_s2400610" name="Ecuación" r:id="rId10" imgW="520560" imgH="190440" progId="Equation.3">
                  <p:embed/>
                </p:oleObj>
              </mc:Choice>
              <mc:Fallback>
                <p:oleObj name="Ecuación" r:id="rId10" imgW="520560" imgH="190440" progId="Equation.3">
                  <p:embed/>
                  <p:pic>
                    <p:nvPicPr>
                      <p:cNvPr id="0" name="Picture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588" y="3263900"/>
                        <a:ext cx="1416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nvGraphicFramePr>
        <p:xfrm>
          <a:off x="2429295" y="3280784"/>
          <a:ext cx="4732735" cy="518418"/>
        </p:xfrm>
        <a:graphic>
          <a:graphicData uri="http://schemas.openxmlformats.org/presentationml/2006/ole">
            <mc:AlternateContent xmlns:mc="http://schemas.openxmlformats.org/markup-compatibility/2006">
              <mc:Choice xmlns:v="urn:schemas-microsoft-com:vml" Requires="v">
                <p:oleObj spid="_x0000_s2400611" name="Ecuación" r:id="rId12" imgW="1739900" imgH="190500" progId="Equation.3">
                  <p:embed/>
                </p:oleObj>
              </mc:Choice>
              <mc:Fallback>
                <p:oleObj name="Ecuación" r:id="rId12" imgW="1739900" imgH="190500" progId="Equation.3">
                  <p:embed/>
                  <p:pic>
                    <p:nvPicPr>
                      <p:cNvPr id="0" name="Picture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9295" y="3280784"/>
                        <a:ext cx="4732735" cy="51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nvGraphicFramePr>
        <p:xfrm>
          <a:off x="311748" y="4985020"/>
          <a:ext cx="726776" cy="587873"/>
        </p:xfrm>
        <a:graphic>
          <a:graphicData uri="http://schemas.openxmlformats.org/presentationml/2006/ole">
            <mc:AlternateContent xmlns:mc="http://schemas.openxmlformats.org/markup-compatibility/2006">
              <mc:Choice xmlns:v="urn:schemas-microsoft-com:vml" Requires="v">
                <p:oleObj spid="_x0000_s2400612" name="Ecuación" r:id="rId14" imgW="266353" imgH="215619" progId="Equation.3">
                  <p:embed/>
                </p:oleObj>
              </mc:Choice>
              <mc:Fallback>
                <p:oleObj name="Ecuación" r:id="rId14" imgW="266353" imgH="215619" progId="Equation.3">
                  <p:embed/>
                  <p:pic>
                    <p:nvPicPr>
                      <p:cNvPr id="0" name="Picture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748" y="4985020"/>
                        <a:ext cx="726776" cy="58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9"/>
          <p:cNvGraphicFramePr>
            <a:graphicFrameLocks noChangeAspect="1"/>
          </p:cNvGraphicFramePr>
          <p:nvPr/>
        </p:nvGraphicFramePr>
        <p:xfrm>
          <a:off x="1152525" y="5048250"/>
          <a:ext cx="6530975" cy="519113"/>
        </p:xfrm>
        <a:graphic>
          <a:graphicData uri="http://schemas.openxmlformats.org/presentationml/2006/ole">
            <mc:AlternateContent xmlns:mc="http://schemas.openxmlformats.org/markup-compatibility/2006">
              <mc:Choice xmlns:v="urn:schemas-microsoft-com:vml" Requires="v">
                <p:oleObj spid="_x0000_s2400613" name="Ecuación" r:id="rId16" imgW="2400120" imgH="190440" progId="Equation.3">
                  <p:embed/>
                </p:oleObj>
              </mc:Choice>
              <mc:Fallback>
                <p:oleObj name="Ecuación" r:id="rId16" imgW="2400120" imgH="190440" progId="Equation.3">
                  <p:embed/>
                  <p:pic>
                    <p:nvPicPr>
                      <p:cNvPr id="0" name="Picture 5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52525" y="5048250"/>
                        <a:ext cx="6530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
          <p:cNvGraphicFramePr>
            <a:graphicFrameLocks noChangeAspect="1"/>
          </p:cNvGraphicFramePr>
          <p:nvPr/>
        </p:nvGraphicFramePr>
        <p:xfrm>
          <a:off x="1661619" y="2078367"/>
          <a:ext cx="2039937" cy="482600"/>
        </p:xfrm>
        <a:graphic>
          <a:graphicData uri="http://schemas.openxmlformats.org/presentationml/2006/ole">
            <mc:AlternateContent xmlns:mc="http://schemas.openxmlformats.org/markup-compatibility/2006">
              <mc:Choice xmlns:v="urn:schemas-microsoft-com:vml" Requires="v">
                <p:oleObj spid="_x0000_s2400614" name="Ecuación" r:id="rId18" imgW="749160" imgH="177480" progId="Equation.3">
                  <p:embed/>
                </p:oleObj>
              </mc:Choice>
              <mc:Fallback>
                <p:oleObj name="Ecuación" r:id="rId18" imgW="749160" imgH="177480" progId="Equation.3">
                  <p:embed/>
                  <p:pic>
                    <p:nvPicPr>
                      <p:cNvPr id="0" name="Object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61619" y="2078367"/>
                        <a:ext cx="20399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013"/>
                                        </p:tgtEl>
                                        <p:attrNameLst>
                                          <p:attrName>style.visibility</p:attrName>
                                        </p:attrNameLst>
                                      </p:cBhvr>
                                      <p:to>
                                        <p:strVal val="visible"/>
                                      </p:to>
                                    </p:set>
                                    <p:animEffect transition="in" filter="wipe(left)">
                                      <p:cBhvr>
                                        <p:cTn id="12" dur="3000"/>
                                        <p:tgtEl>
                                          <p:spTgt spid="337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3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3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3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
          <p:cNvGraphicFramePr>
            <a:graphicFrameLocks noChangeAspect="1"/>
          </p:cNvGraphicFramePr>
          <p:nvPr/>
        </p:nvGraphicFramePr>
        <p:xfrm>
          <a:off x="1204790" y="348425"/>
          <a:ext cx="2833687" cy="1106488"/>
        </p:xfrm>
        <a:graphic>
          <a:graphicData uri="http://schemas.openxmlformats.org/presentationml/2006/ole">
            <mc:AlternateContent xmlns:mc="http://schemas.openxmlformats.org/markup-compatibility/2006">
              <mc:Choice xmlns:v="urn:schemas-microsoft-com:vml" Requires="v">
                <p:oleObj spid="_x0000_s2663699" name="Ecuación" r:id="rId4" imgW="1041120" imgH="406080" progId="Equation.3">
                  <p:embed/>
                </p:oleObj>
              </mc:Choice>
              <mc:Fallback>
                <p:oleObj name="Ecuación" r:id="rId4" imgW="1041120" imgH="406080" progId="Equation.3">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790" y="348425"/>
                        <a:ext cx="2833687"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398756" y="569476"/>
          <a:ext cx="692050" cy="587873"/>
        </p:xfrm>
        <a:graphic>
          <a:graphicData uri="http://schemas.openxmlformats.org/presentationml/2006/ole">
            <mc:AlternateContent xmlns:mc="http://schemas.openxmlformats.org/markup-compatibility/2006">
              <mc:Choice xmlns:v="urn:schemas-microsoft-com:vml" Requires="v">
                <p:oleObj spid="_x0000_s2663700" name="Ecuación" r:id="rId6" imgW="253780" imgH="215713" progId="Equation.3">
                  <p:embed/>
                </p:oleObj>
              </mc:Choice>
              <mc:Fallback>
                <p:oleObj name="Ecuación" r:id="rId6" imgW="253780" imgH="215713" progId="Equation.3">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756" y="569476"/>
                        <a:ext cx="692050" cy="58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
          <p:cNvGraphicFramePr>
            <a:graphicFrameLocks noChangeAspect="1"/>
          </p:cNvGraphicFramePr>
          <p:nvPr/>
        </p:nvGraphicFramePr>
        <p:xfrm>
          <a:off x="112013" y="3040063"/>
          <a:ext cx="9688512" cy="1014412"/>
        </p:xfrm>
        <a:graphic>
          <a:graphicData uri="http://schemas.openxmlformats.org/presentationml/2006/ole">
            <mc:AlternateContent xmlns:mc="http://schemas.openxmlformats.org/markup-compatibility/2006">
              <mc:Choice xmlns:v="urn:schemas-microsoft-com:vml" Requires="v">
                <p:oleObj spid="_x0000_s2663701" name="Ecuación" r:id="rId8" imgW="4114800" imgH="431640" progId="Equation.3">
                  <p:embed/>
                </p:oleObj>
              </mc:Choice>
              <mc:Fallback>
                <p:oleObj name="Ecuación" r:id="rId8" imgW="4114800" imgH="431640" progId="Equation.3">
                  <p:embed/>
                  <p:pic>
                    <p:nvPicPr>
                      <p:cNvPr id="0" name="Object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013" y="3040063"/>
                        <a:ext cx="96885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1"/>
          <p:cNvGraphicFramePr>
            <a:graphicFrameLocks noChangeAspect="1"/>
          </p:cNvGraphicFramePr>
          <p:nvPr/>
        </p:nvGraphicFramePr>
        <p:xfrm>
          <a:off x="3913205" y="1625793"/>
          <a:ext cx="3700860" cy="1036836"/>
        </p:xfrm>
        <a:graphic>
          <a:graphicData uri="http://schemas.openxmlformats.org/presentationml/2006/ole">
            <mc:AlternateContent xmlns:mc="http://schemas.openxmlformats.org/markup-compatibility/2006">
              <mc:Choice xmlns:v="urn:schemas-microsoft-com:vml" Requires="v">
                <p:oleObj spid="_x0000_s2663702" name="Ecuación" r:id="rId10" imgW="1358310" imgH="380835" progId="Equation.3">
                  <p:embed/>
                </p:oleObj>
              </mc:Choice>
              <mc:Fallback>
                <p:oleObj name="Ecuación" r:id="rId10" imgW="1358310" imgH="380835" progId="Equation.3">
                  <p:embed/>
                  <p:pic>
                    <p:nvPicPr>
                      <p:cNvPr id="0" name="Object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3205" y="1625793"/>
                        <a:ext cx="3700860" cy="103683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1"/>
          <p:cNvGraphicFramePr>
            <a:graphicFrameLocks noChangeAspect="1"/>
          </p:cNvGraphicFramePr>
          <p:nvPr/>
        </p:nvGraphicFramePr>
        <p:xfrm>
          <a:off x="5878555" y="319273"/>
          <a:ext cx="1660525" cy="1173163"/>
        </p:xfrm>
        <a:graphic>
          <a:graphicData uri="http://schemas.openxmlformats.org/presentationml/2006/ole">
            <mc:AlternateContent xmlns:mc="http://schemas.openxmlformats.org/markup-compatibility/2006">
              <mc:Choice xmlns:v="urn:schemas-microsoft-com:vml" Requires="v">
                <p:oleObj spid="_x0000_s2663703" name="Ecuación" r:id="rId12" imgW="609480" imgH="431640" progId="Equation.3">
                  <p:embed/>
                </p:oleObj>
              </mc:Choice>
              <mc:Fallback>
                <p:oleObj name="Ecuación" r:id="rId12" imgW="609480" imgH="431640" progId="Equation.3">
                  <p:embed/>
                  <p:pic>
                    <p:nvPicPr>
                      <p:cNvPr id="0" name="Object 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8555" y="319273"/>
                        <a:ext cx="1660525"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1"/>
          <p:cNvGraphicFramePr>
            <a:graphicFrameLocks noChangeAspect="1"/>
          </p:cNvGraphicFramePr>
          <p:nvPr/>
        </p:nvGraphicFramePr>
        <p:xfrm>
          <a:off x="238289" y="4606247"/>
          <a:ext cx="3663654" cy="587873"/>
        </p:xfrm>
        <a:graphic>
          <a:graphicData uri="http://schemas.openxmlformats.org/presentationml/2006/ole">
            <mc:AlternateContent xmlns:mc="http://schemas.openxmlformats.org/markup-compatibility/2006">
              <mc:Choice xmlns:v="urn:schemas-microsoft-com:vml" Requires="v">
                <p:oleObj spid="_x0000_s2663704" name="Ecuación" r:id="rId14" imgW="1345616" imgH="215806" progId="Equation.3">
                  <p:embed/>
                </p:oleObj>
              </mc:Choice>
              <mc:Fallback>
                <p:oleObj name="Ecuación" r:id="rId14" imgW="1345616" imgH="215806" progId="Equation.3">
                  <p:embed/>
                  <p:pic>
                    <p:nvPicPr>
                      <p:cNvPr id="0" name="Object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289" y="4606247"/>
                        <a:ext cx="3663654" cy="58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nvGraphicFramePr>
        <p:xfrm>
          <a:off x="3958091" y="357577"/>
          <a:ext cx="2005012" cy="1106488"/>
        </p:xfrm>
        <a:graphic>
          <a:graphicData uri="http://schemas.openxmlformats.org/presentationml/2006/ole">
            <mc:AlternateContent xmlns:mc="http://schemas.openxmlformats.org/markup-compatibility/2006">
              <mc:Choice xmlns:v="urn:schemas-microsoft-com:vml" Requires="v">
                <p:oleObj spid="_x0000_s2663705" name="Ecuación" r:id="rId16" imgW="736560" imgH="406080" progId="Equation.3">
                  <p:embed/>
                </p:oleObj>
              </mc:Choice>
              <mc:Fallback>
                <p:oleObj name="Ecuación" r:id="rId16" imgW="736560" imgH="406080" progId="Equation.3">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8091" y="357577"/>
                        <a:ext cx="2005012"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3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3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3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77825" y="412320"/>
            <a:ext cx="9248775" cy="3231654"/>
          </a:xfrm>
          <a:prstGeom prst="rect">
            <a:avLst/>
          </a:prstGeom>
          <a:noFill/>
          <a:ln w="9525" algn="ctr">
            <a:noFill/>
            <a:miter lim="800000"/>
            <a:headEnd/>
            <a:tailEnd/>
          </a:ln>
          <a:effectLst/>
        </p:spPr>
        <p:txBody>
          <a:bodyPr lIns="0" tIns="0" rIns="0" bIns="0" anchor="ctr" anchorCtr="1">
            <a:spAutoFit/>
          </a:bodyPr>
          <a:lstStyle/>
          <a:p>
            <a:pPr indent="712788" algn="just" eaLnBrk="0" hangingPunct="0">
              <a:lnSpc>
                <a:spcPct val="150000"/>
              </a:lnSpc>
              <a:defRPr/>
            </a:pPr>
            <a:r>
              <a:rPr lang="pt-PT" sz="2000" b="1" dirty="0" smtClean="0">
                <a:latin typeface="Comic Sans MS" pitchFamily="66" charset="0"/>
              </a:rPr>
              <a:t>K.E.16.- </a:t>
            </a:r>
            <a:r>
              <a:rPr lang="pt-PT" sz="2000" dirty="0" smtClean="0">
                <a:latin typeface="Comic Sans MS" pitchFamily="66" charset="0"/>
              </a:rPr>
              <a:t>2.5mm-ko </a:t>
            </a:r>
            <a:r>
              <a:rPr lang="pt-PT" sz="2000" dirty="0">
                <a:latin typeface="Comic Sans MS" pitchFamily="66" charset="0"/>
              </a:rPr>
              <a:t>diametroa duen kobrezko hari zilindriko batetik 2A-ko korronte elektrikoa iragaten da. Kobre atomo bakoitzak elektroi bat askatzen duela suposatuz, elektroien atoi-abiadura kalkulatu. </a:t>
            </a:r>
            <a:endParaRPr lang="pt-PT" sz="2000" dirty="0" smtClean="0">
              <a:latin typeface="Comic Sans MS" pitchFamily="66" charset="0"/>
            </a:endParaRPr>
          </a:p>
          <a:p>
            <a:pPr indent="712788" algn="just" eaLnBrk="0" hangingPunct="0">
              <a:lnSpc>
                <a:spcPct val="150000"/>
              </a:lnSpc>
              <a:defRPr/>
            </a:pPr>
            <a:r>
              <a:rPr lang="pt-PT" sz="2000" dirty="0" smtClean="0">
                <a:latin typeface="Comic Sans MS" pitchFamily="66" charset="0"/>
              </a:rPr>
              <a:t>Datuak </a:t>
            </a:r>
            <a:r>
              <a:rPr lang="pt-PT" sz="2000" dirty="0">
                <a:latin typeface="Comic Sans MS" pitchFamily="66" charset="0"/>
              </a:rPr>
              <a:t>: Kobrearen masa espezifikoa= 8.9</a:t>
            </a:r>
            <a:r>
              <a:rPr lang="pt-PT" sz="1400" dirty="0">
                <a:latin typeface="Comic Sans MS" pitchFamily="66" charset="0"/>
              </a:rPr>
              <a:t>x</a:t>
            </a:r>
            <a:r>
              <a:rPr lang="pt-PT" sz="2000" dirty="0">
                <a:latin typeface="Comic Sans MS" pitchFamily="66" charset="0"/>
              </a:rPr>
              <a:t>10</a:t>
            </a:r>
            <a:r>
              <a:rPr lang="pt-PT" sz="2000" baseline="30000" dirty="0">
                <a:latin typeface="Comic Sans MS" pitchFamily="66" charset="0"/>
              </a:rPr>
              <a:t>3</a:t>
            </a:r>
            <a:r>
              <a:rPr lang="pt-PT" sz="2000" dirty="0">
                <a:latin typeface="Comic Sans MS" pitchFamily="66" charset="0"/>
              </a:rPr>
              <a:t> </a:t>
            </a:r>
            <a:r>
              <a:rPr lang="pt-PT" sz="2000" dirty="0" smtClean="0">
                <a:latin typeface="Comic Sans MS" pitchFamily="66" charset="0"/>
              </a:rPr>
              <a:t>Kg/m</a:t>
            </a:r>
            <a:r>
              <a:rPr lang="pt-PT" sz="2000" baseline="30000" dirty="0" smtClean="0">
                <a:latin typeface="Comic Sans MS" pitchFamily="66" charset="0"/>
              </a:rPr>
              <a:t>3</a:t>
            </a:r>
            <a:r>
              <a:rPr lang="pt-PT" sz="2000" dirty="0" smtClean="0">
                <a:latin typeface="Comic Sans MS" pitchFamily="66" charset="0"/>
              </a:rPr>
              <a:t> </a:t>
            </a:r>
            <a:endParaRPr lang="es-ES" sz="2000" dirty="0" smtClean="0">
              <a:latin typeface="Comic Sans MS" pitchFamily="66" charset="0"/>
            </a:endParaRPr>
          </a:p>
          <a:p>
            <a:pPr indent="1797050" algn="just" eaLnBrk="0" hangingPunct="0">
              <a:lnSpc>
                <a:spcPct val="150000"/>
              </a:lnSpc>
              <a:defRPr/>
            </a:pPr>
            <a:r>
              <a:rPr lang="pt-PT" sz="2000" dirty="0" smtClean="0">
                <a:latin typeface="Comic Sans MS" pitchFamily="66" charset="0"/>
              </a:rPr>
              <a:t>Avogadroren </a:t>
            </a:r>
            <a:r>
              <a:rPr lang="pt-PT" sz="2000" dirty="0">
                <a:latin typeface="Comic Sans MS" pitchFamily="66" charset="0"/>
              </a:rPr>
              <a:t>zenbakia, N</a:t>
            </a:r>
            <a:r>
              <a:rPr lang="pt-PT" sz="2000" baseline="-25000" dirty="0">
                <a:latin typeface="Comic Sans MS" pitchFamily="66" charset="0"/>
              </a:rPr>
              <a:t>A</a:t>
            </a:r>
            <a:r>
              <a:rPr lang="pt-PT" sz="2000" dirty="0">
                <a:latin typeface="Comic Sans MS" pitchFamily="66" charset="0"/>
              </a:rPr>
              <a:t>= 6.023</a:t>
            </a:r>
            <a:r>
              <a:rPr lang="pt-PT" sz="1400" dirty="0">
                <a:latin typeface="Comic Sans MS" pitchFamily="66" charset="0"/>
              </a:rPr>
              <a:t>x</a:t>
            </a:r>
            <a:r>
              <a:rPr lang="pt-PT" sz="2000" dirty="0">
                <a:latin typeface="Comic Sans MS" pitchFamily="66" charset="0"/>
              </a:rPr>
              <a:t>10</a:t>
            </a:r>
            <a:r>
              <a:rPr lang="pt-PT" sz="2000" baseline="30000" dirty="0">
                <a:latin typeface="Comic Sans MS" pitchFamily="66" charset="0"/>
              </a:rPr>
              <a:t>23</a:t>
            </a:r>
            <a:r>
              <a:rPr lang="pt-PT" sz="2000" dirty="0">
                <a:latin typeface="Comic Sans MS" pitchFamily="66" charset="0"/>
              </a:rPr>
              <a:t> atomo/mol</a:t>
            </a:r>
            <a:endParaRPr lang="es-ES" sz="2000" dirty="0">
              <a:latin typeface="Comic Sans MS" pitchFamily="66" charset="0"/>
            </a:endParaRPr>
          </a:p>
          <a:p>
            <a:pPr indent="1797050" algn="just" eaLnBrk="0" hangingPunct="0">
              <a:lnSpc>
                <a:spcPct val="150000"/>
              </a:lnSpc>
              <a:defRPr/>
            </a:pPr>
            <a:r>
              <a:rPr lang="es-ES" sz="2000" dirty="0" err="1">
                <a:latin typeface="Comic Sans MS" pitchFamily="66" charset="0"/>
              </a:rPr>
              <a:t>Kobrearen</a:t>
            </a:r>
            <a:r>
              <a:rPr lang="es-ES" sz="2000" dirty="0">
                <a:latin typeface="Comic Sans MS" pitchFamily="66" charset="0"/>
              </a:rPr>
              <a:t> </a:t>
            </a:r>
            <a:r>
              <a:rPr lang="es-ES" sz="2000" dirty="0" err="1">
                <a:latin typeface="Comic Sans MS" pitchFamily="66" charset="0"/>
              </a:rPr>
              <a:t>pisu</a:t>
            </a:r>
            <a:r>
              <a:rPr lang="es-ES" sz="2000" dirty="0">
                <a:latin typeface="Comic Sans MS" pitchFamily="66" charset="0"/>
              </a:rPr>
              <a:t> </a:t>
            </a:r>
            <a:r>
              <a:rPr lang="es-ES" sz="2000" dirty="0" err="1">
                <a:latin typeface="Comic Sans MS" pitchFamily="66" charset="0"/>
              </a:rPr>
              <a:t>atomikoa</a:t>
            </a:r>
            <a:r>
              <a:rPr lang="es-ES" sz="2000" dirty="0">
                <a:latin typeface="Comic Sans MS" pitchFamily="66" charset="0"/>
              </a:rPr>
              <a:t>= </a:t>
            </a:r>
            <a:r>
              <a:rPr lang="es-ES" sz="2000" dirty="0" err="1" smtClean="0">
                <a:latin typeface="Comic Sans MS" pitchFamily="66" charset="0"/>
              </a:rPr>
              <a:t>63.5gr</a:t>
            </a:r>
            <a:r>
              <a:rPr lang="es-ES" sz="2000" dirty="0" smtClean="0">
                <a:latin typeface="Comic Sans MS" pitchFamily="66" charset="0"/>
              </a:rPr>
              <a:t>/mol</a:t>
            </a:r>
          </a:p>
          <a:p>
            <a:pPr indent="1797050" algn="just" eaLnBrk="0" hangingPunct="0">
              <a:lnSpc>
                <a:spcPct val="150000"/>
              </a:lnSpc>
              <a:defRPr/>
            </a:pPr>
            <a:r>
              <a:rPr lang="es-ES" sz="2000" dirty="0" err="1" smtClean="0">
                <a:latin typeface="Comic Sans MS" pitchFamily="66" charset="0"/>
              </a:rPr>
              <a:t>Elektroiaren</a:t>
            </a:r>
            <a:r>
              <a:rPr lang="es-ES" sz="2000" dirty="0" smtClean="0">
                <a:latin typeface="Comic Sans MS" pitchFamily="66" charset="0"/>
              </a:rPr>
              <a:t> </a:t>
            </a:r>
            <a:r>
              <a:rPr lang="es-ES" sz="2000" dirty="0" err="1">
                <a:latin typeface="Comic Sans MS" pitchFamily="66" charset="0"/>
              </a:rPr>
              <a:t>karga</a:t>
            </a:r>
            <a:r>
              <a:rPr lang="es-ES" sz="2000" dirty="0">
                <a:latin typeface="Comic Sans MS" pitchFamily="66" charset="0"/>
              </a:rPr>
              <a:t>=1.6</a:t>
            </a:r>
            <a:r>
              <a:rPr lang="es-ES" sz="1400" dirty="0">
                <a:latin typeface="Comic Sans MS" pitchFamily="66" charset="0"/>
              </a:rPr>
              <a:t>x</a:t>
            </a:r>
            <a:r>
              <a:rPr lang="es-ES" sz="2000" dirty="0">
                <a:latin typeface="Comic Sans MS" pitchFamily="66" charset="0"/>
              </a:rPr>
              <a:t>10</a:t>
            </a:r>
            <a:r>
              <a:rPr lang="es-ES" sz="2000" baseline="30000" dirty="0">
                <a:latin typeface="Comic Sans MS" pitchFamily="66" charset="0"/>
              </a:rPr>
              <a:t>-19</a:t>
            </a:r>
            <a:r>
              <a:rPr lang="es-ES" sz="2000" dirty="0">
                <a:latin typeface="Comic Sans MS" pitchFamily="66" charset="0"/>
              </a:rPr>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812" name="Object 4"/>
          <p:cNvGraphicFramePr>
            <a:graphicFrameLocks noChangeAspect="1"/>
          </p:cNvGraphicFramePr>
          <p:nvPr/>
        </p:nvGraphicFramePr>
        <p:xfrm>
          <a:off x="325438" y="827088"/>
          <a:ext cx="4965700" cy="647700"/>
        </p:xfrm>
        <a:graphic>
          <a:graphicData uri="http://schemas.openxmlformats.org/presentationml/2006/ole">
            <mc:AlternateContent xmlns:mc="http://schemas.openxmlformats.org/markup-compatibility/2006">
              <mc:Choice xmlns:v="urn:schemas-microsoft-com:vml" Requires="v">
                <p:oleObj spid="_x0000_s2401446" name="Ecuación" r:id="rId4" imgW="1663700" imgH="215900" progId="Equation.3">
                  <p:embed/>
                </p:oleObj>
              </mc:Choice>
              <mc:Fallback>
                <p:oleObj name="Ecuación" r:id="rId4" imgW="1663700" imgH="2159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8" y="827088"/>
                        <a:ext cx="49657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3" name="Object 5"/>
          <p:cNvGraphicFramePr>
            <a:graphicFrameLocks noChangeAspect="1"/>
          </p:cNvGraphicFramePr>
          <p:nvPr/>
        </p:nvGraphicFramePr>
        <p:xfrm>
          <a:off x="106581" y="4719638"/>
          <a:ext cx="9702800" cy="892175"/>
        </p:xfrm>
        <a:graphic>
          <a:graphicData uri="http://schemas.openxmlformats.org/presentationml/2006/ole">
            <mc:AlternateContent xmlns:mc="http://schemas.openxmlformats.org/markup-compatibility/2006">
              <mc:Choice xmlns:v="urn:schemas-microsoft-com:vml" Requires="v">
                <p:oleObj spid="_x0000_s2401447" name="Ecuación" r:id="rId6" imgW="5143500" imgH="469900" progId="Equation.3">
                  <p:embed/>
                </p:oleObj>
              </mc:Choice>
              <mc:Fallback>
                <p:oleObj name="Ecuación" r:id="rId6" imgW="5143500" imgH="46990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81" y="4719638"/>
                        <a:ext cx="97028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4" name="Object 6"/>
          <p:cNvGraphicFramePr>
            <a:graphicFrameLocks noChangeAspect="1"/>
          </p:cNvGraphicFramePr>
          <p:nvPr/>
        </p:nvGraphicFramePr>
        <p:xfrm>
          <a:off x="5497513" y="465138"/>
          <a:ext cx="4048125" cy="1255712"/>
        </p:xfrm>
        <a:graphic>
          <a:graphicData uri="http://schemas.openxmlformats.org/presentationml/2006/ole">
            <mc:AlternateContent xmlns:mc="http://schemas.openxmlformats.org/markup-compatibility/2006">
              <mc:Choice xmlns:v="urn:schemas-microsoft-com:vml" Requires="v">
                <p:oleObj spid="_x0000_s2401448" name="Ecuación" r:id="rId8" imgW="1358900" imgH="419100" progId="Equation.3">
                  <p:embed/>
                </p:oleObj>
              </mc:Choice>
              <mc:Fallback>
                <p:oleObj name="Ecuación" r:id="rId8" imgW="1358900" imgH="41910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7513" y="465138"/>
                        <a:ext cx="4048125" cy="125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354501" y="2623363"/>
          <a:ext cx="9405938" cy="1228725"/>
        </p:xfrm>
        <a:graphic>
          <a:graphicData uri="http://schemas.openxmlformats.org/presentationml/2006/ole">
            <mc:AlternateContent xmlns:mc="http://schemas.openxmlformats.org/markup-compatibility/2006">
              <mc:Choice xmlns:v="urn:schemas-microsoft-com:vml" Requires="v">
                <p:oleObj spid="_x0000_s2401449" name="Ecuación" r:id="rId10" imgW="4991100" imgH="647700" progId="Equation.3">
                  <p:embed/>
                </p:oleObj>
              </mc:Choice>
              <mc:Fallback>
                <p:oleObj name="Ecuación" r:id="rId10" imgW="4991100" imgH="647700"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501" y="2623363"/>
                        <a:ext cx="9405938"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5812"/>
                                        </p:tgtEl>
                                        <p:attrNameLst>
                                          <p:attrName>style.visibility</p:attrName>
                                        </p:attrNameLst>
                                      </p:cBhvr>
                                      <p:to>
                                        <p:strVal val="visible"/>
                                      </p:to>
                                    </p:set>
                                    <p:animEffect transition="in" filter="wipe(left)">
                                      <p:cBhvr>
                                        <p:cTn id="7" dur="5000"/>
                                        <p:tgtEl>
                                          <p:spTgt spid="3758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5814"/>
                                        </p:tgtEl>
                                        <p:attrNameLst>
                                          <p:attrName>style.visibility</p:attrName>
                                        </p:attrNameLst>
                                      </p:cBhvr>
                                      <p:to>
                                        <p:strVal val="visible"/>
                                      </p:to>
                                    </p:set>
                                    <p:animEffect transition="in" filter="wipe(left)">
                                      <p:cBhvr>
                                        <p:cTn id="12" dur="5000"/>
                                        <p:tgtEl>
                                          <p:spTgt spid="3758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5813"/>
                                        </p:tgtEl>
                                        <p:attrNameLst>
                                          <p:attrName>style.visibility</p:attrName>
                                        </p:attrNameLst>
                                      </p:cBhvr>
                                      <p:to>
                                        <p:strVal val="visible"/>
                                      </p:to>
                                    </p:set>
                                    <p:animEffect transition="in" filter="wipe(left)">
                                      <p:cBhvr>
                                        <p:cTn id="17" dur="5000"/>
                                        <p:tgtEl>
                                          <p:spTgt spid="3758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1" name="Text Box 2"/>
          <p:cNvSpPr txBox="1">
            <a:spLocks noChangeArrowheads="1"/>
          </p:cNvSpPr>
          <p:nvPr/>
        </p:nvSpPr>
        <p:spPr bwMode="auto">
          <a:xfrm>
            <a:off x="171450" y="263525"/>
            <a:ext cx="9547225" cy="2492990"/>
          </a:xfrm>
          <a:prstGeom prst="rect">
            <a:avLst/>
          </a:prstGeom>
          <a:noFill/>
          <a:ln w="57150" algn="ctr">
            <a:noFill/>
            <a:miter lim="800000"/>
            <a:headEnd/>
            <a:tailEnd/>
          </a:ln>
        </p:spPr>
        <p:txBody>
          <a:bodyPr>
            <a:spAutoFit/>
          </a:bodyPr>
          <a:lstStyle/>
          <a:p>
            <a:pPr algn="just" eaLnBrk="0" hangingPunct="0">
              <a:lnSpc>
                <a:spcPct val="150000"/>
              </a:lnSpc>
            </a:pPr>
            <a:r>
              <a:rPr lang="pt-PT" sz="2400" b="1" dirty="0"/>
              <a:t>	</a:t>
            </a:r>
            <a:r>
              <a:rPr lang="pt-PT" sz="2000" b="1" dirty="0" smtClean="0">
                <a:latin typeface="Comic Sans MS" pitchFamily="66" charset="0"/>
              </a:rPr>
              <a:t>K.E.17.-</a:t>
            </a:r>
            <a:r>
              <a:rPr lang="pt-PT" sz="2000" dirty="0" smtClean="0">
                <a:latin typeface="Comic Sans MS" pitchFamily="66" charset="0"/>
              </a:rPr>
              <a:t> </a:t>
            </a:r>
            <a:r>
              <a:rPr lang="pt-PT" sz="2000" dirty="0">
                <a:latin typeface="Comic Sans MS" pitchFamily="66" charset="0"/>
              </a:rPr>
              <a:t>1 mm.-ko diametroa eta 2.5 m-ko luzera dituen kobrezko hari batetik igarotzen den intentsitatea 2 A-koa da potentzial-diferentzia 0.1 voltakoa denean. </a:t>
            </a:r>
            <a:r>
              <a:rPr lang="es-ES" sz="2000" dirty="0" err="1">
                <a:latin typeface="Comic Sans MS" pitchFamily="66" charset="0"/>
              </a:rPr>
              <a:t>Elektroi-kontzentrazioa</a:t>
            </a:r>
            <a:r>
              <a:rPr lang="es-ES" sz="2000" dirty="0">
                <a:latin typeface="Comic Sans MS" pitchFamily="66" charset="0"/>
              </a:rPr>
              <a:t>  </a:t>
            </a:r>
            <a:r>
              <a:rPr lang="es-ES" sz="2000" dirty="0" err="1">
                <a:latin typeface="Comic Sans MS" pitchFamily="66" charset="0"/>
              </a:rPr>
              <a:t>8.45x10</a:t>
            </a:r>
            <a:r>
              <a:rPr lang="es-ES" sz="2000" baseline="30000" dirty="0" err="1">
                <a:latin typeface="Comic Sans MS" pitchFamily="66" charset="0"/>
              </a:rPr>
              <a:t>28</a:t>
            </a:r>
            <a:r>
              <a:rPr lang="es-ES" sz="2000" dirty="0">
                <a:latin typeface="Comic Sans MS" pitchFamily="66" charset="0"/>
              </a:rPr>
              <a:t> </a:t>
            </a:r>
            <a:r>
              <a:rPr lang="es-ES" sz="2000" dirty="0" err="1">
                <a:latin typeface="Comic Sans MS" pitchFamily="66" charset="0"/>
              </a:rPr>
              <a:t>elektroi</a:t>
            </a:r>
            <a:r>
              <a:rPr lang="es-ES" sz="2000" dirty="0">
                <a:latin typeface="Comic Sans MS" pitchFamily="66" charset="0"/>
              </a:rPr>
              <a:t>/</a:t>
            </a:r>
            <a:r>
              <a:rPr lang="es-ES" sz="2000" dirty="0" err="1">
                <a:latin typeface="Comic Sans MS" pitchFamily="66" charset="0"/>
              </a:rPr>
              <a:t>m</a:t>
            </a:r>
            <a:r>
              <a:rPr lang="es-ES" sz="2000" baseline="30000" dirty="0" err="1">
                <a:latin typeface="Comic Sans MS" pitchFamily="66" charset="0"/>
              </a:rPr>
              <a:t>3</a:t>
            </a:r>
            <a:r>
              <a:rPr lang="es-ES" sz="2000" dirty="0" err="1">
                <a:latin typeface="Comic Sans MS" pitchFamily="66" charset="0"/>
              </a:rPr>
              <a:t>-koa</a:t>
            </a:r>
            <a:r>
              <a:rPr lang="es-ES" sz="2000" dirty="0">
                <a:latin typeface="Comic Sans MS" pitchFamily="66" charset="0"/>
              </a:rPr>
              <a:t> dela </a:t>
            </a:r>
            <a:r>
              <a:rPr lang="es-ES" sz="2000" dirty="0" err="1">
                <a:latin typeface="Comic Sans MS" pitchFamily="66" charset="0"/>
              </a:rPr>
              <a:t>jakinik</a:t>
            </a:r>
            <a:r>
              <a:rPr lang="es-ES" sz="2000" dirty="0">
                <a:latin typeface="Comic Sans MS" pitchFamily="66" charset="0"/>
              </a:rPr>
              <a:t>, </a:t>
            </a:r>
            <a:r>
              <a:rPr lang="es-ES" sz="2000" dirty="0" err="1">
                <a:latin typeface="Comic Sans MS" pitchFamily="66" charset="0"/>
              </a:rPr>
              <a:t>kalkula</a:t>
            </a:r>
            <a:r>
              <a:rPr lang="es-ES" sz="2000" dirty="0">
                <a:latin typeface="Comic Sans MS" pitchFamily="66" charset="0"/>
              </a:rPr>
              <a:t> </a:t>
            </a:r>
            <a:r>
              <a:rPr lang="es-ES" sz="2000" dirty="0" err="1">
                <a:latin typeface="Comic Sans MS" pitchFamily="66" charset="0"/>
              </a:rPr>
              <a:t>itzazu</a:t>
            </a:r>
            <a:r>
              <a:rPr lang="es-ES" sz="2000" dirty="0">
                <a:latin typeface="Comic Sans MS" pitchFamily="66" charset="0"/>
              </a:rPr>
              <a:t>: </a:t>
            </a:r>
            <a:r>
              <a:rPr lang="es-ES" sz="2000" dirty="0" err="1">
                <a:latin typeface="Comic Sans MS" pitchFamily="66" charset="0"/>
              </a:rPr>
              <a:t>elektroien</a:t>
            </a:r>
            <a:r>
              <a:rPr lang="es-ES" sz="2000" dirty="0">
                <a:latin typeface="Comic Sans MS" pitchFamily="66" charset="0"/>
              </a:rPr>
              <a:t> </a:t>
            </a:r>
            <a:r>
              <a:rPr lang="es-ES" sz="2000" dirty="0" err="1">
                <a:latin typeface="Comic Sans MS" pitchFamily="66" charset="0"/>
              </a:rPr>
              <a:t>atoi-abiadura</a:t>
            </a:r>
            <a:r>
              <a:rPr lang="es-ES" sz="2000" dirty="0">
                <a:latin typeface="Comic Sans MS" pitchFamily="66" charset="0"/>
              </a:rPr>
              <a:t>, </a:t>
            </a:r>
            <a:r>
              <a:rPr lang="es-ES" sz="2000" dirty="0" err="1">
                <a:latin typeface="Comic Sans MS" pitchFamily="66" charset="0"/>
              </a:rPr>
              <a:t>elektroien</a:t>
            </a:r>
            <a:r>
              <a:rPr lang="es-ES" sz="2000" dirty="0">
                <a:latin typeface="Comic Sans MS" pitchFamily="66" charset="0"/>
              </a:rPr>
              <a:t>  </a:t>
            </a:r>
            <a:r>
              <a:rPr lang="es-ES" sz="2000" dirty="0" err="1">
                <a:latin typeface="Comic Sans MS" pitchFamily="66" charset="0"/>
              </a:rPr>
              <a:t>higikortasuna</a:t>
            </a:r>
            <a:r>
              <a:rPr lang="es-ES" sz="2000" dirty="0">
                <a:latin typeface="Comic Sans MS" pitchFamily="66" charset="0"/>
              </a:rPr>
              <a:t> eta  </a:t>
            </a:r>
            <a:r>
              <a:rPr lang="es-ES" sz="2000" dirty="0" err="1">
                <a:latin typeface="Comic Sans MS" pitchFamily="66" charset="0"/>
              </a:rPr>
              <a:t>kobrearen</a:t>
            </a:r>
            <a:r>
              <a:rPr lang="es-ES" sz="2000" dirty="0">
                <a:latin typeface="Comic Sans MS" pitchFamily="66" charset="0"/>
              </a:rPr>
              <a:t> </a:t>
            </a:r>
            <a:r>
              <a:rPr lang="es-ES" sz="2000" dirty="0" err="1">
                <a:latin typeface="Comic Sans MS" pitchFamily="66" charset="0"/>
              </a:rPr>
              <a:t>eroankortasuna</a:t>
            </a:r>
            <a:r>
              <a:rPr lang="es-ES" sz="2000" dirty="0">
                <a:latin typeface="Comic Sans MS" pitchFamily="66" charset="0"/>
              </a:rPr>
              <a:t>.</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099" name="Object 2"/>
          <p:cNvGraphicFramePr>
            <a:graphicFrameLocks noChangeAspect="1"/>
          </p:cNvGraphicFramePr>
          <p:nvPr/>
        </p:nvGraphicFramePr>
        <p:xfrm>
          <a:off x="973138" y="4433888"/>
          <a:ext cx="7926387" cy="1019175"/>
        </p:xfrm>
        <a:graphic>
          <a:graphicData uri="http://schemas.openxmlformats.org/presentationml/2006/ole">
            <mc:AlternateContent xmlns:mc="http://schemas.openxmlformats.org/markup-compatibility/2006">
              <mc:Choice xmlns:v="urn:schemas-microsoft-com:vml" Requires="v">
                <p:oleObj spid="_x0000_s2402593" name="Ecuación" r:id="rId4" imgW="4330700" imgH="508000" progId="Equation.3">
                  <p:embed/>
                </p:oleObj>
              </mc:Choice>
              <mc:Fallback>
                <p:oleObj name="Ecuación" r:id="rId4" imgW="4330700" imgH="50800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4433888"/>
                        <a:ext cx="7926387"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01" name="Object 3"/>
          <p:cNvGraphicFramePr>
            <a:graphicFrameLocks noChangeAspect="1"/>
          </p:cNvGraphicFramePr>
          <p:nvPr/>
        </p:nvGraphicFramePr>
        <p:xfrm>
          <a:off x="939800" y="3481388"/>
          <a:ext cx="4995863" cy="815975"/>
        </p:xfrm>
        <a:graphic>
          <a:graphicData uri="http://schemas.openxmlformats.org/presentationml/2006/ole">
            <mc:AlternateContent xmlns:mc="http://schemas.openxmlformats.org/markup-compatibility/2006">
              <mc:Choice xmlns:v="urn:schemas-microsoft-com:vml" Requires="v">
                <p:oleObj spid="_x0000_s2402594" name="Ecuación" r:id="rId6" imgW="2730500" imgH="406400" progId="Equation.3">
                  <p:embed/>
                </p:oleObj>
              </mc:Choice>
              <mc:Fallback>
                <p:oleObj name="Ecuación" r:id="rId6" imgW="2730500" imgH="406400"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800" y="3481388"/>
                        <a:ext cx="499586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02" name="Object 4"/>
          <p:cNvGraphicFramePr>
            <a:graphicFrameLocks noChangeAspect="1"/>
          </p:cNvGraphicFramePr>
          <p:nvPr/>
        </p:nvGraphicFramePr>
        <p:xfrm>
          <a:off x="1049338" y="5513388"/>
          <a:ext cx="8440737" cy="458787"/>
        </p:xfrm>
        <a:graphic>
          <a:graphicData uri="http://schemas.openxmlformats.org/presentationml/2006/ole">
            <mc:AlternateContent xmlns:mc="http://schemas.openxmlformats.org/markup-compatibility/2006">
              <mc:Choice xmlns:v="urn:schemas-microsoft-com:vml" Requires="v">
                <p:oleObj spid="_x0000_s2402595" name="Ecuación" r:id="rId8" imgW="4610100" imgH="228600" progId="Equation.3">
                  <p:embed/>
                </p:oleObj>
              </mc:Choice>
              <mc:Fallback>
                <p:oleObj name="Ecuación" r:id="rId8" imgW="4610100" imgH="228600" progId="Equation.3">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38" y="5513388"/>
                        <a:ext cx="8440737"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04" name="Object 5"/>
          <p:cNvGraphicFramePr>
            <a:graphicFrameLocks noChangeAspect="1"/>
          </p:cNvGraphicFramePr>
          <p:nvPr/>
        </p:nvGraphicFramePr>
        <p:xfrm>
          <a:off x="1017588" y="6083300"/>
          <a:ext cx="2716212" cy="406400"/>
        </p:xfrm>
        <a:graphic>
          <a:graphicData uri="http://schemas.openxmlformats.org/presentationml/2006/ole">
            <mc:AlternateContent xmlns:mc="http://schemas.openxmlformats.org/markup-compatibility/2006">
              <mc:Choice xmlns:v="urn:schemas-microsoft-com:vml" Requires="v">
                <p:oleObj spid="_x0000_s2402596" name="Ecuación" r:id="rId10" imgW="1485720" imgH="203040" progId="Equation.3">
                  <p:embed/>
                </p:oleObj>
              </mc:Choice>
              <mc:Fallback>
                <p:oleObj name="Ecuación" r:id="rId10" imgW="1485720" imgH="203040" progId="Equation.3">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588" y="6083300"/>
                        <a:ext cx="271621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0" name="Object 6"/>
          <p:cNvGraphicFramePr>
            <a:graphicFrameLocks noChangeAspect="1"/>
          </p:cNvGraphicFramePr>
          <p:nvPr/>
        </p:nvGraphicFramePr>
        <p:xfrm>
          <a:off x="735013" y="260350"/>
          <a:ext cx="3046412" cy="433388"/>
        </p:xfrm>
        <a:graphic>
          <a:graphicData uri="http://schemas.openxmlformats.org/presentationml/2006/ole">
            <mc:AlternateContent xmlns:mc="http://schemas.openxmlformats.org/markup-compatibility/2006">
              <mc:Choice xmlns:v="urn:schemas-microsoft-com:vml" Requires="v">
                <p:oleObj spid="_x0000_s2402597" name="Ecuación" r:id="rId12" imgW="1663700" imgH="215900" progId="Equation.3">
                  <p:embed/>
                </p:oleObj>
              </mc:Choice>
              <mc:Fallback>
                <p:oleObj name="Ecuación" r:id="rId12" imgW="1663700" imgH="215900" progId="Equation.3">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013" y="260350"/>
                        <a:ext cx="3046412"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2" name="Object 7"/>
          <p:cNvGraphicFramePr>
            <a:graphicFrameLocks noChangeAspect="1"/>
          </p:cNvGraphicFramePr>
          <p:nvPr/>
        </p:nvGraphicFramePr>
        <p:xfrm>
          <a:off x="765175" y="1060450"/>
          <a:ext cx="8115300" cy="1398588"/>
        </p:xfrm>
        <a:graphic>
          <a:graphicData uri="http://schemas.openxmlformats.org/presentationml/2006/ole">
            <mc:AlternateContent xmlns:mc="http://schemas.openxmlformats.org/markup-compatibility/2006">
              <mc:Choice xmlns:v="urn:schemas-microsoft-com:vml" Requires="v">
                <p:oleObj spid="_x0000_s2402598" name="Ecuación" r:id="rId14" imgW="4432300" imgH="698500" progId="Equation.3">
                  <p:embed/>
                </p:oleObj>
              </mc:Choice>
              <mc:Fallback>
                <p:oleObj name="Ecuación" r:id="rId14" imgW="4432300" imgH="698500" progId="Equation.3">
                  <p:embed/>
                  <p:pic>
                    <p:nvPicPr>
                      <p:cNvPr id="0"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5175" y="1060450"/>
                        <a:ext cx="8115300" cy="139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4" name="Object 8"/>
          <p:cNvGraphicFramePr>
            <a:graphicFrameLocks noChangeAspect="1"/>
          </p:cNvGraphicFramePr>
          <p:nvPr/>
        </p:nvGraphicFramePr>
        <p:xfrm>
          <a:off x="1173163" y="2787650"/>
          <a:ext cx="2625725" cy="433388"/>
        </p:xfrm>
        <a:graphic>
          <a:graphicData uri="http://schemas.openxmlformats.org/presentationml/2006/ole">
            <mc:AlternateContent xmlns:mc="http://schemas.openxmlformats.org/markup-compatibility/2006">
              <mc:Choice xmlns:v="urn:schemas-microsoft-com:vml" Requires="v">
                <p:oleObj spid="_x0000_s2402599" name="Ecuación" r:id="rId16" imgW="1434477" imgH="215806" progId="Equation.3">
                  <p:embed/>
                </p:oleObj>
              </mc:Choice>
              <mc:Fallback>
                <p:oleObj name="Ecuación" r:id="rId16" imgW="1434477" imgH="215806" progId="Equation.3">
                  <p:embed/>
                  <p:pic>
                    <p:nvPicPr>
                      <p:cNvPr id="0"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73163" y="2787650"/>
                        <a:ext cx="26257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wipe(left)">
                                      <p:cBhvr>
                                        <p:cTn id="7" dur="5000"/>
                                        <p:tgtEl>
                                          <p:spTgt spid="3061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6182"/>
                                        </p:tgtEl>
                                        <p:attrNameLst>
                                          <p:attrName>style.visibility</p:attrName>
                                        </p:attrNameLst>
                                      </p:cBhvr>
                                      <p:to>
                                        <p:strVal val="visible"/>
                                      </p:to>
                                    </p:set>
                                    <p:animEffect transition="in" filter="wipe(left)">
                                      <p:cBhvr>
                                        <p:cTn id="12" dur="5000"/>
                                        <p:tgtEl>
                                          <p:spTgt spid="3061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6184"/>
                                        </p:tgtEl>
                                        <p:attrNameLst>
                                          <p:attrName>style.visibility</p:attrName>
                                        </p:attrNameLst>
                                      </p:cBhvr>
                                      <p:to>
                                        <p:strVal val="visible"/>
                                      </p:to>
                                    </p:set>
                                    <p:animEffect transition="in" filter="wipe(left)">
                                      <p:cBhvr>
                                        <p:cTn id="17" dur="5000"/>
                                        <p:tgtEl>
                                          <p:spTgt spid="3061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8101"/>
                                        </p:tgtEl>
                                        <p:attrNameLst>
                                          <p:attrName>style.visibility</p:attrName>
                                        </p:attrNameLst>
                                      </p:cBhvr>
                                      <p:to>
                                        <p:strVal val="visible"/>
                                      </p:to>
                                    </p:set>
                                    <p:animEffect transition="in" filter="wipe(left)">
                                      <p:cBhvr>
                                        <p:cTn id="22" dur="5000"/>
                                        <p:tgtEl>
                                          <p:spTgt spid="388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8099"/>
                                        </p:tgtEl>
                                        <p:attrNameLst>
                                          <p:attrName>style.visibility</p:attrName>
                                        </p:attrNameLst>
                                      </p:cBhvr>
                                      <p:to>
                                        <p:strVal val="visible"/>
                                      </p:to>
                                    </p:set>
                                    <p:animEffect transition="in" filter="wipe(left)">
                                      <p:cBhvr>
                                        <p:cTn id="27" dur="5000"/>
                                        <p:tgtEl>
                                          <p:spTgt spid="3880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8102"/>
                                        </p:tgtEl>
                                        <p:attrNameLst>
                                          <p:attrName>style.visibility</p:attrName>
                                        </p:attrNameLst>
                                      </p:cBhvr>
                                      <p:to>
                                        <p:strVal val="visible"/>
                                      </p:to>
                                    </p:set>
                                    <p:animEffect transition="in" filter="wipe(left)">
                                      <p:cBhvr>
                                        <p:cTn id="32" dur="5000"/>
                                        <p:tgtEl>
                                          <p:spTgt spid="388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8104"/>
                                        </p:tgtEl>
                                        <p:attrNameLst>
                                          <p:attrName>style.visibility</p:attrName>
                                        </p:attrNameLst>
                                      </p:cBhvr>
                                      <p:to>
                                        <p:strVal val="visible"/>
                                      </p:to>
                                    </p:set>
                                    <p:animEffect transition="in" filter="wipe(left)">
                                      <p:cBhvr>
                                        <p:cTn id="37" dur="5000"/>
                                        <p:tgtEl>
                                          <p:spTgt spid="388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3" name="Text Box 2"/>
          <p:cNvSpPr txBox="1">
            <a:spLocks noChangeArrowheads="1"/>
          </p:cNvSpPr>
          <p:nvPr/>
        </p:nvSpPr>
        <p:spPr bwMode="auto">
          <a:xfrm>
            <a:off x="88900" y="85725"/>
            <a:ext cx="9718675" cy="2809423"/>
          </a:xfrm>
          <a:prstGeom prst="rect">
            <a:avLst/>
          </a:prstGeom>
          <a:noFill/>
          <a:ln w="57150" algn="ctr">
            <a:noFill/>
            <a:miter lim="800000"/>
            <a:headEnd/>
            <a:tailEnd/>
          </a:ln>
        </p:spPr>
        <p:txBody>
          <a:bodyPr>
            <a:spAutoFit/>
          </a:bodyPr>
          <a:lstStyle/>
          <a:p>
            <a:pPr marL="12700" indent="355600" algn="just" eaLnBrk="0" hangingPunct="0">
              <a:lnSpc>
                <a:spcPct val="150000"/>
              </a:lnSpc>
            </a:pPr>
            <a:r>
              <a:rPr lang="es-ES" sz="2000" b="1" dirty="0" smtClean="0">
                <a:latin typeface="Comic Sans MS" pitchFamily="66" charset="0"/>
                <a:cs typeface="Times New Roman" pitchFamily="18" charset="0"/>
              </a:rPr>
              <a:t>K.E.18.- </a:t>
            </a:r>
            <a:r>
              <a:rPr lang="es-ES" sz="2000" dirty="0" smtClean="0">
                <a:latin typeface="Comic Sans MS" pitchFamily="66" charset="0"/>
                <a:cs typeface="Times New Roman" pitchFamily="18" charset="0"/>
              </a:rPr>
              <a:t>1.29mm-ko </a:t>
            </a:r>
            <a:r>
              <a:rPr lang="es-ES" sz="2000" dirty="0" err="1">
                <a:latin typeface="Comic Sans MS" pitchFamily="66" charset="0"/>
                <a:cs typeface="Times New Roman" pitchFamily="18" charset="0"/>
              </a:rPr>
              <a:t>diametroa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duen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kobrezko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eroale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batek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segurtasunez</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eroan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dezakeen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korronterik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maximoa</a:t>
            </a:r>
            <a:r>
              <a:rPr lang="es-ES" sz="2000" dirty="0">
                <a:latin typeface="Comic Sans MS" pitchFamily="66" charset="0"/>
                <a:cs typeface="Times New Roman" pitchFamily="18" charset="0"/>
              </a:rPr>
              <a:t> </a:t>
            </a:r>
            <a:r>
              <a:rPr lang="es-ES" sz="2000" dirty="0" smtClean="0">
                <a:latin typeface="Comic Sans MS" pitchFamily="66" charset="0"/>
                <a:cs typeface="Times New Roman" pitchFamily="18" charset="0"/>
              </a:rPr>
              <a:t>6A-koa </a:t>
            </a:r>
            <a:r>
              <a:rPr lang="es-ES" sz="2000" dirty="0">
                <a:latin typeface="Comic Sans MS" pitchFamily="66" charset="0"/>
                <a:cs typeface="Times New Roman" pitchFamily="18" charset="0"/>
              </a:rPr>
              <a:t>da. </a:t>
            </a:r>
            <a:r>
              <a:rPr lang="es-ES" sz="2000" dirty="0" err="1" smtClean="0">
                <a:latin typeface="Comic Sans MS" pitchFamily="66" charset="0"/>
                <a:cs typeface="Times New Roman" pitchFamily="18" charset="0"/>
              </a:rPr>
              <a:t>40m-ko</a:t>
            </a:r>
            <a:r>
              <a:rPr lang="es-ES" sz="2000" dirty="0" smtClean="0">
                <a:latin typeface="Comic Sans MS" pitchFamily="66" charset="0"/>
                <a:cs typeface="Times New Roman" pitchFamily="18" charset="0"/>
              </a:rPr>
              <a:t> </a:t>
            </a:r>
            <a:r>
              <a:rPr lang="es-ES" sz="2000" dirty="0" err="1">
                <a:latin typeface="Comic Sans MS" pitchFamily="66" charset="0"/>
                <a:cs typeface="Times New Roman" pitchFamily="18" charset="0"/>
              </a:rPr>
              <a:t>luzera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duen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hari</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bat</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kontsideratzen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badugu</a:t>
            </a:r>
            <a:r>
              <a:rPr lang="es-ES" sz="2000" dirty="0">
                <a:latin typeface="Comic Sans MS" pitchFamily="66" charset="0"/>
                <a:cs typeface="Times New Roman" pitchFamily="18" charset="0"/>
              </a:rPr>
              <a:t>: a) </a:t>
            </a:r>
            <a:r>
              <a:rPr lang="es-ES" sz="2000" dirty="0" err="1">
                <a:latin typeface="Comic Sans MS" pitchFamily="66" charset="0"/>
                <a:cs typeface="Times New Roman" pitchFamily="18" charset="0"/>
              </a:rPr>
              <a:t>Zenbatekoa</a:t>
            </a:r>
            <a:r>
              <a:rPr lang="es-ES" sz="2000" dirty="0">
                <a:latin typeface="Comic Sans MS" pitchFamily="66" charset="0"/>
                <a:cs typeface="Times New Roman" pitchFamily="18" charset="0"/>
              </a:rPr>
              <a:t> da </a:t>
            </a:r>
            <a:r>
              <a:rPr lang="es-ES" sz="2000" dirty="0" err="1">
                <a:latin typeface="Comic Sans MS" pitchFamily="66" charset="0"/>
                <a:cs typeface="Times New Roman" pitchFamily="18" charset="0"/>
              </a:rPr>
              <a:t>aplika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diezaiokegun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potentzial-diferentziarik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handiena</a:t>
            </a:r>
            <a:r>
              <a:rPr lang="es-ES" sz="2000" dirty="0">
                <a:latin typeface="Comic Sans MS" pitchFamily="66" charset="0"/>
                <a:cs typeface="Times New Roman" pitchFamily="18" charset="0"/>
              </a:rPr>
              <a:t>? b) </a:t>
            </a:r>
            <a:r>
              <a:rPr lang="es-ES" sz="2000" dirty="0" err="1">
                <a:latin typeface="Comic Sans MS" pitchFamily="66" charset="0"/>
                <a:cs typeface="Times New Roman" pitchFamily="18" charset="0"/>
              </a:rPr>
              <a:t>Kalkulatu</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korronte-dentsitatea</a:t>
            </a:r>
            <a:r>
              <a:rPr lang="es-ES" sz="2000" dirty="0">
                <a:latin typeface="Comic Sans MS" pitchFamily="66" charset="0"/>
                <a:cs typeface="Times New Roman" pitchFamily="18" charset="0"/>
              </a:rPr>
              <a:t> eta </a:t>
            </a:r>
            <a:r>
              <a:rPr lang="es-ES" sz="2000" dirty="0" err="1">
                <a:latin typeface="Comic Sans MS" pitchFamily="66" charset="0"/>
                <a:cs typeface="Times New Roman" pitchFamily="18" charset="0"/>
              </a:rPr>
              <a:t>eremu</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elektrikoa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eroalean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intentsitatea</a:t>
            </a:r>
            <a:r>
              <a:rPr lang="es-ES" sz="2000" dirty="0">
                <a:latin typeface="Comic Sans MS" pitchFamily="66" charset="0"/>
                <a:cs typeface="Times New Roman" pitchFamily="18" charset="0"/>
              </a:rPr>
              <a:t> </a:t>
            </a:r>
            <a:r>
              <a:rPr lang="es-ES" sz="2000" dirty="0" smtClean="0">
                <a:latin typeface="Comic Sans MS" pitchFamily="66" charset="0"/>
                <a:cs typeface="Times New Roman" pitchFamily="18" charset="0"/>
              </a:rPr>
              <a:t>6A-</a:t>
            </a:r>
            <a:r>
              <a:rPr lang="es-ES" sz="2000" dirty="0" err="1" smtClean="0">
                <a:latin typeface="Comic Sans MS" pitchFamily="66" charset="0"/>
                <a:cs typeface="Times New Roman" pitchFamily="18" charset="0"/>
              </a:rPr>
              <a:t>koa</a:t>
            </a:r>
            <a:r>
              <a:rPr lang="es-ES" sz="2000" dirty="0" smtClean="0">
                <a:latin typeface="Comic Sans MS" pitchFamily="66" charset="0"/>
                <a:cs typeface="Times New Roman" pitchFamily="18" charset="0"/>
              </a:rPr>
              <a:t> </a:t>
            </a:r>
            <a:r>
              <a:rPr lang="es-ES" sz="2000" dirty="0" err="1">
                <a:latin typeface="Comic Sans MS" pitchFamily="66" charset="0"/>
                <a:cs typeface="Times New Roman" pitchFamily="18" charset="0"/>
              </a:rPr>
              <a:t>denean</a:t>
            </a:r>
            <a:r>
              <a:rPr lang="es-ES" sz="2000" dirty="0">
                <a:latin typeface="Comic Sans MS" pitchFamily="66" charset="0"/>
                <a:cs typeface="Times New Roman" pitchFamily="18" charset="0"/>
              </a:rPr>
              <a:t>. c) </a:t>
            </a:r>
            <a:r>
              <a:rPr lang="es-ES" sz="2000" dirty="0" err="1">
                <a:latin typeface="Comic Sans MS" pitchFamily="66" charset="0"/>
                <a:cs typeface="Times New Roman" pitchFamily="18" charset="0"/>
              </a:rPr>
              <a:t>Egoera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berean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eroalean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xahututako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potentzia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kalkulatu</a:t>
            </a:r>
            <a:r>
              <a:rPr lang="es-ES" sz="2000" dirty="0">
                <a:latin typeface="Comic Sans MS" pitchFamily="66" charset="0"/>
                <a:cs typeface="Times New Roman" pitchFamily="18" charset="0"/>
              </a:rPr>
              <a:t>. </a:t>
            </a:r>
            <a:r>
              <a:rPr lang="pt-PT" sz="2000" dirty="0">
                <a:latin typeface="Comic Sans MS" pitchFamily="66" charset="0"/>
                <a:cs typeface="Times New Roman" pitchFamily="18" charset="0"/>
              </a:rPr>
              <a:t>(</a:t>
            </a:r>
            <a:r>
              <a:rPr lang="es-ES" sz="2000" dirty="0">
                <a:latin typeface="Symbol" pitchFamily="18" charset="2"/>
                <a:cs typeface="Times New Roman" pitchFamily="18" charset="0"/>
              </a:rPr>
              <a:t>r</a:t>
            </a:r>
            <a:r>
              <a:rPr lang="pt-PT" baseline="-25000" dirty="0">
                <a:latin typeface="Comic Sans MS" pitchFamily="66" charset="0"/>
                <a:cs typeface="Times New Roman" pitchFamily="18" charset="0"/>
              </a:rPr>
              <a:t>Cu</a:t>
            </a:r>
            <a:r>
              <a:rPr lang="pt-PT" sz="2000" dirty="0">
                <a:latin typeface="Comic Sans MS" pitchFamily="66" charset="0"/>
                <a:cs typeface="Times New Roman" pitchFamily="18" charset="0"/>
              </a:rPr>
              <a:t>=1.7</a:t>
            </a:r>
            <a:r>
              <a:rPr lang="pt-PT" sz="1400" dirty="0">
                <a:latin typeface="Comic Sans MS" pitchFamily="66" charset="0"/>
                <a:cs typeface="Times New Roman" pitchFamily="18" charset="0"/>
              </a:rPr>
              <a:t>x</a:t>
            </a:r>
            <a:r>
              <a:rPr lang="pt-PT" sz="2000" dirty="0">
                <a:latin typeface="Comic Sans MS" pitchFamily="66" charset="0"/>
                <a:cs typeface="Times New Roman" pitchFamily="18" charset="0"/>
              </a:rPr>
              <a:t>10</a:t>
            </a:r>
            <a:r>
              <a:rPr lang="pt-PT" sz="2000" baseline="30000" dirty="0">
                <a:latin typeface="Comic Sans MS" pitchFamily="66" charset="0"/>
                <a:cs typeface="Times New Roman" pitchFamily="18" charset="0"/>
              </a:rPr>
              <a:t>-8</a:t>
            </a:r>
            <a:r>
              <a:rPr lang="pt-PT" sz="2000" dirty="0">
                <a:latin typeface="Comic Sans MS" pitchFamily="66" charset="0"/>
                <a:cs typeface="Times New Roman" pitchFamily="18" charset="0"/>
              </a:rPr>
              <a:t> </a:t>
            </a:r>
            <a:r>
              <a:rPr lang="pt-PT" sz="2000" dirty="0" smtClean="0">
                <a:latin typeface="Comic Sans MS" pitchFamily="66" charset="0"/>
                <a:cs typeface="Times New Roman" pitchFamily="18" charset="0"/>
              </a:rPr>
              <a:t>Ωm)</a:t>
            </a:r>
          </a:p>
        </p:txBody>
      </p:sp>
      <p:sp>
        <p:nvSpPr>
          <p:cNvPr id="1119234" name="Rectangle 10"/>
          <p:cNvSpPr>
            <a:spLocks noChangeArrowheads="1"/>
          </p:cNvSpPr>
          <p:nvPr/>
        </p:nvSpPr>
        <p:spPr bwMode="auto">
          <a:xfrm>
            <a:off x="0" y="25146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10"/>
          <p:cNvSpPr>
            <a:spLocks noChangeArrowheads="1"/>
          </p:cNvSpPr>
          <p:nvPr/>
        </p:nvSpPr>
        <p:spPr bwMode="auto">
          <a:xfrm>
            <a:off x="0" y="2514600"/>
            <a:ext cx="9906000" cy="0"/>
          </a:xfrm>
          <a:prstGeom prst="rect">
            <a:avLst/>
          </a:prstGeom>
          <a:noFill/>
          <a:ln w="57150" algn="ctr">
            <a:noFill/>
            <a:miter lim="800000"/>
            <a:headEnd/>
            <a:tailEnd/>
          </a:ln>
        </p:spPr>
        <p:txBody>
          <a:bodyPr wrap="none" anchor="ctr">
            <a:spAutoFit/>
          </a:bodyPr>
          <a:lstStyle/>
          <a:p>
            <a:pPr algn="ctr" eaLnBrk="0" hangingPunct="0"/>
            <a:endParaRPr lang="eu-ES"/>
          </a:p>
        </p:txBody>
      </p:sp>
      <p:graphicFrame>
        <p:nvGraphicFramePr>
          <p:cNvPr id="337013" name="Object 1"/>
          <p:cNvGraphicFramePr>
            <a:graphicFrameLocks noChangeAspect="1"/>
          </p:cNvGraphicFramePr>
          <p:nvPr/>
        </p:nvGraphicFramePr>
        <p:xfrm>
          <a:off x="750508" y="91660"/>
          <a:ext cx="995362" cy="730250"/>
        </p:xfrm>
        <a:graphic>
          <a:graphicData uri="http://schemas.openxmlformats.org/presentationml/2006/ole">
            <mc:AlternateContent xmlns:mc="http://schemas.openxmlformats.org/markup-compatibility/2006">
              <mc:Choice xmlns:v="urn:schemas-microsoft-com:vml" Requires="v">
                <p:oleObj spid="_x0000_s1790570" name="Ecuación" r:id="rId4" imgW="571252" imgH="418918" progId="Equation.3">
                  <p:embed/>
                </p:oleObj>
              </mc:Choice>
              <mc:Fallback>
                <p:oleObj name="Ecuación" r:id="rId4" imgW="571252" imgH="418918" progId="Equation.3">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08" y="91660"/>
                        <a:ext cx="9953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
          <p:cNvGraphicFramePr>
            <a:graphicFrameLocks noChangeAspect="1"/>
          </p:cNvGraphicFramePr>
          <p:nvPr/>
        </p:nvGraphicFramePr>
        <p:xfrm>
          <a:off x="1768751" y="119197"/>
          <a:ext cx="5707063" cy="1193800"/>
        </p:xfrm>
        <a:graphic>
          <a:graphicData uri="http://schemas.openxmlformats.org/presentationml/2006/ole">
            <mc:AlternateContent xmlns:mc="http://schemas.openxmlformats.org/markup-compatibility/2006">
              <mc:Choice xmlns:v="urn:schemas-microsoft-com:vml" Requires="v">
                <p:oleObj spid="_x0000_s1790571" name="Ecuación" r:id="rId6" imgW="3276600" imgH="685800" progId="Equation.3">
                  <p:embed/>
                </p:oleObj>
              </mc:Choice>
              <mc:Fallback>
                <p:oleObj name="Ecuación" r:id="rId6" imgW="3276600" imgH="6858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8751" y="119197"/>
                        <a:ext cx="5707063"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
          <p:cNvGraphicFramePr>
            <a:graphicFrameLocks noChangeAspect="1"/>
          </p:cNvGraphicFramePr>
          <p:nvPr/>
        </p:nvGraphicFramePr>
        <p:xfrm>
          <a:off x="231846" y="268666"/>
          <a:ext cx="509587" cy="376238"/>
        </p:xfrm>
        <a:graphic>
          <a:graphicData uri="http://schemas.openxmlformats.org/presentationml/2006/ole">
            <mc:AlternateContent xmlns:mc="http://schemas.openxmlformats.org/markup-compatibility/2006">
              <mc:Choice xmlns:v="urn:schemas-microsoft-com:vml" Requires="v">
                <p:oleObj spid="_x0000_s1790572" name="Ecuación" r:id="rId8" imgW="291847" imgH="215713" progId="Equation.3">
                  <p:embed/>
                </p:oleObj>
              </mc:Choice>
              <mc:Fallback>
                <p:oleObj name="Ecuación" r:id="rId8" imgW="291847" imgH="215713" progId="Equation.3">
                  <p:embed/>
                  <p:pic>
                    <p:nvPicPr>
                      <p:cNvPr id="0" name="Picture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846" y="268666"/>
                        <a:ext cx="509587"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
          <p:cNvGraphicFramePr>
            <a:graphicFrameLocks noChangeAspect="1"/>
          </p:cNvGraphicFramePr>
          <p:nvPr/>
        </p:nvGraphicFramePr>
        <p:xfrm>
          <a:off x="810130" y="1336788"/>
          <a:ext cx="1725612" cy="398462"/>
        </p:xfrm>
        <a:graphic>
          <a:graphicData uri="http://schemas.openxmlformats.org/presentationml/2006/ole">
            <mc:AlternateContent xmlns:mc="http://schemas.openxmlformats.org/markup-compatibility/2006">
              <mc:Choice xmlns:v="urn:schemas-microsoft-com:vml" Requires="v">
                <p:oleObj spid="_x0000_s1790573" name="Ecuación" r:id="rId10" imgW="990600" imgH="228600" progId="Equation.3">
                  <p:embed/>
                </p:oleObj>
              </mc:Choice>
              <mc:Fallback>
                <p:oleObj name="Ecuación" r:id="rId10" imgW="990600" imgH="228600" progId="Equation.3">
                  <p:embed/>
                  <p:pic>
                    <p:nvPicPr>
                      <p:cNvPr id="0"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130" y="1336788"/>
                        <a:ext cx="1725612"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nvGraphicFramePr>
        <p:xfrm>
          <a:off x="2611800" y="1316576"/>
          <a:ext cx="2852738" cy="331788"/>
        </p:xfrm>
        <a:graphic>
          <a:graphicData uri="http://schemas.openxmlformats.org/presentationml/2006/ole">
            <mc:AlternateContent xmlns:mc="http://schemas.openxmlformats.org/markup-compatibility/2006">
              <mc:Choice xmlns:v="urn:schemas-microsoft-com:vml" Requires="v">
                <p:oleObj spid="_x0000_s1790574" name="Ecuación" r:id="rId12" imgW="1638300" imgH="190500" progId="Equation.3">
                  <p:embed/>
                </p:oleObj>
              </mc:Choice>
              <mc:Fallback>
                <p:oleObj name="Ecuación" r:id="rId12" imgW="1638300" imgH="190500" progId="Equation.3">
                  <p:embed/>
                  <p:pic>
                    <p:nvPicPr>
                      <p:cNvPr id="0" name="Picture 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1800" y="1316576"/>
                        <a:ext cx="285273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nvGraphicFramePr>
        <p:xfrm>
          <a:off x="935938" y="1895503"/>
          <a:ext cx="5929312" cy="1193800"/>
        </p:xfrm>
        <a:graphic>
          <a:graphicData uri="http://schemas.openxmlformats.org/presentationml/2006/ole">
            <mc:AlternateContent xmlns:mc="http://schemas.openxmlformats.org/markup-compatibility/2006">
              <mc:Choice xmlns:v="urn:schemas-microsoft-com:vml" Requires="v">
                <p:oleObj spid="_x0000_s1790575" name="Ecuación" r:id="rId14" imgW="3403600" imgH="685800" progId="Equation.3">
                  <p:embed/>
                </p:oleObj>
              </mc:Choice>
              <mc:Fallback>
                <p:oleObj name="Ecuación" r:id="rId14" imgW="3403600" imgH="685800" progId="Equation.3">
                  <p:embed/>
                  <p:pic>
                    <p:nvPicPr>
                      <p:cNvPr id="0" name="Picture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938" y="1895503"/>
                        <a:ext cx="5929312"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nvGraphicFramePr>
        <p:xfrm>
          <a:off x="228623" y="2099321"/>
          <a:ext cx="465137" cy="376238"/>
        </p:xfrm>
        <a:graphic>
          <a:graphicData uri="http://schemas.openxmlformats.org/presentationml/2006/ole">
            <mc:AlternateContent xmlns:mc="http://schemas.openxmlformats.org/markup-compatibility/2006">
              <mc:Choice xmlns:v="urn:schemas-microsoft-com:vml" Requires="v">
                <p:oleObj spid="_x0000_s1790576" name="Ecuación" r:id="rId16" imgW="266353" imgH="215619" progId="Equation.3">
                  <p:embed/>
                </p:oleObj>
              </mc:Choice>
              <mc:Fallback>
                <p:oleObj name="Ecuación" r:id="rId16" imgW="266353" imgH="215619" progId="Equation.3">
                  <p:embed/>
                  <p:pic>
                    <p:nvPicPr>
                      <p:cNvPr id="0" name="Picture 5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23" y="2099321"/>
                        <a:ext cx="465137"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
          <p:cNvGraphicFramePr>
            <a:graphicFrameLocks noChangeAspect="1"/>
          </p:cNvGraphicFramePr>
          <p:nvPr/>
        </p:nvGraphicFramePr>
        <p:xfrm>
          <a:off x="945343" y="3111054"/>
          <a:ext cx="2698750" cy="708025"/>
        </p:xfrm>
        <a:graphic>
          <a:graphicData uri="http://schemas.openxmlformats.org/presentationml/2006/ole">
            <mc:AlternateContent xmlns:mc="http://schemas.openxmlformats.org/markup-compatibility/2006">
              <mc:Choice xmlns:v="urn:schemas-microsoft-com:vml" Requires="v">
                <p:oleObj spid="_x0000_s1790577" name="Ecuación" r:id="rId18" imgW="1548728" imgH="406224" progId="Equation.3">
                  <p:embed/>
                </p:oleObj>
              </mc:Choice>
              <mc:Fallback>
                <p:oleObj name="Ecuación" r:id="rId18" imgW="1548728" imgH="406224" progId="Equation.3">
                  <p:embed/>
                  <p:pic>
                    <p:nvPicPr>
                      <p:cNvPr id="0" name="Picture 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343" y="3111054"/>
                        <a:ext cx="26987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
          <p:cNvGraphicFramePr>
            <a:graphicFrameLocks noChangeAspect="1"/>
          </p:cNvGraphicFramePr>
          <p:nvPr/>
        </p:nvGraphicFramePr>
        <p:xfrm>
          <a:off x="3596282" y="3753866"/>
          <a:ext cx="3937000" cy="354012"/>
        </p:xfrm>
        <a:graphic>
          <a:graphicData uri="http://schemas.openxmlformats.org/presentationml/2006/ole">
            <mc:AlternateContent xmlns:mc="http://schemas.openxmlformats.org/markup-compatibility/2006">
              <mc:Choice xmlns:v="urn:schemas-microsoft-com:vml" Requires="v">
                <p:oleObj spid="_x0000_s1790578" name="Ecuación" r:id="rId20" imgW="2260600" imgH="203200" progId="Equation.3">
                  <p:embed/>
                </p:oleObj>
              </mc:Choice>
              <mc:Fallback>
                <p:oleObj name="Ecuación" r:id="rId20" imgW="2260600" imgH="203200" progId="Equation.3">
                  <p:embed/>
                  <p:pic>
                    <p:nvPicPr>
                      <p:cNvPr id="0" name="Picture 5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96282" y="3753866"/>
                        <a:ext cx="393700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800100" y="5565984"/>
          <a:ext cx="4799013" cy="398462"/>
        </p:xfrm>
        <a:graphic>
          <a:graphicData uri="http://schemas.openxmlformats.org/presentationml/2006/ole">
            <mc:AlternateContent xmlns:mc="http://schemas.openxmlformats.org/markup-compatibility/2006">
              <mc:Choice xmlns:v="urn:schemas-microsoft-com:vml" Requires="v">
                <p:oleObj spid="_x0000_s1790579" name="Ecuación" r:id="rId22" imgW="2755900" imgH="228600" progId="Equation.3">
                  <p:embed/>
                </p:oleObj>
              </mc:Choice>
              <mc:Fallback>
                <p:oleObj name="Ecuación" r:id="rId22" imgW="2755900" imgH="228600" progId="Equation.3">
                  <p:embed/>
                  <p:pic>
                    <p:nvPicPr>
                      <p:cNvPr id="0" name="Picture 5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0100" y="5565984"/>
                        <a:ext cx="4799013"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265113" y="5564396"/>
          <a:ext cx="442912" cy="376238"/>
        </p:xfrm>
        <a:graphic>
          <a:graphicData uri="http://schemas.openxmlformats.org/presentationml/2006/ole">
            <mc:AlternateContent xmlns:mc="http://schemas.openxmlformats.org/markup-compatibility/2006">
              <mc:Choice xmlns:v="urn:schemas-microsoft-com:vml" Requires="v">
                <p:oleObj spid="_x0000_s1790580" name="Ecuación" r:id="rId24" imgW="253780" imgH="215713" progId="Equation.3">
                  <p:embed/>
                </p:oleObj>
              </mc:Choice>
              <mc:Fallback>
                <p:oleObj name="Ecuación" r:id="rId24" imgW="253780" imgH="215713" progId="Equation.3">
                  <p:embed/>
                  <p:pic>
                    <p:nvPicPr>
                      <p:cNvPr id="0" name="Picture 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5113" y="5564396"/>
                        <a:ext cx="442912"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
          <p:cNvGraphicFramePr>
            <a:graphicFrameLocks noChangeAspect="1"/>
          </p:cNvGraphicFramePr>
          <p:nvPr/>
        </p:nvGraphicFramePr>
        <p:xfrm>
          <a:off x="5572125" y="5599321"/>
          <a:ext cx="1347788" cy="333375"/>
        </p:xfrm>
        <a:graphic>
          <a:graphicData uri="http://schemas.openxmlformats.org/presentationml/2006/ole">
            <mc:AlternateContent xmlns:mc="http://schemas.openxmlformats.org/markup-compatibility/2006">
              <mc:Choice xmlns:v="urn:schemas-microsoft-com:vml" Requires="v">
                <p:oleObj spid="_x0000_s1790581" name="Ecuación" r:id="rId26" imgW="774364" imgH="190417" progId="Equation.3">
                  <p:embed/>
                </p:oleObj>
              </mc:Choice>
              <mc:Fallback>
                <p:oleObj name="Ecuación" r:id="rId26" imgW="774364" imgH="190417" progId="Equation.3">
                  <p:embed/>
                  <p:pic>
                    <p:nvPicPr>
                      <p:cNvPr id="0" name="Picture 5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72125" y="5599321"/>
                        <a:ext cx="13477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
          <p:cNvGraphicFramePr>
            <a:graphicFrameLocks noChangeAspect="1"/>
          </p:cNvGraphicFramePr>
          <p:nvPr/>
        </p:nvGraphicFramePr>
        <p:xfrm>
          <a:off x="2451100" y="6129546"/>
          <a:ext cx="4794250" cy="377825"/>
        </p:xfrm>
        <a:graphic>
          <a:graphicData uri="http://schemas.openxmlformats.org/presentationml/2006/ole">
            <mc:AlternateContent xmlns:mc="http://schemas.openxmlformats.org/markup-compatibility/2006">
              <mc:Choice xmlns:v="urn:schemas-microsoft-com:vml" Requires="v">
                <p:oleObj spid="_x0000_s1790582" name="Ecuación" r:id="rId28" imgW="2755900" imgH="215900" progId="Equation.3">
                  <p:embed/>
                </p:oleObj>
              </mc:Choice>
              <mc:Fallback>
                <p:oleObj name="Ecuación" r:id="rId28" imgW="2755900" imgH="215900" progId="Equation.3">
                  <p:embed/>
                  <p:pic>
                    <p:nvPicPr>
                      <p:cNvPr id="0" name="Picture 6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51100" y="6129546"/>
                        <a:ext cx="47942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
          <p:cNvGraphicFramePr>
            <a:graphicFrameLocks noChangeAspect="1"/>
          </p:cNvGraphicFramePr>
          <p:nvPr/>
        </p:nvGraphicFramePr>
        <p:xfrm>
          <a:off x="3591610" y="3283921"/>
          <a:ext cx="4800600" cy="396875"/>
        </p:xfrm>
        <a:graphic>
          <a:graphicData uri="http://schemas.openxmlformats.org/presentationml/2006/ole">
            <mc:AlternateContent xmlns:mc="http://schemas.openxmlformats.org/markup-compatibility/2006">
              <mc:Choice xmlns:v="urn:schemas-microsoft-com:vml" Requires="v">
                <p:oleObj spid="_x0000_s1790583" name="Ecuación" r:id="rId30" imgW="2755900" imgH="228600" progId="Equation.3">
                  <p:embed/>
                </p:oleObj>
              </mc:Choice>
              <mc:Fallback>
                <p:oleObj name="Ecuación" r:id="rId30" imgW="2755900" imgH="228600" progId="Equation.3">
                  <p:embed/>
                  <p:pic>
                    <p:nvPicPr>
                      <p:cNvPr id="0" name="Picture 6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91610" y="3283921"/>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
          <p:cNvGraphicFramePr>
            <a:graphicFrameLocks noChangeAspect="1"/>
          </p:cNvGraphicFramePr>
          <p:nvPr/>
        </p:nvGraphicFramePr>
        <p:xfrm>
          <a:off x="1680323" y="4368755"/>
          <a:ext cx="8140701" cy="708025"/>
        </p:xfrm>
        <a:graphic>
          <a:graphicData uri="http://schemas.openxmlformats.org/presentationml/2006/ole">
            <mc:AlternateContent xmlns:mc="http://schemas.openxmlformats.org/markup-compatibility/2006">
              <mc:Choice xmlns:v="urn:schemas-microsoft-com:vml" Requires="v">
                <p:oleObj spid="_x0000_s1790584" name="Ecuación" r:id="rId32" imgW="4673600" imgH="406400" progId="Equation.3">
                  <p:embed/>
                </p:oleObj>
              </mc:Choice>
              <mc:Fallback>
                <p:oleObj name="Ecuación" r:id="rId32" imgW="4673600" imgH="406400" progId="Equation.3">
                  <p:embed/>
                  <p:pic>
                    <p:nvPicPr>
                      <p:cNvPr id="0" name="Picture 6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80323" y="4368755"/>
                        <a:ext cx="814070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013"/>
                                        </p:tgtEl>
                                        <p:attrNameLst>
                                          <p:attrName>style.visibility</p:attrName>
                                        </p:attrNameLst>
                                      </p:cBhvr>
                                      <p:to>
                                        <p:strVal val="visible"/>
                                      </p:to>
                                    </p:set>
                                    <p:animEffect transition="in" filter="wipe(left)">
                                      <p:cBhvr>
                                        <p:cTn id="12" dur="3000"/>
                                        <p:tgtEl>
                                          <p:spTgt spid="337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3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3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3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3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3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3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3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3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30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30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30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3" name="Text Box 2"/>
          <p:cNvSpPr txBox="1">
            <a:spLocks noChangeArrowheads="1"/>
          </p:cNvSpPr>
          <p:nvPr/>
        </p:nvSpPr>
        <p:spPr bwMode="auto">
          <a:xfrm>
            <a:off x="0" y="0"/>
            <a:ext cx="9906000" cy="2954655"/>
          </a:xfrm>
          <a:prstGeom prst="rect">
            <a:avLst/>
          </a:prstGeom>
          <a:noFill/>
          <a:ln w="57150" algn="ctr">
            <a:noFill/>
            <a:miter lim="800000"/>
            <a:headEnd/>
            <a:tailEnd/>
          </a:ln>
        </p:spPr>
        <p:txBody>
          <a:bodyPr>
            <a:spAutoFit/>
          </a:bodyPr>
          <a:lstStyle/>
          <a:p>
            <a:pPr marL="12700" indent="342900" algn="just" eaLnBrk="0" hangingPunct="0">
              <a:lnSpc>
                <a:spcPct val="150000"/>
              </a:lnSpc>
            </a:pPr>
            <a:r>
              <a:rPr lang="pt-PT" sz="2400" dirty="0"/>
              <a:t>	</a:t>
            </a:r>
            <a:r>
              <a:rPr lang="es-ES" sz="2000" b="1" dirty="0" smtClean="0">
                <a:latin typeface="Comic Sans MS" pitchFamily="66" charset="0"/>
                <a:cs typeface="Times New Roman" pitchFamily="18" charset="0"/>
              </a:rPr>
              <a:t>K.E.19.- </a:t>
            </a:r>
            <a:r>
              <a:rPr lang="es-ES" sz="2000" dirty="0">
                <a:latin typeface="Comic Sans MS" pitchFamily="66" charset="0"/>
                <a:cs typeface="Times New Roman" pitchFamily="18" charset="0"/>
              </a:rPr>
              <a:t>2.0 mm-</a:t>
            </a:r>
            <a:r>
              <a:rPr lang="es-ES" sz="2000" dirty="0" err="1">
                <a:latin typeface="Comic Sans MS" pitchFamily="66" charset="0"/>
                <a:cs typeface="Times New Roman" pitchFamily="18" charset="0"/>
              </a:rPr>
              <a:t>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diametroa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duen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kobrezko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hari</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zilindriko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batetik</a:t>
            </a:r>
            <a:r>
              <a:rPr lang="es-ES" sz="2000" dirty="0">
                <a:latin typeface="Comic Sans MS" pitchFamily="66" charset="0"/>
                <a:cs typeface="Times New Roman" pitchFamily="18" charset="0"/>
              </a:rPr>
              <a:t> 6A-ko </a:t>
            </a:r>
            <a:r>
              <a:rPr lang="es-ES" sz="2000" dirty="0" err="1">
                <a:latin typeface="Comic Sans MS" pitchFamily="66" charset="0"/>
                <a:cs typeface="Times New Roman" pitchFamily="18" charset="0"/>
              </a:rPr>
              <a:t>korronte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elektrikoa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iragaten</a:t>
            </a:r>
            <a:r>
              <a:rPr lang="es-ES" sz="2000" dirty="0">
                <a:latin typeface="Comic Sans MS" pitchFamily="66" charset="0"/>
                <a:cs typeface="Times New Roman" pitchFamily="18" charset="0"/>
              </a:rPr>
              <a:t> da. </a:t>
            </a:r>
            <a:r>
              <a:rPr lang="es-ES" sz="2000" dirty="0" err="1">
                <a:latin typeface="Comic Sans MS" pitchFamily="66" charset="0"/>
                <a:cs typeface="Times New Roman" pitchFamily="18" charset="0"/>
              </a:rPr>
              <a:t>Kobre</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atomo</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bakoitzak</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elektroi</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bat</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askatzen</a:t>
            </a:r>
            <a:r>
              <a:rPr lang="es-ES" sz="2000" dirty="0">
                <a:latin typeface="Comic Sans MS" pitchFamily="66" charset="0"/>
                <a:cs typeface="Times New Roman" pitchFamily="18" charset="0"/>
              </a:rPr>
              <a:t> duela </a:t>
            </a:r>
            <a:r>
              <a:rPr lang="es-ES" sz="2000" dirty="0" err="1">
                <a:latin typeface="Comic Sans MS" pitchFamily="66" charset="0"/>
                <a:cs typeface="Times New Roman" pitchFamily="18" charset="0"/>
              </a:rPr>
              <a:t>suposatuz</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elektroi</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askeen</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atoi-abiadura</a:t>
            </a:r>
            <a:r>
              <a:rPr lang="es-ES" sz="2000" dirty="0">
                <a:latin typeface="Comic Sans MS" pitchFamily="66" charset="0"/>
                <a:cs typeface="Times New Roman" pitchFamily="18" charset="0"/>
              </a:rPr>
              <a:t> </a:t>
            </a:r>
            <a:r>
              <a:rPr lang="es-ES" sz="2000" dirty="0" err="1">
                <a:latin typeface="Comic Sans MS" pitchFamily="66" charset="0"/>
                <a:cs typeface="Times New Roman" pitchFamily="18" charset="0"/>
              </a:rPr>
              <a:t>kalkulatu</a:t>
            </a:r>
            <a:r>
              <a:rPr lang="es-ES" sz="2000" dirty="0">
                <a:latin typeface="Comic Sans MS" pitchFamily="66" charset="0"/>
                <a:cs typeface="Times New Roman" pitchFamily="18" charset="0"/>
              </a:rPr>
              <a:t>.</a:t>
            </a:r>
            <a:endParaRPr lang="es-ES" sz="2000" dirty="0">
              <a:latin typeface="Times" pitchFamily="18" charset="0"/>
              <a:cs typeface="Times New Roman" pitchFamily="18" charset="0"/>
            </a:endParaRPr>
          </a:p>
          <a:p>
            <a:pPr marL="12700" indent="342900" algn="just" eaLnBrk="0" hangingPunct="0">
              <a:lnSpc>
                <a:spcPct val="150000"/>
              </a:lnSpc>
            </a:pPr>
            <a:r>
              <a:rPr lang="es-ES" sz="2000" dirty="0">
                <a:latin typeface="Comic Sans MS" pitchFamily="66" charset="0"/>
                <a:ea typeface="Times" pitchFamily="18" charset="0"/>
                <a:cs typeface="Times New Roman" pitchFamily="18" charset="0"/>
              </a:rPr>
              <a:t> </a:t>
            </a:r>
            <a:r>
              <a:rPr lang="es-ES_tradnl" sz="2000" dirty="0" err="1">
                <a:latin typeface="Comic Sans MS" pitchFamily="66" charset="0"/>
                <a:ea typeface="Times" pitchFamily="18" charset="0"/>
                <a:cs typeface="Times New Roman" pitchFamily="18" charset="0"/>
              </a:rPr>
              <a:t>Datuak</a:t>
            </a:r>
            <a:r>
              <a:rPr lang="es-ES_tradnl" sz="2000" dirty="0" smtClean="0">
                <a:latin typeface="Comic Sans MS" pitchFamily="66" charset="0"/>
                <a:ea typeface="Times" pitchFamily="18" charset="0"/>
                <a:cs typeface="Times New Roman" pitchFamily="18" charset="0"/>
              </a:rPr>
              <a:t>: </a:t>
            </a:r>
            <a:r>
              <a:rPr lang="es-ES_tradnl" sz="2000" dirty="0" err="1" smtClean="0">
                <a:latin typeface="Comic Sans MS" pitchFamily="66" charset="0"/>
                <a:ea typeface="Times" pitchFamily="18" charset="0"/>
                <a:cs typeface="Times New Roman" pitchFamily="18" charset="0"/>
              </a:rPr>
              <a:t>Kobrearen</a:t>
            </a:r>
            <a:r>
              <a:rPr lang="es-ES_tradnl" sz="2000" dirty="0" smtClean="0">
                <a:latin typeface="Comic Sans MS" pitchFamily="66" charset="0"/>
                <a:ea typeface="Times" pitchFamily="18" charset="0"/>
                <a:cs typeface="Times New Roman" pitchFamily="18" charset="0"/>
              </a:rPr>
              <a:t> </a:t>
            </a:r>
            <a:r>
              <a:rPr lang="es-ES_tradnl" sz="2000" dirty="0">
                <a:latin typeface="Comic Sans MS" pitchFamily="66" charset="0"/>
                <a:ea typeface="Times" pitchFamily="18" charset="0"/>
                <a:cs typeface="Times New Roman" pitchFamily="18" charset="0"/>
              </a:rPr>
              <a:t>masa </a:t>
            </a:r>
            <a:r>
              <a:rPr lang="es-ES_tradnl" sz="2000" dirty="0" err="1" smtClean="0">
                <a:latin typeface="Comic Sans MS" pitchFamily="66" charset="0"/>
                <a:ea typeface="Times" pitchFamily="18" charset="0"/>
                <a:cs typeface="Times New Roman" pitchFamily="18" charset="0"/>
              </a:rPr>
              <a:t>espezifikoa</a:t>
            </a:r>
            <a:r>
              <a:rPr lang="es-ES_tradnl" sz="2000" dirty="0" smtClean="0">
                <a:latin typeface="Comic Sans MS" pitchFamily="66" charset="0"/>
                <a:ea typeface="Times" pitchFamily="18" charset="0"/>
                <a:cs typeface="Times New Roman" pitchFamily="18" charset="0"/>
              </a:rPr>
              <a:t>=</a:t>
            </a:r>
            <a:r>
              <a:rPr lang="es-ES_tradnl" sz="2000" dirty="0" err="1" smtClean="0">
                <a:latin typeface="Comic Sans MS" pitchFamily="66" charset="0"/>
                <a:ea typeface="Times" pitchFamily="18" charset="0"/>
                <a:cs typeface="Times New Roman" pitchFamily="18" charset="0"/>
              </a:rPr>
              <a:t>8.9</a:t>
            </a:r>
            <a:r>
              <a:rPr lang="es-ES_tradnl" sz="1400" dirty="0" err="1" smtClean="0">
                <a:latin typeface="Comic Sans MS" pitchFamily="66" charset="0"/>
                <a:ea typeface="Times" pitchFamily="18" charset="0"/>
                <a:cs typeface="Times New Roman" pitchFamily="18" charset="0"/>
              </a:rPr>
              <a:t>x</a:t>
            </a:r>
            <a:r>
              <a:rPr lang="es-ES_tradnl" sz="2000" dirty="0" err="1" smtClean="0">
                <a:latin typeface="Comic Sans MS" pitchFamily="66" charset="0"/>
                <a:ea typeface="Times" pitchFamily="18" charset="0"/>
                <a:cs typeface="Times New Roman" pitchFamily="18" charset="0"/>
              </a:rPr>
              <a:t>10</a:t>
            </a:r>
            <a:r>
              <a:rPr lang="es-ES_tradnl" sz="2000" baseline="30000" dirty="0" err="1" smtClean="0">
                <a:latin typeface="Comic Sans MS" pitchFamily="66" charset="0"/>
                <a:ea typeface="Times" pitchFamily="18" charset="0"/>
                <a:cs typeface="Times New Roman" pitchFamily="18" charset="0"/>
              </a:rPr>
              <a:t>3</a:t>
            </a:r>
            <a:r>
              <a:rPr lang="es-ES_tradnl" sz="2000" dirty="0" err="1" smtClean="0">
                <a:latin typeface="Comic Sans MS" pitchFamily="66" charset="0"/>
                <a:ea typeface="Times" pitchFamily="18" charset="0"/>
                <a:cs typeface="Times New Roman" pitchFamily="18" charset="0"/>
              </a:rPr>
              <a:t>Kgr</a:t>
            </a:r>
            <a:r>
              <a:rPr lang="es-ES_tradnl" sz="2000" dirty="0" smtClean="0">
                <a:latin typeface="Comic Sans MS" pitchFamily="66" charset="0"/>
                <a:ea typeface="Times" pitchFamily="18" charset="0"/>
                <a:cs typeface="Times New Roman" pitchFamily="18" charset="0"/>
              </a:rPr>
              <a:t>/</a:t>
            </a:r>
            <a:r>
              <a:rPr lang="es-ES_tradnl" sz="2000" dirty="0" err="1" smtClean="0">
                <a:latin typeface="Comic Sans MS" pitchFamily="66" charset="0"/>
                <a:ea typeface="Times" pitchFamily="18" charset="0"/>
                <a:cs typeface="Times New Roman" pitchFamily="18" charset="0"/>
              </a:rPr>
              <a:t>m</a:t>
            </a:r>
            <a:r>
              <a:rPr lang="es-ES_tradnl" sz="2000" baseline="30000" dirty="0" err="1" smtClean="0">
                <a:latin typeface="Comic Sans MS" pitchFamily="66" charset="0"/>
                <a:ea typeface="Times" pitchFamily="18" charset="0"/>
                <a:cs typeface="Times New Roman" pitchFamily="18" charset="0"/>
              </a:rPr>
              <a:t>3</a:t>
            </a:r>
            <a:r>
              <a:rPr lang="es-ES_tradnl" sz="2000" dirty="0">
                <a:latin typeface="Comic Sans MS" pitchFamily="66" charset="0"/>
                <a:ea typeface="Times" pitchFamily="18" charset="0"/>
                <a:cs typeface="Times New Roman" pitchFamily="18" charset="0"/>
              </a:rPr>
              <a:t>; </a:t>
            </a:r>
            <a:r>
              <a:rPr lang="es-ES_tradnl" sz="2000" dirty="0" err="1">
                <a:latin typeface="Comic Sans MS" pitchFamily="66" charset="0"/>
                <a:ea typeface="Times" pitchFamily="18" charset="0"/>
                <a:cs typeface="Times New Roman" pitchFamily="18" charset="0"/>
              </a:rPr>
              <a:t>Avogadroren</a:t>
            </a:r>
            <a:r>
              <a:rPr lang="es-ES_tradnl" sz="2000" dirty="0">
                <a:latin typeface="Comic Sans MS" pitchFamily="66" charset="0"/>
                <a:ea typeface="Times" pitchFamily="18" charset="0"/>
                <a:cs typeface="Times New Roman" pitchFamily="18" charset="0"/>
              </a:rPr>
              <a:t> </a:t>
            </a:r>
            <a:r>
              <a:rPr lang="es-ES_tradnl" sz="2000" dirty="0" err="1" smtClean="0">
                <a:latin typeface="Comic Sans MS" pitchFamily="66" charset="0"/>
                <a:ea typeface="Times" pitchFamily="18" charset="0"/>
                <a:cs typeface="Times New Roman" pitchFamily="18" charset="0"/>
              </a:rPr>
              <a:t>zenbakia</a:t>
            </a:r>
            <a:r>
              <a:rPr lang="es-ES_tradnl" sz="2000" dirty="0">
                <a:latin typeface="Comic Sans MS" pitchFamily="66" charset="0"/>
                <a:ea typeface="Times" pitchFamily="18" charset="0"/>
                <a:cs typeface="Times New Roman" pitchFamily="18" charset="0"/>
              </a:rPr>
              <a:t> </a:t>
            </a:r>
            <a:r>
              <a:rPr lang="es-ES_tradnl" sz="2000" dirty="0" smtClean="0">
                <a:latin typeface="Comic Sans MS" pitchFamily="66" charset="0"/>
                <a:ea typeface="Times" pitchFamily="18" charset="0"/>
                <a:cs typeface="Times New Roman" pitchFamily="18" charset="0"/>
              </a:rPr>
              <a:t>=</a:t>
            </a:r>
            <a:r>
              <a:rPr lang="es-ES_tradnl" sz="2000" dirty="0" err="1" smtClean="0">
                <a:latin typeface="Comic Sans MS" pitchFamily="66" charset="0"/>
                <a:ea typeface="Times" pitchFamily="18" charset="0"/>
                <a:cs typeface="Times New Roman" pitchFamily="18" charset="0"/>
              </a:rPr>
              <a:t>6.023</a:t>
            </a:r>
            <a:r>
              <a:rPr lang="es-ES_tradnl" sz="1400" dirty="0" err="1" smtClean="0">
                <a:latin typeface="Comic Sans MS" pitchFamily="66" charset="0"/>
                <a:ea typeface="Times" pitchFamily="18" charset="0"/>
                <a:cs typeface="Times New Roman" pitchFamily="18" charset="0"/>
              </a:rPr>
              <a:t>x</a:t>
            </a:r>
            <a:r>
              <a:rPr lang="es-ES_tradnl" sz="2000" dirty="0" err="1" smtClean="0">
                <a:latin typeface="Comic Sans MS" pitchFamily="66" charset="0"/>
                <a:ea typeface="Times" pitchFamily="18" charset="0"/>
                <a:cs typeface="Times New Roman" pitchFamily="18" charset="0"/>
              </a:rPr>
              <a:t>10</a:t>
            </a:r>
            <a:r>
              <a:rPr lang="es-ES_tradnl" sz="2000" baseline="30000" dirty="0" err="1" smtClean="0">
                <a:latin typeface="Comic Sans MS" pitchFamily="66" charset="0"/>
                <a:ea typeface="Times" pitchFamily="18" charset="0"/>
                <a:cs typeface="Times New Roman" pitchFamily="18" charset="0"/>
              </a:rPr>
              <a:t>23</a:t>
            </a:r>
            <a:r>
              <a:rPr lang="es-ES_tradnl" sz="2000" dirty="0" err="1" smtClean="0">
                <a:latin typeface="Comic Sans MS" pitchFamily="66" charset="0"/>
                <a:ea typeface="Times" pitchFamily="18" charset="0"/>
                <a:cs typeface="Times New Roman" pitchFamily="18" charset="0"/>
              </a:rPr>
              <a:t>atomo</a:t>
            </a:r>
            <a:r>
              <a:rPr lang="es-ES_tradnl" sz="2000" dirty="0" smtClean="0">
                <a:latin typeface="Comic Sans MS" pitchFamily="66" charset="0"/>
                <a:ea typeface="Times" pitchFamily="18" charset="0"/>
                <a:cs typeface="Times New Roman" pitchFamily="18" charset="0"/>
              </a:rPr>
              <a:t>/mol</a:t>
            </a:r>
            <a:r>
              <a:rPr lang="es-ES_tradnl" sz="2000" dirty="0">
                <a:latin typeface="Comic Sans MS" pitchFamily="66" charset="0"/>
                <a:ea typeface="Times" pitchFamily="18" charset="0"/>
                <a:cs typeface="Times New Roman" pitchFamily="18" charset="0"/>
              </a:rPr>
              <a:t>; </a:t>
            </a:r>
            <a:r>
              <a:rPr lang="es-ES_tradnl" sz="2000" dirty="0" err="1">
                <a:latin typeface="Comic Sans MS" pitchFamily="66" charset="0"/>
                <a:ea typeface="Times" pitchFamily="18" charset="0"/>
                <a:cs typeface="Times New Roman" pitchFamily="18" charset="0"/>
              </a:rPr>
              <a:t>kobrearen</a:t>
            </a:r>
            <a:r>
              <a:rPr lang="es-ES_tradnl" sz="2000" dirty="0">
                <a:latin typeface="Comic Sans MS" pitchFamily="66" charset="0"/>
                <a:ea typeface="Times" pitchFamily="18" charset="0"/>
                <a:cs typeface="Times New Roman" pitchFamily="18" charset="0"/>
              </a:rPr>
              <a:t> </a:t>
            </a:r>
            <a:r>
              <a:rPr lang="es-ES_tradnl" sz="2000" dirty="0" err="1">
                <a:latin typeface="Comic Sans MS" pitchFamily="66" charset="0"/>
                <a:ea typeface="Times" pitchFamily="18" charset="0"/>
                <a:cs typeface="Times New Roman" pitchFamily="18" charset="0"/>
              </a:rPr>
              <a:t>pisu</a:t>
            </a:r>
            <a:r>
              <a:rPr lang="es-ES_tradnl" sz="2000" dirty="0">
                <a:latin typeface="Comic Sans MS" pitchFamily="66" charset="0"/>
                <a:ea typeface="Times" pitchFamily="18" charset="0"/>
                <a:cs typeface="Times New Roman" pitchFamily="18" charset="0"/>
              </a:rPr>
              <a:t> </a:t>
            </a:r>
            <a:r>
              <a:rPr lang="es-ES_tradnl" sz="2000" dirty="0" err="1">
                <a:latin typeface="Comic Sans MS" pitchFamily="66" charset="0"/>
                <a:ea typeface="Times" pitchFamily="18" charset="0"/>
                <a:cs typeface="Times New Roman" pitchFamily="18" charset="0"/>
              </a:rPr>
              <a:t>atomikoa</a:t>
            </a:r>
            <a:r>
              <a:rPr lang="es-ES_tradnl" sz="2000" dirty="0">
                <a:latin typeface="Comic Sans MS" pitchFamily="66" charset="0"/>
                <a:ea typeface="Times" pitchFamily="18" charset="0"/>
                <a:cs typeface="Times New Roman" pitchFamily="18" charset="0"/>
              </a:rPr>
              <a:t>= </a:t>
            </a:r>
            <a:r>
              <a:rPr lang="es-ES_tradnl" sz="2000" dirty="0" err="1">
                <a:latin typeface="Comic Sans MS" pitchFamily="66" charset="0"/>
                <a:ea typeface="Times" pitchFamily="18" charset="0"/>
                <a:cs typeface="Times New Roman" pitchFamily="18" charset="0"/>
              </a:rPr>
              <a:t>63.5gr</a:t>
            </a:r>
            <a:r>
              <a:rPr lang="es-ES_tradnl" sz="2000" dirty="0">
                <a:latin typeface="Comic Sans MS" pitchFamily="66" charset="0"/>
                <a:ea typeface="Times" pitchFamily="18" charset="0"/>
                <a:cs typeface="Times New Roman" pitchFamily="18" charset="0"/>
              </a:rPr>
              <a:t>/mol; </a:t>
            </a:r>
            <a:r>
              <a:rPr lang="es-ES_tradnl" sz="2000" dirty="0" err="1">
                <a:latin typeface="Comic Sans MS" pitchFamily="66" charset="0"/>
                <a:ea typeface="Times" pitchFamily="18" charset="0"/>
                <a:cs typeface="Times New Roman" pitchFamily="18" charset="0"/>
              </a:rPr>
              <a:t>elektroiaren</a:t>
            </a:r>
            <a:r>
              <a:rPr lang="es-ES_tradnl" sz="2000" dirty="0">
                <a:latin typeface="Comic Sans MS" pitchFamily="66" charset="0"/>
                <a:ea typeface="Times" pitchFamily="18" charset="0"/>
                <a:cs typeface="Times New Roman" pitchFamily="18" charset="0"/>
              </a:rPr>
              <a:t> </a:t>
            </a:r>
            <a:r>
              <a:rPr lang="es-ES_tradnl" sz="2000" dirty="0" err="1">
                <a:latin typeface="Comic Sans MS" pitchFamily="66" charset="0"/>
                <a:ea typeface="Times" pitchFamily="18" charset="0"/>
                <a:cs typeface="Times New Roman" pitchFamily="18" charset="0"/>
              </a:rPr>
              <a:t>karga</a:t>
            </a:r>
            <a:r>
              <a:rPr lang="es-ES_tradnl" sz="2000" dirty="0">
                <a:latin typeface="Comic Sans MS" pitchFamily="66" charset="0"/>
                <a:ea typeface="Times" pitchFamily="18" charset="0"/>
                <a:cs typeface="Times New Roman" pitchFamily="18" charset="0"/>
              </a:rPr>
              <a:t>=</a:t>
            </a:r>
            <a:r>
              <a:rPr lang="es-ES_tradnl" sz="2000" dirty="0" err="1">
                <a:latin typeface="Comic Sans MS" pitchFamily="66" charset="0"/>
                <a:ea typeface="Times" pitchFamily="18" charset="0"/>
                <a:cs typeface="Times New Roman" pitchFamily="18" charset="0"/>
              </a:rPr>
              <a:t>1.6</a:t>
            </a:r>
            <a:r>
              <a:rPr lang="es-ES_tradnl" sz="1400" dirty="0" err="1">
                <a:latin typeface="Comic Sans MS" pitchFamily="66" charset="0"/>
                <a:ea typeface="Times" pitchFamily="18" charset="0"/>
                <a:cs typeface="Times New Roman" pitchFamily="18" charset="0"/>
              </a:rPr>
              <a:t>x</a:t>
            </a:r>
            <a:r>
              <a:rPr lang="es-ES_tradnl" sz="2000" dirty="0" err="1">
                <a:latin typeface="Comic Sans MS" pitchFamily="66" charset="0"/>
                <a:ea typeface="Times" pitchFamily="18" charset="0"/>
                <a:cs typeface="Times New Roman" pitchFamily="18" charset="0"/>
              </a:rPr>
              <a:t>10</a:t>
            </a:r>
            <a:r>
              <a:rPr lang="es-ES_tradnl" sz="2000" baseline="30000" dirty="0" err="1">
                <a:latin typeface="Comic Sans MS" pitchFamily="66" charset="0"/>
                <a:ea typeface="Times" pitchFamily="18" charset="0"/>
                <a:cs typeface="Times New Roman" pitchFamily="18" charset="0"/>
              </a:rPr>
              <a:t>-19</a:t>
            </a:r>
            <a:r>
              <a:rPr lang="es-ES_tradnl" sz="2000" dirty="0" err="1">
                <a:latin typeface="Comic Sans MS" pitchFamily="66" charset="0"/>
                <a:ea typeface="Times" pitchFamily="18" charset="0"/>
                <a:cs typeface="Times New Roman" pitchFamily="18" charset="0"/>
              </a:rPr>
              <a:t>C</a:t>
            </a:r>
            <a:endParaRPr lang="es-ES" sz="2000" b="1" dirty="0">
              <a:latin typeface="Times" pitchFamily="18" charset="0"/>
              <a:ea typeface="Times" pitchFamily="18" charset="0"/>
              <a:cs typeface="Times New Roman" pitchFamily="18" charset="0"/>
            </a:endParaRPr>
          </a:p>
        </p:txBody>
      </p:sp>
      <p:sp>
        <p:nvSpPr>
          <p:cNvPr id="534534" name="Rectangle 5"/>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1" name="Rectangle 5"/>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5" name="Object 4"/>
          <p:cNvGraphicFramePr>
            <a:graphicFrameLocks noChangeAspect="1"/>
          </p:cNvGraphicFramePr>
          <p:nvPr/>
        </p:nvGraphicFramePr>
        <p:xfrm>
          <a:off x="414522" y="595386"/>
          <a:ext cx="3590925" cy="457200"/>
        </p:xfrm>
        <a:graphic>
          <a:graphicData uri="http://schemas.openxmlformats.org/presentationml/2006/ole">
            <mc:AlternateContent xmlns:mc="http://schemas.openxmlformats.org/markup-compatibility/2006">
              <mc:Choice xmlns:v="urn:schemas-microsoft-com:vml" Requires="v">
                <p:oleObj spid="_x0000_s2134226" name="Ecuación" r:id="rId4" imgW="2425700" imgH="304800" progId="Equation.3">
                  <p:embed/>
                </p:oleObj>
              </mc:Choice>
              <mc:Fallback>
                <p:oleObj name="Ecuación" r:id="rId4" imgW="2425700" imgH="304800"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22" y="595386"/>
                        <a:ext cx="35909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414522" y="1566457"/>
          <a:ext cx="8629650" cy="993775"/>
        </p:xfrm>
        <a:graphic>
          <a:graphicData uri="http://schemas.openxmlformats.org/presentationml/2006/ole">
            <mc:AlternateContent xmlns:mc="http://schemas.openxmlformats.org/markup-compatibility/2006">
              <mc:Choice xmlns:v="urn:schemas-microsoft-com:vml" Requires="v">
                <p:oleObj spid="_x0000_s2134227" name="Ecuación" r:id="rId6" imgW="5803900" imgH="660400" progId="Equation.3">
                  <p:embed/>
                </p:oleObj>
              </mc:Choice>
              <mc:Fallback>
                <p:oleObj name="Ecuación" r:id="rId6" imgW="5803900" imgH="660400"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22" y="1566457"/>
                        <a:ext cx="8629650"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414522" y="4026898"/>
          <a:ext cx="9140825" cy="895350"/>
        </p:xfrm>
        <a:graphic>
          <a:graphicData uri="http://schemas.openxmlformats.org/presentationml/2006/ole">
            <mc:AlternateContent xmlns:mc="http://schemas.openxmlformats.org/markup-compatibility/2006">
              <mc:Choice xmlns:v="urn:schemas-microsoft-com:vml" Requires="v">
                <p:oleObj spid="_x0000_s2134228" name="Ecuación" r:id="rId8" imgW="6159500" imgH="596900" progId="Equation.3">
                  <p:embed/>
                </p:oleObj>
              </mc:Choice>
              <mc:Fallback>
                <p:oleObj name="Ecuación" r:id="rId8" imgW="6159500" imgH="59690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522" y="4026898"/>
                        <a:ext cx="9140825"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861108" y="2724435"/>
          <a:ext cx="2738438" cy="363538"/>
        </p:xfrm>
        <a:graphic>
          <a:graphicData uri="http://schemas.openxmlformats.org/presentationml/2006/ole">
            <mc:AlternateContent xmlns:mc="http://schemas.openxmlformats.org/markup-compatibility/2006">
              <mc:Choice xmlns:v="urn:schemas-microsoft-com:vml" Requires="v">
                <p:oleObj spid="_x0000_s2134229" name="Ecuación" r:id="rId10" imgW="1841500" imgH="241300" progId="Equation.3">
                  <p:embed/>
                </p:oleObj>
              </mc:Choice>
              <mc:Fallback>
                <p:oleObj name="Ecuación" r:id="rId10" imgW="1841500" imgH="241300" progId="Equation.3">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108" y="2724435"/>
                        <a:ext cx="2738438"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861108" y="5097190"/>
          <a:ext cx="3052762" cy="438150"/>
        </p:xfrm>
        <a:graphic>
          <a:graphicData uri="http://schemas.openxmlformats.org/presentationml/2006/ole">
            <mc:AlternateContent xmlns:mc="http://schemas.openxmlformats.org/markup-compatibility/2006">
              <mc:Choice xmlns:v="urn:schemas-microsoft-com:vml" Requires="v">
                <p:oleObj spid="_x0000_s2134230" name="Ecuación" r:id="rId12" imgW="2057400" imgH="292100" progId="Equation.3">
                  <p:embed/>
                </p:oleObj>
              </mc:Choice>
              <mc:Fallback>
                <p:oleObj name="Ecuación" r:id="rId12" imgW="2057400" imgH="292100" progId="Equation.3">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1108" y="5097190"/>
                        <a:ext cx="3052762"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76416</TotalTime>
  <Words>3630</Words>
  <Application>Microsoft Office PowerPoint</Application>
  <PresentationFormat>A4 (210 x 297 mm)</PresentationFormat>
  <Paragraphs>851</Paragraphs>
  <Slides>140</Slides>
  <Notes>128</Notes>
  <HiddenSlides>1</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2</vt:i4>
      </vt:variant>
      <vt:variant>
        <vt:lpstr>Títulos de diapositiva</vt:lpstr>
      </vt:variant>
      <vt:variant>
        <vt:i4>140</vt:i4>
      </vt:variant>
    </vt:vector>
  </HeadingPairs>
  <TitlesOfParts>
    <vt:vector size="153" baseType="lpstr">
      <vt:lpstr>ＭＳ Ｐゴシック</vt:lpstr>
      <vt:lpstr>Arial</vt:lpstr>
      <vt:lpstr>Calibri</vt:lpstr>
      <vt:lpstr>Comic Sans MS</vt:lpstr>
      <vt:lpstr>Lucida Handwriting</vt:lpstr>
      <vt:lpstr>Mistral</vt:lpstr>
      <vt:lpstr>Symbol</vt:lpstr>
      <vt:lpstr>Times</vt:lpstr>
      <vt:lpstr>Times New Roman</vt:lpstr>
      <vt:lpstr>1_Diseño personalizado</vt:lpstr>
      <vt:lpstr>2_Diseño personalizado</vt:lpstr>
      <vt:lpstr>Ecuación</vt:lpstr>
      <vt:lpstr>Equation</vt:lpstr>
      <vt:lpstr>Presentación de PowerPoint</vt:lpstr>
      <vt:lpstr>Presentación de PowerPoint</vt:lpstr>
      <vt:lpstr>MATERIALAK</vt:lpstr>
      <vt:lpstr>Presentación de PowerPoint</vt:lpstr>
      <vt:lpstr>EROALE MOTAK</vt:lpstr>
      <vt:lpstr>Presentación de PowerPoint</vt:lpstr>
      <vt:lpstr>Presentación de PowerPoint</vt:lpstr>
      <vt:lpstr>Presentación de PowerPoint</vt:lpstr>
      <vt:lpstr>KORRONTE ELEKTRIKOAREN NORANTZA</vt:lpstr>
      <vt:lpstr>KORRONTE ELEKTRIKOAREN SAILKAPENA</vt:lpstr>
      <vt:lpstr>KORRONTE ELEKTRIKOAREN EFEKTUAK </vt:lpstr>
      <vt:lpstr>KORRONTE ELEKTRIKOAREN INTENTSITATEA:</vt:lpstr>
      <vt:lpstr>Presentación de PowerPoint</vt:lpstr>
      <vt:lpstr>Presentación de PowerPoint</vt:lpstr>
      <vt:lpstr>KORRONTE ELEKTRIKOAREN DENTSITATEA</vt:lpstr>
      <vt:lpstr>Presentación de PowerPoint</vt:lpstr>
      <vt:lpstr>Presentación de PowerPoint</vt:lpstr>
      <vt:lpstr>Presentación de PowerPoint</vt:lpstr>
      <vt:lpstr>Presentación de PowerPoint</vt:lpstr>
      <vt:lpstr>Presentación de PowerPoint</vt:lpstr>
      <vt:lpstr>Presentación de PowerPoint</vt:lpstr>
      <vt:lpstr>OHM-EN LEGEA George Simon Ohm (1787-1854) </vt:lpstr>
      <vt:lpstr>OHM-EN LEGEA OHARRAK</vt:lpstr>
      <vt:lpstr>Presentación de PowerPoint</vt:lpstr>
      <vt:lpstr>s-ren aldaketa tenperaturarekin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KARGA GARRAIOA METALETAN (AZALPEN KLASIKOA)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Física de Materiales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Luis Goitiandia</dc:creator>
  <cp:lastModifiedBy>Luis Goitiandia Anguiano</cp:lastModifiedBy>
  <cp:revision>896</cp:revision>
  <cp:lastPrinted>2018-03-21T08:37:24Z</cp:lastPrinted>
  <dcterms:created xsi:type="dcterms:W3CDTF">2001-10-02T09:55:23Z</dcterms:created>
  <dcterms:modified xsi:type="dcterms:W3CDTF">2019-03-14T11:57:07Z</dcterms:modified>
</cp:coreProperties>
</file>