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2A4123-9E83-4AD4-B1B3-A3ED1C678D02}" type="datetimeFigureOut">
              <a:rPr lang="es-ES" smtClean="0"/>
              <a:pPr/>
              <a:t>28/03/2018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5753BD-DA56-47AA-99ED-26096DA22C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4123-9E83-4AD4-B1B3-A3ED1C678D02}" type="datetimeFigureOut">
              <a:rPr lang="es-ES" smtClean="0"/>
              <a:pPr/>
              <a:t>28/03/2018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3BD-DA56-47AA-99ED-26096DA22C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4123-9E83-4AD4-B1B3-A3ED1C678D02}" type="datetimeFigureOut">
              <a:rPr lang="es-ES" smtClean="0"/>
              <a:pPr/>
              <a:t>28/03/2018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3BD-DA56-47AA-99ED-26096DA22C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4123-9E83-4AD4-B1B3-A3ED1C678D02}" type="datetimeFigureOut">
              <a:rPr lang="es-ES" smtClean="0"/>
              <a:pPr/>
              <a:t>28/03/2018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3BD-DA56-47AA-99ED-26096DA22C5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4123-9E83-4AD4-B1B3-A3ED1C678D02}" type="datetimeFigureOut">
              <a:rPr lang="es-ES" smtClean="0"/>
              <a:pPr/>
              <a:t>28/03/2018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3BD-DA56-47AA-99ED-26096DA22C5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4123-9E83-4AD4-B1B3-A3ED1C678D02}" type="datetimeFigureOut">
              <a:rPr lang="es-ES" smtClean="0"/>
              <a:pPr/>
              <a:t>28/03/2018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3BD-DA56-47AA-99ED-26096DA22C5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4123-9E83-4AD4-B1B3-A3ED1C678D02}" type="datetimeFigureOut">
              <a:rPr lang="es-ES" smtClean="0"/>
              <a:pPr/>
              <a:t>28/03/2018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3BD-DA56-47AA-99ED-26096DA22C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4123-9E83-4AD4-B1B3-A3ED1C678D02}" type="datetimeFigureOut">
              <a:rPr lang="es-ES" smtClean="0"/>
              <a:pPr/>
              <a:t>28/03/2018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3BD-DA56-47AA-99ED-26096DA22C5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4123-9E83-4AD4-B1B3-A3ED1C678D02}" type="datetimeFigureOut">
              <a:rPr lang="es-ES" smtClean="0"/>
              <a:pPr/>
              <a:t>28/03/2018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3BD-DA56-47AA-99ED-26096DA22C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52A4123-9E83-4AD4-B1B3-A3ED1C678D02}" type="datetimeFigureOut">
              <a:rPr lang="es-ES" smtClean="0"/>
              <a:pPr/>
              <a:t>28/03/2018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3BD-DA56-47AA-99ED-26096DA22C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2A4123-9E83-4AD4-B1B3-A3ED1C678D02}" type="datetimeFigureOut">
              <a:rPr lang="es-ES" smtClean="0"/>
              <a:pPr/>
              <a:t>28/03/2018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5753BD-DA56-47AA-99ED-26096DA22C5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2A4123-9E83-4AD4-B1B3-A3ED1C678D02}" type="datetimeFigureOut">
              <a:rPr lang="es-ES" smtClean="0"/>
              <a:pPr/>
              <a:t>28/03/2018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5753BD-DA56-47AA-99ED-26096DA22C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18. </a:t>
            </a:r>
            <a:r>
              <a:rPr lang="es-ES" dirty="0" err="1" smtClean="0"/>
              <a:t>Gaia</a:t>
            </a:r>
            <a:r>
              <a:rPr lang="es-ES" dirty="0" smtClean="0"/>
              <a:t>: </a:t>
            </a:r>
            <a:r>
              <a:rPr lang="es-ES" dirty="0" err="1" smtClean="0"/>
              <a:t>Kapital</a:t>
            </a:r>
            <a:r>
              <a:rPr lang="es-ES" dirty="0" smtClean="0"/>
              <a:t>- </a:t>
            </a:r>
            <a:r>
              <a:rPr lang="es-ES" dirty="0" err="1" smtClean="0"/>
              <a:t>baltzuen</a:t>
            </a:r>
            <a:r>
              <a:rPr lang="es-ES" dirty="0" smtClean="0"/>
              <a:t> </a:t>
            </a:r>
            <a:r>
              <a:rPr lang="es-ES" dirty="0" err="1" smtClean="0"/>
              <a:t>eraketa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sz="2800" dirty="0" err="1" smtClean="0">
                <a:solidFill>
                  <a:srgbClr val="0070C0"/>
                </a:solidFill>
              </a:rPr>
              <a:t>Baltzu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anonimoetan</a:t>
            </a:r>
            <a:r>
              <a:rPr lang="es-ES" sz="2800" dirty="0" smtClean="0"/>
              <a:t>: </a:t>
            </a:r>
            <a:r>
              <a:rPr lang="es-ES" sz="2800" dirty="0" err="1" smtClean="0"/>
              <a:t>Bazkide</a:t>
            </a:r>
            <a:r>
              <a:rPr lang="es-ES" sz="2800" dirty="0" smtClean="0"/>
              <a:t> </a:t>
            </a:r>
            <a:r>
              <a:rPr lang="es-ES" sz="2800" dirty="0" err="1" smtClean="0"/>
              <a:t>fundatzaileen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eskubide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bereziak</a:t>
            </a:r>
            <a:r>
              <a:rPr lang="es-ES" sz="2800" dirty="0" smtClean="0"/>
              <a:t>: </a:t>
            </a:r>
            <a:r>
              <a:rPr lang="es-ES" sz="2800" dirty="0" err="1" smtClean="0"/>
              <a:t>ordainsariak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b="1" dirty="0" err="1" smtClean="0"/>
              <a:t>abantail</a:t>
            </a:r>
            <a:r>
              <a:rPr lang="es-ES" sz="2800" dirty="0" smtClean="0"/>
              <a:t> </a:t>
            </a:r>
            <a:r>
              <a:rPr lang="es-ES" sz="2800" dirty="0" err="1" smtClean="0"/>
              <a:t>ekonomikoak</a:t>
            </a:r>
            <a:r>
              <a:rPr lang="es-ES" sz="2800" dirty="0" smtClean="0"/>
              <a:t>: </a:t>
            </a:r>
            <a:r>
              <a:rPr lang="es-ES" sz="2800" dirty="0" err="1" smtClean="0"/>
              <a:t>abusua</a:t>
            </a:r>
            <a:r>
              <a:rPr lang="es-ES" sz="2800" dirty="0" smtClean="0"/>
              <a:t> </a:t>
            </a:r>
            <a:r>
              <a:rPr lang="es-ES" sz="2800" dirty="0" err="1" smtClean="0"/>
              <a:t>gerta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dadin</a:t>
            </a:r>
            <a:r>
              <a:rPr lang="es-ES" sz="2800" dirty="0" smtClean="0"/>
              <a:t>: </a:t>
            </a:r>
            <a:r>
              <a:rPr lang="es-ES" sz="2800" dirty="0" err="1" smtClean="0"/>
              <a:t>Legeak</a:t>
            </a:r>
            <a:r>
              <a:rPr lang="es-ES" sz="2800" dirty="0" smtClean="0"/>
              <a:t> </a:t>
            </a:r>
            <a:r>
              <a:rPr lang="es-ES" sz="2800" dirty="0" err="1" smtClean="0"/>
              <a:t>mugak</a:t>
            </a:r>
            <a:r>
              <a:rPr lang="es-ES" sz="2800" dirty="0" smtClean="0"/>
              <a:t> </a:t>
            </a:r>
            <a:r>
              <a:rPr lang="es-ES" sz="2800" dirty="0" err="1" smtClean="0"/>
              <a:t>ezartzen</a:t>
            </a:r>
            <a:r>
              <a:rPr lang="es-ES" sz="2800" dirty="0" smtClean="0"/>
              <a:t> </a:t>
            </a:r>
            <a:r>
              <a:rPr lang="es-ES" sz="2800" dirty="0" err="1" smtClean="0"/>
              <a:t>ditu</a:t>
            </a:r>
            <a:r>
              <a:rPr lang="es-ES" sz="2800" dirty="0" smtClean="0"/>
              <a:t>: </a:t>
            </a:r>
            <a:r>
              <a:rPr lang="es-ES" sz="2800" dirty="0" err="1" smtClean="0"/>
              <a:t>kuantitatiboa</a:t>
            </a:r>
            <a:r>
              <a:rPr lang="es-ES" sz="2800" dirty="0" smtClean="0"/>
              <a:t> (</a:t>
            </a:r>
            <a:r>
              <a:rPr lang="es-ES" sz="2800" dirty="0" err="1" smtClean="0"/>
              <a:t>guztira</a:t>
            </a:r>
            <a:r>
              <a:rPr lang="es-ES" sz="2800" dirty="0" smtClean="0"/>
              <a:t> </a:t>
            </a:r>
            <a:r>
              <a:rPr lang="es-ES" sz="2800" dirty="0" err="1" smtClean="0"/>
              <a:t>irabazi</a:t>
            </a:r>
            <a:r>
              <a:rPr lang="es-ES" sz="2800" dirty="0" smtClean="0"/>
              <a:t> </a:t>
            </a:r>
            <a:r>
              <a:rPr lang="es-ES" sz="2800" dirty="0" err="1" smtClean="0"/>
              <a:t>garbien</a:t>
            </a:r>
            <a:r>
              <a:rPr lang="es-ES" sz="2800" dirty="0" smtClean="0"/>
              <a:t> %10a </a:t>
            </a:r>
            <a:r>
              <a:rPr lang="es-ES" sz="2800" dirty="0" err="1" smtClean="0"/>
              <a:t>ezin</a:t>
            </a:r>
            <a:r>
              <a:rPr lang="es-ES" sz="2800" dirty="0" smtClean="0"/>
              <a:t> da </a:t>
            </a:r>
            <a:r>
              <a:rPr lang="es-ES" sz="2800" dirty="0" err="1" smtClean="0"/>
              <a:t>gainditu</a:t>
            </a:r>
            <a:r>
              <a:rPr lang="es-ES" sz="2800" dirty="0" smtClean="0"/>
              <a:t>), </a:t>
            </a:r>
            <a:r>
              <a:rPr lang="es-ES" sz="2800" dirty="0" err="1" smtClean="0"/>
              <a:t>denborazkoa</a:t>
            </a:r>
            <a:r>
              <a:rPr lang="es-ES" sz="2800" dirty="0" smtClean="0"/>
              <a:t> (</a:t>
            </a:r>
            <a:r>
              <a:rPr lang="es-ES" sz="2800" dirty="0" err="1" smtClean="0"/>
              <a:t>gehienez</a:t>
            </a:r>
            <a:r>
              <a:rPr lang="es-ES" sz="2800" dirty="0" smtClean="0"/>
              <a:t> 10 </a:t>
            </a:r>
            <a:r>
              <a:rPr lang="es-ES" sz="2800" dirty="0" err="1" smtClean="0"/>
              <a:t>urtez</a:t>
            </a:r>
            <a:r>
              <a:rPr lang="es-ES" sz="2800" dirty="0" smtClean="0"/>
              <a:t> </a:t>
            </a:r>
            <a:r>
              <a:rPr lang="es-ES" sz="2800" dirty="0" err="1" smtClean="0"/>
              <a:t>baltzua</a:t>
            </a:r>
            <a:r>
              <a:rPr lang="es-ES" sz="2800" dirty="0" smtClean="0"/>
              <a:t> </a:t>
            </a:r>
            <a:r>
              <a:rPr lang="es-ES" sz="2800" dirty="0" err="1" smtClean="0"/>
              <a:t>eratzen</a:t>
            </a:r>
            <a:r>
              <a:rPr lang="es-ES" sz="2800" dirty="0" smtClean="0"/>
              <a:t> </a:t>
            </a:r>
            <a:r>
              <a:rPr lang="es-ES" sz="2800" dirty="0" err="1" smtClean="0"/>
              <a:t>denetik</a:t>
            </a:r>
            <a:r>
              <a:rPr lang="es-ES" sz="2800" dirty="0" smtClean="0"/>
              <a:t>).</a:t>
            </a:r>
          </a:p>
          <a:p>
            <a:pPr algn="just"/>
            <a:endParaRPr lang="es-ES" sz="2800" dirty="0" smtClean="0"/>
          </a:p>
          <a:p>
            <a:pPr algn="just"/>
            <a:r>
              <a:rPr lang="es-ES" sz="3200" b="1" dirty="0" err="1" smtClean="0">
                <a:solidFill>
                  <a:srgbClr val="FF0000"/>
                </a:solidFill>
              </a:rPr>
              <a:t>Jarraiango</a:t>
            </a:r>
            <a:r>
              <a:rPr lang="es-ES" sz="3200" b="1" dirty="0" smtClean="0">
                <a:solidFill>
                  <a:srgbClr val="FF0000"/>
                </a:solidFill>
              </a:rPr>
              <a:t> </a:t>
            </a:r>
            <a:r>
              <a:rPr lang="es-ES" sz="3200" b="1" dirty="0" err="1" smtClean="0">
                <a:solidFill>
                  <a:srgbClr val="FF0000"/>
                </a:solidFill>
              </a:rPr>
              <a:t>fundazioa</a:t>
            </a:r>
            <a:r>
              <a:rPr lang="es-ES" sz="2800" b="1" dirty="0" smtClean="0"/>
              <a:t>: </a:t>
            </a:r>
            <a:r>
              <a:rPr lang="es-ES" sz="2800" dirty="0" err="1" smtClean="0"/>
              <a:t>baltzu</a:t>
            </a:r>
            <a:r>
              <a:rPr lang="es-ES" sz="2800" dirty="0" smtClean="0"/>
              <a:t> </a:t>
            </a:r>
            <a:r>
              <a:rPr lang="es-ES" sz="2800" dirty="0" err="1" smtClean="0"/>
              <a:t>anonimoaren</a:t>
            </a:r>
            <a:r>
              <a:rPr lang="es-ES" sz="2800" dirty="0" smtClean="0"/>
              <a:t> </a:t>
            </a:r>
            <a:r>
              <a:rPr lang="es-ES" sz="2800" dirty="0" err="1" smtClean="0"/>
              <a:t>eraketa-eskritura</a:t>
            </a:r>
            <a:r>
              <a:rPr lang="es-ES" sz="2800" dirty="0" smtClean="0"/>
              <a:t> </a:t>
            </a:r>
            <a:r>
              <a:rPr lang="es-ES" sz="2800" dirty="0" err="1" smtClean="0"/>
              <a:t>publikoa</a:t>
            </a:r>
            <a:r>
              <a:rPr lang="es-ES" sz="2800" dirty="0" smtClean="0"/>
              <a:t> </a:t>
            </a:r>
            <a:r>
              <a:rPr lang="es-ES" sz="2800" dirty="0" err="1" smtClean="0"/>
              <a:t>eman</a:t>
            </a:r>
            <a:r>
              <a:rPr lang="es-ES" sz="2800" dirty="0" smtClean="0"/>
              <a:t> </a:t>
            </a:r>
            <a:r>
              <a:rPr lang="es-ES" sz="2800" dirty="0" err="1" smtClean="0"/>
              <a:t>baino</a:t>
            </a:r>
            <a:r>
              <a:rPr lang="es-ES" sz="2800" dirty="0" smtClean="0"/>
              <a:t> </a:t>
            </a:r>
            <a:r>
              <a:rPr lang="es-ES" sz="2800" dirty="0" err="1" smtClean="0"/>
              <a:t>lehen</a:t>
            </a:r>
            <a:r>
              <a:rPr lang="es-ES" sz="2800" dirty="0" smtClean="0"/>
              <a:t> </a:t>
            </a:r>
            <a:r>
              <a:rPr lang="es-ES" sz="2800" dirty="0" err="1" smtClean="0"/>
              <a:t>akzioak</a:t>
            </a:r>
            <a:r>
              <a:rPr lang="es-ES" sz="2800" dirty="0" smtClean="0"/>
              <a:t> </a:t>
            </a:r>
            <a:r>
              <a:rPr lang="es-ES" sz="2800" dirty="0" err="1" smtClean="0"/>
              <a:t>harpidetzeko</a:t>
            </a:r>
            <a:r>
              <a:rPr lang="es-ES" sz="2800" dirty="0" smtClean="0"/>
              <a:t> </a:t>
            </a:r>
            <a:r>
              <a:rPr lang="es-ES" sz="2800" dirty="0" err="1" smtClean="0"/>
              <a:t>promozio</a:t>
            </a:r>
            <a:r>
              <a:rPr lang="es-ES" sz="2800" dirty="0" smtClean="0"/>
              <a:t> </a:t>
            </a:r>
            <a:r>
              <a:rPr lang="es-ES" sz="2800" dirty="0" err="1" smtClean="0"/>
              <a:t>publiko</a:t>
            </a:r>
            <a:r>
              <a:rPr lang="es-ES" sz="2800" dirty="0" smtClean="0"/>
              <a:t> </a:t>
            </a:r>
            <a:r>
              <a:rPr lang="es-ES" sz="2800" dirty="0" err="1" smtClean="0"/>
              <a:t>bat</a:t>
            </a:r>
            <a:r>
              <a:rPr lang="es-ES" sz="2800" dirty="0" smtClean="0"/>
              <a:t> </a:t>
            </a:r>
            <a:r>
              <a:rPr lang="es-ES" sz="2800" dirty="0" err="1" smtClean="0"/>
              <a:t>egiten</a:t>
            </a:r>
            <a:r>
              <a:rPr lang="es-ES" sz="2800" dirty="0" smtClean="0"/>
              <a:t> </a:t>
            </a:r>
            <a:r>
              <a:rPr lang="es-ES" sz="2800" dirty="0" err="1" smtClean="0"/>
              <a:t>denean</a:t>
            </a:r>
            <a:r>
              <a:rPr lang="es-ES" sz="2800" dirty="0" smtClean="0"/>
              <a:t>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None/>
            </a:pPr>
            <a:r>
              <a:rPr lang="es-ES" sz="3200" b="1" dirty="0" err="1" smtClean="0">
                <a:solidFill>
                  <a:srgbClr val="FF0000"/>
                </a:solidFill>
              </a:rPr>
              <a:t>Eratze</a:t>
            </a:r>
            <a:r>
              <a:rPr lang="es-ES" sz="3200" b="1" dirty="0" smtClean="0">
                <a:solidFill>
                  <a:srgbClr val="FF0000"/>
                </a:solidFill>
              </a:rPr>
              <a:t> </a:t>
            </a:r>
            <a:r>
              <a:rPr lang="es-ES" sz="3200" b="1" dirty="0" err="1" smtClean="0">
                <a:solidFill>
                  <a:srgbClr val="FF0000"/>
                </a:solidFill>
              </a:rPr>
              <a:t>bidean</a:t>
            </a:r>
            <a:r>
              <a:rPr lang="es-ES" sz="3200" b="1" dirty="0" smtClean="0">
                <a:solidFill>
                  <a:srgbClr val="FF0000"/>
                </a:solidFill>
              </a:rPr>
              <a:t> </a:t>
            </a:r>
            <a:r>
              <a:rPr lang="es-ES" sz="3200" b="1" dirty="0" err="1" smtClean="0">
                <a:solidFill>
                  <a:srgbClr val="FF0000"/>
                </a:solidFill>
              </a:rPr>
              <a:t>dagoen</a:t>
            </a:r>
            <a:r>
              <a:rPr lang="es-ES" sz="3200" b="1" dirty="0" smtClean="0">
                <a:solidFill>
                  <a:srgbClr val="FF0000"/>
                </a:solidFill>
              </a:rPr>
              <a:t> </a:t>
            </a:r>
            <a:r>
              <a:rPr lang="es-ES" sz="3200" b="1" dirty="0" err="1" smtClean="0">
                <a:solidFill>
                  <a:srgbClr val="FF0000"/>
                </a:solidFill>
              </a:rPr>
              <a:t>baltzua</a:t>
            </a:r>
            <a:endParaRPr lang="es-ES" sz="3200" b="1" dirty="0" smtClean="0">
              <a:solidFill>
                <a:srgbClr val="FF0000"/>
              </a:solidFill>
            </a:endParaRPr>
          </a:p>
          <a:p>
            <a:pPr algn="just">
              <a:buFontTx/>
              <a:buNone/>
            </a:pPr>
            <a:r>
              <a:rPr lang="es-ES" sz="2800" dirty="0" err="1" smtClean="0"/>
              <a:t>Eratze</a:t>
            </a:r>
            <a:r>
              <a:rPr lang="es-ES" sz="2800" dirty="0" smtClean="0"/>
              <a:t> </a:t>
            </a:r>
            <a:r>
              <a:rPr lang="es-ES" sz="2800" dirty="0" err="1" smtClean="0"/>
              <a:t>bidean</a:t>
            </a:r>
            <a:r>
              <a:rPr lang="es-ES" sz="2800" dirty="0" smtClean="0"/>
              <a:t> </a:t>
            </a:r>
            <a:r>
              <a:rPr lang="es-ES" sz="2800" dirty="0" err="1" smtClean="0"/>
              <a:t>dagoen</a:t>
            </a:r>
            <a:r>
              <a:rPr lang="es-ES" sz="2800" dirty="0" smtClean="0"/>
              <a:t> </a:t>
            </a:r>
            <a:r>
              <a:rPr lang="es-ES" sz="2800" dirty="0" err="1" smtClean="0"/>
              <a:t>baltzua</a:t>
            </a:r>
            <a:r>
              <a:rPr lang="es-ES" sz="2800" dirty="0" smtClean="0"/>
              <a:t> da, </a:t>
            </a:r>
            <a:r>
              <a:rPr lang="es-ES" sz="2800" dirty="0" err="1" smtClean="0">
                <a:solidFill>
                  <a:srgbClr val="0070C0"/>
                </a:solidFill>
              </a:rPr>
              <a:t>kontratua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eskritura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publikoan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jasota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duena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baina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oraindik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inskribatu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gabe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duena</a:t>
            </a:r>
            <a:r>
              <a:rPr lang="es-ES" sz="2800" dirty="0" smtClean="0"/>
              <a:t>, </a:t>
            </a:r>
            <a:r>
              <a:rPr lang="es-ES" sz="2800" dirty="0" err="1" smtClean="0"/>
              <a:t>nahiz</a:t>
            </a:r>
            <a:r>
              <a:rPr lang="es-ES" sz="2800" dirty="0" smtClean="0"/>
              <a:t> eta </a:t>
            </a:r>
            <a:r>
              <a:rPr lang="es-ES" sz="2800" dirty="0" err="1" smtClean="0"/>
              <a:t>asmoa</a:t>
            </a:r>
            <a:r>
              <a:rPr lang="es-ES" sz="2800" dirty="0" smtClean="0"/>
              <a:t> </a:t>
            </a:r>
            <a:r>
              <a:rPr lang="es-ES" sz="2800" dirty="0" err="1" smtClean="0"/>
              <a:t>inskribatzearena</a:t>
            </a:r>
            <a:r>
              <a:rPr lang="es-ES" sz="2800" dirty="0" smtClean="0"/>
              <a:t> izan.</a:t>
            </a:r>
          </a:p>
          <a:p>
            <a:pPr algn="just">
              <a:buFontTx/>
              <a:buNone/>
            </a:pPr>
            <a:r>
              <a:rPr lang="es-ES" sz="2800" dirty="0" err="1" smtClean="0"/>
              <a:t>Baltzuak</a:t>
            </a:r>
            <a:r>
              <a:rPr lang="es-ES" sz="2800" dirty="0" smtClean="0"/>
              <a:t> </a:t>
            </a:r>
            <a:r>
              <a:rPr lang="es-ES" sz="2800" dirty="0" err="1" smtClean="0"/>
              <a:t>hasten</a:t>
            </a:r>
            <a:r>
              <a:rPr lang="es-ES" sz="2800" dirty="0" smtClean="0"/>
              <a:t> </a:t>
            </a:r>
            <a:r>
              <a:rPr lang="es-ES" sz="2800" dirty="0" err="1" smtClean="0"/>
              <a:t>ditu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bere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eragiketa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sozialak</a:t>
            </a:r>
            <a:r>
              <a:rPr lang="es-ES" sz="2800" dirty="0" smtClean="0"/>
              <a:t>: </a:t>
            </a:r>
            <a:r>
              <a:rPr lang="es-ES" sz="2800" dirty="0" err="1" smtClean="0"/>
              <a:t>kontratuak</a:t>
            </a:r>
            <a:r>
              <a:rPr lang="es-ES" sz="2800" dirty="0" smtClean="0"/>
              <a:t> eta </a:t>
            </a:r>
            <a:r>
              <a:rPr lang="es-ES" sz="2800" dirty="0" err="1" smtClean="0"/>
              <a:t>bestelako</a:t>
            </a:r>
            <a:r>
              <a:rPr lang="es-ES" sz="2800" dirty="0" smtClean="0"/>
              <a:t> </a:t>
            </a:r>
            <a:r>
              <a:rPr lang="es-ES" sz="2800" dirty="0" err="1" smtClean="0"/>
              <a:t>egintza</a:t>
            </a:r>
            <a:r>
              <a:rPr lang="es-ES" sz="2800" dirty="0" smtClean="0"/>
              <a:t> </a:t>
            </a:r>
            <a:r>
              <a:rPr lang="es-ES" sz="2800" dirty="0" err="1" smtClean="0"/>
              <a:t>juridikoak</a:t>
            </a:r>
            <a:r>
              <a:rPr lang="es-ES" sz="2800" dirty="0" smtClean="0"/>
              <a:t> </a:t>
            </a:r>
            <a:r>
              <a:rPr lang="es-ES" sz="2800" dirty="0" err="1" smtClean="0"/>
              <a:t>baltzua</a:t>
            </a:r>
            <a:r>
              <a:rPr lang="es-ES" sz="2800" dirty="0" smtClean="0"/>
              <a:t> </a:t>
            </a:r>
            <a:r>
              <a:rPr lang="es-ES" sz="2800" dirty="0" err="1" smtClean="0"/>
              <a:t>hirugarrenekin</a:t>
            </a:r>
            <a:r>
              <a:rPr lang="es-ES" sz="2800" dirty="0" smtClean="0"/>
              <a:t> </a:t>
            </a:r>
            <a:r>
              <a:rPr lang="es-ES" sz="2800" dirty="0" err="1" smtClean="0"/>
              <a:t>lotzen</a:t>
            </a:r>
            <a:r>
              <a:rPr lang="es-ES" sz="2800" dirty="0" smtClean="0"/>
              <a:t> </a:t>
            </a:r>
            <a:r>
              <a:rPr lang="es-ES" sz="2800" dirty="0" err="1" smtClean="0"/>
              <a:t>dutenak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alderantziz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r>
              <a:rPr lang="es-ES" sz="2800" dirty="0" err="1" smtClean="0">
                <a:solidFill>
                  <a:srgbClr val="0070C0"/>
                </a:solidFill>
              </a:rPr>
              <a:t>Hirugarrenentzat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babesa</a:t>
            </a:r>
            <a:r>
              <a:rPr lang="es-ES" sz="2800" dirty="0" smtClean="0"/>
              <a:t>: </a:t>
            </a:r>
            <a:r>
              <a:rPr lang="es-ES" sz="2800" dirty="0" err="1" smtClean="0"/>
              <a:t>kontuan</a:t>
            </a:r>
            <a:r>
              <a:rPr lang="es-ES" sz="2800" dirty="0" smtClean="0"/>
              <a:t> </a:t>
            </a:r>
            <a:r>
              <a:rPr lang="es-ES" sz="2800" dirty="0" err="1" smtClean="0"/>
              <a:t>hartuz</a:t>
            </a:r>
            <a:r>
              <a:rPr lang="es-ES" sz="2800" dirty="0" smtClean="0"/>
              <a:t> </a:t>
            </a:r>
            <a:r>
              <a:rPr lang="es-ES" sz="2800" dirty="0" err="1" smtClean="0"/>
              <a:t>inskripzioa</a:t>
            </a:r>
            <a:r>
              <a:rPr lang="es-ES" sz="2800" dirty="0" smtClean="0"/>
              <a:t> </a:t>
            </a:r>
            <a:r>
              <a:rPr lang="es-ES" sz="2800" dirty="0" err="1" smtClean="0"/>
              <a:t>aurretik</a:t>
            </a:r>
            <a:r>
              <a:rPr lang="es-ES" sz="2800" dirty="0" smtClean="0"/>
              <a:t> </a:t>
            </a:r>
            <a:r>
              <a:rPr lang="es-ES" sz="2800" dirty="0" err="1" smtClean="0"/>
              <a:t>gertatzen</a:t>
            </a:r>
            <a:r>
              <a:rPr lang="es-ES" sz="2800" dirty="0" smtClean="0"/>
              <a:t> </a:t>
            </a:r>
            <a:r>
              <a:rPr lang="es-ES" sz="2800" dirty="0" err="1" smtClean="0"/>
              <a:t>dena</a:t>
            </a:r>
            <a:r>
              <a:rPr lang="es-ES" sz="2800" dirty="0" smtClean="0"/>
              <a:t> eta </a:t>
            </a:r>
            <a:r>
              <a:rPr lang="es-ES" sz="2800" dirty="0" err="1" smtClean="0"/>
              <a:t>baita</a:t>
            </a:r>
            <a:r>
              <a:rPr lang="es-ES" sz="2800" dirty="0" smtClean="0"/>
              <a:t> </a:t>
            </a:r>
            <a:r>
              <a:rPr lang="es-ES" sz="2800" dirty="0" err="1" smtClean="0"/>
              <a:t>gerora</a:t>
            </a:r>
            <a:r>
              <a:rPr lang="es-ES" sz="2800" dirty="0" smtClean="0"/>
              <a:t>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err="1" smtClean="0">
                <a:solidFill>
                  <a:srgbClr val="FF0000"/>
                </a:solidFill>
              </a:rPr>
              <a:t>Eskrituraren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inskripzioa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erregistroan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Tx/>
              <a:buNone/>
            </a:pPr>
            <a:r>
              <a:rPr lang="es-ES" sz="2800" b="1" dirty="0" err="1" smtClean="0">
                <a:solidFill>
                  <a:srgbClr val="0070C0"/>
                </a:solidFill>
              </a:rPr>
              <a:t>Inskripzioa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aurretik</a:t>
            </a:r>
            <a:r>
              <a:rPr lang="es-ES" sz="2800" b="1" dirty="0" smtClean="0"/>
              <a:t>: </a:t>
            </a:r>
            <a:r>
              <a:rPr lang="es-ES" sz="2800" b="1" dirty="0" err="1" smtClean="0">
                <a:solidFill>
                  <a:srgbClr val="00B050"/>
                </a:solidFill>
              </a:rPr>
              <a:t>erregela</a:t>
            </a:r>
            <a:r>
              <a:rPr lang="es-ES" sz="2800" b="1" dirty="0" smtClean="0">
                <a:solidFill>
                  <a:srgbClr val="00B050"/>
                </a:solidFill>
              </a:rPr>
              <a:t> </a:t>
            </a:r>
            <a:r>
              <a:rPr lang="es-ES" sz="2800" b="1" dirty="0" err="1" smtClean="0">
                <a:solidFill>
                  <a:srgbClr val="00B050"/>
                </a:solidFill>
              </a:rPr>
              <a:t>orokorra</a:t>
            </a:r>
            <a:r>
              <a:rPr lang="es-ES" sz="2800" dirty="0" smtClean="0"/>
              <a:t>: </a:t>
            </a:r>
            <a:r>
              <a:rPr lang="es-ES" sz="2800" b="1" dirty="0" err="1" smtClean="0"/>
              <a:t>baltzuaren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izenean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ospatutako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egintza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edo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kontratuengatik</a:t>
            </a:r>
            <a:r>
              <a:rPr lang="es-ES" sz="2800" b="1" dirty="0" smtClean="0"/>
              <a:t>, </a:t>
            </a:r>
            <a:r>
              <a:rPr lang="es-ES" sz="2800" b="1" dirty="0" err="1" smtClean="0"/>
              <a:t>solidarioki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erantzuten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dute</a:t>
            </a:r>
            <a:r>
              <a:rPr lang="es-ES" sz="2800" b="1" dirty="0" smtClean="0"/>
              <a:t>: </a:t>
            </a:r>
            <a:r>
              <a:rPr lang="es-ES" sz="2800" b="1" dirty="0" err="1" smtClean="0"/>
              <a:t>ospatu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dutenek</a:t>
            </a:r>
            <a:r>
              <a:rPr lang="es-ES" sz="2800" b="1" dirty="0" smtClean="0"/>
              <a:t> (</a:t>
            </a:r>
            <a:r>
              <a:rPr lang="es-ES" sz="2800" b="1" dirty="0" err="1" smtClean="0"/>
              <a:t>egintza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edo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kontratu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horien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efikazia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ez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bada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utzi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inskripzioaren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baldintzapean</a:t>
            </a:r>
            <a:r>
              <a:rPr lang="es-ES" sz="2800" b="1" dirty="0" smtClean="0"/>
              <a:t>). </a:t>
            </a:r>
          </a:p>
          <a:p>
            <a:pPr algn="just">
              <a:buFontTx/>
              <a:buNone/>
            </a:pPr>
            <a:r>
              <a:rPr lang="es-ES" sz="2800" b="1" dirty="0" err="1" smtClean="0">
                <a:solidFill>
                  <a:srgbClr val="00B050"/>
                </a:solidFill>
              </a:rPr>
              <a:t>Salbuespenak</a:t>
            </a:r>
            <a:r>
              <a:rPr lang="es-ES" sz="2800" dirty="0" smtClean="0"/>
              <a:t>: </a:t>
            </a:r>
            <a:r>
              <a:rPr lang="es-ES" sz="2800" b="1" dirty="0" err="1" smtClean="0"/>
              <a:t>eratze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bidean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dagoen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baltzuak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erantzuten</a:t>
            </a:r>
            <a:r>
              <a:rPr lang="es-ES" sz="2800" b="1" dirty="0" smtClean="0"/>
              <a:t> du </a:t>
            </a:r>
            <a:r>
              <a:rPr lang="es-ES" sz="2800" dirty="0" smtClean="0"/>
              <a:t>(</a:t>
            </a:r>
            <a:r>
              <a:rPr lang="es-ES" sz="2800" dirty="0" err="1" smtClean="0"/>
              <a:t>bazkideen</a:t>
            </a:r>
            <a:r>
              <a:rPr lang="es-ES" sz="2800" dirty="0" smtClean="0"/>
              <a:t> </a:t>
            </a:r>
            <a:r>
              <a:rPr lang="es-ES" sz="2800" dirty="0" err="1" smtClean="0"/>
              <a:t>ekarpenekin</a:t>
            </a:r>
            <a:r>
              <a:rPr lang="es-ES" sz="2800" dirty="0" smtClean="0"/>
              <a:t> </a:t>
            </a:r>
            <a:r>
              <a:rPr lang="es-ES" sz="2800" dirty="0" err="1" smtClean="0"/>
              <a:t>osatutako</a:t>
            </a:r>
            <a:r>
              <a:rPr lang="es-ES" sz="2800" dirty="0" smtClean="0"/>
              <a:t> </a:t>
            </a:r>
            <a:r>
              <a:rPr lang="es-ES" sz="2800" dirty="0" err="1" smtClean="0"/>
              <a:t>ondarearekin</a:t>
            </a:r>
            <a:r>
              <a:rPr lang="es-ES" sz="2800" dirty="0" smtClean="0"/>
              <a:t>): 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92D050"/>
                </a:solidFill>
              </a:rPr>
              <a:t>inskripziorako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beharrezkoak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diren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egintzak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edo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kontratuak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smtClean="0"/>
              <a:t>(notario-</a:t>
            </a:r>
            <a:r>
              <a:rPr lang="es-ES" sz="2800" dirty="0" err="1" smtClean="0"/>
              <a:t>gastuak</a:t>
            </a:r>
            <a:r>
              <a:rPr lang="es-ES" sz="2800" dirty="0" smtClean="0"/>
              <a:t>, </a:t>
            </a:r>
            <a:r>
              <a:rPr lang="es-ES" sz="2800" dirty="0" err="1" smtClean="0"/>
              <a:t>erregistro-gastuak</a:t>
            </a:r>
            <a:r>
              <a:rPr lang="es-ES" sz="2800" dirty="0" smtClean="0"/>
              <a:t>, </a:t>
            </a:r>
            <a:r>
              <a:rPr lang="es-ES" sz="2800" dirty="0" err="1" smtClean="0"/>
              <a:t>zergen</a:t>
            </a:r>
            <a:r>
              <a:rPr lang="es-ES" sz="2800" dirty="0" smtClean="0"/>
              <a:t> </a:t>
            </a:r>
            <a:r>
              <a:rPr lang="es-ES" sz="2800" dirty="0" err="1" smtClean="0"/>
              <a:t>likidazioa</a:t>
            </a:r>
            <a:r>
              <a:rPr lang="es-ES" sz="2800" dirty="0" smtClean="0"/>
              <a:t>)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92D050"/>
                </a:solidFill>
              </a:rPr>
              <a:t>administratzaileek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egindako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egintzak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edo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kontratuak</a:t>
            </a:r>
            <a:r>
              <a:rPr lang="es-ES" sz="2800" dirty="0" smtClean="0">
                <a:solidFill>
                  <a:srgbClr val="92D050"/>
                </a:solidFill>
              </a:rPr>
              <a:t>, </a:t>
            </a:r>
            <a:r>
              <a:rPr lang="es-ES" sz="2800" dirty="0" err="1" smtClean="0">
                <a:solidFill>
                  <a:srgbClr val="92D050"/>
                </a:solidFill>
              </a:rPr>
              <a:t>eskriturak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ematen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dizkien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ahalmenen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barruan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inskripzioa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baino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lehen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92D050"/>
                </a:solidFill>
              </a:rPr>
              <a:t>mandatua</a:t>
            </a:r>
            <a:r>
              <a:rPr lang="es-ES" sz="2800" dirty="0" smtClean="0">
                <a:solidFill>
                  <a:srgbClr val="92D050"/>
                </a:solidFill>
              </a:rPr>
              <a:t> dela eta </a:t>
            </a:r>
            <a:r>
              <a:rPr lang="es-ES" sz="2800" dirty="0" err="1" smtClean="0">
                <a:solidFill>
                  <a:srgbClr val="92D050"/>
                </a:solidFill>
              </a:rPr>
              <a:t>mandatu-hartzaileek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burututako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egintzak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edo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kontratuak</a:t>
            </a:r>
            <a:r>
              <a:rPr lang="es-ES" sz="2800" dirty="0" smtClean="0">
                <a:solidFill>
                  <a:srgbClr val="92D050"/>
                </a:solidFill>
              </a:rPr>
              <a:t>.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smtClean="0">
                <a:solidFill>
                  <a:srgbClr val="92D050"/>
                </a:solidFill>
              </a:rPr>
              <a:t>eta, </a:t>
            </a:r>
            <a:r>
              <a:rPr lang="es-ES" sz="2800" dirty="0" err="1" smtClean="0">
                <a:solidFill>
                  <a:srgbClr val="92D050"/>
                </a:solidFill>
              </a:rPr>
              <a:t>administratzaileek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burututako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egintzak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edo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kontratuak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objektu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soziala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garatzerakoan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smtClean="0"/>
              <a:t>(</a:t>
            </a:r>
            <a:r>
              <a:rPr lang="es-ES" sz="2800" dirty="0" err="1" smtClean="0"/>
              <a:t>administratzaileen</a:t>
            </a:r>
            <a:r>
              <a:rPr lang="es-ES" sz="2800" dirty="0" smtClean="0"/>
              <a:t> </a:t>
            </a:r>
            <a:r>
              <a:rPr lang="es-ES" sz="2800" dirty="0" err="1" smtClean="0"/>
              <a:t>ahalmena</a:t>
            </a:r>
            <a:r>
              <a:rPr lang="es-ES" sz="2800" dirty="0" smtClean="0"/>
              <a:t> </a:t>
            </a:r>
            <a:r>
              <a:rPr lang="es-ES" sz="2800" dirty="0" err="1" smtClean="0"/>
              <a:t>objektu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</a:t>
            </a:r>
            <a:r>
              <a:rPr lang="es-ES" sz="2800" dirty="0" smtClean="0"/>
              <a:t> </a:t>
            </a:r>
            <a:r>
              <a:rPr lang="es-ES" sz="2800" dirty="0" err="1" smtClean="0"/>
              <a:t>garatzeko</a:t>
            </a:r>
            <a:r>
              <a:rPr lang="es-ES" sz="2800" dirty="0" smtClean="0"/>
              <a:t> eta horren </a:t>
            </a:r>
            <a:r>
              <a:rPr lang="es-ES" sz="2800" dirty="0" err="1" smtClean="0"/>
              <a:t>barruan</a:t>
            </a:r>
            <a:r>
              <a:rPr lang="es-ES" sz="2800" dirty="0" smtClean="0"/>
              <a:t> </a:t>
            </a:r>
            <a:r>
              <a:rPr lang="es-ES" sz="2800" dirty="0" err="1" smtClean="0"/>
              <a:t>edozein</a:t>
            </a:r>
            <a:r>
              <a:rPr lang="es-ES" sz="2800" dirty="0" smtClean="0"/>
              <a:t> </a:t>
            </a:r>
            <a:r>
              <a:rPr lang="es-ES" sz="2800" dirty="0" err="1" smtClean="0"/>
              <a:t>egintz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kontratu</a:t>
            </a:r>
            <a:r>
              <a:rPr lang="es-ES" sz="2800" dirty="0" smtClean="0"/>
              <a:t> </a:t>
            </a:r>
            <a:r>
              <a:rPr lang="es-ES" sz="2800" dirty="0" err="1" smtClean="0"/>
              <a:t>ospatzeko</a:t>
            </a:r>
            <a:r>
              <a:rPr lang="es-ES" sz="2800" dirty="0" smtClean="0"/>
              <a:t>).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None/>
            </a:pPr>
            <a:r>
              <a:rPr lang="es-ES" sz="2800" b="1" dirty="0" err="1" smtClean="0">
                <a:solidFill>
                  <a:srgbClr val="0070C0"/>
                </a:solidFill>
              </a:rPr>
              <a:t>Behin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inskribatuta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00B050"/>
                </a:solidFill>
              </a:rPr>
              <a:t>baina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inskripzioaren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aurretik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ospatutako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egintz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edo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kontratuei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dagokienez</a:t>
            </a:r>
            <a:r>
              <a:rPr lang="es-ES" sz="2800" dirty="0" smtClean="0"/>
              <a:t>, </a:t>
            </a:r>
            <a:r>
              <a:rPr lang="es-ES" sz="2800" dirty="0" err="1" smtClean="0"/>
              <a:t>bi</a:t>
            </a:r>
            <a:r>
              <a:rPr lang="es-ES" sz="2800" dirty="0" smtClean="0"/>
              <a:t> </a:t>
            </a:r>
            <a:r>
              <a:rPr lang="es-ES" sz="2800" dirty="0" err="1" smtClean="0"/>
              <a:t>hipotesi</a:t>
            </a:r>
            <a:r>
              <a:rPr lang="es-ES" sz="2800" dirty="0" smtClean="0"/>
              <a:t>: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b="1" dirty="0" err="1" smtClean="0"/>
              <a:t>Automatikoki</a:t>
            </a:r>
            <a:r>
              <a:rPr lang="es-ES" sz="2800" b="1" dirty="0" smtClean="0"/>
              <a:t>, </a:t>
            </a:r>
            <a:r>
              <a:rPr lang="es-ES" sz="2800" b="1" dirty="0" err="1" smtClean="0"/>
              <a:t>hau</a:t>
            </a:r>
            <a:r>
              <a:rPr lang="es-ES" sz="2800" b="1" dirty="0" smtClean="0"/>
              <a:t> da </a:t>
            </a:r>
            <a:r>
              <a:rPr lang="es-ES" sz="2800" b="1" dirty="0" err="1" smtClean="0"/>
              <a:t>inskripzioa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egiten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denean</a:t>
            </a:r>
            <a:r>
              <a:rPr lang="es-ES" sz="2800" b="1" dirty="0" smtClean="0"/>
              <a:t>, </a:t>
            </a:r>
            <a:r>
              <a:rPr lang="es-ES" sz="2800" b="1" dirty="0" err="1" smtClean="0"/>
              <a:t>kapital-baltzua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behartuta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gelditzen</a:t>
            </a:r>
            <a:r>
              <a:rPr lang="es-ES" sz="2800" b="1" dirty="0" smtClean="0"/>
              <a:t> da </a:t>
            </a:r>
            <a:r>
              <a:rPr lang="es-ES" sz="2800" b="1" dirty="0" err="1" smtClean="0"/>
              <a:t>eratze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bidean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zegoenean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zegozkion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egintz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edo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kontratuengatik</a:t>
            </a:r>
            <a:r>
              <a:rPr lang="es-ES" sz="2800" b="1" dirty="0" smtClean="0"/>
              <a:t> (</a:t>
            </a:r>
            <a:r>
              <a:rPr lang="es-ES" sz="2800" b="1" dirty="0" err="1" smtClean="0"/>
              <a:t>salbuespenak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zirenak</a:t>
            </a:r>
            <a:r>
              <a:rPr lang="es-ES" sz="2800" b="1" dirty="0" smtClean="0"/>
              <a:t>). 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b="1" dirty="0" err="1" smtClean="0"/>
              <a:t>Besteengatik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behartuta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geldituko</a:t>
            </a:r>
            <a:r>
              <a:rPr lang="es-ES" sz="2800" b="1" dirty="0" smtClean="0"/>
              <a:t> da </a:t>
            </a:r>
            <a:r>
              <a:rPr lang="es-ES" sz="2800" b="1" dirty="0" err="1" smtClean="0"/>
              <a:t>onartzen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dituenean</a:t>
            </a:r>
            <a:r>
              <a:rPr lang="es-ES" sz="2800" b="1" dirty="0" smtClean="0"/>
              <a:t> (</a:t>
            </a:r>
            <a:r>
              <a:rPr lang="es-ES" sz="2800" b="1" dirty="0" err="1" smtClean="0"/>
              <a:t>inskripziotik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hiru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hilabeteren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barruan</a:t>
            </a:r>
            <a:r>
              <a:rPr lang="es-ES" sz="2800" b="1" dirty="0" smtClean="0"/>
              <a:t>). 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sz="2800" b="1" dirty="0" err="1" smtClean="0">
                <a:solidFill>
                  <a:srgbClr val="0070C0"/>
                </a:solidFill>
              </a:rPr>
              <a:t>Baltzu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irregularra</a:t>
            </a:r>
            <a:r>
              <a:rPr lang="es-ES" sz="2800" dirty="0" smtClean="0"/>
              <a:t>: </a:t>
            </a:r>
            <a:r>
              <a:rPr lang="es-ES" sz="2800" dirty="0" err="1" smtClean="0"/>
              <a:t>trafikoan</a:t>
            </a:r>
            <a:r>
              <a:rPr lang="es-ES" sz="2800" dirty="0" smtClean="0"/>
              <a:t> </a:t>
            </a:r>
            <a:r>
              <a:rPr lang="es-ES" sz="2800" dirty="0" err="1" smtClean="0"/>
              <a:t>diharduena</a:t>
            </a:r>
            <a:r>
              <a:rPr lang="es-ES" sz="2800" dirty="0" smtClean="0"/>
              <a:t>, </a:t>
            </a:r>
            <a:r>
              <a:rPr lang="es-ES" sz="2800" dirty="0" err="1" smtClean="0"/>
              <a:t>eskritura</a:t>
            </a:r>
            <a:r>
              <a:rPr lang="es-ES" sz="2800" dirty="0" smtClean="0"/>
              <a:t> </a:t>
            </a:r>
            <a:r>
              <a:rPr lang="es-ES" sz="2800" dirty="0" err="1" smtClean="0"/>
              <a:t>publikoarekin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baina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inskribatu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gabe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dagoena</a:t>
            </a:r>
            <a:r>
              <a:rPr lang="es-ES" sz="2800" dirty="0" smtClean="0"/>
              <a:t>, eta </a:t>
            </a:r>
            <a:r>
              <a:rPr lang="es-ES" sz="2800" dirty="0" err="1" smtClean="0">
                <a:solidFill>
                  <a:srgbClr val="00B050"/>
                </a:solidFill>
              </a:rPr>
              <a:t>asmorik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gabe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inskribatzeko</a:t>
            </a:r>
            <a:r>
              <a:rPr lang="es-ES" sz="2800" dirty="0" smtClean="0">
                <a:solidFill>
                  <a:srgbClr val="00B050"/>
                </a:solidFill>
              </a:rPr>
              <a:t>, </a:t>
            </a:r>
            <a:r>
              <a:rPr lang="es-ES" sz="2800" dirty="0" err="1" smtClean="0">
                <a:solidFill>
                  <a:srgbClr val="00B050"/>
                </a:solidFill>
              </a:rPr>
              <a:t>nahiz</a:t>
            </a:r>
            <a:r>
              <a:rPr lang="es-ES" sz="2800" dirty="0" smtClean="0">
                <a:solidFill>
                  <a:srgbClr val="00B050"/>
                </a:solidFill>
              </a:rPr>
              <a:t> eta </a:t>
            </a:r>
            <a:r>
              <a:rPr lang="es-ES" sz="2800" dirty="0" err="1" smtClean="0">
                <a:solidFill>
                  <a:srgbClr val="00B050"/>
                </a:solidFill>
              </a:rPr>
              <a:t>behartuta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egon</a:t>
            </a:r>
            <a:r>
              <a:rPr lang="es-ES" sz="2800" dirty="0" smtClean="0">
                <a:solidFill>
                  <a:srgbClr val="00B050"/>
                </a:solidFill>
              </a:rPr>
              <a:t>.</a:t>
            </a:r>
          </a:p>
          <a:p>
            <a:pPr algn="just">
              <a:buFontTx/>
              <a:buNone/>
            </a:pPr>
            <a:r>
              <a:rPr lang="es-ES" sz="2800" b="1" dirty="0" err="1" smtClean="0"/>
              <a:t>Eskritura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publikoa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ematen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denetik</a:t>
            </a:r>
            <a:r>
              <a:rPr lang="es-ES" sz="2800" b="1" dirty="0" smtClean="0"/>
              <a:t>, </a:t>
            </a:r>
            <a:r>
              <a:rPr lang="es-ES" sz="2800" b="1" dirty="0" err="1" smtClean="0"/>
              <a:t>urte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igaroz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gero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inskribatu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gabe</a:t>
            </a:r>
            <a:r>
              <a:rPr lang="es-ES" sz="2800" b="1" dirty="0" smtClean="0"/>
              <a:t>, </a:t>
            </a:r>
            <a:r>
              <a:rPr lang="es-ES" sz="2800" b="1" dirty="0" err="1" smtClean="0"/>
              <a:t>edo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lehenago</a:t>
            </a:r>
            <a:r>
              <a:rPr lang="es-ES" sz="2800" b="1" dirty="0" smtClean="0"/>
              <a:t>, </a:t>
            </a:r>
            <a:r>
              <a:rPr lang="es-ES" sz="2800" b="1" dirty="0" err="1" smtClean="0"/>
              <a:t>ez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inskribatzeko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borondatea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egiaztatzen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bada</a:t>
            </a:r>
            <a:r>
              <a:rPr lang="es-ES" sz="2800" b="1" dirty="0" smtClean="0"/>
              <a:t>, </a:t>
            </a:r>
            <a:r>
              <a:rPr lang="es-ES" sz="2800" b="1" dirty="0" err="1" smtClean="0"/>
              <a:t>eratze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bidean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dagoen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baltzua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baltzu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irregularra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bilakatzen</a:t>
            </a:r>
            <a:r>
              <a:rPr lang="es-ES" sz="2800" b="1" dirty="0" smtClean="0"/>
              <a:t> da.</a:t>
            </a:r>
          </a:p>
          <a:p>
            <a:pPr algn="just">
              <a:buFontTx/>
              <a:buNone/>
            </a:pPr>
            <a:r>
              <a:rPr lang="es-ES" sz="2800" dirty="0" err="1" smtClean="0">
                <a:solidFill>
                  <a:srgbClr val="92D050"/>
                </a:solidFill>
              </a:rPr>
              <a:t>Baltzua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desegiteko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arrazoia</a:t>
            </a:r>
            <a:r>
              <a:rPr lang="es-ES" sz="2800" dirty="0" smtClean="0">
                <a:solidFill>
                  <a:srgbClr val="92D050"/>
                </a:solidFill>
              </a:rPr>
              <a:t>: </a:t>
            </a:r>
            <a:r>
              <a:rPr lang="es-ES" sz="2800" dirty="0" err="1" smtClean="0">
                <a:solidFill>
                  <a:srgbClr val="92D050"/>
                </a:solidFill>
              </a:rPr>
              <a:t>edozein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bazkidek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eska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dezake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judizialki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desegitea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smtClean="0"/>
              <a:t>(40. art.)</a:t>
            </a:r>
          </a:p>
          <a:p>
            <a:pPr algn="just">
              <a:buFontTx/>
              <a:buNone/>
            </a:pPr>
            <a:r>
              <a:rPr lang="es-ES" sz="2800" dirty="0" err="1" smtClean="0">
                <a:solidFill>
                  <a:srgbClr val="92D050"/>
                </a:solidFill>
              </a:rPr>
              <a:t>Fundatzaileei</a:t>
            </a:r>
            <a:r>
              <a:rPr lang="es-ES" sz="2800" dirty="0" smtClean="0">
                <a:solidFill>
                  <a:srgbClr val="92D050"/>
                </a:solidFill>
              </a:rPr>
              <a:t> eta </a:t>
            </a:r>
            <a:r>
              <a:rPr lang="es-ES" sz="2800" dirty="0" err="1" smtClean="0">
                <a:solidFill>
                  <a:srgbClr val="92D050"/>
                </a:solidFill>
              </a:rPr>
              <a:t>administratzaileei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erantzukizuna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eskatzeko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arrazoia</a:t>
            </a:r>
            <a:r>
              <a:rPr lang="es-ES" sz="2800" dirty="0" smtClean="0">
                <a:solidFill>
                  <a:srgbClr val="92D050"/>
                </a:solidFill>
              </a:rPr>
              <a:t> (</a:t>
            </a:r>
            <a:r>
              <a:rPr lang="es-ES" sz="2800" dirty="0" err="1" smtClean="0">
                <a:solidFill>
                  <a:srgbClr val="92D050"/>
                </a:solidFill>
              </a:rPr>
              <a:t>inskripzio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faltagatik</a:t>
            </a:r>
            <a:r>
              <a:rPr lang="es-ES" sz="2800" dirty="0" smtClean="0">
                <a:solidFill>
                  <a:srgbClr val="92D050"/>
                </a:solidFill>
              </a:rPr>
              <a:t>, 32.1 art.).</a:t>
            </a:r>
          </a:p>
          <a:p>
            <a:pPr algn="just">
              <a:buFontTx/>
              <a:buNone/>
            </a:pPr>
            <a:r>
              <a:rPr lang="es-ES" sz="2800" dirty="0" err="1" smtClean="0">
                <a:solidFill>
                  <a:srgbClr val="92D050"/>
                </a:solidFill>
              </a:rPr>
              <a:t>Hirugarrenei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begira</a:t>
            </a:r>
            <a:r>
              <a:rPr lang="es-ES" sz="2800" dirty="0" smtClean="0">
                <a:solidFill>
                  <a:srgbClr val="92D050"/>
                </a:solidFill>
              </a:rPr>
              <a:t>: </a:t>
            </a:r>
            <a:r>
              <a:rPr lang="es-ES" sz="2800" dirty="0" err="1" smtClean="0">
                <a:solidFill>
                  <a:srgbClr val="92D050"/>
                </a:solidFill>
              </a:rPr>
              <a:t>aplikatuko</a:t>
            </a:r>
            <a:r>
              <a:rPr lang="es-ES" sz="2800" dirty="0" smtClean="0">
                <a:solidFill>
                  <a:srgbClr val="92D050"/>
                </a:solidFill>
              </a:rPr>
              <a:t> den </a:t>
            </a:r>
            <a:r>
              <a:rPr lang="es-ES" sz="2800" dirty="0" err="1" smtClean="0">
                <a:solidFill>
                  <a:srgbClr val="92D050"/>
                </a:solidFill>
              </a:rPr>
              <a:t>erregimena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baltzu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kolektiboarena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izango</a:t>
            </a:r>
            <a:r>
              <a:rPr lang="es-ES" sz="2800" dirty="0" smtClean="0">
                <a:solidFill>
                  <a:srgbClr val="92D050"/>
                </a:solidFill>
              </a:rPr>
              <a:t> da.</a:t>
            </a:r>
          </a:p>
          <a:p>
            <a:pPr algn="just">
              <a:buFontTx/>
              <a:buNone/>
            </a:pPr>
            <a:r>
              <a:rPr lang="es-ES" sz="2800" b="1" dirty="0" err="1" smtClean="0"/>
              <a:t>Irregularra</a:t>
            </a:r>
            <a:r>
              <a:rPr lang="es-ES" sz="2800" b="1" dirty="0" smtClean="0"/>
              <a:t> den </a:t>
            </a:r>
            <a:r>
              <a:rPr lang="es-ES" sz="2800" b="1" dirty="0" err="1" smtClean="0"/>
              <a:t>baltzua</a:t>
            </a:r>
            <a:r>
              <a:rPr lang="es-ES" sz="2800" b="1" dirty="0" smtClean="0"/>
              <a:t>, </a:t>
            </a:r>
            <a:r>
              <a:rPr lang="es-ES" sz="2800" b="1" dirty="0" err="1" smtClean="0"/>
              <a:t>ondoren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inskribatzen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bada</a:t>
            </a:r>
            <a:r>
              <a:rPr lang="es-ES" sz="2800" b="1" dirty="0" smtClean="0"/>
              <a:t>: 39.2 art. ???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s-ES" sz="2800" dirty="0" err="1" smtClean="0">
                <a:solidFill>
                  <a:srgbClr val="FF0000"/>
                </a:solidFill>
              </a:rPr>
              <a:t>Kapital-baltzua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behin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eratuta</a:t>
            </a:r>
            <a:r>
              <a:rPr lang="es-ES" sz="2800" dirty="0" smtClean="0">
                <a:solidFill>
                  <a:srgbClr val="FF0000"/>
                </a:solidFill>
              </a:rPr>
              <a:t>, </a:t>
            </a:r>
            <a:r>
              <a:rPr lang="es-ES" sz="2800" dirty="0" err="1" smtClean="0">
                <a:solidFill>
                  <a:srgbClr val="FF0000"/>
                </a:solidFill>
              </a:rPr>
              <a:t>bakarrik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deusezta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dezake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epaileak</a:t>
            </a:r>
            <a:r>
              <a:rPr lang="es-ES" sz="2800" dirty="0" smtClean="0"/>
              <a:t>, </a:t>
            </a:r>
            <a:r>
              <a:rPr lang="es-ES" sz="2800" dirty="0" err="1" smtClean="0"/>
              <a:t>arrazoi</a:t>
            </a:r>
            <a:r>
              <a:rPr lang="es-ES" sz="2800" dirty="0" smtClean="0"/>
              <a:t> </a:t>
            </a:r>
            <a:r>
              <a:rPr lang="es-ES" sz="2800" dirty="0" err="1" smtClean="0"/>
              <a:t>tipifikatuak</a:t>
            </a:r>
            <a:r>
              <a:rPr lang="es-ES" sz="2800" dirty="0" smtClean="0"/>
              <a:t> </a:t>
            </a:r>
            <a:r>
              <a:rPr lang="es-ES" sz="2800" dirty="0" err="1" smtClean="0"/>
              <a:t>direla</a:t>
            </a:r>
            <a:r>
              <a:rPr lang="es-ES" sz="2800" dirty="0" smtClean="0"/>
              <a:t> eta: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0070C0"/>
                </a:solidFill>
              </a:rPr>
              <a:t>bazkide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fundatzaile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guztien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ezgaitasuna</a:t>
            </a:r>
            <a:endParaRPr lang="es-ES" sz="2800" dirty="0" smtClean="0">
              <a:solidFill>
                <a:srgbClr val="0070C0"/>
              </a:solidFill>
            </a:endParaRP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0070C0"/>
                </a:solidFill>
              </a:rPr>
              <a:t>adostasun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smtClean="0">
                <a:solidFill>
                  <a:srgbClr val="0070C0"/>
                </a:solidFill>
              </a:rPr>
              <a:t>falta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Baltzuaren</a:t>
            </a:r>
            <a:r>
              <a:rPr lang="es-ES" dirty="0" smtClean="0"/>
              <a:t> </a:t>
            </a:r>
            <a:r>
              <a:rPr lang="es-ES" dirty="0" err="1" smtClean="0"/>
              <a:t>deuseztasuna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0070C0"/>
                </a:solidFill>
              </a:rPr>
              <a:t>eskrituran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bazkideen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ekarpenen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ezartze</a:t>
            </a:r>
            <a:r>
              <a:rPr lang="es-ES" sz="2800" dirty="0" smtClean="0">
                <a:solidFill>
                  <a:srgbClr val="0070C0"/>
                </a:solidFill>
              </a:rPr>
              <a:t> falta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0070C0"/>
                </a:solidFill>
              </a:rPr>
              <a:t>estatutuetan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baltzuaren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izena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ezartze</a:t>
            </a:r>
            <a:r>
              <a:rPr lang="es-ES" sz="2800" dirty="0" smtClean="0">
                <a:solidFill>
                  <a:srgbClr val="0070C0"/>
                </a:solidFill>
              </a:rPr>
              <a:t> falta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0070C0"/>
                </a:solidFill>
              </a:rPr>
              <a:t>estatutuetan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objektu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soziala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ezartze</a:t>
            </a:r>
            <a:r>
              <a:rPr lang="es-ES" sz="2800" dirty="0" smtClean="0">
                <a:solidFill>
                  <a:srgbClr val="0070C0"/>
                </a:solidFill>
              </a:rPr>
              <a:t> falta, </a:t>
            </a:r>
            <a:r>
              <a:rPr lang="es-ES" sz="2800" dirty="0" err="1" smtClean="0">
                <a:solidFill>
                  <a:srgbClr val="0070C0"/>
                </a:solidFill>
              </a:rPr>
              <a:t>edo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ez-zilegia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izatea</a:t>
            </a:r>
            <a:endParaRPr lang="es-ES" sz="2800" dirty="0" smtClean="0">
              <a:solidFill>
                <a:srgbClr val="0070C0"/>
              </a:solidFill>
            </a:endParaRP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0070C0"/>
                </a:solidFill>
              </a:rPr>
              <a:t>estatutuetan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kapital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sozialaren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zifra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ezartze</a:t>
            </a:r>
            <a:r>
              <a:rPr lang="es-ES" sz="2800" dirty="0" smtClean="0">
                <a:solidFill>
                  <a:srgbClr val="0070C0"/>
                </a:solidFill>
              </a:rPr>
              <a:t> falta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0070C0"/>
                </a:solidFill>
              </a:rPr>
              <a:t>baltzu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mugatuetan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kapital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soziala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guztiz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despoltsatze</a:t>
            </a:r>
            <a:r>
              <a:rPr lang="es-ES" sz="2800" dirty="0" smtClean="0">
                <a:solidFill>
                  <a:srgbClr val="0070C0"/>
                </a:solidFill>
              </a:rPr>
              <a:t> falta eta </a:t>
            </a:r>
            <a:r>
              <a:rPr lang="es-ES" sz="2800" dirty="0" err="1" smtClean="0">
                <a:solidFill>
                  <a:srgbClr val="0070C0"/>
                </a:solidFill>
              </a:rPr>
              <a:t>anonimoetan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gutxiengo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despoltsatze</a:t>
            </a:r>
            <a:r>
              <a:rPr lang="es-ES" sz="2800" dirty="0" smtClean="0">
                <a:solidFill>
                  <a:srgbClr val="0070C0"/>
                </a:solidFill>
              </a:rPr>
              <a:t> falta.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dirty="0" err="1" smtClean="0">
                <a:solidFill>
                  <a:srgbClr val="92D050"/>
                </a:solidFill>
              </a:rPr>
              <a:t>Deuseztasuna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aitortzen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bada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92D050"/>
                </a:solidFill>
              </a:rPr>
              <a:t>likidazio-prozesua</a:t>
            </a:r>
            <a:r>
              <a:rPr lang="es-ES" sz="2800" dirty="0" smtClean="0"/>
              <a:t> </a:t>
            </a:r>
            <a:r>
              <a:rPr lang="es-ES" sz="2800" dirty="0" err="1" smtClean="0"/>
              <a:t>irekitzen</a:t>
            </a:r>
            <a:r>
              <a:rPr lang="es-ES" sz="2800" dirty="0" smtClean="0"/>
              <a:t> da: </a:t>
            </a:r>
            <a:r>
              <a:rPr lang="es-ES" sz="2800" dirty="0" err="1" smtClean="0"/>
              <a:t>hau</a:t>
            </a:r>
            <a:r>
              <a:rPr lang="es-ES" sz="2800" dirty="0" smtClean="0"/>
              <a:t> da </a:t>
            </a:r>
            <a:r>
              <a:rPr lang="es-ES" sz="2800" dirty="0" err="1" smtClean="0"/>
              <a:t>baltzu</a:t>
            </a:r>
            <a:r>
              <a:rPr lang="es-ES" sz="2800" dirty="0" smtClean="0"/>
              <a:t> </a:t>
            </a:r>
            <a:r>
              <a:rPr lang="es-ES" sz="2800" dirty="0" err="1" smtClean="0"/>
              <a:t>bezala</a:t>
            </a:r>
            <a:r>
              <a:rPr lang="es-ES" sz="2800" dirty="0" smtClean="0"/>
              <a:t> </a:t>
            </a:r>
            <a:r>
              <a:rPr lang="es-ES" sz="2800" dirty="0" err="1" smtClean="0"/>
              <a:t>mantentzen</a:t>
            </a:r>
            <a:r>
              <a:rPr lang="es-ES" sz="2800" dirty="0" smtClean="0"/>
              <a:t> da, </a:t>
            </a:r>
            <a:r>
              <a:rPr lang="es-ES" sz="2800" dirty="0" err="1" smtClean="0"/>
              <a:t>bere</a:t>
            </a:r>
            <a:r>
              <a:rPr lang="es-ES" sz="2800" dirty="0" smtClean="0"/>
              <a:t> </a:t>
            </a:r>
            <a:r>
              <a:rPr lang="es-ES" sz="2800" dirty="0" err="1" smtClean="0"/>
              <a:t>nortasun</a:t>
            </a:r>
            <a:r>
              <a:rPr lang="es-ES" sz="2800" dirty="0" smtClean="0"/>
              <a:t> </a:t>
            </a:r>
            <a:r>
              <a:rPr lang="es-ES" sz="2800" dirty="0" err="1" smtClean="0"/>
              <a:t>juridikoa</a:t>
            </a:r>
            <a:r>
              <a:rPr lang="es-ES" sz="2800" dirty="0" smtClean="0"/>
              <a:t> </a:t>
            </a:r>
            <a:r>
              <a:rPr lang="es-ES" sz="2800" dirty="0" err="1" smtClean="0"/>
              <a:t>mantenduz</a:t>
            </a:r>
            <a:r>
              <a:rPr lang="es-ES" sz="2800" dirty="0" smtClean="0"/>
              <a:t>, </a:t>
            </a:r>
            <a:r>
              <a:rPr lang="es-ES" sz="2800" dirty="0" err="1" smtClean="0"/>
              <a:t>likidazioa</a:t>
            </a:r>
            <a:r>
              <a:rPr lang="es-ES" sz="2800" dirty="0" smtClean="0"/>
              <a:t> </a:t>
            </a:r>
            <a:r>
              <a:rPr lang="es-ES" sz="2800" dirty="0" err="1" smtClean="0"/>
              <a:t>egiten</a:t>
            </a:r>
            <a:r>
              <a:rPr lang="es-ES" sz="2800" dirty="0" smtClean="0"/>
              <a:t> den </a:t>
            </a:r>
            <a:r>
              <a:rPr lang="es-ES" sz="2800" dirty="0" err="1" smtClean="0"/>
              <a:t>bitartean</a:t>
            </a:r>
            <a:r>
              <a:rPr lang="es-ES" sz="2800" dirty="0"/>
              <a:t>.</a:t>
            </a:r>
            <a:r>
              <a:rPr lang="es-ES" sz="2800" dirty="0" smtClean="0"/>
              <a:t> </a:t>
            </a:r>
            <a:r>
              <a:rPr lang="es-ES" sz="2800" dirty="0" err="1" smtClean="0"/>
              <a:t>Bakarrik</a:t>
            </a:r>
            <a:r>
              <a:rPr lang="es-ES" sz="2800" dirty="0" smtClean="0"/>
              <a:t> </a:t>
            </a:r>
            <a:r>
              <a:rPr lang="es-ES" sz="2800" dirty="0" err="1" smtClean="0"/>
              <a:t>bere</a:t>
            </a:r>
            <a:r>
              <a:rPr lang="es-ES" sz="2800" dirty="0" smtClean="0"/>
              <a:t> </a:t>
            </a:r>
            <a:r>
              <a:rPr lang="es-ES" sz="2800" dirty="0" err="1" smtClean="0"/>
              <a:t>objektu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</a:t>
            </a:r>
            <a:r>
              <a:rPr lang="es-ES" sz="2800" dirty="0" smtClean="0"/>
              <a:t> </a:t>
            </a:r>
            <a:r>
              <a:rPr lang="es-ES" sz="2800" dirty="0" err="1" smtClean="0"/>
              <a:t>aldatzen</a:t>
            </a:r>
            <a:r>
              <a:rPr lang="es-ES" sz="2800" dirty="0" smtClean="0"/>
              <a:t> da, </a:t>
            </a:r>
            <a:r>
              <a:rPr lang="es-ES" sz="2800" dirty="0" err="1" smtClean="0"/>
              <a:t>likidazioa</a:t>
            </a:r>
            <a:r>
              <a:rPr lang="es-ES" sz="2800" dirty="0" smtClean="0"/>
              <a:t> </a:t>
            </a:r>
            <a:r>
              <a:rPr lang="es-ES" sz="2800" dirty="0" err="1" smtClean="0"/>
              <a:t>baita</a:t>
            </a:r>
            <a:r>
              <a:rPr lang="es-ES" sz="2800" dirty="0" smtClean="0"/>
              <a:t>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s-ES" b="1" dirty="0" smtClean="0"/>
              <a:t>ERAKETA- </a:t>
            </a:r>
            <a:r>
              <a:rPr lang="es-ES" b="1" dirty="0" err="1" smtClean="0"/>
              <a:t>eskritura</a:t>
            </a:r>
            <a:r>
              <a:rPr lang="es-ES" b="1" dirty="0" smtClean="0"/>
              <a:t> eta </a:t>
            </a:r>
            <a:r>
              <a:rPr lang="es-ES" b="1" dirty="0" err="1" smtClean="0"/>
              <a:t>Estatutu</a:t>
            </a:r>
            <a:r>
              <a:rPr lang="es-ES" b="1" dirty="0" smtClean="0"/>
              <a:t> </a:t>
            </a:r>
            <a:r>
              <a:rPr lang="es-ES" b="1" dirty="0" err="1" smtClean="0"/>
              <a:t>sozialak</a:t>
            </a:r>
            <a:r>
              <a:rPr lang="es-ES" b="1" dirty="0" smtClean="0"/>
              <a:t>:</a:t>
            </a:r>
          </a:p>
          <a:p>
            <a:pPr algn="ctr"/>
            <a:r>
              <a:rPr lang="es-ES" b="1" dirty="0" smtClean="0"/>
              <a:t>1) </a:t>
            </a:r>
            <a:r>
              <a:rPr lang="es-ES" b="1" dirty="0" err="1" smtClean="0">
                <a:solidFill>
                  <a:srgbClr val="FF0000"/>
                </a:solidFill>
              </a:rPr>
              <a:t>Eraketa</a:t>
            </a:r>
            <a:r>
              <a:rPr lang="es-ES" b="1" dirty="0" err="1" smtClean="0"/>
              <a:t>-</a:t>
            </a:r>
            <a:r>
              <a:rPr lang="es-ES" b="1" dirty="0" err="1" smtClean="0">
                <a:solidFill>
                  <a:srgbClr val="FF0000"/>
                </a:solidFill>
              </a:rPr>
              <a:t>Eskritura</a:t>
            </a:r>
            <a:r>
              <a:rPr lang="es-ES" dirty="0" smtClean="0"/>
              <a:t>: </a:t>
            </a:r>
            <a:endParaRPr lang="es-ES" sz="2800" dirty="0" smtClean="0"/>
          </a:p>
          <a:p>
            <a:pPr algn="ctr"/>
            <a:endParaRPr lang="es-ES" sz="2800" dirty="0" smtClean="0"/>
          </a:p>
          <a:p>
            <a:pPr algn="ctr"/>
            <a:r>
              <a:rPr lang="es-ES" sz="2800" dirty="0" err="1" smtClean="0">
                <a:solidFill>
                  <a:srgbClr val="0070C0"/>
                </a:solidFill>
              </a:rPr>
              <a:t>Gutxiengo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edukia</a:t>
            </a:r>
            <a:r>
              <a:rPr lang="es-ES" sz="2800" dirty="0" smtClean="0"/>
              <a:t>:</a:t>
            </a:r>
          </a:p>
          <a:p>
            <a:pPr marL="400050" indent="-400050" algn="just">
              <a:buFontTx/>
              <a:buNone/>
            </a:pPr>
            <a:r>
              <a:rPr lang="es-ES" sz="2800" dirty="0" smtClean="0"/>
              <a:t>- </a:t>
            </a:r>
            <a:r>
              <a:rPr lang="es-ES" sz="2800" dirty="0" err="1" smtClean="0"/>
              <a:t>Bazkidearen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bazkideen</a:t>
            </a:r>
            <a:r>
              <a:rPr lang="es-ES" sz="2800" dirty="0" smtClean="0"/>
              <a:t> </a:t>
            </a:r>
            <a:r>
              <a:rPr lang="es-ES" sz="2800" dirty="0" err="1" smtClean="0"/>
              <a:t>identifikazioa</a:t>
            </a:r>
            <a:r>
              <a:rPr lang="es-ES" sz="2800" dirty="0" smtClean="0"/>
              <a:t>.</a:t>
            </a:r>
          </a:p>
          <a:p>
            <a:pPr marL="400050" indent="-400050"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baltzu</a:t>
            </a:r>
            <a:r>
              <a:rPr lang="es-ES" sz="2800" dirty="0" smtClean="0"/>
              <a:t> </a:t>
            </a:r>
            <a:r>
              <a:rPr lang="es-ES" sz="2800" dirty="0" err="1" smtClean="0"/>
              <a:t>anonimo</a:t>
            </a:r>
            <a:r>
              <a:rPr lang="es-ES" sz="2800" dirty="0" smtClean="0"/>
              <a:t> </a:t>
            </a:r>
            <a:r>
              <a:rPr lang="es-ES" sz="2800" dirty="0" err="1" smtClean="0"/>
              <a:t>bat</a:t>
            </a:r>
            <a:r>
              <a:rPr lang="es-ES" sz="2800" dirty="0" smtClean="0"/>
              <a:t>, </a:t>
            </a:r>
            <a:r>
              <a:rPr lang="es-ES" sz="2800" dirty="0" err="1" smtClean="0"/>
              <a:t>mugatu</a:t>
            </a:r>
            <a:r>
              <a:rPr lang="es-ES" sz="2800" dirty="0" smtClean="0"/>
              <a:t> </a:t>
            </a:r>
            <a:r>
              <a:rPr lang="es-ES" sz="2800" dirty="0" err="1" smtClean="0"/>
              <a:t>bat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akziozko</a:t>
            </a:r>
            <a:r>
              <a:rPr lang="es-ES" sz="2800" dirty="0" smtClean="0"/>
              <a:t> </a:t>
            </a:r>
            <a:r>
              <a:rPr lang="es-ES" sz="2800" dirty="0" err="1" smtClean="0"/>
              <a:t>komanditario</a:t>
            </a:r>
            <a:r>
              <a:rPr lang="es-ES" sz="2800" dirty="0" smtClean="0"/>
              <a:t> </a:t>
            </a:r>
            <a:r>
              <a:rPr lang="es-ES" sz="2800" dirty="0" err="1" smtClean="0"/>
              <a:t>bat</a:t>
            </a:r>
            <a:r>
              <a:rPr lang="es-ES" sz="2800" dirty="0" smtClean="0"/>
              <a:t> </a:t>
            </a:r>
            <a:r>
              <a:rPr lang="es-ES" sz="2800" dirty="0" err="1" smtClean="0"/>
              <a:t>eratzeko</a:t>
            </a:r>
            <a:r>
              <a:rPr lang="es-ES" sz="2800" dirty="0" smtClean="0"/>
              <a:t> </a:t>
            </a:r>
            <a:r>
              <a:rPr lang="es-ES" sz="2800" dirty="0" err="1" smtClean="0"/>
              <a:t>borondatea</a:t>
            </a:r>
            <a:r>
              <a:rPr lang="es-ES" sz="2800" dirty="0" smtClean="0"/>
              <a:t>.</a:t>
            </a:r>
          </a:p>
          <a:p>
            <a:pPr marL="400050" indent="-400050"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bazkide</a:t>
            </a:r>
            <a:r>
              <a:rPr lang="es-ES" sz="2800" dirty="0" smtClean="0"/>
              <a:t> </a:t>
            </a:r>
            <a:r>
              <a:rPr lang="es-ES" sz="2800" dirty="0" err="1" smtClean="0"/>
              <a:t>bakoitzaren</a:t>
            </a:r>
            <a:r>
              <a:rPr lang="es-ES" sz="2800" dirty="0" smtClean="0"/>
              <a:t> </a:t>
            </a:r>
            <a:r>
              <a:rPr lang="es-ES" sz="2800" dirty="0" err="1" smtClean="0"/>
              <a:t>ekarpena</a:t>
            </a:r>
            <a:r>
              <a:rPr lang="es-ES" sz="2800" dirty="0" smtClean="0"/>
              <a:t>: </a:t>
            </a:r>
            <a:r>
              <a:rPr lang="es-ES" sz="2800" dirty="0" err="1" smtClean="0"/>
              <a:t>egiten</a:t>
            </a:r>
            <a:r>
              <a:rPr lang="es-ES" sz="2800" dirty="0" smtClean="0"/>
              <a:t> </a:t>
            </a:r>
            <a:r>
              <a:rPr lang="es-ES" sz="2800" dirty="0" err="1" smtClean="0"/>
              <a:t>duena</a:t>
            </a:r>
            <a:r>
              <a:rPr lang="es-ES" sz="2800" dirty="0" smtClean="0"/>
              <a:t> eta </a:t>
            </a:r>
            <a:r>
              <a:rPr lang="es-ES" sz="2800" dirty="0" err="1" smtClean="0"/>
              <a:t>egingo</a:t>
            </a:r>
            <a:r>
              <a:rPr lang="es-ES" sz="2800" dirty="0" smtClean="0"/>
              <a:t> duela </a:t>
            </a:r>
            <a:r>
              <a:rPr lang="es-ES" sz="2800" dirty="0" err="1" smtClean="0"/>
              <a:t>agintzen</a:t>
            </a:r>
            <a:r>
              <a:rPr lang="es-ES" sz="2800" dirty="0" smtClean="0"/>
              <a:t> </a:t>
            </a:r>
            <a:r>
              <a:rPr lang="es-ES" sz="2800" dirty="0" err="1" smtClean="0"/>
              <a:t>duena</a:t>
            </a:r>
            <a:r>
              <a:rPr lang="es-ES" sz="2800" dirty="0" smtClean="0"/>
              <a:t>, eta </a:t>
            </a:r>
            <a:r>
              <a:rPr lang="es-ES" sz="2800" dirty="0" err="1" smtClean="0"/>
              <a:t>zenbakituta</a:t>
            </a:r>
            <a:r>
              <a:rPr lang="es-ES" sz="2800" dirty="0" smtClean="0"/>
              <a:t> </a:t>
            </a:r>
            <a:r>
              <a:rPr lang="es-ES" sz="2800" dirty="0" err="1" smtClean="0"/>
              <a:t>jasotako</a:t>
            </a:r>
            <a:r>
              <a:rPr lang="es-ES" sz="2800" dirty="0" smtClean="0"/>
              <a:t> </a:t>
            </a:r>
            <a:r>
              <a:rPr lang="es-ES" sz="2800" dirty="0" err="1" smtClean="0"/>
              <a:t>akzioak</a:t>
            </a:r>
            <a:r>
              <a:rPr lang="es-ES" sz="2800" dirty="0" smtClean="0"/>
              <a:t>/</a:t>
            </a:r>
            <a:r>
              <a:rPr lang="es-ES" sz="2800" dirty="0" err="1" smtClean="0"/>
              <a:t>partizipazioak</a:t>
            </a:r>
            <a:r>
              <a:rPr lang="es-ES" sz="2800" dirty="0" smtClean="0"/>
              <a:t>. </a:t>
            </a:r>
          </a:p>
          <a:p>
            <a:pPr marL="400050" indent="-400050"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estatutu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sozialak</a:t>
            </a:r>
            <a:r>
              <a:rPr lang="es-ES" sz="2800" dirty="0" smtClean="0"/>
              <a:t>.</a:t>
            </a:r>
          </a:p>
          <a:p>
            <a:pPr marL="400050" indent="-400050"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Hasierako</a:t>
            </a:r>
            <a:r>
              <a:rPr lang="es-ES" sz="2800" dirty="0" smtClean="0"/>
              <a:t> </a:t>
            </a:r>
            <a:r>
              <a:rPr lang="es-ES" sz="2800" dirty="0" err="1" smtClean="0"/>
              <a:t>administratzaile</a:t>
            </a:r>
            <a:r>
              <a:rPr lang="es-ES" sz="2800" dirty="0" smtClean="0"/>
              <a:t> (en) eta </a:t>
            </a:r>
            <a:r>
              <a:rPr lang="es-ES" sz="2800" dirty="0" err="1" smtClean="0"/>
              <a:t>ordezkariaren</a:t>
            </a:r>
            <a:r>
              <a:rPr lang="es-ES" sz="2800" dirty="0"/>
              <a:t> </a:t>
            </a:r>
            <a:r>
              <a:rPr lang="es-ES" sz="2800" dirty="0" smtClean="0"/>
              <a:t>(en) </a:t>
            </a:r>
            <a:r>
              <a:rPr lang="es-ES" sz="2800" dirty="0" err="1" smtClean="0"/>
              <a:t>identifikazioa</a:t>
            </a:r>
            <a:r>
              <a:rPr lang="es-ES" sz="2800" dirty="0" smtClean="0"/>
              <a:t>.</a:t>
            </a:r>
            <a:endParaRPr lang="es-ES" sz="2800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>
                <a:solidFill>
                  <a:srgbClr val="FF0000"/>
                </a:solidFill>
              </a:rPr>
              <a:t>Kapital-baltzuen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eraketa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S" sz="2400" dirty="0" smtClean="0"/>
          </a:p>
          <a:p>
            <a:pPr algn="ctr"/>
            <a:r>
              <a:rPr lang="es-ES" sz="2400" b="1" dirty="0" smtClean="0"/>
              <a:t>2) </a:t>
            </a:r>
            <a:r>
              <a:rPr lang="es-ES" sz="2400" b="1" dirty="0" err="1" smtClean="0">
                <a:solidFill>
                  <a:srgbClr val="FF0000"/>
                </a:solidFill>
              </a:rPr>
              <a:t>Estatutu</a:t>
            </a:r>
            <a:r>
              <a:rPr lang="es-ES" sz="2400" b="1" dirty="0" smtClean="0">
                <a:solidFill>
                  <a:srgbClr val="FF0000"/>
                </a:solidFill>
              </a:rPr>
              <a:t> </a:t>
            </a:r>
            <a:r>
              <a:rPr lang="es-ES" sz="2400" b="1" dirty="0" err="1" smtClean="0">
                <a:solidFill>
                  <a:srgbClr val="FF0000"/>
                </a:solidFill>
              </a:rPr>
              <a:t>sozialak</a:t>
            </a:r>
            <a:r>
              <a:rPr lang="es-ES" sz="2400" dirty="0" smtClean="0"/>
              <a:t>: </a:t>
            </a:r>
            <a:r>
              <a:rPr lang="es-ES" sz="2400" dirty="0" err="1" smtClean="0"/>
              <a:t>baltzuaren</a:t>
            </a:r>
            <a:r>
              <a:rPr lang="es-ES" sz="2400" dirty="0" smtClean="0"/>
              <a:t> </a:t>
            </a:r>
            <a:r>
              <a:rPr lang="es-ES" sz="2400" dirty="0" err="1" smtClean="0"/>
              <a:t>funtzionamendua</a:t>
            </a:r>
            <a:r>
              <a:rPr lang="es-ES" sz="2400" dirty="0" smtClean="0"/>
              <a:t> </a:t>
            </a:r>
            <a:r>
              <a:rPr lang="es-ES" sz="2400" dirty="0" err="1" smtClean="0"/>
              <a:t>erregulatzen</a:t>
            </a:r>
            <a:r>
              <a:rPr lang="es-ES" sz="2400" dirty="0" smtClean="0"/>
              <a:t> </a:t>
            </a:r>
            <a:r>
              <a:rPr lang="es-ES" sz="2400" dirty="0" err="1" smtClean="0"/>
              <a:t>duen</a:t>
            </a:r>
            <a:r>
              <a:rPr lang="es-ES" sz="2400" dirty="0" smtClean="0"/>
              <a:t> </a:t>
            </a:r>
            <a:r>
              <a:rPr lang="es-ES" sz="2400" dirty="0" err="1" smtClean="0"/>
              <a:t>oinarrizko</a:t>
            </a:r>
            <a:r>
              <a:rPr lang="es-ES" sz="2400" dirty="0" smtClean="0"/>
              <a:t> </a:t>
            </a:r>
            <a:r>
              <a:rPr lang="es-ES" sz="2400" dirty="0" err="1" smtClean="0"/>
              <a:t>araua</a:t>
            </a:r>
            <a:endParaRPr lang="es-ES" sz="2400" dirty="0" smtClean="0"/>
          </a:p>
          <a:p>
            <a:pPr algn="ctr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Tx/>
              <a:buNone/>
            </a:pPr>
            <a:r>
              <a:rPr lang="es-ES" sz="3200" b="1" dirty="0" err="1" smtClean="0">
                <a:solidFill>
                  <a:srgbClr val="0070C0"/>
                </a:solidFill>
              </a:rPr>
              <a:t>Estatutuen</a:t>
            </a:r>
            <a:r>
              <a:rPr lang="es-ES" sz="3200" b="1" dirty="0" smtClean="0">
                <a:solidFill>
                  <a:srgbClr val="0070C0"/>
                </a:solidFill>
              </a:rPr>
              <a:t> </a:t>
            </a:r>
            <a:r>
              <a:rPr lang="es-ES" sz="3200" b="1" dirty="0" err="1" smtClean="0">
                <a:solidFill>
                  <a:srgbClr val="0070C0"/>
                </a:solidFill>
              </a:rPr>
              <a:t>edukia</a:t>
            </a:r>
            <a:r>
              <a:rPr lang="es-ES" sz="3200" b="1" dirty="0" smtClean="0">
                <a:solidFill>
                  <a:srgbClr val="0070C0"/>
                </a:solidFill>
              </a:rPr>
              <a:t>: </a:t>
            </a:r>
            <a:r>
              <a:rPr lang="es-ES" sz="2800" dirty="0" err="1" smtClean="0">
                <a:solidFill>
                  <a:srgbClr val="0070C0"/>
                </a:solidFill>
              </a:rPr>
              <a:t>Gutxiengo</a:t>
            </a:r>
            <a:r>
              <a:rPr lang="es-ES" sz="2800" dirty="0" smtClean="0"/>
              <a:t> </a:t>
            </a:r>
            <a:r>
              <a:rPr lang="es-ES" sz="2800" dirty="0" err="1" smtClean="0"/>
              <a:t>edukia</a:t>
            </a:r>
            <a:r>
              <a:rPr lang="es-ES" sz="2800" dirty="0" smtClean="0"/>
              <a:t>: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baltzuaren</a:t>
            </a:r>
            <a:r>
              <a:rPr lang="es-ES" sz="2800" dirty="0" smtClean="0"/>
              <a:t> </a:t>
            </a:r>
            <a:r>
              <a:rPr lang="es-ES" sz="2800" dirty="0" err="1" smtClean="0"/>
              <a:t>izena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objektu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</a:t>
            </a:r>
            <a:r>
              <a:rPr lang="es-ES" sz="2800" dirty="0" smtClean="0"/>
              <a:t> (</a:t>
            </a:r>
            <a:r>
              <a:rPr lang="es-ES" sz="2800" dirty="0" err="1" smtClean="0"/>
              <a:t>zehaztuz</a:t>
            </a:r>
            <a:r>
              <a:rPr lang="es-ES" sz="2800" dirty="0" smtClean="0"/>
              <a:t> </a:t>
            </a:r>
            <a:r>
              <a:rPr lang="es-ES" sz="2800" dirty="0" err="1" smtClean="0"/>
              <a:t>osatzen</a:t>
            </a:r>
            <a:r>
              <a:rPr lang="es-ES" sz="2800" dirty="0" smtClean="0"/>
              <a:t> </a:t>
            </a:r>
            <a:r>
              <a:rPr lang="es-ES" sz="2800" dirty="0" err="1" smtClean="0"/>
              <a:t>duten</a:t>
            </a:r>
            <a:r>
              <a:rPr lang="es-ES" sz="2800" dirty="0" smtClean="0"/>
              <a:t> </a:t>
            </a:r>
            <a:r>
              <a:rPr lang="es-ES" sz="2800" dirty="0" err="1" smtClean="0"/>
              <a:t>jarduerak</a:t>
            </a:r>
            <a:r>
              <a:rPr lang="es-ES" sz="2800" dirty="0" smtClean="0"/>
              <a:t>).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egoitza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</a:t>
            </a:r>
            <a:endParaRPr lang="es-ES" sz="2800" dirty="0" smtClean="0"/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kapital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</a:t>
            </a:r>
            <a:r>
              <a:rPr lang="es-ES" sz="2800" dirty="0" smtClean="0"/>
              <a:t>, </a:t>
            </a:r>
            <a:r>
              <a:rPr lang="es-ES" sz="2800" dirty="0" err="1" smtClean="0"/>
              <a:t>akzio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partizipazio</a:t>
            </a:r>
            <a:r>
              <a:rPr lang="es-ES" sz="2800" dirty="0" smtClean="0"/>
              <a:t> </a:t>
            </a:r>
            <a:r>
              <a:rPr lang="es-ES" sz="2800" dirty="0" err="1" smtClean="0"/>
              <a:t>kopurua</a:t>
            </a:r>
            <a:r>
              <a:rPr lang="es-ES" sz="2800" dirty="0" smtClean="0"/>
              <a:t>, </a:t>
            </a:r>
            <a:r>
              <a:rPr lang="es-ES" sz="2800" dirty="0" err="1" smtClean="0"/>
              <a:t>bakoitzaren</a:t>
            </a:r>
            <a:r>
              <a:rPr lang="es-ES" sz="2800" dirty="0" smtClean="0"/>
              <a:t> </a:t>
            </a:r>
            <a:r>
              <a:rPr lang="es-ES" sz="2800" dirty="0" err="1" smtClean="0"/>
              <a:t>balio</a:t>
            </a:r>
            <a:r>
              <a:rPr lang="es-ES" sz="2800" dirty="0" smtClean="0"/>
              <a:t> </a:t>
            </a:r>
            <a:r>
              <a:rPr lang="es-ES" sz="2800" dirty="0" err="1" smtClean="0"/>
              <a:t>nominala</a:t>
            </a:r>
            <a:r>
              <a:rPr lang="es-ES" sz="2800" dirty="0" smtClean="0"/>
              <a:t> eta </a:t>
            </a:r>
            <a:r>
              <a:rPr lang="es-ES" sz="2800" dirty="0" err="1" smtClean="0"/>
              <a:t>zenbakikuntza</a:t>
            </a:r>
            <a:r>
              <a:rPr lang="es-ES" sz="2800" dirty="0" smtClean="0"/>
              <a:t>. </a:t>
            </a:r>
            <a:r>
              <a:rPr lang="es-ES" sz="2800" dirty="0" err="1" smtClean="0">
                <a:solidFill>
                  <a:srgbClr val="00B050"/>
                </a:solidFill>
              </a:rPr>
              <a:t>Mugatua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bada</a:t>
            </a:r>
            <a:r>
              <a:rPr lang="es-ES" sz="2800" dirty="0" smtClean="0"/>
              <a:t>: eta </a:t>
            </a:r>
            <a:r>
              <a:rPr lang="es-ES" sz="2800" dirty="0" err="1" smtClean="0"/>
              <a:t>partizipazioak</a:t>
            </a:r>
            <a:r>
              <a:rPr lang="es-ES" sz="2800" dirty="0" smtClean="0"/>
              <a:t> </a:t>
            </a:r>
            <a:r>
              <a:rPr lang="es-ES" sz="2800" dirty="0" err="1" smtClean="0"/>
              <a:t>desberdinak</a:t>
            </a:r>
            <a:r>
              <a:rPr lang="es-ES" sz="2800" dirty="0" smtClean="0"/>
              <a:t> </a:t>
            </a:r>
            <a:r>
              <a:rPr lang="es-ES" sz="2800" dirty="0" err="1" smtClean="0"/>
              <a:t>badira</a:t>
            </a:r>
            <a:r>
              <a:rPr lang="es-ES" sz="2800" dirty="0" smtClean="0"/>
              <a:t>: </a:t>
            </a:r>
            <a:r>
              <a:rPr lang="es-ES" sz="2800" dirty="0" err="1" smtClean="0"/>
              <a:t>partizipazio</a:t>
            </a:r>
            <a:r>
              <a:rPr lang="es-ES" sz="2800" dirty="0" smtClean="0"/>
              <a:t> </a:t>
            </a:r>
            <a:r>
              <a:rPr lang="es-ES" sz="2800" dirty="0" err="1" smtClean="0"/>
              <a:t>bakoitzak</a:t>
            </a:r>
            <a:r>
              <a:rPr lang="es-ES" sz="2800" dirty="0" smtClean="0"/>
              <a:t> </a:t>
            </a:r>
            <a:r>
              <a:rPr lang="es-ES" sz="2800" dirty="0" err="1" smtClean="0"/>
              <a:t>bazkideei</a:t>
            </a:r>
            <a:r>
              <a:rPr lang="es-ES" sz="2800" dirty="0" smtClean="0"/>
              <a:t> </a:t>
            </a:r>
            <a:r>
              <a:rPr lang="es-ES" sz="2800" dirty="0" err="1" smtClean="0"/>
              <a:t>esleitzen</a:t>
            </a:r>
            <a:r>
              <a:rPr lang="es-ES" sz="2800" dirty="0" smtClean="0"/>
              <a:t> </a:t>
            </a:r>
            <a:r>
              <a:rPr lang="es-ES" sz="2800" dirty="0" err="1" smtClean="0"/>
              <a:t>dizkien</a:t>
            </a:r>
            <a:r>
              <a:rPr lang="es-ES" sz="2800" dirty="0" smtClean="0"/>
              <a:t> </a:t>
            </a:r>
            <a:r>
              <a:rPr lang="es-ES" sz="2800" dirty="0" err="1" smtClean="0"/>
              <a:t>eskubideak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endParaRPr lang="es-ES" sz="2800" dirty="0" smtClean="0"/>
          </a:p>
          <a:p>
            <a:pPr algn="just">
              <a:buFontTx/>
              <a:buNone/>
            </a:pPr>
            <a:endParaRPr lang="es-ES" sz="2800" dirty="0" smtClean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Char char="§"/>
            </a:pPr>
            <a:r>
              <a:rPr lang="es-ES" dirty="0" err="1" smtClean="0">
                <a:solidFill>
                  <a:srgbClr val="00B050"/>
                </a:solidFill>
              </a:rPr>
              <a:t>Anonimoa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bada</a:t>
            </a:r>
            <a:r>
              <a:rPr lang="es-ES" dirty="0" smtClean="0"/>
              <a:t>: </a:t>
            </a:r>
            <a:r>
              <a:rPr lang="es-ES" dirty="0" err="1" smtClean="0"/>
              <a:t>akzio</a:t>
            </a:r>
            <a:r>
              <a:rPr lang="es-ES" dirty="0" smtClean="0"/>
              <a:t> </a:t>
            </a:r>
            <a:r>
              <a:rPr lang="es-ES" dirty="0" err="1" smtClean="0"/>
              <a:t>motak</a:t>
            </a:r>
            <a:r>
              <a:rPr lang="es-ES" dirty="0" smtClean="0"/>
              <a:t> eta </a:t>
            </a:r>
            <a:r>
              <a:rPr lang="es-ES" dirty="0" err="1" smtClean="0"/>
              <a:t>serieak</a:t>
            </a:r>
            <a:r>
              <a:rPr lang="es-ES" dirty="0" smtClean="0"/>
              <a:t> (</a:t>
            </a:r>
            <a:r>
              <a:rPr lang="es-ES" dirty="0" err="1" smtClean="0"/>
              <a:t>egotekotan</a:t>
            </a:r>
            <a:r>
              <a:rPr lang="es-ES" dirty="0" smtClean="0"/>
              <a:t>); </a:t>
            </a:r>
            <a:r>
              <a:rPr lang="es-ES" dirty="0" err="1" smtClean="0"/>
              <a:t>bakoitzaren</a:t>
            </a:r>
            <a:r>
              <a:rPr lang="es-ES" dirty="0" smtClean="0"/>
              <a:t> </a:t>
            </a:r>
            <a:r>
              <a:rPr lang="es-ES" dirty="0" err="1" smtClean="0"/>
              <a:t>balio</a:t>
            </a:r>
            <a:r>
              <a:rPr lang="es-ES" dirty="0" smtClean="0"/>
              <a:t> </a:t>
            </a:r>
            <a:r>
              <a:rPr lang="es-ES" dirty="0" err="1" smtClean="0"/>
              <a:t>nominalaren</a:t>
            </a:r>
            <a:r>
              <a:rPr lang="es-ES" dirty="0" smtClean="0"/>
              <a:t>  </a:t>
            </a:r>
            <a:r>
              <a:rPr lang="es-ES" dirty="0" err="1" smtClean="0"/>
              <a:t>despoltsatu</a:t>
            </a:r>
            <a:r>
              <a:rPr lang="es-ES" dirty="0" smtClean="0"/>
              <a:t> </a:t>
            </a:r>
            <a:r>
              <a:rPr lang="es-ES" dirty="0" err="1" smtClean="0"/>
              <a:t>gabe</a:t>
            </a:r>
            <a:r>
              <a:rPr lang="es-ES" dirty="0" err="1" smtClean="0"/>
              <a:t>ko</a:t>
            </a:r>
            <a:r>
              <a:rPr lang="es-ES" dirty="0" smtClean="0"/>
              <a:t> </a:t>
            </a:r>
            <a:r>
              <a:rPr lang="es-ES" dirty="0" err="1" smtClean="0"/>
              <a:t>zatia</a:t>
            </a:r>
            <a:r>
              <a:rPr lang="es-ES" dirty="0" smtClean="0"/>
              <a:t> (forma eta </a:t>
            </a:r>
            <a:r>
              <a:rPr lang="es-ES" dirty="0" err="1" smtClean="0"/>
              <a:t>gehienezko</a:t>
            </a:r>
            <a:r>
              <a:rPr lang="es-ES" dirty="0" smtClean="0"/>
              <a:t> </a:t>
            </a:r>
            <a:r>
              <a:rPr lang="es-ES" dirty="0" err="1" smtClean="0"/>
              <a:t>epea</a:t>
            </a:r>
            <a:r>
              <a:rPr lang="es-ES" dirty="0" smtClean="0"/>
              <a:t> </a:t>
            </a:r>
            <a:r>
              <a:rPr lang="es-ES" dirty="0" err="1" smtClean="0"/>
              <a:t>despoltsatzeko</a:t>
            </a:r>
            <a:r>
              <a:rPr lang="es-ES" dirty="0" smtClean="0"/>
              <a:t>); </a:t>
            </a:r>
            <a:r>
              <a:rPr lang="es-ES" dirty="0" err="1" smtClean="0"/>
              <a:t>akzioak</a:t>
            </a:r>
            <a:r>
              <a:rPr lang="es-ES" dirty="0" smtClean="0"/>
              <a:t> </a:t>
            </a:r>
            <a:r>
              <a:rPr lang="es-ES" dirty="0" err="1" smtClean="0"/>
              <a:t>adierazteko</a:t>
            </a:r>
            <a:r>
              <a:rPr lang="es-ES" dirty="0" smtClean="0"/>
              <a:t> forma (papera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elektronikoki</a:t>
            </a:r>
            <a:r>
              <a:rPr lang="es-ES" dirty="0" smtClean="0"/>
              <a:t>).</a:t>
            </a:r>
          </a:p>
          <a:p>
            <a:pPr algn="just"/>
            <a:endParaRPr lang="es-ES" dirty="0" smtClean="0"/>
          </a:p>
          <a:p>
            <a:pPr algn="just"/>
            <a:r>
              <a:rPr lang="es-ES" sz="2800" dirty="0" smtClean="0"/>
              <a:t>-</a:t>
            </a:r>
            <a:r>
              <a:rPr lang="es-ES" sz="2800" dirty="0" err="1" smtClean="0"/>
              <a:t>baltzuaren</a:t>
            </a:r>
            <a:r>
              <a:rPr lang="es-ES" sz="2800" dirty="0" smtClean="0"/>
              <a:t> </a:t>
            </a:r>
            <a:r>
              <a:rPr lang="es-ES" sz="2800" dirty="0" err="1" smtClean="0"/>
              <a:t>administrazioa</a:t>
            </a:r>
            <a:r>
              <a:rPr lang="es-ES" sz="2800" dirty="0" smtClean="0"/>
              <a:t> </a:t>
            </a:r>
            <a:r>
              <a:rPr lang="es-ES" sz="2800" dirty="0" err="1" smtClean="0"/>
              <a:t>antolatzeko</a:t>
            </a:r>
            <a:r>
              <a:rPr lang="es-ES" sz="2800" dirty="0" smtClean="0"/>
              <a:t> </a:t>
            </a:r>
            <a:r>
              <a:rPr lang="es-ES" sz="2800" dirty="0" err="1" smtClean="0"/>
              <a:t>modua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moduak</a:t>
            </a:r>
            <a:r>
              <a:rPr lang="es-ES" sz="2800" dirty="0" smtClean="0"/>
              <a:t>, </a:t>
            </a:r>
            <a:r>
              <a:rPr lang="es-ES" sz="2800" dirty="0" err="1" smtClean="0"/>
              <a:t>administratzaile</a:t>
            </a:r>
            <a:r>
              <a:rPr lang="es-ES" sz="2800" dirty="0" smtClean="0"/>
              <a:t> </a:t>
            </a:r>
            <a:r>
              <a:rPr lang="es-ES" sz="2800" dirty="0" err="1" smtClean="0"/>
              <a:t>kopurua</a:t>
            </a:r>
            <a:r>
              <a:rPr lang="es-ES" sz="2800" dirty="0" smtClean="0"/>
              <a:t> (</a:t>
            </a:r>
            <a:r>
              <a:rPr lang="es-ES" sz="2800" dirty="0" err="1" smtClean="0"/>
              <a:t>gutxienez</a:t>
            </a:r>
            <a:r>
              <a:rPr lang="es-ES" sz="2800" dirty="0" smtClean="0"/>
              <a:t>, </a:t>
            </a:r>
            <a:r>
              <a:rPr lang="es-ES" sz="2800" dirty="0" err="1" smtClean="0"/>
              <a:t>gutxiengo</a:t>
            </a:r>
            <a:r>
              <a:rPr lang="es-ES" sz="2800" dirty="0" smtClean="0"/>
              <a:t> eta </a:t>
            </a:r>
            <a:r>
              <a:rPr lang="es-ES" sz="2800" dirty="0" err="1" smtClean="0"/>
              <a:t>gehiengo</a:t>
            </a:r>
            <a:r>
              <a:rPr lang="es-ES" sz="2800" dirty="0" smtClean="0"/>
              <a:t> </a:t>
            </a:r>
            <a:r>
              <a:rPr lang="es-ES" sz="2800" dirty="0" err="1" smtClean="0"/>
              <a:t>kopurua</a:t>
            </a:r>
            <a:r>
              <a:rPr lang="es-ES" sz="2800" dirty="0" smtClean="0"/>
              <a:t>), </a:t>
            </a:r>
            <a:r>
              <a:rPr lang="es-ES" sz="2800" dirty="0" err="1" smtClean="0"/>
              <a:t>karguaren</a:t>
            </a:r>
            <a:r>
              <a:rPr lang="es-ES" sz="2800" dirty="0" smtClean="0"/>
              <a:t> </a:t>
            </a:r>
            <a:r>
              <a:rPr lang="es-ES" sz="2800" dirty="0" err="1" smtClean="0"/>
              <a:t>iraupena</a:t>
            </a:r>
            <a:r>
              <a:rPr lang="es-ES" sz="2800" dirty="0" smtClean="0"/>
              <a:t> eta </a:t>
            </a:r>
            <a:r>
              <a:rPr lang="es-ES" sz="2800" dirty="0" err="1" smtClean="0"/>
              <a:t>ordainketa</a:t>
            </a:r>
            <a:r>
              <a:rPr lang="es-ES" sz="2800" dirty="0" smtClean="0"/>
              <a:t>-sistema (</a:t>
            </a:r>
            <a:r>
              <a:rPr lang="es-ES" sz="2800" dirty="0" err="1" smtClean="0"/>
              <a:t>kargua</a:t>
            </a:r>
            <a:r>
              <a:rPr lang="es-ES" sz="2800" dirty="0" smtClean="0"/>
              <a:t> </a:t>
            </a:r>
            <a:r>
              <a:rPr lang="es-ES" sz="2800" dirty="0" err="1" smtClean="0"/>
              <a:t>ordaintzen</a:t>
            </a:r>
            <a:r>
              <a:rPr lang="es-ES" sz="2800" dirty="0" smtClean="0"/>
              <a:t> </a:t>
            </a:r>
            <a:r>
              <a:rPr lang="es-ES" sz="2800" dirty="0" err="1" smtClean="0"/>
              <a:t>baldin</a:t>
            </a:r>
            <a:r>
              <a:rPr lang="es-ES" sz="2800" dirty="0" smtClean="0"/>
              <a:t> </a:t>
            </a:r>
            <a:r>
              <a:rPr lang="es-ES" sz="2800" dirty="0" err="1" smtClean="0"/>
              <a:t>bada</a:t>
            </a:r>
            <a:r>
              <a:rPr lang="es-ES" sz="2800" dirty="0" smtClean="0"/>
              <a:t>).</a:t>
            </a:r>
          </a:p>
          <a:p>
            <a:pPr algn="just"/>
            <a:r>
              <a:rPr lang="es-ES" sz="2800" dirty="0" smtClean="0"/>
              <a:t>-</a:t>
            </a:r>
            <a:r>
              <a:rPr lang="es-ES" sz="2800" dirty="0" err="1" smtClean="0"/>
              <a:t>Baltzuaren</a:t>
            </a:r>
            <a:r>
              <a:rPr lang="es-ES" sz="2800" dirty="0" smtClean="0"/>
              <a:t> </a:t>
            </a:r>
            <a:r>
              <a:rPr lang="es-ES" sz="2800" dirty="0" err="1" smtClean="0"/>
              <a:t>organo</a:t>
            </a:r>
            <a:r>
              <a:rPr lang="es-ES" sz="2800" dirty="0" smtClean="0"/>
              <a:t> </a:t>
            </a:r>
            <a:r>
              <a:rPr lang="es-ES" sz="2800" dirty="0" err="1" smtClean="0"/>
              <a:t>sozialek</a:t>
            </a:r>
            <a:r>
              <a:rPr lang="es-ES" sz="2800" dirty="0" smtClean="0"/>
              <a:t> </a:t>
            </a:r>
            <a:r>
              <a:rPr lang="es-ES" sz="2800" dirty="0" err="1" smtClean="0"/>
              <a:t>akordioak</a:t>
            </a:r>
            <a:r>
              <a:rPr lang="es-ES" sz="2800" dirty="0" smtClean="0"/>
              <a:t> </a:t>
            </a:r>
            <a:r>
              <a:rPr lang="es-ES" sz="2800" dirty="0" err="1" smtClean="0"/>
              <a:t>hartzeko</a:t>
            </a:r>
            <a:r>
              <a:rPr lang="es-ES" sz="2800" dirty="0" smtClean="0"/>
              <a:t> </a:t>
            </a:r>
            <a:r>
              <a:rPr lang="es-ES" sz="2800" dirty="0" err="1" smtClean="0"/>
              <a:t>duten</a:t>
            </a:r>
            <a:r>
              <a:rPr lang="es-ES" sz="2800" dirty="0" smtClean="0"/>
              <a:t> </a:t>
            </a:r>
            <a:r>
              <a:rPr lang="es-ES" sz="2800" dirty="0" err="1" smtClean="0"/>
              <a:t>modua</a:t>
            </a:r>
            <a:r>
              <a:rPr lang="es-ES" sz="2800" dirty="0" smtClean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s-ES" sz="2800" dirty="0" err="1" smtClean="0"/>
              <a:t>Bai</a:t>
            </a:r>
            <a:r>
              <a:rPr lang="es-ES" sz="2800" dirty="0" smtClean="0"/>
              <a:t> </a:t>
            </a:r>
            <a:r>
              <a:rPr lang="es-ES" sz="2800" dirty="0" err="1" smtClean="0"/>
              <a:t>eskrituran</a:t>
            </a:r>
            <a:r>
              <a:rPr lang="es-ES" sz="2800" dirty="0" smtClean="0"/>
              <a:t> </a:t>
            </a:r>
            <a:r>
              <a:rPr lang="es-ES" sz="2800" dirty="0" err="1" smtClean="0"/>
              <a:t>bai</a:t>
            </a:r>
            <a:r>
              <a:rPr lang="es-ES" sz="2800" dirty="0" smtClean="0"/>
              <a:t> </a:t>
            </a:r>
            <a:r>
              <a:rPr lang="es-ES" sz="2800" dirty="0" err="1" smtClean="0"/>
              <a:t>estatutu</a:t>
            </a:r>
            <a:r>
              <a:rPr lang="es-ES" sz="2800" dirty="0" smtClean="0"/>
              <a:t> </a:t>
            </a:r>
            <a:r>
              <a:rPr lang="es-ES" sz="2800" dirty="0" err="1" smtClean="0"/>
              <a:t>sozialetan</a:t>
            </a:r>
            <a:r>
              <a:rPr lang="es-ES" sz="2800" dirty="0" smtClean="0"/>
              <a:t>, </a:t>
            </a:r>
            <a:r>
              <a:rPr lang="es-ES" sz="2800" dirty="0" err="1" smtClean="0"/>
              <a:t>bazkideek</a:t>
            </a:r>
            <a:r>
              <a:rPr lang="es-ES" sz="2800" dirty="0" smtClean="0"/>
              <a:t> </a:t>
            </a:r>
            <a:r>
              <a:rPr lang="es-ES" sz="2800" dirty="0" err="1" smtClean="0"/>
              <a:t>ezar</a:t>
            </a:r>
            <a:r>
              <a:rPr lang="es-ES" sz="2800" dirty="0" smtClean="0"/>
              <a:t> </a:t>
            </a:r>
            <a:r>
              <a:rPr lang="es-ES" sz="2800" dirty="0" err="1" smtClean="0"/>
              <a:t>ditzakete</a:t>
            </a:r>
            <a:r>
              <a:rPr lang="es-ES" sz="2800" dirty="0" smtClean="0"/>
              <a:t> </a:t>
            </a:r>
            <a:r>
              <a:rPr lang="es-ES" sz="2800" dirty="0" err="1" smtClean="0"/>
              <a:t>nahi</a:t>
            </a:r>
            <a:r>
              <a:rPr lang="es-ES" sz="2800" dirty="0" smtClean="0"/>
              <a:t> </a:t>
            </a:r>
            <a:r>
              <a:rPr lang="es-ES" sz="2800" dirty="0" err="1" smtClean="0"/>
              <a:t>dituzten</a:t>
            </a:r>
            <a:r>
              <a:rPr lang="es-ES" sz="2800" dirty="0" smtClean="0"/>
              <a:t> </a:t>
            </a:r>
            <a:r>
              <a:rPr lang="es-ES" sz="2800" dirty="0" err="1" smtClean="0"/>
              <a:t>itunak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baldintza</a:t>
            </a:r>
            <a:r>
              <a:rPr lang="es-ES" sz="2800" dirty="0" smtClean="0"/>
              <a:t> </a:t>
            </a:r>
            <a:r>
              <a:rPr lang="es-ES" sz="2800" dirty="0" err="1" smtClean="0"/>
              <a:t>bereziak</a:t>
            </a:r>
            <a:r>
              <a:rPr lang="es-ES" sz="2800" dirty="0" smtClean="0"/>
              <a:t>, </a:t>
            </a:r>
            <a:r>
              <a:rPr lang="es-ES" sz="2800" dirty="0" err="1" smtClean="0"/>
              <a:t>Legea</a:t>
            </a:r>
            <a:r>
              <a:rPr lang="es-ES" sz="2800" dirty="0" smtClean="0"/>
              <a:t> eta </a:t>
            </a:r>
            <a:r>
              <a:rPr lang="es-ES" sz="2800" dirty="0" err="1" smtClean="0"/>
              <a:t>aukeratutako</a:t>
            </a:r>
            <a:r>
              <a:rPr lang="es-ES" sz="2800" dirty="0" smtClean="0"/>
              <a:t> forma </a:t>
            </a:r>
            <a:r>
              <a:rPr lang="es-ES" sz="2800" dirty="0" err="1" smtClean="0"/>
              <a:t>soziala</a:t>
            </a:r>
            <a:r>
              <a:rPr lang="es-ES" sz="2800" dirty="0" smtClean="0"/>
              <a:t> </a:t>
            </a:r>
            <a:r>
              <a:rPr lang="es-ES" sz="2800" dirty="0" err="1" smtClean="0"/>
              <a:t>tipifikatzen</a:t>
            </a:r>
            <a:r>
              <a:rPr lang="es-ES" sz="2800" dirty="0" smtClean="0"/>
              <a:t> </a:t>
            </a:r>
            <a:r>
              <a:rPr lang="es-ES" sz="2800" dirty="0" err="1" smtClean="0"/>
              <a:t>duten</a:t>
            </a:r>
            <a:r>
              <a:rPr lang="es-ES" sz="2800" dirty="0" smtClean="0"/>
              <a:t> </a:t>
            </a:r>
            <a:r>
              <a:rPr lang="es-ES" sz="2800" dirty="0" err="1" smtClean="0"/>
              <a:t>printzipioak</a:t>
            </a:r>
            <a:r>
              <a:rPr lang="es-ES" sz="2800" dirty="0" smtClean="0"/>
              <a:t> </a:t>
            </a:r>
            <a:r>
              <a:rPr lang="es-ES" sz="2800" dirty="0" err="1" smtClean="0"/>
              <a:t>errespetatuz</a:t>
            </a:r>
            <a:r>
              <a:rPr lang="es-ES" sz="2800" dirty="0" smtClean="0"/>
              <a:t> (</a:t>
            </a:r>
            <a:r>
              <a:rPr lang="es-ES" sz="2800" dirty="0" err="1" smtClean="0"/>
              <a:t>borondatearen</a:t>
            </a:r>
            <a:r>
              <a:rPr lang="es-ES" sz="2800" dirty="0" smtClean="0"/>
              <a:t> </a:t>
            </a:r>
            <a:r>
              <a:rPr lang="es-ES" sz="2800" dirty="0" err="1" smtClean="0"/>
              <a:t>autonomia</a:t>
            </a:r>
            <a:r>
              <a:rPr lang="es-ES" sz="2800" dirty="0" smtClean="0"/>
              <a:t>).</a:t>
            </a:r>
          </a:p>
          <a:p>
            <a:pPr algn="just"/>
            <a:r>
              <a:rPr lang="es-ES" sz="2800" dirty="0" smtClean="0">
                <a:solidFill>
                  <a:srgbClr val="FF0000"/>
                </a:solidFill>
              </a:rPr>
              <a:t>BAZKIDE BAKARREKO BALTZUA </a:t>
            </a:r>
            <a:r>
              <a:rPr lang="es-ES" sz="2800" dirty="0" smtClean="0"/>
              <a:t>(12. art.-17.art.).</a:t>
            </a:r>
          </a:p>
          <a:p>
            <a:pPr algn="just"/>
            <a:r>
              <a:rPr lang="es-ES" sz="2800" b="1" dirty="0" err="1" smtClean="0">
                <a:solidFill>
                  <a:srgbClr val="FF0000"/>
                </a:solidFill>
              </a:rPr>
              <a:t>Itun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parasozialak</a:t>
            </a:r>
            <a:r>
              <a:rPr lang="es-ES" sz="2800" b="1" dirty="0" smtClean="0"/>
              <a:t>: </a:t>
            </a:r>
            <a:r>
              <a:rPr lang="es-ES" sz="2800" dirty="0" err="1" smtClean="0"/>
              <a:t>Bazkideen</a:t>
            </a:r>
            <a:r>
              <a:rPr lang="es-ES" sz="2800" dirty="0" smtClean="0"/>
              <a:t> </a:t>
            </a:r>
            <a:r>
              <a:rPr lang="es-ES" sz="2800" dirty="0" err="1" smtClean="0"/>
              <a:t>arteko</a:t>
            </a:r>
            <a:r>
              <a:rPr lang="es-ES" sz="2800" dirty="0" smtClean="0"/>
              <a:t> </a:t>
            </a:r>
            <a:r>
              <a:rPr lang="es-ES" sz="2800" dirty="0" err="1" smtClean="0"/>
              <a:t>itunak</a:t>
            </a:r>
            <a:r>
              <a:rPr lang="es-ES" sz="2800" dirty="0" smtClean="0"/>
              <a:t>,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direnak</a:t>
            </a:r>
            <a:r>
              <a:rPr lang="es-ES" sz="2800" dirty="0" smtClean="0"/>
              <a:t> </a:t>
            </a:r>
            <a:r>
              <a:rPr lang="es-ES" sz="2800" dirty="0" err="1" smtClean="0"/>
              <a:t>jasotzen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eskrituran</a:t>
            </a:r>
            <a:r>
              <a:rPr lang="es-ES" sz="2800" dirty="0" smtClean="0"/>
              <a:t> </a:t>
            </a:r>
            <a:r>
              <a:rPr lang="es-ES" sz="2800" dirty="0" err="1" smtClean="0"/>
              <a:t>ezta</a:t>
            </a:r>
            <a:r>
              <a:rPr lang="es-ES" sz="2800" dirty="0" smtClean="0"/>
              <a:t> </a:t>
            </a:r>
            <a:r>
              <a:rPr lang="es-ES" sz="2800" dirty="0" err="1" smtClean="0"/>
              <a:t>estatutu</a:t>
            </a:r>
            <a:r>
              <a:rPr lang="es-ES" sz="2800" dirty="0" smtClean="0"/>
              <a:t> </a:t>
            </a:r>
            <a:r>
              <a:rPr lang="es-ES" sz="2800" dirty="0" err="1" smtClean="0"/>
              <a:t>sozialetan</a:t>
            </a:r>
            <a:r>
              <a:rPr lang="es-ES" sz="2800" dirty="0" smtClean="0"/>
              <a:t> ere: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dago</a:t>
            </a:r>
            <a:r>
              <a:rPr lang="es-ES" sz="2800" dirty="0" smtClean="0"/>
              <a:t> </a:t>
            </a:r>
            <a:r>
              <a:rPr lang="es-ES" sz="2800" dirty="0" err="1" smtClean="0"/>
              <a:t>erregistroko</a:t>
            </a:r>
            <a:r>
              <a:rPr lang="es-ES" sz="2800" dirty="0" smtClean="0"/>
              <a:t> </a:t>
            </a:r>
            <a:r>
              <a:rPr lang="es-ES" sz="2800" dirty="0" err="1" smtClean="0"/>
              <a:t>publizitaterik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0070C0"/>
                </a:solidFill>
              </a:rPr>
              <a:t>ezkutuko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edo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isilpeko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itunak</a:t>
            </a:r>
            <a:r>
              <a:rPr lang="es-ES" sz="2800" dirty="0" smtClean="0"/>
              <a:t>.</a:t>
            </a:r>
          </a:p>
          <a:p>
            <a:pPr algn="just"/>
            <a:endParaRPr lang="es-ES" sz="2800" dirty="0" smtClean="0"/>
          </a:p>
          <a:p>
            <a:pPr algn="ctr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" sz="2800" dirty="0" smtClean="0">
                <a:solidFill>
                  <a:srgbClr val="00B050"/>
                </a:solidFill>
              </a:rPr>
              <a:t>Ez </a:t>
            </a:r>
            <a:r>
              <a:rPr lang="es-ES" sz="2800" dirty="0" err="1" smtClean="0">
                <a:solidFill>
                  <a:srgbClr val="00B050"/>
                </a:solidFill>
              </a:rPr>
              <a:t>daude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debekatuta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B050"/>
                </a:solidFill>
              </a:rPr>
              <a:t>barneko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baltzuak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, </a:t>
            </a:r>
            <a:r>
              <a:rPr lang="es-ES" sz="2800" dirty="0" err="1" smtClean="0"/>
              <a:t>guztiz</a:t>
            </a:r>
            <a:r>
              <a:rPr lang="es-ES" sz="2800" dirty="0" smtClean="0"/>
              <a:t> </a:t>
            </a:r>
            <a:r>
              <a:rPr lang="es-ES" sz="2800" dirty="0" err="1" smtClean="0"/>
              <a:t>obligaziozkoak</a:t>
            </a:r>
            <a:r>
              <a:rPr lang="es-ES" sz="2800" dirty="0" smtClean="0"/>
              <a:t>: </a:t>
            </a:r>
            <a:r>
              <a:rPr lang="es-ES" sz="2800" dirty="0" err="1" smtClean="0"/>
              <a:t>Legeak</a:t>
            </a:r>
            <a:r>
              <a:rPr lang="es-ES" sz="2800" dirty="0" smtClean="0"/>
              <a:t> </a:t>
            </a:r>
            <a:r>
              <a:rPr lang="es-ES" sz="2800" dirty="0" err="1" smtClean="0"/>
              <a:t>dioena</a:t>
            </a:r>
            <a:r>
              <a:rPr lang="es-ES" sz="2800" dirty="0" smtClean="0"/>
              <a:t> da:.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isilpean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mantentzen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diren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bazkideen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arteko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itunak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ez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direla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izango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baltzuaren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aurrean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aurkajargarriak</a:t>
            </a:r>
            <a:r>
              <a:rPr lang="es-ES" sz="2800" dirty="0" smtClean="0">
                <a:solidFill>
                  <a:srgbClr val="00B050"/>
                </a:solidFill>
              </a:rPr>
              <a:t>.</a:t>
            </a:r>
            <a:endParaRPr lang="es-E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s-ES" sz="2800" dirty="0" err="1" smtClean="0"/>
              <a:t>Itun</a:t>
            </a:r>
            <a:r>
              <a:rPr lang="es-ES" sz="2800" dirty="0" smtClean="0"/>
              <a:t> </a:t>
            </a:r>
            <a:r>
              <a:rPr lang="es-ES" sz="2800" dirty="0" err="1" smtClean="0"/>
              <a:t>horien</a:t>
            </a:r>
            <a:r>
              <a:rPr lang="es-ES" sz="2800" dirty="0" smtClean="0"/>
              <a:t> </a:t>
            </a:r>
            <a:r>
              <a:rPr lang="es-ES" sz="2800" dirty="0" err="1" smtClean="0"/>
              <a:t>edukia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lotezlea</a:t>
            </a:r>
            <a:r>
              <a:rPr lang="es-ES" sz="2800" dirty="0" smtClean="0"/>
              <a:t> </a:t>
            </a:r>
            <a:r>
              <a:rPr lang="es-ES" sz="2800" dirty="0" err="1" smtClean="0"/>
              <a:t>izango</a:t>
            </a:r>
            <a:r>
              <a:rPr lang="es-ES" sz="2800" dirty="0" smtClean="0"/>
              <a:t> da </a:t>
            </a:r>
            <a:r>
              <a:rPr lang="es-ES" sz="2800" dirty="0" err="1" smtClean="0"/>
              <a:t>soilik</a:t>
            </a:r>
            <a:r>
              <a:rPr lang="es-ES" sz="2800" dirty="0" smtClean="0"/>
              <a:t> </a:t>
            </a:r>
            <a:r>
              <a:rPr lang="es-ES" sz="2800" dirty="0" err="1" smtClean="0"/>
              <a:t>itun</a:t>
            </a:r>
            <a:r>
              <a:rPr lang="es-ES" sz="2800" dirty="0" smtClean="0"/>
              <a:t> </a:t>
            </a:r>
            <a:r>
              <a:rPr lang="es-ES" sz="2800" dirty="0" err="1" smtClean="0"/>
              <a:t>horietan</a:t>
            </a:r>
            <a:r>
              <a:rPr lang="es-ES" sz="2800" dirty="0" smtClean="0"/>
              <a:t> parte </a:t>
            </a:r>
            <a:r>
              <a:rPr lang="es-ES" sz="2800" dirty="0" err="1" smtClean="0"/>
              <a:t>hartzen</a:t>
            </a:r>
            <a:r>
              <a:rPr lang="es-ES" sz="2800" dirty="0" smtClean="0"/>
              <a:t> </a:t>
            </a:r>
            <a:r>
              <a:rPr lang="es-ES" sz="2800" dirty="0" err="1" smtClean="0"/>
              <a:t>duten</a:t>
            </a:r>
            <a:r>
              <a:rPr lang="es-ES" sz="2800" dirty="0" smtClean="0"/>
              <a:t> </a:t>
            </a:r>
            <a:r>
              <a:rPr lang="es-ES" sz="2800" dirty="0" err="1" smtClean="0"/>
              <a:t>bazkideentzat</a:t>
            </a:r>
            <a:r>
              <a:rPr lang="es-ES" sz="2800" dirty="0" smtClean="0"/>
              <a:t>. </a:t>
            </a:r>
            <a:r>
              <a:rPr lang="es-ES" sz="2800" dirty="0" err="1" smtClean="0"/>
              <a:t>Eztabaida</a:t>
            </a:r>
            <a:r>
              <a:rPr lang="es-ES" sz="2800" dirty="0" smtClean="0"/>
              <a:t>, </a:t>
            </a:r>
            <a:r>
              <a:rPr lang="es-ES" sz="2800" b="1" dirty="0" err="1" smtClean="0">
                <a:solidFill>
                  <a:srgbClr val="FF0000"/>
                </a:solidFill>
              </a:rPr>
              <a:t>bazkide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guztiek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dirty="0" smtClean="0">
                <a:solidFill>
                  <a:srgbClr val="FF0000"/>
                </a:solidFill>
              </a:rPr>
              <a:t>parte </a:t>
            </a:r>
            <a:r>
              <a:rPr lang="es-ES" sz="2800" dirty="0" err="1" smtClean="0">
                <a:solidFill>
                  <a:srgbClr val="FF0000"/>
                </a:solidFill>
              </a:rPr>
              <a:t>hartzen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dutenean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halako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itun</a:t>
            </a:r>
            <a:r>
              <a:rPr lang="es-ES" sz="2800" dirty="0" smtClean="0">
                <a:solidFill>
                  <a:srgbClr val="FF0000"/>
                </a:solidFill>
              </a:rPr>
              <a:t> batean</a:t>
            </a:r>
            <a:r>
              <a:rPr lang="es-ES" sz="2800" dirty="0" smtClean="0"/>
              <a:t>:</a:t>
            </a:r>
          </a:p>
          <a:p>
            <a:pPr algn="ctr">
              <a:buFont typeface="Wingdings" pitchFamily="2" charset="2"/>
              <a:buChar char="Ø"/>
            </a:pPr>
            <a:r>
              <a:rPr lang="es-ES" sz="2800" dirty="0" err="1" smtClean="0"/>
              <a:t>Isilpeko</a:t>
            </a:r>
            <a:r>
              <a:rPr lang="es-ES" sz="2800" dirty="0" smtClean="0"/>
              <a:t> </a:t>
            </a:r>
            <a:r>
              <a:rPr lang="es-ES" sz="2800" dirty="0" err="1" smtClean="0"/>
              <a:t>ituna</a:t>
            </a:r>
            <a:r>
              <a:rPr lang="es-ES" sz="2800" dirty="0" smtClean="0"/>
              <a:t>=</a:t>
            </a:r>
            <a:r>
              <a:rPr lang="es-ES" sz="2800" dirty="0" err="1" smtClean="0"/>
              <a:t>akordio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</a:t>
            </a:r>
            <a:r>
              <a:rPr lang="es-ES" sz="2800" dirty="0" smtClean="0"/>
              <a:t>???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800" dirty="0" err="1" smtClean="0">
                <a:solidFill>
                  <a:srgbClr val="00B050"/>
                </a:solidFill>
              </a:rPr>
              <a:t>Baltzu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kotizatuei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/>
              <a:t>dagokienez</a:t>
            </a:r>
            <a:r>
              <a:rPr lang="es-ES" sz="2800" dirty="0" smtClean="0"/>
              <a:t> (</a:t>
            </a:r>
            <a:r>
              <a:rPr lang="es-ES" sz="2800" dirty="0" smtClean="0">
                <a:solidFill>
                  <a:srgbClr val="92D050"/>
                </a:solidFill>
              </a:rPr>
              <a:t>530. art.): </a:t>
            </a:r>
          </a:p>
          <a:p>
            <a:pPr algn="just"/>
            <a:r>
              <a:rPr lang="es-ES" sz="2800" dirty="0" smtClean="0">
                <a:solidFill>
                  <a:srgbClr val="92D050"/>
                </a:solidFill>
              </a:rPr>
              <a:t>a) </a:t>
            </a:r>
            <a:r>
              <a:rPr lang="es-ES" sz="2800" dirty="0" err="1" smtClean="0"/>
              <a:t>batzar</a:t>
            </a:r>
            <a:r>
              <a:rPr lang="es-ES" sz="2800" dirty="0" smtClean="0"/>
              <a:t> </a:t>
            </a:r>
            <a:r>
              <a:rPr lang="es-ES" sz="2800" dirty="0" err="1" smtClean="0"/>
              <a:t>orokorrean</a:t>
            </a:r>
            <a:r>
              <a:rPr lang="es-ES" sz="2800" dirty="0" smtClean="0"/>
              <a:t> boto </a:t>
            </a:r>
            <a:r>
              <a:rPr lang="es-ES" sz="2800" dirty="0" err="1" smtClean="0"/>
              <a:t>eskubidea</a:t>
            </a:r>
            <a:r>
              <a:rPr lang="es-ES" sz="2800" dirty="0" smtClean="0"/>
              <a:t> </a:t>
            </a:r>
            <a:r>
              <a:rPr lang="es-ES" sz="2800" dirty="0" err="1" smtClean="0"/>
              <a:t>erregulatzen</a:t>
            </a:r>
            <a:r>
              <a:rPr lang="es-ES" sz="2800" dirty="0" smtClean="0"/>
              <a:t> </a:t>
            </a:r>
            <a:r>
              <a:rPr lang="es-ES" sz="2800" dirty="0" err="1" smtClean="0"/>
              <a:t>duten</a:t>
            </a:r>
            <a:r>
              <a:rPr lang="es-ES" sz="2800" dirty="0" smtClean="0"/>
              <a:t> </a:t>
            </a:r>
            <a:r>
              <a:rPr lang="es-ES" sz="2800" dirty="0" err="1" smtClean="0"/>
              <a:t>itunak</a:t>
            </a:r>
            <a:r>
              <a:rPr lang="es-ES" sz="2800" dirty="0" smtClean="0"/>
              <a:t> eta </a:t>
            </a:r>
          </a:p>
          <a:p>
            <a:pPr lvl="1" algn="just"/>
            <a:endParaRPr lang="es-ES" sz="2400" dirty="0" smtClean="0"/>
          </a:p>
          <a:p>
            <a:pPr lvl="1" algn="just">
              <a:buNone/>
            </a:pPr>
            <a:r>
              <a:rPr lang="es-ES" sz="2800" dirty="0" smtClean="0">
                <a:solidFill>
                  <a:srgbClr val="92D050"/>
                </a:solidFill>
              </a:rPr>
              <a:t>b) </a:t>
            </a:r>
            <a:r>
              <a:rPr lang="es-ES" sz="2800" dirty="0" err="1" smtClean="0"/>
              <a:t>akzioen</a:t>
            </a:r>
            <a:r>
              <a:rPr lang="es-ES" sz="2800" dirty="0" smtClean="0"/>
              <a:t> </a:t>
            </a:r>
            <a:r>
              <a:rPr lang="es-ES" sz="2800" dirty="0" err="1" smtClean="0"/>
              <a:t>eskualdagarritasun</a:t>
            </a:r>
            <a:r>
              <a:rPr lang="es-ES" sz="2800" dirty="0" smtClean="0"/>
              <a:t> </a:t>
            </a:r>
            <a:r>
              <a:rPr lang="es-ES" sz="2800" dirty="0" err="1" smtClean="0"/>
              <a:t>askea</a:t>
            </a:r>
            <a:r>
              <a:rPr lang="es-ES" sz="2800" dirty="0" smtClean="0"/>
              <a:t> </a:t>
            </a:r>
            <a:r>
              <a:rPr lang="es-ES" sz="2800" dirty="0" err="1" smtClean="0"/>
              <a:t>mugatzen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baldintzaten</a:t>
            </a:r>
            <a:r>
              <a:rPr lang="es-ES" sz="2800" dirty="0" smtClean="0"/>
              <a:t> </a:t>
            </a:r>
            <a:r>
              <a:rPr lang="es-ES" sz="2800" dirty="0" err="1" smtClean="0"/>
              <a:t>dutenak</a:t>
            </a:r>
            <a:r>
              <a:rPr lang="es-ES" sz="2800" dirty="0" smtClean="0"/>
              <a:t>. </a:t>
            </a:r>
          </a:p>
          <a:p>
            <a:pPr lvl="1" algn="just">
              <a:buNone/>
            </a:pPr>
            <a:endParaRPr lang="es-ES" sz="2800" dirty="0" smtClean="0"/>
          </a:p>
          <a:p>
            <a:pPr lvl="1" algn="just">
              <a:buNone/>
            </a:pPr>
            <a:r>
              <a:rPr lang="es-ES" sz="2800" dirty="0" err="1" smtClean="0"/>
              <a:t>Publizitate-beharra</a:t>
            </a:r>
            <a:r>
              <a:rPr lang="es-ES" sz="2800" dirty="0" smtClean="0"/>
              <a:t>.</a:t>
            </a:r>
            <a:endParaRPr lang="es-ES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s-ES" sz="3200" b="1" dirty="0" err="1" smtClean="0">
                <a:solidFill>
                  <a:srgbClr val="FF0000"/>
                </a:solidFill>
              </a:rPr>
              <a:t>Aldibereko</a:t>
            </a:r>
            <a:r>
              <a:rPr lang="es-ES" sz="3200" b="1" dirty="0" smtClean="0">
                <a:solidFill>
                  <a:srgbClr val="FF0000"/>
                </a:solidFill>
              </a:rPr>
              <a:t> </a:t>
            </a:r>
            <a:r>
              <a:rPr lang="es-ES" sz="3200" b="1" dirty="0" err="1" smtClean="0">
                <a:solidFill>
                  <a:srgbClr val="FF0000"/>
                </a:solidFill>
              </a:rPr>
              <a:t>fundazioa</a:t>
            </a:r>
            <a:endParaRPr lang="es-ES" sz="3200" b="1" dirty="0" smtClean="0">
              <a:solidFill>
                <a:srgbClr val="FF0000"/>
              </a:solidFill>
            </a:endParaRPr>
          </a:p>
          <a:p>
            <a:pPr algn="just">
              <a:buFontTx/>
              <a:buNone/>
            </a:pPr>
            <a:r>
              <a:rPr lang="es-ES" sz="2800" dirty="0" err="1" smtClean="0"/>
              <a:t>Eraketa-eskritura</a:t>
            </a:r>
            <a:r>
              <a:rPr lang="es-ES" sz="2800" dirty="0" smtClean="0"/>
              <a:t> </a:t>
            </a:r>
            <a:r>
              <a:rPr lang="es-ES" sz="2800" dirty="0" err="1" smtClean="0"/>
              <a:t>egintza</a:t>
            </a:r>
            <a:r>
              <a:rPr lang="es-ES" sz="2800" dirty="0" smtClean="0"/>
              <a:t> </a:t>
            </a:r>
            <a:r>
              <a:rPr lang="es-ES" sz="2800" dirty="0" err="1" smtClean="0"/>
              <a:t>bakar</a:t>
            </a:r>
            <a:r>
              <a:rPr lang="es-ES" sz="2800" dirty="0" smtClean="0"/>
              <a:t> batean </a:t>
            </a:r>
            <a:r>
              <a:rPr lang="es-ES" sz="2800" dirty="0" err="1" smtClean="0"/>
              <a:t>ematen</a:t>
            </a:r>
            <a:r>
              <a:rPr lang="es-ES" sz="2800" dirty="0" smtClean="0"/>
              <a:t> da </a:t>
            </a:r>
            <a:r>
              <a:rPr lang="es-ES" sz="2800" dirty="0" err="1" smtClean="0"/>
              <a:t>bazkide</a:t>
            </a:r>
            <a:r>
              <a:rPr lang="es-ES" sz="2800" dirty="0" smtClean="0"/>
              <a:t> </a:t>
            </a:r>
            <a:r>
              <a:rPr lang="es-ES" sz="2800" dirty="0" err="1" smtClean="0"/>
              <a:t>fundatzaile</a:t>
            </a:r>
            <a:r>
              <a:rPr lang="es-ES" sz="2800" dirty="0" smtClean="0"/>
              <a:t> </a:t>
            </a:r>
            <a:r>
              <a:rPr lang="es-ES" sz="2800" dirty="0" err="1" smtClean="0"/>
              <a:t>guztiengatik</a:t>
            </a:r>
            <a:r>
              <a:rPr lang="es-ES" sz="2800" dirty="0" smtClean="0"/>
              <a:t>, </a:t>
            </a:r>
            <a:r>
              <a:rPr lang="es-ES" sz="2800" dirty="0" err="1" smtClean="0"/>
              <a:t>akzio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partizipazio</a:t>
            </a:r>
            <a:r>
              <a:rPr lang="es-ES" sz="2800" dirty="0" smtClean="0"/>
              <a:t> </a:t>
            </a:r>
            <a:r>
              <a:rPr lang="es-ES" sz="2800" dirty="0" err="1" smtClean="0"/>
              <a:t>guztiak</a:t>
            </a:r>
            <a:r>
              <a:rPr lang="es-ES" sz="2800" dirty="0" smtClean="0"/>
              <a:t> </a:t>
            </a:r>
            <a:r>
              <a:rPr lang="es-ES" sz="2800" dirty="0" err="1" smtClean="0"/>
              <a:t>harpidetuz</a:t>
            </a:r>
            <a:r>
              <a:rPr lang="es-ES" sz="2800" dirty="0" smtClean="0"/>
              <a:t>: </a:t>
            </a:r>
            <a:r>
              <a:rPr lang="es-ES" sz="2800" dirty="0" err="1" smtClean="0"/>
              <a:t>harpidetza</a:t>
            </a:r>
            <a:r>
              <a:rPr lang="es-ES" sz="2800" dirty="0" smtClean="0"/>
              <a:t> </a:t>
            </a:r>
            <a:r>
              <a:rPr lang="es-ES" sz="2800" dirty="0" err="1" smtClean="0"/>
              <a:t>osoaren</a:t>
            </a:r>
            <a:r>
              <a:rPr lang="es-ES" sz="2800" dirty="0" smtClean="0"/>
              <a:t> </a:t>
            </a:r>
            <a:r>
              <a:rPr lang="es-ES" sz="2800" dirty="0" err="1" smtClean="0"/>
              <a:t>printzipioa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endParaRPr lang="es-ES" sz="2800" dirty="0" smtClean="0"/>
          </a:p>
          <a:p>
            <a:pPr algn="just">
              <a:buFontTx/>
              <a:buNone/>
            </a:pPr>
            <a:r>
              <a:rPr lang="es-ES" sz="2800" b="1" dirty="0" err="1" smtClean="0">
                <a:solidFill>
                  <a:srgbClr val="FF0000"/>
                </a:solidFill>
              </a:rPr>
              <a:t>Bazkide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fundatzailearen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dirty="0" smtClean="0"/>
              <a:t>figura: </a:t>
            </a:r>
            <a:r>
              <a:rPr lang="es-ES" sz="2800" dirty="0" err="1" smtClean="0"/>
              <a:t>eraketa-eskritura</a:t>
            </a:r>
            <a:r>
              <a:rPr lang="es-ES" sz="2800" dirty="0" smtClean="0"/>
              <a:t> </a:t>
            </a:r>
            <a:r>
              <a:rPr lang="es-ES" sz="2800" dirty="0" err="1" smtClean="0"/>
              <a:t>sinatzen</a:t>
            </a:r>
            <a:r>
              <a:rPr lang="es-ES" sz="2800" dirty="0" smtClean="0"/>
              <a:t> </a:t>
            </a:r>
            <a:r>
              <a:rPr lang="es-ES" sz="2800" dirty="0" err="1" smtClean="0"/>
              <a:t>dutenak</a:t>
            </a:r>
            <a:r>
              <a:rPr lang="es-ES" sz="2800" dirty="0" smtClean="0"/>
              <a:t>.</a:t>
            </a:r>
          </a:p>
          <a:p>
            <a:pPr algn="just">
              <a:buNone/>
            </a:pPr>
            <a:r>
              <a:rPr lang="es-ES" sz="2800" dirty="0" err="1" smtClean="0"/>
              <a:t>Bazkide</a:t>
            </a:r>
            <a:r>
              <a:rPr lang="es-ES" sz="2800" dirty="0" smtClean="0"/>
              <a:t> </a:t>
            </a:r>
            <a:r>
              <a:rPr lang="es-ES" sz="2800" dirty="0" err="1" smtClean="0"/>
              <a:t>fundatzailearen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betebeharrak</a:t>
            </a:r>
            <a:r>
              <a:rPr lang="es-ES" sz="2800" dirty="0" smtClean="0"/>
              <a:t>: </a:t>
            </a:r>
            <a:r>
              <a:rPr lang="es-ES" sz="2800" dirty="0" err="1" smtClean="0"/>
              <a:t>administratzaileekin</a:t>
            </a:r>
            <a:r>
              <a:rPr lang="es-ES" sz="2800" dirty="0" smtClean="0"/>
              <a:t> batera, </a:t>
            </a:r>
            <a:r>
              <a:rPr lang="es-ES" sz="2800" dirty="0" err="1" smtClean="0"/>
              <a:t>baltzuaren</a:t>
            </a:r>
            <a:r>
              <a:rPr lang="es-ES" sz="2800" dirty="0" smtClean="0"/>
              <a:t> </a:t>
            </a:r>
            <a:r>
              <a:rPr lang="es-ES" sz="2800" dirty="0" err="1" smtClean="0"/>
              <a:t>inskripzioa</a:t>
            </a:r>
            <a:r>
              <a:rPr lang="es-ES" sz="2800" dirty="0" smtClean="0"/>
              <a:t> </a:t>
            </a:r>
            <a:r>
              <a:rPr lang="es-ES" sz="2800" dirty="0" err="1" smtClean="0"/>
              <a:t>epearen</a:t>
            </a:r>
            <a:r>
              <a:rPr lang="es-ES" sz="2800" dirty="0" smtClean="0"/>
              <a:t> </a:t>
            </a:r>
            <a:r>
              <a:rPr lang="es-ES" sz="2800" dirty="0" err="1" smtClean="0"/>
              <a:t>barruan</a:t>
            </a:r>
            <a:r>
              <a:rPr lang="es-ES" sz="2800" dirty="0" smtClean="0"/>
              <a:t> </a:t>
            </a:r>
            <a:r>
              <a:rPr lang="es-ES" sz="2800" dirty="0" err="1" smtClean="0"/>
              <a:t>egitearen</a:t>
            </a:r>
            <a:r>
              <a:rPr lang="es-ES" sz="2800" dirty="0" smtClean="0"/>
              <a:t> </a:t>
            </a:r>
            <a:r>
              <a:rPr lang="es-ES" sz="2800" dirty="0" err="1" smtClean="0"/>
              <a:t>erantzule</a:t>
            </a:r>
            <a:r>
              <a:rPr lang="es-ES" sz="2800" dirty="0" smtClean="0"/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; </a:t>
            </a:r>
            <a:r>
              <a:rPr lang="es-ES" sz="2800" dirty="0" err="1" smtClean="0"/>
              <a:t>beraz</a:t>
            </a:r>
            <a:r>
              <a:rPr lang="es-ES" sz="2800" dirty="0" smtClean="0"/>
              <a:t> </a:t>
            </a:r>
            <a:r>
              <a:rPr lang="es-ES" sz="2800" dirty="0" err="1" smtClean="0"/>
              <a:t>atzeratze</a:t>
            </a:r>
            <a:r>
              <a:rPr lang="es-ES" sz="2800" dirty="0" smtClean="0"/>
              <a:t> </a:t>
            </a:r>
            <a:r>
              <a:rPr lang="es-ES" sz="2800" dirty="0" err="1" smtClean="0"/>
              <a:t>horrek</a:t>
            </a:r>
            <a:r>
              <a:rPr lang="es-ES" sz="2800" dirty="0" smtClean="0"/>
              <a:t> </a:t>
            </a:r>
            <a:r>
              <a:rPr lang="es-ES" sz="2800" dirty="0" err="1" smtClean="0"/>
              <a:t>eragindako</a:t>
            </a:r>
            <a:r>
              <a:rPr lang="es-ES" sz="2800" dirty="0" smtClean="0"/>
              <a:t> </a:t>
            </a:r>
            <a:r>
              <a:rPr lang="es-ES" sz="2800" dirty="0" err="1" smtClean="0"/>
              <a:t>kalteengatik</a:t>
            </a:r>
            <a:r>
              <a:rPr lang="es-ES" sz="2800" dirty="0" smtClean="0"/>
              <a:t> </a:t>
            </a:r>
            <a:r>
              <a:rPr lang="es-ES" sz="2800" dirty="0" err="1" smtClean="0"/>
              <a:t>erantzuleak</a:t>
            </a:r>
            <a:r>
              <a:rPr lang="es-ES" sz="2800" dirty="0" smtClean="0"/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 </a:t>
            </a:r>
            <a:r>
              <a:rPr lang="es-ES" sz="2800" dirty="0" err="1" smtClean="0"/>
              <a:t>solidarioki</a:t>
            </a:r>
            <a:r>
              <a:rPr lang="es-ES" sz="2800" dirty="0" smtClean="0"/>
              <a:t> (32.1 art.).</a:t>
            </a:r>
          </a:p>
          <a:p>
            <a:pPr algn="just">
              <a:buFontTx/>
              <a:buNone/>
            </a:pPr>
            <a:endParaRPr lang="es-ES" sz="2800" dirty="0" smtClean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Kapital-baltzuen</a:t>
            </a:r>
            <a:r>
              <a:rPr lang="es-ES" dirty="0" smtClean="0"/>
              <a:t> </a:t>
            </a:r>
            <a:r>
              <a:rPr lang="es-ES" dirty="0" err="1" smtClean="0"/>
              <a:t>fundazioa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197</TotalTime>
  <Words>913</Words>
  <Application>Microsoft Office PowerPoint</Application>
  <PresentationFormat>Presentación en pantalla (4:3)</PresentationFormat>
  <Paragraphs>74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Lucida Sans Unicode</vt:lpstr>
      <vt:lpstr>Verdana</vt:lpstr>
      <vt:lpstr>Wingdings</vt:lpstr>
      <vt:lpstr>Wingdings 2</vt:lpstr>
      <vt:lpstr>Wingdings 3</vt:lpstr>
      <vt:lpstr>Concurrencia</vt:lpstr>
      <vt:lpstr>18. Gaia: Kapital- baltzuen eraketa</vt:lpstr>
      <vt:lpstr>Kapital-baltzuen eraketa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Kapital-baltzuen fundazioa</vt:lpstr>
      <vt:lpstr>Presentación de PowerPoint</vt:lpstr>
      <vt:lpstr>Eskrituraren inskripzioa erregistroan</vt:lpstr>
      <vt:lpstr>Presentación de PowerPoint</vt:lpstr>
      <vt:lpstr>Presentación de PowerPoint</vt:lpstr>
      <vt:lpstr>Presentación de PowerPoint</vt:lpstr>
      <vt:lpstr>Presentación de PowerPoint</vt:lpstr>
      <vt:lpstr>Baltzuaren deuseztasuna</vt:lpstr>
      <vt:lpstr>Presentación de PowerPoint</vt:lpstr>
      <vt:lpstr>Presentación de PowerPoint</vt:lpstr>
    </vt:vector>
  </TitlesOfParts>
  <Company>UPV-EHU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 Gaia: Kapital baltzuen eraketa</dc:title>
  <dc:creator>dmpirarn</dc:creator>
  <cp:lastModifiedBy>NEREA IRACULIS</cp:lastModifiedBy>
  <cp:revision>44</cp:revision>
  <dcterms:created xsi:type="dcterms:W3CDTF">2014-03-19T14:34:47Z</dcterms:created>
  <dcterms:modified xsi:type="dcterms:W3CDTF">2018-03-28T06:28:55Z</dcterms:modified>
</cp:coreProperties>
</file>