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168"/>
  </p:notesMasterIdLst>
  <p:handoutMasterIdLst>
    <p:handoutMasterId r:id="rId169"/>
  </p:handoutMasterIdLst>
  <p:sldIdLst>
    <p:sldId id="256" r:id="rId2"/>
    <p:sldId id="257" r:id="rId3"/>
    <p:sldId id="340" r:id="rId4"/>
    <p:sldId id="290" r:id="rId5"/>
    <p:sldId id="341" r:id="rId6"/>
    <p:sldId id="291" r:id="rId7"/>
    <p:sldId id="262" r:id="rId8"/>
    <p:sldId id="272" r:id="rId9"/>
    <p:sldId id="557" r:id="rId10"/>
    <p:sldId id="271" r:id="rId11"/>
    <p:sldId id="259" r:id="rId12"/>
    <p:sldId id="263" r:id="rId13"/>
    <p:sldId id="295" r:id="rId14"/>
    <p:sldId id="346" r:id="rId15"/>
    <p:sldId id="347" r:id="rId16"/>
    <p:sldId id="277" r:id="rId17"/>
    <p:sldId id="525" r:id="rId18"/>
    <p:sldId id="293" r:id="rId19"/>
    <p:sldId id="514" r:id="rId20"/>
    <p:sldId id="515" r:id="rId21"/>
    <p:sldId id="510" r:id="rId22"/>
    <p:sldId id="533" r:id="rId23"/>
    <p:sldId id="535" r:id="rId24"/>
    <p:sldId id="564" r:id="rId25"/>
    <p:sldId id="516" r:id="rId26"/>
    <p:sldId id="565" r:id="rId27"/>
    <p:sldId id="537" r:id="rId28"/>
    <p:sldId id="538" r:id="rId29"/>
    <p:sldId id="301" r:id="rId30"/>
    <p:sldId id="375" r:id="rId31"/>
    <p:sldId id="559" r:id="rId32"/>
    <p:sldId id="561" r:id="rId33"/>
    <p:sldId id="562" r:id="rId34"/>
    <p:sldId id="560" r:id="rId35"/>
    <p:sldId id="376" r:id="rId36"/>
    <p:sldId id="279" r:id="rId37"/>
    <p:sldId id="296" r:id="rId38"/>
    <p:sldId id="600" r:id="rId39"/>
    <p:sldId id="527" r:id="rId40"/>
    <p:sldId id="599" r:id="rId41"/>
    <p:sldId id="352" r:id="rId42"/>
    <p:sldId id="309" r:id="rId43"/>
    <p:sldId id="566" r:id="rId44"/>
    <p:sldId id="604" r:id="rId45"/>
    <p:sldId id="311" r:id="rId46"/>
    <p:sldId id="531" r:id="rId47"/>
    <p:sldId id="555" r:id="rId48"/>
    <p:sldId id="585" r:id="rId49"/>
    <p:sldId id="265" r:id="rId50"/>
    <p:sldId id="519" r:id="rId51"/>
    <p:sldId id="280" r:id="rId52"/>
    <p:sldId id="266" r:id="rId53"/>
    <p:sldId id="282" r:id="rId54"/>
    <p:sldId id="276" r:id="rId55"/>
    <p:sldId id="574" r:id="rId56"/>
    <p:sldId id="603" r:id="rId57"/>
    <p:sldId id="278" r:id="rId58"/>
    <p:sldId id="512" r:id="rId59"/>
    <p:sldId id="336" r:id="rId60"/>
    <p:sldId id="330" r:id="rId61"/>
    <p:sldId id="595" r:id="rId62"/>
    <p:sldId id="596" r:id="rId63"/>
    <p:sldId id="597" r:id="rId64"/>
    <p:sldId id="598" r:id="rId65"/>
    <p:sldId id="331" r:id="rId66"/>
    <p:sldId id="602" r:id="rId67"/>
    <p:sldId id="601" r:id="rId68"/>
    <p:sldId id="269" r:id="rId69"/>
    <p:sldId id="286" r:id="rId70"/>
    <p:sldId id="270" r:id="rId71"/>
    <p:sldId id="287" r:id="rId72"/>
    <p:sldId id="355" r:id="rId73"/>
    <p:sldId id="357" r:id="rId74"/>
    <p:sldId id="384" r:id="rId75"/>
    <p:sldId id="563" r:id="rId76"/>
    <p:sldId id="356" r:id="rId77"/>
    <p:sldId id="364" r:id="rId78"/>
    <p:sldId id="358" r:id="rId79"/>
    <p:sldId id="390" r:id="rId80"/>
    <p:sldId id="391" r:id="rId81"/>
    <p:sldId id="363" r:id="rId82"/>
    <p:sldId id="569" r:id="rId83"/>
    <p:sldId id="570" r:id="rId84"/>
    <p:sldId id="571" r:id="rId85"/>
    <p:sldId id="572" r:id="rId86"/>
    <p:sldId id="573" r:id="rId87"/>
    <p:sldId id="267" r:id="rId88"/>
    <p:sldId id="268" r:id="rId89"/>
    <p:sldId id="591" r:id="rId90"/>
    <p:sldId id="332" r:id="rId91"/>
    <p:sldId id="284" r:id="rId92"/>
    <p:sldId id="285" r:id="rId93"/>
    <p:sldId id="541" r:id="rId94"/>
    <p:sldId id="521" r:id="rId95"/>
    <p:sldId id="338" r:id="rId96"/>
    <p:sldId id="522" r:id="rId97"/>
    <p:sldId id="549" r:id="rId98"/>
    <p:sldId id="550" r:id="rId99"/>
    <p:sldId id="553" r:id="rId100"/>
    <p:sldId id="318" r:id="rId101"/>
    <p:sldId id="543" r:id="rId102"/>
    <p:sldId id="544" r:id="rId103"/>
    <p:sldId id="322" r:id="rId104"/>
    <p:sldId id="323" r:id="rId105"/>
    <p:sldId id="468" r:id="rId106"/>
    <p:sldId id="469" r:id="rId107"/>
    <p:sldId id="429" r:id="rId108"/>
    <p:sldId id="520" r:id="rId109"/>
    <p:sldId id="430" r:id="rId110"/>
    <p:sldId id="422" r:id="rId111"/>
    <p:sldId id="423" r:id="rId112"/>
    <p:sldId id="575" r:id="rId113"/>
    <p:sldId id="576" r:id="rId114"/>
    <p:sldId id="408" r:id="rId115"/>
    <p:sldId id="409" r:id="rId116"/>
    <p:sldId id="590" r:id="rId117"/>
    <p:sldId id="589" r:id="rId118"/>
    <p:sldId id="398" r:id="rId119"/>
    <p:sldId id="556" r:id="rId120"/>
    <p:sldId id="567" r:id="rId121"/>
    <p:sldId id="418" r:id="rId122"/>
    <p:sldId id="419" r:id="rId123"/>
    <p:sldId id="592" r:id="rId124"/>
    <p:sldId id="593" r:id="rId125"/>
    <p:sldId id="470" r:id="rId126"/>
    <p:sldId id="471" r:id="rId127"/>
    <p:sldId id="554" r:id="rId128"/>
    <p:sldId id="472" r:id="rId129"/>
    <p:sldId id="436" r:id="rId130"/>
    <p:sldId id="438" r:id="rId131"/>
    <p:sldId id="426" r:id="rId132"/>
    <p:sldId id="427" r:id="rId133"/>
    <p:sldId id="473" r:id="rId134"/>
    <p:sldId id="474" r:id="rId135"/>
    <p:sldId id="431" r:id="rId136"/>
    <p:sldId id="432" r:id="rId137"/>
    <p:sldId id="594" r:id="rId138"/>
    <p:sldId id="464" r:id="rId139"/>
    <p:sldId id="459" r:id="rId140"/>
    <p:sldId id="454" r:id="rId141"/>
    <p:sldId id="455" r:id="rId142"/>
    <p:sldId id="458" r:id="rId143"/>
    <p:sldId id="461" r:id="rId144"/>
    <p:sldId id="478" r:id="rId145"/>
    <p:sldId id="481" r:id="rId146"/>
    <p:sldId id="483" r:id="rId147"/>
    <p:sldId id="321" r:id="rId148"/>
    <p:sldId id="437" r:id="rId149"/>
    <p:sldId id="439" r:id="rId150"/>
    <p:sldId id="577" r:id="rId151"/>
    <p:sldId id="578" r:id="rId152"/>
    <p:sldId id="440" r:id="rId153"/>
    <p:sldId id="443" r:id="rId154"/>
    <p:sldId id="580" r:id="rId155"/>
    <p:sldId id="446" r:id="rId156"/>
    <p:sldId id="447" r:id="rId157"/>
    <p:sldId id="452" r:id="rId158"/>
    <p:sldId id="453" r:id="rId159"/>
    <p:sldId id="484" r:id="rId160"/>
    <p:sldId id="485" r:id="rId161"/>
    <p:sldId id="579" r:id="rId162"/>
    <p:sldId id="337" r:id="rId163"/>
    <p:sldId id="582" r:id="rId164"/>
    <p:sldId id="584" r:id="rId165"/>
    <p:sldId id="587" r:id="rId166"/>
    <p:sldId id="588" r:id="rId167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eTqqvlVWeR5YU0nSn4NBw==" hashData="Q9KaU8QPQ6QnOz9b+ehffYyTBPA="/>
  <p:extLst>
    <p:ext uri="{521415D9-36F7-43E2-AB2F-B90AF26B5E84}">
      <p14:sectionLst xmlns:p14="http://schemas.microsoft.com/office/powerpoint/2010/main">
        <p14:section name="Sección predeterminada" id="{26CA82B6-44E5-4C9D-B2CA-F810832605E6}">
          <p14:sldIdLst>
            <p14:sldId id="256"/>
            <p14:sldId id="257"/>
            <p14:sldId id="340"/>
            <p14:sldId id="290"/>
            <p14:sldId id="341"/>
            <p14:sldId id="291"/>
          </p14:sldIdLst>
        </p14:section>
        <p14:section name="Sección sin título" id="{A61A1E20-F789-4F1D-8618-6FECAACDC1B9}">
          <p14:sldIdLst>
            <p14:sldId id="262"/>
            <p14:sldId id="272"/>
            <p14:sldId id="557"/>
          </p14:sldIdLst>
        </p14:section>
        <p14:section name="Sección sin título" id="{B9DD497D-E9F6-4676-817F-5061985FC009}">
          <p14:sldIdLst>
            <p14:sldId id="271"/>
            <p14:sldId id="259"/>
            <p14:sldId id="263"/>
            <p14:sldId id="295"/>
            <p14:sldId id="346"/>
            <p14:sldId id="347"/>
          </p14:sldIdLst>
        </p14:section>
        <p14:section name="Sección sin título" id="{559AA685-A9D6-4234-940D-EB19DBA0753F}">
          <p14:sldIdLst>
            <p14:sldId id="277"/>
            <p14:sldId id="525"/>
            <p14:sldId id="293"/>
            <p14:sldId id="514"/>
            <p14:sldId id="515"/>
            <p14:sldId id="510"/>
            <p14:sldId id="533"/>
            <p14:sldId id="535"/>
            <p14:sldId id="564"/>
            <p14:sldId id="516"/>
            <p14:sldId id="565"/>
            <p14:sldId id="537"/>
            <p14:sldId id="538"/>
            <p14:sldId id="301"/>
            <p14:sldId id="375"/>
            <p14:sldId id="559"/>
            <p14:sldId id="561"/>
            <p14:sldId id="562"/>
            <p14:sldId id="560"/>
          </p14:sldIdLst>
        </p14:section>
        <p14:section name="Sección sin título" id="{913CC963-9375-4ED5-8775-54B7FAEB61D2}">
          <p14:sldIdLst>
            <p14:sldId id="376"/>
            <p14:sldId id="279"/>
            <p14:sldId id="296"/>
            <p14:sldId id="600"/>
            <p14:sldId id="527"/>
            <p14:sldId id="599"/>
            <p14:sldId id="352"/>
            <p14:sldId id="309"/>
            <p14:sldId id="566"/>
            <p14:sldId id="604"/>
            <p14:sldId id="311"/>
            <p14:sldId id="531"/>
            <p14:sldId id="555"/>
            <p14:sldId id="585"/>
            <p14:sldId id="265"/>
            <p14:sldId id="519"/>
            <p14:sldId id="280"/>
            <p14:sldId id="266"/>
            <p14:sldId id="282"/>
            <p14:sldId id="276"/>
            <p14:sldId id="574"/>
            <p14:sldId id="603"/>
            <p14:sldId id="278"/>
            <p14:sldId id="512"/>
            <p14:sldId id="336"/>
            <p14:sldId id="330"/>
            <p14:sldId id="595"/>
            <p14:sldId id="596"/>
            <p14:sldId id="597"/>
            <p14:sldId id="598"/>
            <p14:sldId id="331"/>
            <p14:sldId id="602"/>
            <p14:sldId id="601"/>
            <p14:sldId id="269"/>
            <p14:sldId id="286"/>
            <p14:sldId id="270"/>
            <p14:sldId id="287"/>
            <p14:sldId id="355"/>
            <p14:sldId id="357"/>
            <p14:sldId id="384"/>
            <p14:sldId id="563"/>
            <p14:sldId id="356"/>
            <p14:sldId id="364"/>
            <p14:sldId id="358"/>
            <p14:sldId id="390"/>
            <p14:sldId id="391"/>
            <p14:sldId id="363"/>
            <p14:sldId id="569"/>
            <p14:sldId id="570"/>
            <p14:sldId id="571"/>
            <p14:sldId id="572"/>
            <p14:sldId id="573"/>
            <p14:sldId id="267"/>
            <p14:sldId id="268"/>
            <p14:sldId id="591"/>
            <p14:sldId id="332"/>
            <p14:sldId id="284"/>
            <p14:sldId id="285"/>
            <p14:sldId id="541"/>
            <p14:sldId id="521"/>
            <p14:sldId id="338"/>
            <p14:sldId id="522"/>
            <p14:sldId id="549"/>
            <p14:sldId id="550"/>
            <p14:sldId id="553"/>
            <p14:sldId id="318"/>
            <p14:sldId id="543"/>
            <p14:sldId id="544"/>
            <p14:sldId id="322"/>
            <p14:sldId id="323"/>
            <p14:sldId id="468"/>
            <p14:sldId id="469"/>
            <p14:sldId id="429"/>
            <p14:sldId id="520"/>
            <p14:sldId id="430"/>
            <p14:sldId id="422"/>
            <p14:sldId id="423"/>
            <p14:sldId id="575"/>
            <p14:sldId id="576"/>
            <p14:sldId id="408"/>
            <p14:sldId id="409"/>
            <p14:sldId id="590"/>
            <p14:sldId id="589"/>
            <p14:sldId id="398"/>
            <p14:sldId id="556"/>
            <p14:sldId id="567"/>
            <p14:sldId id="418"/>
            <p14:sldId id="419"/>
            <p14:sldId id="592"/>
            <p14:sldId id="593"/>
            <p14:sldId id="470"/>
            <p14:sldId id="471"/>
            <p14:sldId id="554"/>
            <p14:sldId id="472"/>
            <p14:sldId id="436"/>
            <p14:sldId id="438"/>
            <p14:sldId id="426"/>
            <p14:sldId id="427"/>
            <p14:sldId id="473"/>
            <p14:sldId id="474"/>
            <p14:sldId id="431"/>
            <p14:sldId id="432"/>
            <p14:sldId id="594"/>
            <p14:sldId id="464"/>
            <p14:sldId id="459"/>
            <p14:sldId id="454"/>
            <p14:sldId id="455"/>
            <p14:sldId id="458"/>
            <p14:sldId id="461"/>
            <p14:sldId id="478"/>
            <p14:sldId id="481"/>
            <p14:sldId id="483"/>
            <p14:sldId id="321"/>
            <p14:sldId id="437"/>
            <p14:sldId id="439"/>
            <p14:sldId id="577"/>
            <p14:sldId id="578"/>
            <p14:sldId id="440"/>
            <p14:sldId id="443"/>
            <p14:sldId id="580"/>
            <p14:sldId id="446"/>
            <p14:sldId id="447"/>
            <p14:sldId id="452"/>
            <p14:sldId id="453"/>
            <p14:sldId id="484"/>
            <p14:sldId id="485"/>
            <p14:sldId id="579"/>
            <p14:sldId id="337"/>
            <p14:sldId id="582"/>
            <p14:sldId id="584"/>
            <p14:sldId id="587"/>
            <p14:sldId id="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FFFF00"/>
    <a:srgbClr val="BCBC4A"/>
    <a:srgbClr val="CBB751"/>
    <a:srgbClr val="E2E2E2"/>
    <a:srgbClr val="66FF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89001" autoAdjust="0"/>
  </p:normalViewPr>
  <p:slideViewPr>
    <p:cSldViewPr snapToGrid="0">
      <p:cViewPr varScale="1">
        <p:scale>
          <a:sx n="92" d="100"/>
          <a:sy n="92" d="100"/>
        </p:scale>
        <p:origin x="600" y="24"/>
      </p:cViewPr>
      <p:guideLst>
        <p:guide orient="horz" pos="2160"/>
        <p:guide pos="1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274"/>
    </p:cViewPr>
  </p:sorterViewPr>
  <p:notesViewPr>
    <p:cSldViewPr snapToGrid="0">
      <p:cViewPr varScale="1">
        <p:scale>
          <a:sx n="68" d="100"/>
          <a:sy n="68" d="100"/>
        </p:scale>
        <p:origin x="-1458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6.wmf"/><Relationship Id="rId2" Type="http://schemas.openxmlformats.org/officeDocument/2006/relationships/image" Target="../media/image595.wmf"/><Relationship Id="rId1" Type="http://schemas.openxmlformats.org/officeDocument/2006/relationships/image" Target="../media/image594.wmf"/><Relationship Id="rId5" Type="http://schemas.openxmlformats.org/officeDocument/2006/relationships/image" Target="../media/image598.wmf"/><Relationship Id="rId4" Type="http://schemas.openxmlformats.org/officeDocument/2006/relationships/image" Target="../media/image597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wmf"/><Relationship Id="rId2" Type="http://schemas.openxmlformats.org/officeDocument/2006/relationships/image" Target="../media/image600.wmf"/><Relationship Id="rId1" Type="http://schemas.openxmlformats.org/officeDocument/2006/relationships/image" Target="../media/image599.wmf"/><Relationship Id="rId5" Type="http://schemas.openxmlformats.org/officeDocument/2006/relationships/image" Target="../media/image603.wmf"/><Relationship Id="rId4" Type="http://schemas.openxmlformats.org/officeDocument/2006/relationships/image" Target="../media/image602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6.wmf"/><Relationship Id="rId2" Type="http://schemas.openxmlformats.org/officeDocument/2006/relationships/image" Target="../media/image605.wmf"/><Relationship Id="rId1" Type="http://schemas.openxmlformats.org/officeDocument/2006/relationships/image" Target="../media/image604.wmf"/><Relationship Id="rId5" Type="http://schemas.openxmlformats.org/officeDocument/2006/relationships/image" Target="../media/image608.wmf"/><Relationship Id="rId4" Type="http://schemas.openxmlformats.org/officeDocument/2006/relationships/image" Target="../media/image607.wmf"/></Relationships>
</file>

<file path=ppt/drawings/_rels/vmlDrawing10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6.wmf"/><Relationship Id="rId3" Type="http://schemas.openxmlformats.org/officeDocument/2006/relationships/image" Target="../media/image611.wmf"/><Relationship Id="rId7" Type="http://schemas.openxmlformats.org/officeDocument/2006/relationships/image" Target="../media/image615.wmf"/><Relationship Id="rId2" Type="http://schemas.openxmlformats.org/officeDocument/2006/relationships/image" Target="../media/image610.wmf"/><Relationship Id="rId1" Type="http://schemas.openxmlformats.org/officeDocument/2006/relationships/image" Target="../media/image609.wmf"/><Relationship Id="rId6" Type="http://schemas.openxmlformats.org/officeDocument/2006/relationships/image" Target="../media/image614.wmf"/><Relationship Id="rId5" Type="http://schemas.openxmlformats.org/officeDocument/2006/relationships/image" Target="../media/image613.wmf"/><Relationship Id="rId4" Type="http://schemas.openxmlformats.org/officeDocument/2006/relationships/image" Target="../media/image612.wmf"/><Relationship Id="rId9" Type="http://schemas.openxmlformats.org/officeDocument/2006/relationships/image" Target="../media/image617.wmf"/></Relationships>
</file>

<file path=ppt/drawings/_rels/vmlDrawing10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9.wmf"/><Relationship Id="rId1" Type="http://schemas.openxmlformats.org/officeDocument/2006/relationships/image" Target="../media/image618.wmf"/></Relationships>
</file>

<file path=ppt/drawings/_rels/vmlDrawing10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wmf"/><Relationship Id="rId1" Type="http://schemas.openxmlformats.org/officeDocument/2006/relationships/image" Target="../media/image620.wmf"/></Relationships>
</file>

<file path=ppt/drawings/_rels/vmlDrawing10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3.wmf"/><Relationship Id="rId1" Type="http://schemas.openxmlformats.org/officeDocument/2006/relationships/image" Target="../media/image622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4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7.wmf"/><Relationship Id="rId2" Type="http://schemas.openxmlformats.org/officeDocument/2006/relationships/image" Target="../media/image626.wmf"/><Relationship Id="rId1" Type="http://schemas.openxmlformats.org/officeDocument/2006/relationships/image" Target="../media/image625.wmf"/><Relationship Id="rId6" Type="http://schemas.openxmlformats.org/officeDocument/2006/relationships/image" Target="../media/image630.wmf"/><Relationship Id="rId5" Type="http://schemas.openxmlformats.org/officeDocument/2006/relationships/image" Target="../media/image629.wmf"/><Relationship Id="rId4" Type="http://schemas.openxmlformats.org/officeDocument/2006/relationships/image" Target="../media/image628.wmf"/></Relationships>
</file>

<file path=ppt/drawings/_rels/vmlDrawing1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wmf"/><Relationship Id="rId2" Type="http://schemas.openxmlformats.org/officeDocument/2006/relationships/image" Target="../media/image632.wmf"/><Relationship Id="rId1" Type="http://schemas.openxmlformats.org/officeDocument/2006/relationships/image" Target="../media/image631.wmf"/><Relationship Id="rId5" Type="http://schemas.openxmlformats.org/officeDocument/2006/relationships/image" Target="../media/image635.wmf"/><Relationship Id="rId4" Type="http://schemas.openxmlformats.org/officeDocument/2006/relationships/image" Target="../media/image6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8.wmf"/><Relationship Id="rId2" Type="http://schemas.openxmlformats.org/officeDocument/2006/relationships/image" Target="../media/image637.wmf"/><Relationship Id="rId1" Type="http://schemas.openxmlformats.org/officeDocument/2006/relationships/image" Target="../media/image636.wmf"/><Relationship Id="rId6" Type="http://schemas.openxmlformats.org/officeDocument/2006/relationships/image" Target="../media/image641.wmf"/><Relationship Id="rId5" Type="http://schemas.openxmlformats.org/officeDocument/2006/relationships/image" Target="../media/image640.wmf"/><Relationship Id="rId4" Type="http://schemas.openxmlformats.org/officeDocument/2006/relationships/image" Target="../media/image639.wmf"/></Relationships>
</file>

<file path=ppt/drawings/_rels/vmlDrawing1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4.wmf"/><Relationship Id="rId2" Type="http://schemas.openxmlformats.org/officeDocument/2006/relationships/image" Target="../media/image643.wmf"/><Relationship Id="rId1" Type="http://schemas.openxmlformats.org/officeDocument/2006/relationships/image" Target="../media/image642.wmf"/><Relationship Id="rId5" Type="http://schemas.openxmlformats.org/officeDocument/2006/relationships/image" Target="../media/image646.wmf"/><Relationship Id="rId4" Type="http://schemas.openxmlformats.org/officeDocument/2006/relationships/image" Target="../media/image645.wmf"/></Relationships>
</file>

<file path=ppt/drawings/_rels/vmlDrawing1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8.wmf"/><Relationship Id="rId1" Type="http://schemas.openxmlformats.org/officeDocument/2006/relationships/image" Target="../media/image647.wmf"/></Relationships>
</file>

<file path=ppt/drawings/_rels/vmlDrawing1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wmf"/><Relationship Id="rId2" Type="http://schemas.openxmlformats.org/officeDocument/2006/relationships/image" Target="../media/image650.wmf"/><Relationship Id="rId1" Type="http://schemas.openxmlformats.org/officeDocument/2006/relationships/image" Target="../media/image649.wmf"/><Relationship Id="rId5" Type="http://schemas.openxmlformats.org/officeDocument/2006/relationships/image" Target="../media/image653.wmf"/><Relationship Id="rId4" Type="http://schemas.openxmlformats.org/officeDocument/2006/relationships/image" Target="../media/image652.w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4.wmf"/></Relationships>
</file>

<file path=ppt/drawings/_rels/vmlDrawing1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7.wmf"/><Relationship Id="rId2" Type="http://schemas.openxmlformats.org/officeDocument/2006/relationships/image" Target="../media/image656.wmf"/><Relationship Id="rId1" Type="http://schemas.openxmlformats.org/officeDocument/2006/relationships/image" Target="../media/image655.wmf"/><Relationship Id="rId6" Type="http://schemas.openxmlformats.org/officeDocument/2006/relationships/image" Target="../media/image660.wmf"/><Relationship Id="rId5" Type="http://schemas.openxmlformats.org/officeDocument/2006/relationships/image" Target="../media/image659.wmf"/><Relationship Id="rId4" Type="http://schemas.openxmlformats.org/officeDocument/2006/relationships/image" Target="../media/image658.wmf"/></Relationships>
</file>

<file path=ppt/drawings/_rels/vmlDrawing1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wmf"/><Relationship Id="rId2" Type="http://schemas.openxmlformats.org/officeDocument/2006/relationships/image" Target="../media/image662.wmf"/><Relationship Id="rId1" Type="http://schemas.openxmlformats.org/officeDocument/2006/relationships/image" Target="../media/image661.wmf"/><Relationship Id="rId5" Type="http://schemas.openxmlformats.org/officeDocument/2006/relationships/image" Target="../media/image665.wmf"/><Relationship Id="rId4" Type="http://schemas.openxmlformats.org/officeDocument/2006/relationships/image" Target="../media/image664.wmf"/></Relationships>
</file>

<file path=ppt/drawings/_rels/vmlDrawing1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wmf"/><Relationship Id="rId2" Type="http://schemas.openxmlformats.org/officeDocument/2006/relationships/image" Target="../media/image667.wmf"/><Relationship Id="rId1" Type="http://schemas.openxmlformats.org/officeDocument/2006/relationships/image" Target="../media/image666.w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9.wmf"/></Relationships>
</file>

<file path=ppt/drawings/_rels/vmlDrawing1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5.wmf"/><Relationship Id="rId13" Type="http://schemas.openxmlformats.org/officeDocument/2006/relationships/image" Target="../media/image680.wmf"/><Relationship Id="rId3" Type="http://schemas.openxmlformats.org/officeDocument/2006/relationships/image" Target="../media/image416.wmf"/><Relationship Id="rId7" Type="http://schemas.openxmlformats.org/officeDocument/2006/relationships/image" Target="../media/image674.wmf"/><Relationship Id="rId12" Type="http://schemas.openxmlformats.org/officeDocument/2006/relationships/image" Target="../media/image679.wmf"/><Relationship Id="rId2" Type="http://schemas.openxmlformats.org/officeDocument/2006/relationships/image" Target="../media/image671.wmf"/><Relationship Id="rId1" Type="http://schemas.openxmlformats.org/officeDocument/2006/relationships/image" Target="../media/image670.wmf"/><Relationship Id="rId6" Type="http://schemas.openxmlformats.org/officeDocument/2006/relationships/image" Target="../media/image673.wmf"/><Relationship Id="rId11" Type="http://schemas.openxmlformats.org/officeDocument/2006/relationships/image" Target="../media/image678.wmf"/><Relationship Id="rId5" Type="http://schemas.openxmlformats.org/officeDocument/2006/relationships/image" Target="../media/image672.wmf"/><Relationship Id="rId15" Type="http://schemas.openxmlformats.org/officeDocument/2006/relationships/image" Target="../media/image682.wmf"/><Relationship Id="rId10" Type="http://schemas.openxmlformats.org/officeDocument/2006/relationships/image" Target="../media/image677.wmf"/><Relationship Id="rId4" Type="http://schemas.openxmlformats.org/officeDocument/2006/relationships/image" Target="../media/image82.wmf"/><Relationship Id="rId9" Type="http://schemas.openxmlformats.org/officeDocument/2006/relationships/image" Target="../media/image676.wmf"/><Relationship Id="rId14" Type="http://schemas.openxmlformats.org/officeDocument/2006/relationships/image" Target="../media/image68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wmf"/><Relationship Id="rId3" Type="http://schemas.openxmlformats.org/officeDocument/2006/relationships/image" Target="../media/image675.wmf"/><Relationship Id="rId7" Type="http://schemas.openxmlformats.org/officeDocument/2006/relationships/image" Target="../media/image683.wmf"/><Relationship Id="rId12" Type="http://schemas.openxmlformats.org/officeDocument/2006/relationships/image" Target="../media/image687.wmf"/><Relationship Id="rId2" Type="http://schemas.openxmlformats.org/officeDocument/2006/relationships/image" Target="../media/image674.wmf"/><Relationship Id="rId1" Type="http://schemas.openxmlformats.org/officeDocument/2006/relationships/image" Target="../media/image673.wmf"/><Relationship Id="rId6" Type="http://schemas.openxmlformats.org/officeDocument/2006/relationships/image" Target="../media/image82.wmf"/><Relationship Id="rId11" Type="http://schemas.openxmlformats.org/officeDocument/2006/relationships/image" Target="../media/image686.wmf"/><Relationship Id="rId5" Type="http://schemas.openxmlformats.org/officeDocument/2006/relationships/image" Target="../media/image671.wmf"/><Relationship Id="rId10" Type="http://schemas.openxmlformats.org/officeDocument/2006/relationships/image" Target="../media/image685.wmf"/><Relationship Id="rId4" Type="http://schemas.openxmlformats.org/officeDocument/2006/relationships/image" Target="../media/image670.wmf"/><Relationship Id="rId9" Type="http://schemas.openxmlformats.org/officeDocument/2006/relationships/image" Target="../media/image684.wmf"/></Relationships>
</file>

<file path=ppt/drawings/_rels/vmlDrawing1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5.wmf"/><Relationship Id="rId3" Type="http://schemas.openxmlformats.org/officeDocument/2006/relationships/image" Target="../media/image690.wmf"/><Relationship Id="rId7" Type="http://schemas.openxmlformats.org/officeDocument/2006/relationships/image" Target="../media/image694.wmf"/><Relationship Id="rId2" Type="http://schemas.openxmlformats.org/officeDocument/2006/relationships/image" Target="../media/image689.wmf"/><Relationship Id="rId1" Type="http://schemas.openxmlformats.org/officeDocument/2006/relationships/image" Target="../media/image688.wmf"/><Relationship Id="rId6" Type="http://schemas.openxmlformats.org/officeDocument/2006/relationships/image" Target="../media/image693.wmf"/><Relationship Id="rId5" Type="http://schemas.openxmlformats.org/officeDocument/2006/relationships/image" Target="../media/image692.wmf"/><Relationship Id="rId4" Type="http://schemas.openxmlformats.org/officeDocument/2006/relationships/image" Target="../media/image691.wmf"/></Relationships>
</file>

<file path=ppt/drawings/_rels/vmlDrawing1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8.wmf"/><Relationship Id="rId2" Type="http://schemas.openxmlformats.org/officeDocument/2006/relationships/image" Target="../media/image697.wmf"/><Relationship Id="rId1" Type="http://schemas.openxmlformats.org/officeDocument/2006/relationships/image" Target="../media/image696.wmf"/><Relationship Id="rId6" Type="http://schemas.openxmlformats.org/officeDocument/2006/relationships/image" Target="../media/image701.wmf"/><Relationship Id="rId5" Type="http://schemas.openxmlformats.org/officeDocument/2006/relationships/image" Target="../media/image700.wmf"/><Relationship Id="rId4" Type="http://schemas.openxmlformats.org/officeDocument/2006/relationships/image" Target="../media/image69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7.wmf"/><Relationship Id="rId7" Type="http://schemas.openxmlformats.org/officeDocument/2006/relationships/image" Target="../media/image82.wmf"/><Relationship Id="rId12" Type="http://schemas.openxmlformats.org/officeDocument/2006/relationships/image" Target="../media/image91.wmf"/><Relationship Id="rId2" Type="http://schemas.openxmlformats.org/officeDocument/2006/relationships/image" Target="../media/image76.wmf"/><Relationship Id="rId1" Type="http://schemas.openxmlformats.org/officeDocument/2006/relationships/image" Target="../media/image85.wmf"/><Relationship Id="rId6" Type="http://schemas.openxmlformats.org/officeDocument/2006/relationships/image" Target="../media/image87.wmf"/><Relationship Id="rId11" Type="http://schemas.openxmlformats.org/officeDocument/2006/relationships/image" Target="../media/image90.wmf"/><Relationship Id="rId5" Type="http://schemas.openxmlformats.org/officeDocument/2006/relationships/image" Target="../media/image86.wmf"/><Relationship Id="rId10" Type="http://schemas.openxmlformats.org/officeDocument/2006/relationships/image" Target="../media/image89.wmf"/><Relationship Id="rId4" Type="http://schemas.openxmlformats.org/officeDocument/2006/relationships/image" Target="../media/image78.wmf"/><Relationship Id="rId9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96.wmf"/><Relationship Id="rId3" Type="http://schemas.openxmlformats.org/officeDocument/2006/relationships/image" Target="../media/image77.wmf"/><Relationship Id="rId7" Type="http://schemas.openxmlformats.org/officeDocument/2006/relationships/image" Target="../media/image82.wmf"/><Relationship Id="rId12" Type="http://schemas.openxmlformats.org/officeDocument/2006/relationships/image" Target="../media/image95.wmf"/><Relationship Id="rId2" Type="http://schemas.openxmlformats.org/officeDocument/2006/relationships/image" Target="../media/image76.wmf"/><Relationship Id="rId1" Type="http://schemas.openxmlformats.org/officeDocument/2006/relationships/image" Target="../media/image85.wmf"/><Relationship Id="rId6" Type="http://schemas.openxmlformats.org/officeDocument/2006/relationships/image" Target="../media/image87.wmf"/><Relationship Id="rId11" Type="http://schemas.openxmlformats.org/officeDocument/2006/relationships/image" Target="../media/image94.wmf"/><Relationship Id="rId5" Type="http://schemas.openxmlformats.org/officeDocument/2006/relationships/image" Target="../media/image86.wmf"/><Relationship Id="rId10" Type="http://schemas.openxmlformats.org/officeDocument/2006/relationships/image" Target="../media/image93.wmf"/><Relationship Id="rId4" Type="http://schemas.openxmlformats.org/officeDocument/2006/relationships/image" Target="../media/image78.wmf"/><Relationship Id="rId9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7.wmf"/><Relationship Id="rId7" Type="http://schemas.openxmlformats.org/officeDocument/2006/relationships/image" Target="../media/image82.wmf"/><Relationship Id="rId12" Type="http://schemas.openxmlformats.org/officeDocument/2006/relationships/image" Target="../media/image117.wmf"/><Relationship Id="rId2" Type="http://schemas.openxmlformats.org/officeDocument/2006/relationships/image" Target="../media/image76.wmf"/><Relationship Id="rId1" Type="http://schemas.openxmlformats.org/officeDocument/2006/relationships/image" Target="../media/image85.wmf"/><Relationship Id="rId6" Type="http://schemas.openxmlformats.org/officeDocument/2006/relationships/image" Target="../media/image87.wmf"/><Relationship Id="rId11" Type="http://schemas.openxmlformats.org/officeDocument/2006/relationships/image" Target="../media/image116.wmf"/><Relationship Id="rId5" Type="http://schemas.openxmlformats.org/officeDocument/2006/relationships/image" Target="../media/image86.wmf"/><Relationship Id="rId10" Type="http://schemas.openxmlformats.org/officeDocument/2006/relationships/image" Target="../media/image115.wmf"/><Relationship Id="rId4" Type="http://schemas.openxmlformats.org/officeDocument/2006/relationships/image" Target="../media/image78.wmf"/><Relationship Id="rId9" Type="http://schemas.openxmlformats.org/officeDocument/2006/relationships/image" Target="../media/image11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12" Type="http://schemas.openxmlformats.org/officeDocument/2006/relationships/image" Target="../media/image58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11" Type="http://schemas.openxmlformats.org/officeDocument/2006/relationships/image" Target="../media/image57.wmf"/><Relationship Id="rId5" Type="http://schemas.openxmlformats.org/officeDocument/2006/relationships/image" Target="../media/image161.wmf"/><Relationship Id="rId10" Type="http://schemas.openxmlformats.org/officeDocument/2006/relationships/image" Target="../media/image166.wmf"/><Relationship Id="rId4" Type="http://schemas.openxmlformats.org/officeDocument/2006/relationships/image" Target="../media/image160.wmf"/><Relationship Id="rId9" Type="http://schemas.openxmlformats.org/officeDocument/2006/relationships/image" Target="../media/image16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4.wmf"/><Relationship Id="rId5" Type="http://schemas.openxmlformats.org/officeDocument/2006/relationships/image" Target="../media/image178.wmf"/><Relationship Id="rId4" Type="http://schemas.openxmlformats.org/officeDocument/2006/relationships/image" Target="../media/image18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Relationship Id="rId9" Type="http://schemas.openxmlformats.org/officeDocument/2006/relationships/image" Target="../media/image17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5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image" Target="../media/image218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12" Type="http://schemas.openxmlformats.org/officeDocument/2006/relationships/image" Target="../media/image217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11" Type="http://schemas.openxmlformats.org/officeDocument/2006/relationships/image" Target="../media/image216.wmf"/><Relationship Id="rId5" Type="http://schemas.openxmlformats.org/officeDocument/2006/relationships/image" Target="../media/image210.wmf"/><Relationship Id="rId10" Type="http://schemas.openxmlformats.org/officeDocument/2006/relationships/image" Target="../media/image215.wmf"/><Relationship Id="rId4" Type="http://schemas.openxmlformats.org/officeDocument/2006/relationships/image" Target="../media/image209.wmf"/><Relationship Id="rId9" Type="http://schemas.openxmlformats.org/officeDocument/2006/relationships/image" Target="../media/image2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10" Type="http://schemas.openxmlformats.org/officeDocument/2006/relationships/image" Target="../media/image228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wmf"/><Relationship Id="rId1" Type="http://schemas.openxmlformats.org/officeDocument/2006/relationships/image" Target="../media/image2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wmf"/><Relationship Id="rId1" Type="http://schemas.openxmlformats.org/officeDocument/2006/relationships/image" Target="../media/image24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51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image" Target="../media/image257.wmf"/><Relationship Id="rId7" Type="http://schemas.openxmlformats.org/officeDocument/2006/relationships/image" Target="../media/image261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265.wmf"/><Relationship Id="rId4" Type="http://schemas.openxmlformats.org/officeDocument/2006/relationships/image" Target="../media/image1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6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image" Target="../media/image269.wmf"/><Relationship Id="rId7" Type="http://schemas.openxmlformats.org/officeDocument/2006/relationships/image" Target="../media/image273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6" Type="http://schemas.openxmlformats.org/officeDocument/2006/relationships/image" Target="../media/image272.wmf"/><Relationship Id="rId11" Type="http://schemas.openxmlformats.org/officeDocument/2006/relationships/image" Target="../media/image277.wmf"/><Relationship Id="rId5" Type="http://schemas.openxmlformats.org/officeDocument/2006/relationships/image" Target="../media/image271.wmf"/><Relationship Id="rId10" Type="http://schemas.openxmlformats.org/officeDocument/2006/relationships/image" Target="../media/image276.wmf"/><Relationship Id="rId4" Type="http://schemas.openxmlformats.org/officeDocument/2006/relationships/image" Target="../media/image270.wmf"/><Relationship Id="rId9" Type="http://schemas.openxmlformats.org/officeDocument/2006/relationships/image" Target="../media/image27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7" Type="http://schemas.openxmlformats.org/officeDocument/2006/relationships/image" Target="../media/image294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6" Type="http://schemas.openxmlformats.org/officeDocument/2006/relationships/image" Target="../media/image293.wmf"/><Relationship Id="rId5" Type="http://schemas.openxmlformats.org/officeDocument/2006/relationships/image" Target="../media/image292.wmf"/><Relationship Id="rId4" Type="http://schemas.openxmlformats.org/officeDocument/2006/relationships/image" Target="../media/image291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13" Type="http://schemas.openxmlformats.org/officeDocument/2006/relationships/image" Target="../media/image307.wmf"/><Relationship Id="rId3" Type="http://schemas.openxmlformats.org/officeDocument/2006/relationships/image" Target="../media/image297.wmf"/><Relationship Id="rId7" Type="http://schemas.openxmlformats.org/officeDocument/2006/relationships/image" Target="../media/image301.wmf"/><Relationship Id="rId12" Type="http://schemas.openxmlformats.org/officeDocument/2006/relationships/image" Target="../media/image306.wmf"/><Relationship Id="rId2" Type="http://schemas.openxmlformats.org/officeDocument/2006/relationships/image" Target="../media/image296.wmf"/><Relationship Id="rId1" Type="http://schemas.openxmlformats.org/officeDocument/2006/relationships/image" Target="../media/image295.wmf"/><Relationship Id="rId6" Type="http://schemas.openxmlformats.org/officeDocument/2006/relationships/image" Target="../media/image300.wmf"/><Relationship Id="rId11" Type="http://schemas.openxmlformats.org/officeDocument/2006/relationships/image" Target="../media/image305.wmf"/><Relationship Id="rId5" Type="http://schemas.openxmlformats.org/officeDocument/2006/relationships/image" Target="../media/image299.wmf"/><Relationship Id="rId10" Type="http://schemas.openxmlformats.org/officeDocument/2006/relationships/image" Target="../media/image304.wmf"/><Relationship Id="rId4" Type="http://schemas.openxmlformats.org/officeDocument/2006/relationships/image" Target="../media/image298.wmf"/><Relationship Id="rId9" Type="http://schemas.openxmlformats.org/officeDocument/2006/relationships/image" Target="../media/image30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2.wmf"/><Relationship Id="rId7" Type="http://schemas.openxmlformats.org/officeDocument/2006/relationships/image" Target="../media/image316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10" Type="http://schemas.openxmlformats.org/officeDocument/2006/relationships/image" Target="../media/image319.wmf"/><Relationship Id="rId4" Type="http://schemas.openxmlformats.org/officeDocument/2006/relationships/image" Target="../media/image313.wmf"/><Relationship Id="rId9" Type="http://schemas.openxmlformats.org/officeDocument/2006/relationships/image" Target="../media/image3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wmf"/><Relationship Id="rId3" Type="http://schemas.openxmlformats.org/officeDocument/2006/relationships/image" Target="../media/image320.wmf"/><Relationship Id="rId7" Type="http://schemas.openxmlformats.org/officeDocument/2006/relationships/image" Target="../media/image324.wmf"/><Relationship Id="rId2" Type="http://schemas.openxmlformats.org/officeDocument/2006/relationships/image" Target="../media/image317.wmf"/><Relationship Id="rId1" Type="http://schemas.openxmlformats.org/officeDocument/2006/relationships/image" Target="../media/image314.wmf"/><Relationship Id="rId6" Type="http://schemas.openxmlformats.org/officeDocument/2006/relationships/image" Target="../media/image323.wmf"/><Relationship Id="rId11" Type="http://schemas.openxmlformats.org/officeDocument/2006/relationships/image" Target="../media/image328.wmf"/><Relationship Id="rId5" Type="http://schemas.openxmlformats.org/officeDocument/2006/relationships/image" Target="../media/image322.wmf"/><Relationship Id="rId10" Type="http://schemas.openxmlformats.org/officeDocument/2006/relationships/image" Target="../media/image327.wmf"/><Relationship Id="rId4" Type="http://schemas.openxmlformats.org/officeDocument/2006/relationships/image" Target="../media/image321.wmf"/><Relationship Id="rId9" Type="http://schemas.openxmlformats.org/officeDocument/2006/relationships/image" Target="../media/image326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wmf"/><Relationship Id="rId3" Type="http://schemas.openxmlformats.org/officeDocument/2006/relationships/image" Target="../media/image331.wmf"/><Relationship Id="rId7" Type="http://schemas.openxmlformats.org/officeDocument/2006/relationships/image" Target="../media/image335.wmf"/><Relationship Id="rId2" Type="http://schemas.openxmlformats.org/officeDocument/2006/relationships/image" Target="../media/image330.wmf"/><Relationship Id="rId1" Type="http://schemas.openxmlformats.org/officeDocument/2006/relationships/image" Target="../media/image329.wmf"/><Relationship Id="rId6" Type="http://schemas.openxmlformats.org/officeDocument/2006/relationships/image" Target="../media/image334.wmf"/><Relationship Id="rId5" Type="http://schemas.openxmlformats.org/officeDocument/2006/relationships/image" Target="../media/image333.wmf"/><Relationship Id="rId4" Type="http://schemas.openxmlformats.org/officeDocument/2006/relationships/image" Target="../media/image332.wmf"/><Relationship Id="rId9" Type="http://schemas.openxmlformats.org/officeDocument/2006/relationships/image" Target="../media/image337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wmf"/><Relationship Id="rId3" Type="http://schemas.openxmlformats.org/officeDocument/2006/relationships/image" Target="../media/image339.wmf"/><Relationship Id="rId7" Type="http://schemas.openxmlformats.org/officeDocument/2006/relationships/image" Target="../media/image343.wmf"/><Relationship Id="rId2" Type="http://schemas.openxmlformats.org/officeDocument/2006/relationships/image" Target="../media/image338.wmf"/><Relationship Id="rId1" Type="http://schemas.openxmlformats.org/officeDocument/2006/relationships/image" Target="../media/image329.wmf"/><Relationship Id="rId6" Type="http://schemas.openxmlformats.org/officeDocument/2006/relationships/image" Target="../media/image342.wmf"/><Relationship Id="rId5" Type="http://schemas.openxmlformats.org/officeDocument/2006/relationships/image" Target="../media/image341.wmf"/><Relationship Id="rId10" Type="http://schemas.openxmlformats.org/officeDocument/2006/relationships/image" Target="../media/image346.wmf"/><Relationship Id="rId4" Type="http://schemas.openxmlformats.org/officeDocument/2006/relationships/image" Target="../media/image340.wmf"/><Relationship Id="rId9" Type="http://schemas.openxmlformats.org/officeDocument/2006/relationships/image" Target="../media/image345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4" Type="http://schemas.openxmlformats.org/officeDocument/2006/relationships/image" Target="../media/image35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wmf"/><Relationship Id="rId7" Type="http://schemas.openxmlformats.org/officeDocument/2006/relationships/image" Target="../media/image359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6" Type="http://schemas.openxmlformats.org/officeDocument/2006/relationships/image" Target="../media/image358.wmf"/><Relationship Id="rId5" Type="http://schemas.openxmlformats.org/officeDocument/2006/relationships/image" Target="../media/image357.wmf"/><Relationship Id="rId4" Type="http://schemas.openxmlformats.org/officeDocument/2006/relationships/image" Target="../media/image356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6" Type="http://schemas.openxmlformats.org/officeDocument/2006/relationships/image" Target="../media/image365.wmf"/><Relationship Id="rId5" Type="http://schemas.openxmlformats.org/officeDocument/2006/relationships/image" Target="../media/image364.wmf"/><Relationship Id="rId4" Type="http://schemas.openxmlformats.org/officeDocument/2006/relationships/image" Target="../media/image363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wmf"/><Relationship Id="rId7" Type="http://schemas.openxmlformats.org/officeDocument/2006/relationships/image" Target="../media/image370.wmf"/><Relationship Id="rId2" Type="http://schemas.openxmlformats.org/officeDocument/2006/relationships/image" Target="../media/image365.wmf"/><Relationship Id="rId1" Type="http://schemas.openxmlformats.org/officeDocument/2006/relationships/image" Target="../media/image364.wmf"/><Relationship Id="rId6" Type="http://schemas.openxmlformats.org/officeDocument/2006/relationships/image" Target="../media/image369.wmf"/><Relationship Id="rId5" Type="http://schemas.openxmlformats.org/officeDocument/2006/relationships/image" Target="../media/image368.wmf"/><Relationship Id="rId4" Type="http://schemas.openxmlformats.org/officeDocument/2006/relationships/image" Target="../media/image36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wmf"/><Relationship Id="rId2" Type="http://schemas.openxmlformats.org/officeDocument/2006/relationships/image" Target="../media/image372.wmf"/><Relationship Id="rId1" Type="http://schemas.openxmlformats.org/officeDocument/2006/relationships/image" Target="../media/image371.wmf"/><Relationship Id="rId5" Type="http://schemas.openxmlformats.org/officeDocument/2006/relationships/image" Target="../media/image375.wmf"/><Relationship Id="rId4" Type="http://schemas.openxmlformats.org/officeDocument/2006/relationships/image" Target="../media/image374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wmf"/><Relationship Id="rId13" Type="http://schemas.openxmlformats.org/officeDocument/2006/relationships/image" Target="../media/image390.wmf"/><Relationship Id="rId3" Type="http://schemas.openxmlformats.org/officeDocument/2006/relationships/image" Target="../media/image380.wmf"/><Relationship Id="rId7" Type="http://schemas.openxmlformats.org/officeDocument/2006/relationships/image" Target="../media/image384.wmf"/><Relationship Id="rId12" Type="http://schemas.openxmlformats.org/officeDocument/2006/relationships/image" Target="../media/image389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Relationship Id="rId6" Type="http://schemas.openxmlformats.org/officeDocument/2006/relationships/image" Target="../media/image383.wmf"/><Relationship Id="rId11" Type="http://schemas.openxmlformats.org/officeDocument/2006/relationships/image" Target="../media/image388.wmf"/><Relationship Id="rId5" Type="http://schemas.openxmlformats.org/officeDocument/2006/relationships/image" Target="../media/image382.wmf"/><Relationship Id="rId10" Type="http://schemas.openxmlformats.org/officeDocument/2006/relationships/image" Target="../media/image387.wmf"/><Relationship Id="rId4" Type="http://schemas.openxmlformats.org/officeDocument/2006/relationships/image" Target="../media/image381.wmf"/><Relationship Id="rId9" Type="http://schemas.openxmlformats.org/officeDocument/2006/relationships/image" Target="../media/image386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wmf"/><Relationship Id="rId1" Type="http://schemas.openxmlformats.org/officeDocument/2006/relationships/image" Target="../media/image391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image" Target="../media/image404.wmf"/><Relationship Id="rId18" Type="http://schemas.openxmlformats.org/officeDocument/2006/relationships/image" Target="../media/image409.wmf"/><Relationship Id="rId3" Type="http://schemas.openxmlformats.org/officeDocument/2006/relationships/image" Target="../media/image394.wmf"/><Relationship Id="rId7" Type="http://schemas.openxmlformats.org/officeDocument/2006/relationships/image" Target="../media/image398.wmf"/><Relationship Id="rId12" Type="http://schemas.openxmlformats.org/officeDocument/2006/relationships/image" Target="../media/image403.wmf"/><Relationship Id="rId17" Type="http://schemas.openxmlformats.org/officeDocument/2006/relationships/image" Target="../media/image408.wmf"/><Relationship Id="rId2" Type="http://schemas.openxmlformats.org/officeDocument/2006/relationships/image" Target="../media/image393.wmf"/><Relationship Id="rId16" Type="http://schemas.openxmlformats.org/officeDocument/2006/relationships/image" Target="../media/image407.wmf"/><Relationship Id="rId1" Type="http://schemas.openxmlformats.org/officeDocument/2006/relationships/image" Target="../media/image391.wmf"/><Relationship Id="rId6" Type="http://schemas.openxmlformats.org/officeDocument/2006/relationships/image" Target="../media/image397.wmf"/><Relationship Id="rId11" Type="http://schemas.openxmlformats.org/officeDocument/2006/relationships/image" Target="../media/image402.wmf"/><Relationship Id="rId5" Type="http://schemas.openxmlformats.org/officeDocument/2006/relationships/image" Target="../media/image396.wmf"/><Relationship Id="rId15" Type="http://schemas.openxmlformats.org/officeDocument/2006/relationships/image" Target="../media/image406.wmf"/><Relationship Id="rId10" Type="http://schemas.openxmlformats.org/officeDocument/2006/relationships/image" Target="../media/image401.wmf"/><Relationship Id="rId4" Type="http://schemas.openxmlformats.org/officeDocument/2006/relationships/image" Target="../media/image395.wmf"/><Relationship Id="rId9" Type="http://schemas.openxmlformats.org/officeDocument/2006/relationships/image" Target="../media/image400.wmf"/><Relationship Id="rId14" Type="http://schemas.openxmlformats.org/officeDocument/2006/relationships/image" Target="../media/image405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wmf"/><Relationship Id="rId2" Type="http://schemas.openxmlformats.org/officeDocument/2006/relationships/image" Target="../media/image410.wmf"/><Relationship Id="rId1" Type="http://schemas.openxmlformats.org/officeDocument/2006/relationships/image" Target="../media/image391.wmf"/><Relationship Id="rId4" Type="http://schemas.openxmlformats.org/officeDocument/2006/relationships/image" Target="../media/image412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wmf"/><Relationship Id="rId3" Type="http://schemas.openxmlformats.org/officeDocument/2006/relationships/image" Target="../media/image415.wmf"/><Relationship Id="rId7" Type="http://schemas.openxmlformats.org/officeDocument/2006/relationships/image" Target="../media/image418.wmf"/><Relationship Id="rId12" Type="http://schemas.openxmlformats.org/officeDocument/2006/relationships/image" Target="../media/image423.wmf"/><Relationship Id="rId2" Type="http://schemas.openxmlformats.org/officeDocument/2006/relationships/image" Target="../media/image414.wmf"/><Relationship Id="rId1" Type="http://schemas.openxmlformats.org/officeDocument/2006/relationships/image" Target="../media/image413.wmf"/><Relationship Id="rId6" Type="http://schemas.openxmlformats.org/officeDocument/2006/relationships/image" Target="../media/image417.wmf"/><Relationship Id="rId11" Type="http://schemas.openxmlformats.org/officeDocument/2006/relationships/image" Target="../media/image422.wmf"/><Relationship Id="rId5" Type="http://schemas.openxmlformats.org/officeDocument/2006/relationships/image" Target="../media/image82.wmf"/><Relationship Id="rId10" Type="http://schemas.openxmlformats.org/officeDocument/2006/relationships/image" Target="../media/image421.wmf"/><Relationship Id="rId4" Type="http://schemas.openxmlformats.org/officeDocument/2006/relationships/image" Target="../media/image416.wmf"/><Relationship Id="rId9" Type="http://schemas.openxmlformats.org/officeDocument/2006/relationships/image" Target="../media/image420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wmf"/><Relationship Id="rId13" Type="http://schemas.openxmlformats.org/officeDocument/2006/relationships/image" Target="../media/image430.wmf"/><Relationship Id="rId18" Type="http://schemas.openxmlformats.org/officeDocument/2006/relationships/image" Target="../media/image435.wmf"/><Relationship Id="rId3" Type="http://schemas.openxmlformats.org/officeDocument/2006/relationships/image" Target="../media/image424.wmf"/><Relationship Id="rId21" Type="http://schemas.openxmlformats.org/officeDocument/2006/relationships/image" Target="../media/image438.wmf"/><Relationship Id="rId7" Type="http://schemas.openxmlformats.org/officeDocument/2006/relationships/image" Target="../media/image88.wmf"/><Relationship Id="rId12" Type="http://schemas.openxmlformats.org/officeDocument/2006/relationships/image" Target="../media/image429.wmf"/><Relationship Id="rId17" Type="http://schemas.openxmlformats.org/officeDocument/2006/relationships/image" Target="../media/image434.wmf"/><Relationship Id="rId2" Type="http://schemas.openxmlformats.org/officeDocument/2006/relationships/image" Target="../media/image414.wmf"/><Relationship Id="rId16" Type="http://schemas.openxmlformats.org/officeDocument/2006/relationships/image" Target="../media/image433.wmf"/><Relationship Id="rId20" Type="http://schemas.openxmlformats.org/officeDocument/2006/relationships/image" Target="../media/image437.wmf"/><Relationship Id="rId1" Type="http://schemas.openxmlformats.org/officeDocument/2006/relationships/image" Target="../media/image413.wmf"/><Relationship Id="rId6" Type="http://schemas.openxmlformats.org/officeDocument/2006/relationships/image" Target="../media/image425.wmf"/><Relationship Id="rId11" Type="http://schemas.openxmlformats.org/officeDocument/2006/relationships/image" Target="../media/image428.wmf"/><Relationship Id="rId5" Type="http://schemas.openxmlformats.org/officeDocument/2006/relationships/image" Target="../media/image421.wmf"/><Relationship Id="rId15" Type="http://schemas.openxmlformats.org/officeDocument/2006/relationships/image" Target="../media/image432.wmf"/><Relationship Id="rId23" Type="http://schemas.openxmlformats.org/officeDocument/2006/relationships/image" Target="../media/image440.wmf"/><Relationship Id="rId10" Type="http://schemas.openxmlformats.org/officeDocument/2006/relationships/image" Target="../media/image92.wmf"/><Relationship Id="rId19" Type="http://schemas.openxmlformats.org/officeDocument/2006/relationships/image" Target="../media/image436.wmf"/><Relationship Id="rId4" Type="http://schemas.openxmlformats.org/officeDocument/2006/relationships/image" Target="../media/image82.wmf"/><Relationship Id="rId9" Type="http://schemas.openxmlformats.org/officeDocument/2006/relationships/image" Target="../media/image427.wmf"/><Relationship Id="rId14" Type="http://schemas.openxmlformats.org/officeDocument/2006/relationships/image" Target="../media/image431.wmf"/><Relationship Id="rId22" Type="http://schemas.openxmlformats.org/officeDocument/2006/relationships/image" Target="../media/image439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wmf"/><Relationship Id="rId13" Type="http://schemas.openxmlformats.org/officeDocument/2006/relationships/image" Target="../media/image453.wmf"/><Relationship Id="rId18" Type="http://schemas.openxmlformats.org/officeDocument/2006/relationships/image" Target="../media/image458.wmf"/><Relationship Id="rId3" Type="http://schemas.openxmlformats.org/officeDocument/2006/relationships/image" Target="../media/image443.wmf"/><Relationship Id="rId7" Type="http://schemas.openxmlformats.org/officeDocument/2006/relationships/image" Target="../media/image447.wmf"/><Relationship Id="rId12" Type="http://schemas.openxmlformats.org/officeDocument/2006/relationships/image" Target="../media/image452.wmf"/><Relationship Id="rId17" Type="http://schemas.openxmlformats.org/officeDocument/2006/relationships/image" Target="../media/image457.wmf"/><Relationship Id="rId2" Type="http://schemas.openxmlformats.org/officeDocument/2006/relationships/image" Target="../media/image442.wmf"/><Relationship Id="rId16" Type="http://schemas.openxmlformats.org/officeDocument/2006/relationships/image" Target="../media/image456.wmf"/><Relationship Id="rId1" Type="http://schemas.openxmlformats.org/officeDocument/2006/relationships/image" Target="../media/image441.wmf"/><Relationship Id="rId6" Type="http://schemas.openxmlformats.org/officeDocument/2006/relationships/image" Target="../media/image446.wmf"/><Relationship Id="rId11" Type="http://schemas.openxmlformats.org/officeDocument/2006/relationships/image" Target="../media/image451.wmf"/><Relationship Id="rId5" Type="http://schemas.openxmlformats.org/officeDocument/2006/relationships/image" Target="../media/image445.wmf"/><Relationship Id="rId15" Type="http://schemas.openxmlformats.org/officeDocument/2006/relationships/image" Target="../media/image455.wmf"/><Relationship Id="rId10" Type="http://schemas.openxmlformats.org/officeDocument/2006/relationships/image" Target="../media/image450.wmf"/><Relationship Id="rId4" Type="http://schemas.openxmlformats.org/officeDocument/2006/relationships/image" Target="../media/image444.wmf"/><Relationship Id="rId9" Type="http://schemas.openxmlformats.org/officeDocument/2006/relationships/image" Target="../media/image449.wmf"/><Relationship Id="rId14" Type="http://schemas.openxmlformats.org/officeDocument/2006/relationships/image" Target="../media/image454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wmf"/><Relationship Id="rId13" Type="http://schemas.openxmlformats.org/officeDocument/2006/relationships/image" Target="../media/image448.wmf"/><Relationship Id="rId3" Type="http://schemas.openxmlformats.org/officeDocument/2006/relationships/image" Target="../media/image462.wmf"/><Relationship Id="rId7" Type="http://schemas.openxmlformats.org/officeDocument/2006/relationships/image" Target="../media/image466.wmf"/><Relationship Id="rId12" Type="http://schemas.openxmlformats.org/officeDocument/2006/relationships/image" Target="../media/image471.wmf"/><Relationship Id="rId2" Type="http://schemas.openxmlformats.org/officeDocument/2006/relationships/image" Target="../media/image461.wmf"/><Relationship Id="rId1" Type="http://schemas.openxmlformats.org/officeDocument/2006/relationships/image" Target="../media/image460.wmf"/><Relationship Id="rId6" Type="http://schemas.openxmlformats.org/officeDocument/2006/relationships/image" Target="../media/image465.wmf"/><Relationship Id="rId11" Type="http://schemas.openxmlformats.org/officeDocument/2006/relationships/image" Target="../media/image470.wmf"/><Relationship Id="rId5" Type="http://schemas.openxmlformats.org/officeDocument/2006/relationships/image" Target="../media/image464.wmf"/><Relationship Id="rId15" Type="http://schemas.openxmlformats.org/officeDocument/2006/relationships/image" Target="../media/image450.wmf"/><Relationship Id="rId10" Type="http://schemas.openxmlformats.org/officeDocument/2006/relationships/image" Target="../media/image469.wmf"/><Relationship Id="rId4" Type="http://schemas.openxmlformats.org/officeDocument/2006/relationships/image" Target="../media/image463.wmf"/><Relationship Id="rId9" Type="http://schemas.openxmlformats.org/officeDocument/2006/relationships/image" Target="../media/image468.wmf"/><Relationship Id="rId14" Type="http://schemas.openxmlformats.org/officeDocument/2006/relationships/image" Target="../media/image457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wmf"/><Relationship Id="rId2" Type="http://schemas.openxmlformats.org/officeDocument/2006/relationships/image" Target="../media/image473.wmf"/><Relationship Id="rId1" Type="http://schemas.openxmlformats.org/officeDocument/2006/relationships/image" Target="../media/image472.wmf"/><Relationship Id="rId6" Type="http://schemas.openxmlformats.org/officeDocument/2006/relationships/image" Target="../media/image477.wmf"/><Relationship Id="rId5" Type="http://schemas.openxmlformats.org/officeDocument/2006/relationships/image" Target="../media/image476.wmf"/><Relationship Id="rId4" Type="http://schemas.openxmlformats.org/officeDocument/2006/relationships/image" Target="../media/image475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wmf"/><Relationship Id="rId3" Type="http://schemas.openxmlformats.org/officeDocument/2006/relationships/image" Target="../media/image480.wmf"/><Relationship Id="rId7" Type="http://schemas.openxmlformats.org/officeDocument/2006/relationships/image" Target="../media/image484.wmf"/><Relationship Id="rId2" Type="http://schemas.openxmlformats.org/officeDocument/2006/relationships/image" Target="../media/image479.wmf"/><Relationship Id="rId1" Type="http://schemas.openxmlformats.org/officeDocument/2006/relationships/image" Target="../media/image478.wmf"/><Relationship Id="rId6" Type="http://schemas.openxmlformats.org/officeDocument/2006/relationships/image" Target="../media/image483.wmf"/><Relationship Id="rId5" Type="http://schemas.openxmlformats.org/officeDocument/2006/relationships/image" Target="../media/image482.wmf"/><Relationship Id="rId4" Type="http://schemas.openxmlformats.org/officeDocument/2006/relationships/image" Target="../media/image4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wmf"/><Relationship Id="rId3" Type="http://schemas.openxmlformats.org/officeDocument/2006/relationships/image" Target="../media/image488.wmf"/><Relationship Id="rId7" Type="http://schemas.openxmlformats.org/officeDocument/2006/relationships/image" Target="../media/image483.wmf"/><Relationship Id="rId2" Type="http://schemas.openxmlformats.org/officeDocument/2006/relationships/image" Target="../media/image487.wmf"/><Relationship Id="rId1" Type="http://schemas.openxmlformats.org/officeDocument/2006/relationships/image" Target="../media/image486.wmf"/><Relationship Id="rId6" Type="http://schemas.openxmlformats.org/officeDocument/2006/relationships/image" Target="../media/image482.wmf"/><Relationship Id="rId11" Type="http://schemas.openxmlformats.org/officeDocument/2006/relationships/image" Target="../media/image494.wmf"/><Relationship Id="rId5" Type="http://schemas.openxmlformats.org/officeDocument/2006/relationships/image" Target="../media/image490.wmf"/><Relationship Id="rId10" Type="http://schemas.openxmlformats.org/officeDocument/2006/relationships/image" Target="../media/image493.wmf"/><Relationship Id="rId4" Type="http://schemas.openxmlformats.org/officeDocument/2006/relationships/image" Target="../media/image489.wmf"/><Relationship Id="rId9" Type="http://schemas.openxmlformats.org/officeDocument/2006/relationships/image" Target="../media/image49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5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8.wmf"/><Relationship Id="rId7" Type="http://schemas.openxmlformats.org/officeDocument/2006/relationships/image" Target="../media/image502.wmf"/><Relationship Id="rId2" Type="http://schemas.openxmlformats.org/officeDocument/2006/relationships/image" Target="../media/image497.wmf"/><Relationship Id="rId1" Type="http://schemas.openxmlformats.org/officeDocument/2006/relationships/image" Target="../media/image496.wmf"/><Relationship Id="rId6" Type="http://schemas.openxmlformats.org/officeDocument/2006/relationships/image" Target="../media/image501.wmf"/><Relationship Id="rId5" Type="http://schemas.openxmlformats.org/officeDocument/2006/relationships/image" Target="../media/image500.wmf"/><Relationship Id="rId4" Type="http://schemas.openxmlformats.org/officeDocument/2006/relationships/image" Target="../media/image499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5.wmf"/><Relationship Id="rId7" Type="http://schemas.openxmlformats.org/officeDocument/2006/relationships/image" Target="../media/image509.wmf"/><Relationship Id="rId2" Type="http://schemas.openxmlformats.org/officeDocument/2006/relationships/image" Target="../media/image504.wmf"/><Relationship Id="rId1" Type="http://schemas.openxmlformats.org/officeDocument/2006/relationships/image" Target="../media/image503.wmf"/><Relationship Id="rId6" Type="http://schemas.openxmlformats.org/officeDocument/2006/relationships/image" Target="../media/image508.wmf"/><Relationship Id="rId5" Type="http://schemas.openxmlformats.org/officeDocument/2006/relationships/image" Target="../media/image507.wmf"/><Relationship Id="rId4" Type="http://schemas.openxmlformats.org/officeDocument/2006/relationships/image" Target="../media/image506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wmf"/><Relationship Id="rId2" Type="http://schemas.openxmlformats.org/officeDocument/2006/relationships/image" Target="../media/image511.wmf"/><Relationship Id="rId1" Type="http://schemas.openxmlformats.org/officeDocument/2006/relationships/image" Target="../media/image510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wmf"/><Relationship Id="rId2" Type="http://schemas.openxmlformats.org/officeDocument/2006/relationships/image" Target="../media/image514.wmf"/><Relationship Id="rId1" Type="http://schemas.openxmlformats.org/officeDocument/2006/relationships/image" Target="../media/image513.wmf"/><Relationship Id="rId6" Type="http://schemas.openxmlformats.org/officeDocument/2006/relationships/image" Target="../media/image518.wmf"/><Relationship Id="rId5" Type="http://schemas.openxmlformats.org/officeDocument/2006/relationships/image" Target="../media/image517.wmf"/><Relationship Id="rId4" Type="http://schemas.openxmlformats.org/officeDocument/2006/relationships/image" Target="../media/image516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wmf"/><Relationship Id="rId2" Type="http://schemas.openxmlformats.org/officeDocument/2006/relationships/image" Target="../media/image520.wmf"/><Relationship Id="rId1" Type="http://schemas.openxmlformats.org/officeDocument/2006/relationships/image" Target="../media/image519.wmf"/><Relationship Id="rId5" Type="http://schemas.openxmlformats.org/officeDocument/2006/relationships/image" Target="../media/image523.wmf"/><Relationship Id="rId4" Type="http://schemas.openxmlformats.org/officeDocument/2006/relationships/image" Target="../media/image522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wmf"/><Relationship Id="rId2" Type="http://schemas.openxmlformats.org/officeDocument/2006/relationships/image" Target="../media/image525.wmf"/><Relationship Id="rId1" Type="http://schemas.openxmlformats.org/officeDocument/2006/relationships/image" Target="../media/image524.wmf"/><Relationship Id="rId4" Type="http://schemas.openxmlformats.org/officeDocument/2006/relationships/image" Target="../media/image527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wmf"/><Relationship Id="rId2" Type="http://schemas.openxmlformats.org/officeDocument/2006/relationships/image" Target="../media/image529.wmf"/><Relationship Id="rId1" Type="http://schemas.openxmlformats.org/officeDocument/2006/relationships/image" Target="../media/image528.wmf"/><Relationship Id="rId4" Type="http://schemas.openxmlformats.org/officeDocument/2006/relationships/image" Target="../media/image531.wmf"/></Relationships>
</file>

<file path=ppt/drawings/_rels/vmlDrawing8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wmf"/><Relationship Id="rId13" Type="http://schemas.openxmlformats.org/officeDocument/2006/relationships/image" Target="../media/image541.wmf"/><Relationship Id="rId3" Type="http://schemas.openxmlformats.org/officeDocument/2006/relationships/image" Target="../media/image534.wmf"/><Relationship Id="rId7" Type="http://schemas.openxmlformats.org/officeDocument/2006/relationships/image" Target="../media/image538.wmf"/><Relationship Id="rId12" Type="http://schemas.openxmlformats.org/officeDocument/2006/relationships/image" Target="../media/image540.wmf"/><Relationship Id="rId2" Type="http://schemas.openxmlformats.org/officeDocument/2006/relationships/image" Target="../media/image533.wmf"/><Relationship Id="rId16" Type="http://schemas.openxmlformats.org/officeDocument/2006/relationships/image" Target="../media/image544.wmf"/><Relationship Id="rId1" Type="http://schemas.openxmlformats.org/officeDocument/2006/relationships/image" Target="../media/image532.wmf"/><Relationship Id="rId6" Type="http://schemas.openxmlformats.org/officeDocument/2006/relationships/image" Target="../media/image537.wmf"/><Relationship Id="rId11" Type="http://schemas.openxmlformats.org/officeDocument/2006/relationships/image" Target="../media/image530.wmf"/><Relationship Id="rId5" Type="http://schemas.openxmlformats.org/officeDocument/2006/relationships/image" Target="../media/image536.wmf"/><Relationship Id="rId15" Type="http://schemas.openxmlformats.org/officeDocument/2006/relationships/image" Target="../media/image543.wmf"/><Relationship Id="rId10" Type="http://schemas.openxmlformats.org/officeDocument/2006/relationships/image" Target="../media/image529.wmf"/><Relationship Id="rId4" Type="http://schemas.openxmlformats.org/officeDocument/2006/relationships/image" Target="../media/image535.wmf"/><Relationship Id="rId9" Type="http://schemas.openxmlformats.org/officeDocument/2006/relationships/image" Target="../media/image528.wmf"/><Relationship Id="rId14" Type="http://schemas.openxmlformats.org/officeDocument/2006/relationships/image" Target="../media/image5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wmf"/><Relationship Id="rId13" Type="http://schemas.openxmlformats.org/officeDocument/2006/relationships/image" Target="../media/image550.wmf"/><Relationship Id="rId18" Type="http://schemas.openxmlformats.org/officeDocument/2006/relationships/image" Target="../media/image555.wmf"/><Relationship Id="rId3" Type="http://schemas.openxmlformats.org/officeDocument/2006/relationships/image" Target="../media/image530.wmf"/><Relationship Id="rId7" Type="http://schemas.openxmlformats.org/officeDocument/2006/relationships/image" Target="../media/image534.wmf"/><Relationship Id="rId12" Type="http://schemas.openxmlformats.org/officeDocument/2006/relationships/image" Target="../media/image549.wmf"/><Relationship Id="rId17" Type="http://schemas.openxmlformats.org/officeDocument/2006/relationships/image" Target="../media/image554.wmf"/><Relationship Id="rId2" Type="http://schemas.openxmlformats.org/officeDocument/2006/relationships/image" Target="../media/image529.wmf"/><Relationship Id="rId16" Type="http://schemas.openxmlformats.org/officeDocument/2006/relationships/image" Target="../media/image553.wmf"/><Relationship Id="rId1" Type="http://schemas.openxmlformats.org/officeDocument/2006/relationships/image" Target="../media/image528.wmf"/><Relationship Id="rId6" Type="http://schemas.openxmlformats.org/officeDocument/2006/relationships/image" Target="../media/image546.wmf"/><Relationship Id="rId11" Type="http://schemas.openxmlformats.org/officeDocument/2006/relationships/image" Target="../media/image548.wmf"/><Relationship Id="rId5" Type="http://schemas.openxmlformats.org/officeDocument/2006/relationships/image" Target="../media/image533.wmf"/><Relationship Id="rId15" Type="http://schemas.openxmlformats.org/officeDocument/2006/relationships/image" Target="../media/image552.wmf"/><Relationship Id="rId10" Type="http://schemas.openxmlformats.org/officeDocument/2006/relationships/image" Target="../media/image541.wmf"/><Relationship Id="rId4" Type="http://schemas.openxmlformats.org/officeDocument/2006/relationships/image" Target="../media/image545.wmf"/><Relationship Id="rId9" Type="http://schemas.openxmlformats.org/officeDocument/2006/relationships/image" Target="../media/image547.wmf"/><Relationship Id="rId14" Type="http://schemas.openxmlformats.org/officeDocument/2006/relationships/image" Target="../media/image551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wmf"/><Relationship Id="rId2" Type="http://schemas.openxmlformats.org/officeDocument/2006/relationships/image" Target="../media/image557.wmf"/><Relationship Id="rId1" Type="http://schemas.openxmlformats.org/officeDocument/2006/relationships/image" Target="../media/image556.wmf"/><Relationship Id="rId5" Type="http://schemas.openxmlformats.org/officeDocument/2006/relationships/image" Target="../media/image560.wmf"/><Relationship Id="rId4" Type="http://schemas.openxmlformats.org/officeDocument/2006/relationships/image" Target="../media/image559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3.wmf"/><Relationship Id="rId2" Type="http://schemas.openxmlformats.org/officeDocument/2006/relationships/image" Target="../media/image562.wmf"/><Relationship Id="rId1" Type="http://schemas.openxmlformats.org/officeDocument/2006/relationships/image" Target="../media/image561.wmf"/><Relationship Id="rId5" Type="http://schemas.openxmlformats.org/officeDocument/2006/relationships/image" Target="../media/image565.wmf"/><Relationship Id="rId4" Type="http://schemas.openxmlformats.org/officeDocument/2006/relationships/image" Target="../media/image564.w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8.wmf"/><Relationship Id="rId2" Type="http://schemas.openxmlformats.org/officeDocument/2006/relationships/image" Target="../media/image567.wmf"/><Relationship Id="rId1" Type="http://schemas.openxmlformats.org/officeDocument/2006/relationships/image" Target="../media/image566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9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wmf"/><Relationship Id="rId1" Type="http://schemas.openxmlformats.org/officeDocument/2006/relationships/image" Target="../media/image570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2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5.wmf"/><Relationship Id="rId7" Type="http://schemas.openxmlformats.org/officeDocument/2006/relationships/image" Target="../media/image579.wmf"/><Relationship Id="rId2" Type="http://schemas.openxmlformats.org/officeDocument/2006/relationships/image" Target="../media/image574.wmf"/><Relationship Id="rId1" Type="http://schemas.openxmlformats.org/officeDocument/2006/relationships/image" Target="../media/image573.wmf"/><Relationship Id="rId6" Type="http://schemas.openxmlformats.org/officeDocument/2006/relationships/image" Target="../media/image578.wmf"/><Relationship Id="rId5" Type="http://schemas.openxmlformats.org/officeDocument/2006/relationships/image" Target="../media/image577.wmf"/><Relationship Id="rId4" Type="http://schemas.openxmlformats.org/officeDocument/2006/relationships/image" Target="../media/image576.wmf"/></Relationships>
</file>

<file path=ppt/drawings/_rels/vmlDrawing9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wmf"/><Relationship Id="rId3" Type="http://schemas.openxmlformats.org/officeDocument/2006/relationships/image" Target="../media/image582.wmf"/><Relationship Id="rId7" Type="http://schemas.openxmlformats.org/officeDocument/2006/relationships/image" Target="../media/image586.wmf"/><Relationship Id="rId2" Type="http://schemas.openxmlformats.org/officeDocument/2006/relationships/image" Target="../media/image581.wmf"/><Relationship Id="rId1" Type="http://schemas.openxmlformats.org/officeDocument/2006/relationships/image" Target="../media/image580.wmf"/><Relationship Id="rId6" Type="http://schemas.openxmlformats.org/officeDocument/2006/relationships/image" Target="../media/image585.wmf"/><Relationship Id="rId5" Type="http://schemas.openxmlformats.org/officeDocument/2006/relationships/image" Target="../media/image584.wmf"/><Relationship Id="rId4" Type="http://schemas.openxmlformats.org/officeDocument/2006/relationships/image" Target="../media/image583.wmf"/><Relationship Id="rId9" Type="http://schemas.openxmlformats.org/officeDocument/2006/relationships/image" Target="../media/image588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wmf"/><Relationship Id="rId2" Type="http://schemas.openxmlformats.org/officeDocument/2006/relationships/image" Target="../media/image590.wmf"/><Relationship Id="rId1" Type="http://schemas.openxmlformats.org/officeDocument/2006/relationships/image" Target="../media/image589.wmf"/><Relationship Id="rId5" Type="http://schemas.openxmlformats.org/officeDocument/2006/relationships/image" Target="../media/image593.wmf"/><Relationship Id="rId4" Type="http://schemas.openxmlformats.org/officeDocument/2006/relationships/image" Target="../media/image5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5072804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04433" y="1"/>
            <a:ext cx="452220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s-ES_tradnl"/>
              <a:t>Informatikaren oinarri fisikoak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45027"/>
            <a:ext cx="5293361" cy="4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s-ES_tradnl"/>
              <a:t>Luis Goitiandia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402" y="6345027"/>
            <a:ext cx="4303236" cy="4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fld id="{CEE8A9E6-3503-46A6-9908-0C12FE2418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5293361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402" y="1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s-ES_tradnl"/>
              <a:t>Informatikaren oinarri fisikoak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340" y="3228897"/>
            <a:ext cx="7279958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0615"/>
            <a:ext cx="5293361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s-ES_tradnl"/>
              <a:t>Luis Goitiandia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fld id="{DA056D38-2664-46D0-BDB8-4D6458670AE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37069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98E40-365F-4299-B889-6ABE8D4176E1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640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176640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EFFF1-D0F0-4AE5-9D6D-2073F8BC0FE5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43712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BC84-AED3-4408-A49D-C5797B7A1812}" type="slidenum">
              <a:rPr lang="es-ES_tradnl" smtClean="0"/>
              <a:pPr/>
              <a:t>104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53B3F-9797-48E5-AEA0-A29766D70D6F}" type="slidenum">
              <a:rPr lang="es-ES" smtClean="0">
                <a:solidFill>
                  <a:srgbClr val="000000"/>
                </a:solidFill>
              </a:rPr>
              <a:pPr/>
              <a:t>109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44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3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1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5145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6CE6B-D460-4C8E-A0EB-A9D217E907C3}" type="slidenum">
              <a:rPr lang="es-ES_tradnl" smtClean="0"/>
              <a:pPr/>
              <a:t>118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3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5350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0CEEE-BDC9-41BB-9A00-218550EB38B5}" type="slidenum">
              <a:rPr lang="es-ES_tradnl" smtClean="0"/>
              <a:pPr/>
              <a:t>119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529283" name="8 Marcador de número de diapositiva"/>
          <p:cNvSpPr txBox="1">
            <a:spLocks noGrp="1"/>
          </p:cNvSpPr>
          <p:nvPr/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21C8F65-4059-461D-87F6-20179A740ED0}" type="slidenum">
              <a:rPr lang="es-ES_tradnl" sz="1200" b="0" i="0">
                <a:latin typeface="Times" pitchFamily="18" charset="0"/>
              </a:rPr>
              <a:pPr algn="r" eaLnBrk="0" hangingPunct="0"/>
              <a:t>120</a:t>
            </a:fld>
            <a:endParaRPr lang="es-ES_tradnl" sz="1200" b="0" i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92049-24E4-4230-91BC-C16528B897D7}" type="slidenum">
              <a:rPr lang="es-ES" smtClean="0"/>
              <a:pPr/>
              <a:t>130</a:t>
            </a:fld>
            <a:endParaRPr lang="es-ES" smtClean="0"/>
          </a:p>
        </p:txBody>
      </p:sp>
      <p:sp>
        <p:nvSpPr>
          <p:cNvPr id="254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0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74BDD-712B-4CB0-922E-2D685B348101}" type="slidenum">
              <a:rPr lang="es-ES" smtClean="0">
                <a:solidFill>
                  <a:srgbClr val="000000"/>
                </a:solidFill>
              </a:rPr>
              <a:pPr/>
              <a:t>132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254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9140D-9A52-44DE-9165-5CA154E72FE5}" type="slidenum">
              <a:rPr lang="es-ES" smtClean="0"/>
              <a:pPr/>
              <a:t>135</a:t>
            </a:fld>
            <a:endParaRPr lang="es-ES" smtClean="0"/>
          </a:p>
        </p:txBody>
      </p:sp>
      <p:sp>
        <p:nvSpPr>
          <p:cNvPr id="254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547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2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56205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488BD-D316-4776-B54F-860F47DC2FA2}" type="slidenum">
              <a:rPr lang="es-ES_tradnl" smtClean="0"/>
              <a:pPr/>
              <a:t>147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6497D-4D6A-4FC4-A4B5-A48617443490}" type="slidenum">
              <a:rPr lang="es-ES" smtClean="0"/>
              <a:pPr/>
              <a:t>149</a:t>
            </a:fld>
            <a:endParaRPr lang="es-ES" smtClean="0"/>
          </a:p>
        </p:txBody>
      </p:sp>
      <p:sp>
        <p:nvSpPr>
          <p:cNvPr id="258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8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176845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24244-D9D2-4963-9E87-7E52AB0E721D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6497D-4D6A-4FC4-A4B5-A48617443490}" type="slidenum">
              <a:rPr lang="es-ES" smtClean="0"/>
              <a:pPr/>
              <a:t>150</a:t>
            </a:fld>
            <a:endParaRPr lang="es-ES" smtClean="0"/>
          </a:p>
        </p:txBody>
      </p:sp>
      <p:sp>
        <p:nvSpPr>
          <p:cNvPr id="258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6497D-4D6A-4FC4-A4B5-A48617443490}" type="slidenum">
              <a:rPr lang="es-ES" smtClean="0"/>
              <a:pPr/>
              <a:t>151</a:t>
            </a:fld>
            <a:endParaRPr lang="es-ES" smtClean="0"/>
          </a:p>
        </p:txBody>
      </p:sp>
      <p:sp>
        <p:nvSpPr>
          <p:cNvPr id="258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3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330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D9E55-D180-4290-A114-C427BCF532DD}" type="slidenum">
              <a:rPr lang="es-ES_tradnl" smtClean="0"/>
              <a:pPr/>
              <a:t>162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177049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DE909-9F0E-47B6-A0CD-96F127A4A416}" type="slidenum">
              <a:rPr lang="es-ES_tradnl" smtClean="0"/>
              <a:pPr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2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77254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93ADA-A807-462C-99ED-82A1B515D4BA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77459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D56E7-DAD1-495B-A34C-094159D76112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6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77664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C1830-46EB-471E-916E-7AC2AE455862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8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/>
          </a:p>
        </p:txBody>
      </p:sp>
      <p:sp>
        <p:nvSpPr>
          <p:cNvPr id="177869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7FAE7-87FE-4700-A300-D25248BF7E34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8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087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6E266-46CA-4B8C-B8B5-8C5956AD39B8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0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1078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2CFD3-2C33-449F-8DEF-0BB7971CC2BE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2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1283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7663D-CD7A-4333-91D6-09B293366EBB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3727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3D61C-8EEA-4239-9D69-81BB6444CE44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1488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FD38-6A75-4832-B239-E4605CEF528F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1897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87DB-3A07-4A0F-A533-3AB9C3E6EBE4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1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3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8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6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0672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0799E-940C-405C-BDD7-2DB6115BD0A4}" type="slidenum">
              <a:rPr lang="es-ES_tradnl" smtClean="0"/>
              <a:pPr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9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0979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253ED-EB66-4E46-B12E-56B8D1093FD5}" type="slidenum">
              <a:rPr lang="es-ES_tradnl" smtClean="0"/>
              <a:pPr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1389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A6484-6527-4AB7-A29B-6BDE23AFFC45}" type="slidenum">
              <a:rPr lang="es-ES_tradnl" smtClean="0"/>
              <a:pPr/>
              <a:t>28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7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1798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D17D4-C392-4C54-B8A5-F2FBD3ABFC81}" type="slidenum">
              <a:rPr lang="es-ES_tradnl" smtClean="0"/>
              <a:pPr/>
              <a:t>29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37478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F2A03-9E86-46E6-8972-D820D4D1674C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0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22003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E44BD-7CE0-49BB-971E-BBB4649A9F79}" type="slidenum">
              <a:rPr lang="es-ES_tradnl" smtClean="0"/>
              <a:pPr/>
              <a:t>30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4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6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8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0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23027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D67AC-4068-49A0-B376-0148B59ECE3D}" type="slidenum">
              <a:rPr lang="es-ES_tradnl" smtClean="0"/>
              <a:pPr/>
              <a:t>35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3232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467EB-8784-447B-9882-0A085EE5B069}" type="slidenum">
              <a:rPr lang="es-ES_tradnl" smtClean="0"/>
              <a:pPr/>
              <a:t>36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4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3437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6BA77-B317-4A55-8E90-51B9B73500FE}" type="slidenum">
              <a:rPr lang="es-ES_tradnl" smtClean="0"/>
              <a:pPr/>
              <a:t>37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7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3744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C57DA-8062-4F0E-AAB1-6011818EAD32}" type="slidenum">
              <a:rPr lang="es-ES_tradnl" smtClean="0"/>
              <a:pPr/>
              <a:t>39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7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3744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C57DA-8062-4F0E-AAB1-6011818EAD32}" type="slidenum">
              <a:rPr lang="es-ES_tradnl" smtClean="0"/>
              <a:pPr/>
              <a:t>40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37683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65503-9C8A-4060-AE0E-3313982B0BD2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9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3949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AF0CB-857D-4F73-A9C2-8FD12F087DF9}" type="slidenum">
              <a:rPr lang="es-ES_tradnl" smtClean="0"/>
              <a:pPr/>
              <a:t>41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1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415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12914-1CB0-4ACD-9C4D-8FF3A9098C87}" type="slidenum">
              <a:rPr lang="es-ES_tradnl" smtClean="0"/>
              <a:pPr/>
              <a:t>42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9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2960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75C91-F138-424A-BABA-8F42C6391EA2}" type="slidenum">
              <a:rPr lang="es-ES_tradnl" smtClean="0"/>
              <a:pPr/>
              <a:t>43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9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2960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75C91-F138-424A-BABA-8F42C6391EA2}" type="slidenum">
              <a:rPr lang="es-ES_tradnl" smtClean="0"/>
              <a:pPr/>
              <a:t>44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526218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1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3165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AA0DE-A35C-48E9-87CC-A076554D9E88}" type="slidenum">
              <a:rPr lang="es-ES_tradnl" smtClean="0"/>
              <a:pPr/>
              <a:t>45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5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3574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3C9BE-1305-41E6-AC6D-1E1EF0DE41DE}" type="slidenum">
              <a:rPr lang="es-ES_tradnl" smtClean="0"/>
              <a:pPr/>
              <a:t>49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7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3779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ECD0E-8023-4318-86F1-6E7090D729ED}" type="slidenum">
              <a:rPr lang="es-ES_tradnl" smtClean="0"/>
              <a:pPr/>
              <a:t>50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9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3984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C2FA1-5B28-4768-AACB-2A55CE79D235}" type="slidenum">
              <a:rPr lang="es-ES_tradnl" smtClean="0"/>
              <a:pPr/>
              <a:t>51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1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4189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C3106-8C6D-4175-BB3D-14A69A0B7264}" type="slidenum">
              <a:rPr lang="es-ES_tradnl" smtClean="0"/>
              <a:pPr/>
              <a:t>52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3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439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7DD5B-BFDA-42F1-8887-B0E8FFB6CC5C}" type="slidenum">
              <a:rPr lang="es-ES_tradnl" smtClean="0"/>
              <a:pPr/>
              <a:t>53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37888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0A844-2A5A-40B2-A56F-6F5E492F8CBA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4598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10F7E-3382-4863-8AA8-9845893A7476}" type="slidenum">
              <a:rPr lang="es-ES_tradnl" smtClean="0"/>
              <a:pPr/>
              <a:t>54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8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4803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0ECCC-D9E6-483C-9671-4B317F2E7EC6}" type="slidenum">
              <a:rPr lang="es-ES_tradnl" smtClean="0"/>
              <a:pPr/>
              <a:t>57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2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213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884C6-FFDD-4057-BF65-374E3B7E3ADF}" type="slidenum">
              <a:rPr lang="es-ES_tradnl" smtClean="0"/>
              <a:pPr/>
              <a:t>58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4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417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45C06-6C16-4888-B93E-B371250CBFC4}" type="slidenum">
              <a:rPr lang="es-ES_tradnl" smtClean="0"/>
              <a:pPr/>
              <a:t>59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62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63539-EF6C-4DB7-9002-F7AE0CDAA92E}" type="slidenum">
              <a:rPr lang="es-ES_tradnl" smtClean="0"/>
              <a:pPr/>
              <a:t>60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62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63539-EF6C-4DB7-9002-F7AE0CDAA92E}" type="slidenum">
              <a:rPr lang="es-ES_tradnl" smtClean="0"/>
              <a:pPr/>
              <a:t>61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62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63539-EF6C-4DB7-9002-F7AE0CDAA92E}" type="slidenum">
              <a:rPr lang="es-ES_tradnl" smtClean="0"/>
              <a:pPr/>
              <a:t>62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62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63539-EF6C-4DB7-9002-F7AE0CDAA92E}" type="slidenum">
              <a:rPr lang="es-ES_tradnl" smtClean="0"/>
              <a:pPr/>
              <a:t>63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38093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30926-7334-40A0-AFDE-F80603660228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62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63539-EF6C-4DB7-9002-F7AE0CDAA92E}" type="slidenum">
              <a:rPr lang="es-ES_tradnl" smtClean="0"/>
              <a:pPr/>
              <a:t>64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8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827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5648A-116D-4FC0-8C4F-0DB3A2BB1F2A}" type="slidenum">
              <a:rPr lang="es-ES_tradnl" smtClean="0"/>
              <a:pPr/>
              <a:t>65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8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827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5648A-116D-4FC0-8C4F-0DB3A2BB1F2A}" type="slidenum">
              <a:rPr lang="es-ES_tradnl" smtClean="0"/>
              <a:pPr/>
              <a:t>66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8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5827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5648A-116D-4FC0-8C4F-0DB3A2BB1F2A}" type="slidenum">
              <a:rPr lang="es-ES_tradnl" smtClean="0"/>
              <a:pPr/>
              <a:t>67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0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6032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80B96-2955-4D78-9063-36C189E11662}" type="slidenum">
              <a:rPr lang="es-ES_tradnl" smtClean="0"/>
              <a:pPr/>
              <a:t>68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2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6237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624E2-7FD2-4F34-99E0-208437AA6FFD}" type="slidenum">
              <a:rPr lang="es-ES_tradnl" smtClean="0"/>
              <a:pPr/>
              <a:t>69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4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6441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BD9A9-7BA1-4F0A-8DBC-5EB92D7822D8}" type="slidenum">
              <a:rPr lang="es-ES_tradnl" smtClean="0"/>
              <a:pPr/>
              <a:t>70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6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6646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17461-D270-4713-A2D1-B499F8F4FFCF}" type="slidenum">
              <a:rPr lang="es-ES_tradnl" smtClean="0"/>
              <a:pPr/>
              <a:t>71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8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6851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A8B74-F0FD-4CE1-A83F-8AA73FF0ED31}" type="slidenum">
              <a:rPr lang="es-ES_tradnl" smtClean="0"/>
              <a:pPr/>
              <a:t>72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0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7056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F7598-AA76-4C36-B2A1-EAC7DCB91CC4}" type="slidenum">
              <a:rPr lang="es-ES_tradnl" smtClean="0"/>
              <a:pPr/>
              <a:t>73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07762-3732-4438-8A8B-F36C11652D4A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2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7261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41274-39A0-41F2-A768-B1F5FA479F24}" type="slidenum">
              <a:rPr lang="es-ES_tradnl" smtClean="0"/>
              <a:pPr/>
              <a:t>74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4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7465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07D36-FBF3-4782-B266-1DC1897A1C6D}" type="slidenum">
              <a:rPr lang="es-ES_tradnl" smtClean="0"/>
              <a:pPr/>
              <a:t>75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6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7670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ADFC2-42D0-4A5C-9E7D-2DB9E6F718AB}" type="slidenum">
              <a:rPr lang="es-ES_tradnl" smtClean="0"/>
              <a:pPr/>
              <a:t>76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8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7875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013D7-4921-4B97-B8FF-DC828DCD863B}" type="slidenum">
              <a:rPr lang="es-ES_tradnl" smtClean="0"/>
              <a:pPr/>
              <a:t>77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0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8080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7333F-CC79-42BF-B117-0641C96EC20E}" type="slidenum">
              <a:rPr lang="es-ES_tradnl" smtClean="0"/>
              <a:pPr/>
              <a:t>78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4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8489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74459-B29A-4E32-924B-99F73DD0485A}" type="slidenum">
              <a:rPr lang="es-ES_tradnl" smtClean="0"/>
              <a:pPr/>
              <a:t>79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6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8694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63330-EE8A-4BD2-AA73-B7C7BC5E5729}" type="slidenum">
              <a:rPr lang="es-ES_tradnl" smtClean="0"/>
              <a:pPr/>
              <a:t>80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8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38899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2EA76-3040-440D-A2BB-6733C16A4278}" type="slidenum">
              <a:rPr lang="es-ES_tradnl" smtClean="0"/>
              <a:pPr/>
              <a:t>81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607108" name="8 Marcador de número de diapositiva"/>
          <p:cNvSpPr txBox="1">
            <a:spLocks noGrp="1"/>
          </p:cNvSpPr>
          <p:nvPr/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6325B82-5332-486D-9845-96A175F5F267}" type="slidenum">
              <a:rPr lang="es-ES_tradnl" sz="1200" b="0" i="0">
                <a:latin typeface="Times" pitchFamily="18" charset="0"/>
              </a:rPr>
              <a:pPr algn="r" eaLnBrk="0" hangingPunct="0"/>
              <a:t>82</a:t>
            </a:fld>
            <a:endParaRPr lang="es-ES_tradnl" sz="1200" b="0" i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609156" name="8 Marcador de número de diapositiva"/>
          <p:cNvSpPr txBox="1">
            <a:spLocks noGrp="1"/>
          </p:cNvSpPr>
          <p:nvPr/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FC156BB-2CD3-4FF8-AD1A-EB1D591EB75E}" type="slidenum">
              <a:rPr lang="es-ES_tradnl" sz="1200" b="0" i="0">
                <a:latin typeface="Times" pitchFamily="18" charset="0"/>
              </a:rPr>
              <a:pPr algn="r" eaLnBrk="0" hangingPunct="0"/>
              <a:t>83</a:t>
            </a:fld>
            <a:endParaRPr lang="es-ES_tradnl" sz="1200" b="0" i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7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1766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2A819-B35A-447C-A45D-CE1A175455B2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611204" name="8 Marcador de número de diapositiva"/>
          <p:cNvSpPr txBox="1">
            <a:spLocks noGrp="1"/>
          </p:cNvSpPr>
          <p:nvPr/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A265ED-1BC4-4799-98EB-BAC98B312336}" type="slidenum">
              <a:rPr lang="es-ES_tradnl" sz="1200" b="0" i="0">
                <a:latin typeface="Times" pitchFamily="18" charset="0"/>
              </a:rPr>
              <a:pPr algn="r" eaLnBrk="0" hangingPunct="0"/>
              <a:t>84</a:t>
            </a:fld>
            <a:endParaRPr lang="es-ES_tradnl" sz="1200" b="0" i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611204" name="8 Marcador de número de diapositiva"/>
          <p:cNvSpPr txBox="1">
            <a:spLocks noGrp="1"/>
          </p:cNvSpPr>
          <p:nvPr/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A265ED-1BC4-4799-98EB-BAC98B312336}" type="slidenum">
              <a:rPr lang="es-ES_tradnl" sz="1200" b="0" i="0">
                <a:latin typeface="Times" pitchFamily="18" charset="0"/>
              </a:rPr>
              <a:pPr algn="r" eaLnBrk="0" hangingPunct="0"/>
              <a:t>85</a:t>
            </a:fld>
            <a:endParaRPr lang="es-ES_tradnl" sz="1200" b="0" i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611204" name="8 Marcador de número de diapositiva"/>
          <p:cNvSpPr txBox="1">
            <a:spLocks noGrp="1"/>
          </p:cNvSpPr>
          <p:nvPr/>
        </p:nvSpPr>
        <p:spPr bwMode="auto">
          <a:xfrm>
            <a:off x="5623402" y="6400615"/>
            <a:ext cx="4303236" cy="3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A265ED-1BC4-4799-98EB-BAC98B312336}" type="slidenum">
              <a:rPr lang="es-ES_tradnl" sz="1200" b="0" i="0">
                <a:latin typeface="Times" pitchFamily="18" charset="0"/>
              </a:rPr>
              <a:pPr algn="r" eaLnBrk="0" hangingPunct="0"/>
              <a:t>86</a:t>
            </a:fld>
            <a:endParaRPr lang="es-ES_tradnl" sz="1200" b="0" i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1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9104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00096-49BE-48AC-9D49-FAD1F158150E}" type="slidenum">
              <a:rPr lang="es-ES_tradnl" smtClean="0"/>
              <a:pPr/>
              <a:t>87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5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951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2F107-C8DC-456E-8CC0-472DCFB9646F}" type="slidenum">
              <a:rPr lang="es-ES_tradnl" smtClean="0"/>
              <a:pPr/>
              <a:t>88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5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951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2F107-C8DC-456E-8CC0-472DCFB9646F}" type="slidenum">
              <a:rPr lang="es-ES_tradnl" smtClean="0"/>
              <a:pPr/>
              <a:t>89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9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9923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D274-8276-4450-8E47-EF8BC6B17F15}" type="slidenum">
              <a:rPr lang="es-ES_tradnl" smtClean="0"/>
              <a:pPr/>
              <a:t>90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3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40333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2E37F-74B3-498C-BDC6-AA5F2C825AA2}" type="slidenum">
              <a:rPr lang="es-ES_tradnl" smtClean="0"/>
              <a:pPr/>
              <a:t>91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5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40537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AED46-1B55-4830-A974-4FBC5DC049B0}" type="slidenum">
              <a:rPr lang="es-ES_tradnl" smtClean="0"/>
              <a:pPr/>
              <a:t>92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7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07427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18EA2-96D0-4647-BCBB-00B0349674E7}" type="slidenum">
              <a:rPr lang="es-ES_tradnl" smtClean="0"/>
              <a:pPr/>
              <a:t>93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4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76435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A5757-0F00-44C6-829D-A1727F029C11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1152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9409E-93E1-41A2-9A3A-21A80A4CD615}" type="slidenum">
              <a:rPr lang="es-ES_tradnl" smtClean="0"/>
              <a:pPr/>
              <a:t>94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3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1357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9B88B-507E-4ABE-8C9C-40796C753175}" type="slidenum">
              <a:rPr lang="es-ES_tradnl" smtClean="0"/>
              <a:pPr/>
              <a:t>95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5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1561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361D8-40CF-4493-876C-46B397C8CF52}" type="slidenum">
              <a:rPr lang="es-ES_tradnl" smtClean="0"/>
              <a:pPr/>
              <a:t>96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0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2073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091FA-7224-4C29-B357-2B8D6E2C5397}" type="slidenum">
              <a:rPr lang="es-ES_tradnl" smtClean="0"/>
              <a:pPr/>
              <a:t>97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4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26883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8EEE9-E181-49ED-87A8-F56D7A0AC200}" type="slidenum">
              <a:rPr lang="es-ES_tradnl" smtClean="0"/>
              <a:pPr/>
              <a:t>100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8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28931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63523-8D98-4329-8FB8-8FA2CBAFD7DB}" type="slidenum">
              <a:rPr lang="es-ES_tradnl" smtClean="0"/>
              <a:pPr/>
              <a:t>101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0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30979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6880B-E688-4F8F-8F81-12A0A3268392}" type="slidenum">
              <a:rPr lang="es-ES_tradnl" smtClean="0"/>
              <a:pPr/>
              <a:t>102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5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/>
          </a:p>
        </p:txBody>
      </p:sp>
      <p:sp>
        <p:nvSpPr>
          <p:cNvPr id="2435075" name="8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4F03A-9D40-4B59-8803-58BE80D0FE83}" type="slidenum">
              <a:rPr lang="es-ES_tradnl" smtClean="0"/>
              <a:pPr/>
              <a:t>103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Marcador de número de diapositiva"/>
          <p:cNvSpPr>
            <a:spLocks noGrp="1"/>
          </p:cNvSpPr>
          <p:nvPr/>
        </p:nvSpPr>
        <p:spPr bwMode="auto">
          <a:xfrm>
            <a:off x="6667500" y="6500813"/>
            <a:ext cx="2476500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u-ES" b="0" i="0" dirty="0" smtClean="0">
                <a:latin typeface="Mistral" pitchFamily="66" charset="0"/>
              </a:rPr>
              <a:t>Potentzial elektrikoa</a:t>
            </a:r>
            <a:r>
              <a:rPr lang="eu-ES" b="0" i="0" baseline="0" dirty="0" smtClean="0">
                <a:latin typeface="Mistral" pitchFamily="66" charset="0"/>
              </a:rPr>
              <a:t> </a:t>
            </a:r>
            <a:fld id="{02C9432D-435F-4518-9EAA-53E657D54CF8}" type="slidenum">
              <a:rPr lang="eu-ES" b="0" i="0" smtClean="0">
                <a:latin typeface="Mistral" pitchFamily="66" charset="0"/>
              </a:rPr>
              <a:pPr algn="r" eaLnBrk="0" hangingPunct="0">
                <a:defRPr/>
              </a:pPr>
              <a:t>‹Nº›</a:t>
            </a:fld>
            <a:endParaRPr lang="eu-ES" b="0" i="0" dirty="0">
              <a:latin typeface="Mistral" pitchFamily="66" charset="0"/>
            </a:endParaRPr>
          </a:p>
        </p:txBody>
      </p:sp>
      <p:sp>
        <p:nvSpPr>
          <p:cNvPr id="3" name="9 Marcador de pie de página"/>
          <p:cNvSpPr>
            <a:spLocks noGrp="1"/>
          </p:cNvSpPr>
          <p:nvPr/>
        </p:nvSpPr>
        <p:spPr bwMode="auto">
          <a:xfrm>
            <a:off x="0" y="6492875"/>
            <a:ext cx="5267325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u-ES" b="0" i="0" dirty="0">
                <a:latin typeface="Mistral" pitchFamily="66" charset="0"/>
              </a:rPr>
              <a:t>Fisika</a:t>
            </a:r>
            <a:r>
              <a:rPr lang="eu-ES" i="0" dirty="0" err="1">
                <a:latin typeface="Mistral" pitchFamily="66" charset="0"/>
              </a:rPr>
              <a:t>      </a:t>
            </a:r>
            <a:r>
              <a:rPr lang="eu-ES" i="0" dirty="0">
                <a:latin typeface="Mistral" pitchFamily="66" charset="0"/>
              </a:rPr>
              <a:t>                                           </a:t>
            </a:r>
            <a:r>
              <a:rPr lang="eu-ES" b="0" i="0" dirty="0">
                <a:latin typeface="Mistral" pitchFamily="66" charset="0"/>
              </a:rPr>
              <a:t>Luis</a:t>
            </a:r>
            <a:r>
              <a:rPr lang="eu-ES" b="0" i="0" dirty="0" err="1">
                <a:latin typeface="Mistral" pitchFamily="66" charset="0"/>
              </a:rPr>
              <a:t> Goitiandia</a:t>
            </a:r>
            <a:r>
              <a:rPr lang="eu-ES" b="0" i="0" dirty="0">
                <a:latin typeface="Mistral" pitchFamily="66" charset="0"/>
              </a:rPr>
              <a:t>    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png"/><Relationship Id="rId13" Type="http://schemas.openxmlformats.org/officeDocument/2006/relationships/oleObject" Target="../embeddings/oleObject492.bin"/><Relationship Id="rId18" Type="http://schemas.openxmlformats.org/officeDocument/2006/relationships/image" Target="../media/image447.wmf"/><Relationship Id="rId26" Type="http://schemas.openxmlformats.org/officeDocument/2006/relationships/image" Target="../media/image451.wmf"/><Relationship Id="rId39" Type="http://schemas.openxmlformats.org/officeDocument/2006/relationships/image" Target="../media/image457.wmf"/><Relationship Id="rId3" Type="http://schemas.openxmlformats.org/officeDocument/2006/relationships/notesSlide" Target="../notesSlides/notesSlide97.xml"/><Relationship Id="rId21" Type="http://schemas.openxmlformats.org/officeDocument/2006/relationships/oleObject" Target="../embeddings/oleObject496.bin"/><Relationship Id="rId34" Type="http://schemas.openxmlformats.org/officeDocument/2006/relationships/image" Target="../media/image455.wmf"/><Relationship Id="rId42" Type="http://schemas.openxmlformats.org/officeDocument/2006/relationships/image" Target="../media/image458.wmf"/><Relationship Id="rId7" Type="http://schemas.openxmlformats.org/officeDocument/2006/relationships/image" Target="../media/image442.wmf"/><Relationship Id="rId12" Type="http://schemas.openxmlformats.org/officeDocument/2006/relationships/image" Target="../media/image444.wmf"/><Relationship Id="rId17" Type="http://schemas.openxmlformats.org/officeDocument/2006/relationships/oleObject" Target="../embeddings/oleObject494.bin"/><Relationship Id="rId25" Type="http://schemas.openxmlformats.org/officeDocument/2006/relationships/oleObject" Target="../embeddings/oleObject498.bin"/><Relationship Id="rId33" Type="http://schemas.openxmlformats.org/officeDocument/2006/relationships/oleObject" Target="../embeddings/oleObject502.bin"/><Relationship Id="rId38" Type="http://schemas.openxmlformats.org/officeDocument/2006/relationships/oleObject" Target="../embeddings/oleObject50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6.wmf"/><Relationship Id="rId20" Type="http://schemas.openxmlformats.org/officeDocument/2006/relationships/image" Target="../media/image448.wmf"/><Relationship Id="rId29" Type="http://schemas.openxmlformats.org/officeDocument/2006/relationships/oleObject" Target="../embeddings/oleObject500.bin"/><Relationship Id="rId41" Type="http://schemas.openxmlformats.org/officeDocument/2006/relationships/oleObject" Target="../embeddings/oleObject507.bin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489.bin"/><Relationship Id="rId11" Type="http://schemas.openxmlformats.org/officeDocument/2006/relationships/oleObject" Target="../embeddings/oleObject491.bin"/><Relationship Id="rId24" Type="http://schemas.openxmlformats.org/officeDocument/2006/relationships/image" Target="../media/image450.wmf"/><Relationship Id="rId32" Type="http://schemas.openxmlformats.org/officeDocument/2006/relationships/image" Target="../media/image454.wmf"/><Relationship Id="rId37" Type="http://schemas.openxmlformats.org/officeDocument/2006/relationships/oleObject" Target="../embeddings/oleObject504.bin"/><Relationship Id="rId40" Type="http://schemas.openxmlformats.org/officeDocument/2006/relationships/oleObject" Target="../embeddings/oleObject506.bin"/><Relationship Id="rId5" Type="http://schemas.openxmlformats.org/officeDocument/2006/relationships/image" Target="../media/image441.wmf"/><Relationship Id="rId15" Type="http://schemas.openxmlformats.org/officeDocument/2006/relationships/oleObject" Target="../embeddings/oleObject493.bin"/><Relationship Id="rId23" Type="http://schemas.openxmlformats.org/officeDocument/2006/relationships/oleObject" Target="../embeddings/oleObject497.bin"/><Relationship Id="rId28" Type="http://schemas.openxmlformats.org/officeDocument/2006/relationships/image" Target="../media/image452.wmf"/><Relationship Id="rId36" Type="http://schemas.openxmlformats.org/officeDocument/2006/relationships/image" Target="../media/image456.wmf"/><Relationship Id="rId10" Type="http://schemas.openxmlformats.org/officeDocument/2006/relationships/image" Target="../media/image443.wmf"/><Relationship Id="rId19" Type="http://schemas.openxmlformats.org/officeDocument/2006/relationships/oleObject" Target="../embeddings/oleObject495.bin"/><Relationship Id="rId31" Type="http://schemas.openxmlformats.org/officeDocument/2006/relationships/oleObject" Target="../embeddings/oleObject501.bin"/><Relationship Id="rId4" Type="http://schemas.openxmlformats.org/officeDocument/2006/relationships/oleObject" Target="../embeddings/oleObject488.bin"/><Relationship Id="rId9" Type="http://schemas.openxmlformats.org/officeDocument/2006/relationships/oleObject" Target="../embeddings/oleObject490.bin"/><Relationship Id="rId14" Type="http://schemas.openxmlformats.org/officeDocument/2006/relationships/image" Target="../media/image445.wmf"/><Relationship Id="rId22" Type="http://schemas.openxmlformats.org/officeDocument/2006/relationships/image" Target="../media/image449.wmf"/><Relationship Id="rId27" Type="http://schemas.openxmlformats.org/officeDocument/2006/relationships/oleObject" Target="../embeddings/oleObject499.bin"/><Relationship Id="rId30" Type="http://schemas.openxmlformats.org/officeDocument/2006/relationships/image" Target="../media/image453.wmf"/><Relationship Id="rId35" Type="http://schemas.openxmlformats.org/officeDocument/2006/relationships/oleObject" Target="../embeddings/oleObject503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0.bin"/><Relationship Id="rId13" Type="http://schemas.openxmlformats.org/officeDocument/2006/relationships/oleObject" Target="../embeddings/oleObject513.bin"/><Relationship Id="rId18" Type="http://schemas.openxmlformats.org/officeDocument/2006/relationships/image" Target="../media/image466.wmf"/><Relationship Id="rId26" Type="http://schemas.openxmlformats.org/officeDocument/2006/relationships/image" Target="../media/image470.wmf"/><Relationship Id="rId3" Type="http://schemas.openxmlformats.org/officeDocument/2006/relationships/notesSlide" Target="../notesSlides/notesSlide98.xml"/><Relationship Id="rId21" Type="http://schemas.openxmlformats.org/officeDocument/2006/relationships/oleObject" Target="../embeddings/oleObject517.bin"/><Relationship Id="rId34" Type="http://schemas.openxmlformats.org/officeDocument/2006/relationships/oleObject" Target="../embeddings/oleObject523.bin"/><Relationship Id="rId7" Type="http://schemas.openxmlformats.org/officeDocument/2006/relationships/image" Target="../media/image461.wmf"/><Relationship Id="rId12" Type="http://schemas.openxmlformats.org/officeDocument/2006/relationships/image" Target="../media/image463.wmf"/><Relationship Id="rId17" Type="http://schemas.openxmlformats.org/officeDocument/2006/relationships/oleObject" Target="../embeddings/oleObject515.bin"/><Relationship Id="rId25" Type="http://schemas.openxmlformats.org/officeDocument/2006/relationships/oleObject" Target="../embeddings/oleObject519.bin"/><Relationship Id="rId33" Type="http://schemas.openxmlformats.org/officeDocument/2006/relationships/image" Target="../media/image457.wmf"/><Relationship Id="rId38" Type="http://schemas.openxmlformats.org/officeDocument/2006/relationships/oleObject" Target="../embeddings/oleObject5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5.wmf"/><Relationship Id="rId20" Type="http://schemas.openxmlformats.org/officeDocument/2006/relationships/image" Target="../media/image467.wmf"/><Relationship Id="rId29" Type="http://schemas.openxmlformats.org/officeDocument/2006/relationships/image" Target="../media/image459.png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509.bin"/><Relationship Id="rId11" Type="http://schemas.openxmlformats.org/officeDocument/2006/relationships/oleObject" Target="../embeddings/oleObject512.bin"/><Relationship Id="rId24" Type="http://schemas.openxmlformats.org/officeDocument/2006/relationships/image" Target="../media/image469.wmf"/><Relationship Id="rId32" Type="http://schemas.openxmlformats.org/officeDocument/2006/relationships/oleObject" Target="../embeddings/oleObject522.bin"/><Relationship Id="rId37" Type="http://schemas.openxmlformats.org/officeDocument/2006/relationships/oleObject" Target="../embeddings/oleObject525.bin"/><Relationship Id="rId5" Type="http://schemas.openxmlformats.org/officeDocument/2006/relationships/image" Target="../media/image460.wmf"/><Relationship Id="rId15" Type="http://schemas.openxmlformats.org/officeDocument/2006/relationships/oleObject" Target="../embeddings/oleObject514.bin"/><Relationship Id="rId23" Type="http://schemas.openxmlformats.org/officeDocument/2006/relationships/oleObject" Target="../embeddings/oleObject518.bin"/><Relationship Id="rId28" Type="http://schemas.openxmlformats.org/officeDocument/2006/relationships/image" Target="../media/image471.wmf"/><Relationship Id="rId36" Type="http://schemas.openxmlformats.org/officeDocument/2006/relationships/oleObject" Target="../embeddings/oleObject524.bin"/><Relationship Id="rId10" Type="http://schemas.openxmlformats.org/officeDocument/2006/relationships/oleObject" Target="../embeddings/oleObject511.bin"/><Relationship Id="rId19" Type="http://schemas.openxmlformats.org/officeDocument/2006/relationships/oleObject" Target="../embeddings/oleObject516.bin"/><Relationship Id="rId31" Type="http://schemas.openxmlformats.org/officeDocument/2006/relationships/image" Target="../media/image448.wmf"/><Relationship Id="rId4" Type="http://schemas.openxmlformats.org/officeDocument/2006/relationships/oleObject" Target="../embeddings/oleObject508.bin"/><Relationship Id="rId9" Type="http://schemas.openxmlformats.org/officeDocument/2006/relationships/image" Target="../media/image462.wmf"/><Relationship Id="rId14" Type="http://schemas.openxmlformats.org/officeDocument/2006/relationships/image" Target="../media/image464.wmf"/><Relationship Id="rId22" Type="http://schemas.openxmlformats.org/officeDocument/2006/relationships/image" Target="../media/image468.wmf"/><Relationship Id="rId27" Type="http://schemas.openxmlformats.org/officeDocument/2006/relationships/oleObject" Target="../embeddings/oleObject520.bin"/><Relationship Id="rId30" Type="http://schemas.openxmlformats.org/officeDocument/2006/relationships/oleObject" Target="../embeddings/oleObject521.bin"/><Relationship Id="rId35" Type="http://schemas.openxmlformats.org/officeDocument/2006/relationships/image" Target="../media/image450.wmf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9.bin"/><Relationship Id="rId13" Type="http://schemas.openxmlformats.org/officeDocument/2006/relationships/image" Target="../media/image476.wmf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473.wmf"/><Relationship Id="rId12" Type="http://schemas.openxmlformats.org/officeDocument/2006/relationships/oleObject" Target="../embeddings/oleObject5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528.bin"/><Relationship Id="rId11" Type="http://schemas.openxmlformats.org/officeDocument/2006/relationships/image" Target="../media/image475.wmf"/><Relationship Id="rId5" Type="http://schemas.openxmlformats.org/officeDocument/2006/relationships/image" Target="../media/image472.wmf"/><Relationship Id="rId15" Type="http://schemas.openxmlformats.org/officeDocument/2006/relationships/image" Target="../media/image477.wmf"/><Relationship Id="rId10" Type="http://schemas.openxmlformats.org/officeDocument/2006/relationships/oleObject" Target="../embeddings/oleObject530.bin"/><Relationship Id="rId4" Type="http://schemas.openxmlformats.org/officeDocument/2006/relationships/oleObject" Target="../embeddings/oleObject527.bin"/><Relationship Id="rId9" Type="http://schemas.openxmlformats.org/officeDocument/2006/relationships/image" Target="../media/image474.wmf"/><Relationship Id="rId14" Type="http://schemas.openxmlformats.org/officeDocument/2006/relationships/oleObject" Target="../embeddings/oleObject532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wmf"/><Relationship Id="rId13" Type="http://schemas.openxmlformats.org/officeDocument/2006/relationships/oleObject" Target="../embeddings/oleObject538.bin"/><Relationship Id="rId18" Type="http://schemas.openxmlformats.org/officeDocument/2006/relationships/image" Target="../media/image485.wmf"/><Relationship Id="rId3" Type="http://schemas.openxmlformats.org/officeDocument/2006/relationships/oleObject" Target="../embeddings/oleObject533.bin"/><Relationship Id="rId7" Type="http://schemas.openxmlformats.org/officeDocument/2006/relationships/oleObject" Target="../embeddings/oleObject535.bin"/><Relationship Id="rId12" Type="http://schemas.openxmlformats.org/officeDocument/2006/relationships/image" Target="../media/image482.wmf"/><Relationship Id="rId17" Type="http://schemas.openxmlformats.org/officeDocument/2006/relationships/oleObject" Target="../embeddings/oleObject54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4.wmf"/><Relationship Id="rId1" Type="http://schemas.openxmlformats.org/officeDocument/2006/relationships/vmlDrawing" Target="../drawings/vmlDrawing79.vml"/><Relationship Id="rId6" Type="http://schemas.openxmlformats.org/officeDocument/2006/relationships/image" Target="../media/image479.wmf"/><Relationship Id="rId11" Type="http://schemas.openxmlformats.org/officeDocument/2006/relationships/oleObject" Target="../embeddings/oleObject537.bin"/><Relationship Id="rId5" Type="http://schemas.openxmlformats.org/officeDocument/2006/relationships/oleObject" Target="../embeddings/oleObject534.bin"/><Relationship Id="rId15" Type="http://schemas.openxmlformats.org/officeDocument/2006/relationships/oleObject" Target="../embeddings/oleObject539.bin"/><Relationship Id="rId10" Type="http://schemas.openxmlformats.org/officeDocument/2006/relationships/image" Target="../media/image481.wmf"/><Relationship Id="rId4" Type="http://schemas.openxmlformats.org/officeDocument/2006/relationships/image" Target="../media/image478.wmf"/><Relationship Id="rId9" Type="http://schemas.openxmlformats.org/officeDocument/2006/relationships/oleObject" Target="../embeddings/oleObject536.bin"/><Relationship Id="rId14" Type="http://schemas.openxmlformats.org/officeDocument/2006/relationships/image" Target="../media/image483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3.bin"/><Relationship Id="rId13" Type="http://schemas.openxmlformats.org/officeDocument/2006/relationships/image" Target="../media/image490.wmf"/><Relationship Id="rId18" Type="http://schemas.openxmlformats.org/officeDocument/2006/relationships/oleObject" Target="../embeddings/oleObject548.bin"/><Relationship Id="rId3" Type="http://schemas.openxmlformats.org/officeDocument/2006/relationships/notesSlide" Target="../notesSlides/notesSlide101.xml"/><Relationship Id="rId21" Type="http://schemas.openxmlformats.org/officeDocument/2006/relationships/image" Target="../media/image492.wmf"/><Relationship Id="rId7" Type="http://schemas.openxmlformats.org/officeDocument/2006/relationships/image" Target="../media/image487.wmf"/><Relationship Id="rId12" Type="http://schemas.openxmlformats.org/officeDocument/2006/relationships/oleObject" Target="../embeddings/oleObject545.bin"/><Relationship Id="rId17" Type="http://schemas.openxmlformats.org/officeDocument/2006/relationships/image" Target="../media/image483.wmf"/><Relationship Id="rId25" Type="http://schemas.openxmlformats.org/officeDocument/2006/relationships/image" Target="../media/image49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47.bin"/><Relationship Id="rId20" Type="http://schemas.openxmlformats.org/officeDocument/2006/relationships/oleObject" Target="../embeddings/oleObject549.bin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542.bin"/><Relationship Id="rId11" Type="http://schemas.openxmlformats.org/officeDocument/2006/relationships/image" Target="../media/image489.wmf"/><Relationship Id="rId24" Type="http://schemas.openxmlformats.org/officeDocument/2006/relationships/oleObject" Target="../embeddings/oleObject551.bin"/><Relationship Id="rId5" Type="http://schemas.openxmlformats.org/officeDocument/2006/relationships/image" Target="../media/image486.wmf"/><Relationship Id="rId15" Type="http://schemas.openxmlformats.org/officeDocument/2006/relationships/image" Target="../media/image482.wmf"/><Relationship Id="rId23" Type="http://schemas.openxmlformats.org/officeDocument/2006/relationships/image" Target="../media/image493.wmf"/><Relationship Id="rId10" Type="http://schemas.openxmlformats.org/officeDocument/2006/relationships/oleObject" Target="../embeddings/oleObject544.bin"/><Relationship Id="rId19" Type="http://schemas.openxmlformats.org/officeDocument/2006/relationships/image" Target="../media/image491.wmf"/><Relationship Id="rId4" Type="http://schemas.openxmlformats.org/officeDocument/2006/relationships/oleObject" Target="../embeddings/oleObject541.bin"/><Relationship Id="rId9" Type="http://schemas.openxmlformats.org/officeDocument/2006/relationships/image" Target="../media/image488.wmf"/><Relationship Id="rId14" Type="http://schemas.openxmlformats.org/officeDocument/2006/relationships/oleObject" Target="../embeddings/oleObject546.bin"/><Relationship Id="rId22" Type="http://schemas.openxmlformats.org/officeDocument/2006/relationships/oleObject" Target="../embeddings/oleObject55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495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wmf"/><Relationship Id="rId13" Type="http://schemas.openxmlformats.org/officeDocument/2006/relationships/oleObject" Target="../embeddings/oleObject558.bin"/><Relationship Id="rId3" Type="http://schemas.openxmlformats.org/officeDocument/2006/relationships/oleObject" Target="../embeddings/oleObject553.bin"/><Relationship Id="rId7" Type="http://schemas.openxmlformats.org/officeDocument/2006/relationships/oleObject" Target="../embeddings/oleObject555.bin"/><Relationship Id="rId12" Type="http://schemas.openxmlformats.org/officeDocument/2006/relationships/image" Target="../media/image50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2.wmf"/><Relationship Id="rId1" Type="http://schemas.openxmlformats.org/officeDocument/2006/relationships/vmlDrawing" Target="../drawings/vmlDrawing82.vml"/><Relationship Id="rId6" Type="http://schemas.openxmlformats.org/officeDocument/2006/relationships/image" Target="../media/image497.wmf"/><Relationship Id="rId11" Type="http://schemas.openxmlformats.org/officeDocument/2006/relationships/oleObject" Target="../embeddings/oleObject557.bin"/><Relationship Id="rId5" Type="http://schemas.openxmlformats.org/officeDocument/2006/relationships/oleObject" Target="../embeddings/oleObject554.bin"/><Relationship Id="rId15" Type="http://schemas.openxmlformats.org/officeDocument/2006/relationships/oleObject" Target="../embeddings/oleObject559.bin"/><Relationship Id="rId10" Type="http://schemas.openxmlformats.org/officeDocument/2006/relationships/image" Target="../media/image499.wmf"/><Relationship Id="rId4" Type="http://schemas.openxmlformats.org/officeDocument/2006/relationships/image" Target="../media/image496.wmf"/><Relationship Id="rId9" Type="http://schemas.openxmlformats.org/officeDocument/2006/relationships/oleObject" Target="../embeddings/oleObject556.bin"/><Relationship Id="rId14" Type="http://schemas.openxmlformats.org/officeDocument/2006/relationships/image" Target="../media/image501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wmf"/><Relationship Id="rId13" Type="http://schemas.openxmlformats.org/officeDocument/2006/relationships/oleObject" Target="../embeddings/oleObject565.bin"/><Relationship Id="rId3" Type="http://schemas.openxmlformats.org/officeDocument/2006/relationships/oleObject" Target="../embeddings/oleObject560.bin"/><Relationship Id="rId7" Type="http://schemas.openxmlformats.org/officeDocument/2006/relationships/oleObject" Target="../embeddings/oleObject562.bin"/><Relationship Id="rId12" Type="http://schemas.openxmlformats.org/officeDocument/2006/relationships/image" Target="../media/image50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9.wmf"/><Relationship Id="rId1" Type="http://schemas.openxmlformats.org/officeDocument/2006/relationships/vmlDrawing" Target="../drawings/vmlDrawing83.vml"/><Relationship Id="rId6" Type="http://schemas.openxmlformats.org/officeDocument/2006/relationships/image" Target="../media/image504.wmf"/><Relationship Id="rId11" Type="http://schemas.openxmlformats.org/officeDocument/2006/relationships/oleObject" Target="../embeddings/oleObject564.bin"/><Relationship Id="rId5" Type="http://schemas.openxmlformats.org/officeDocument/2006/relationships/oleObject" Target="../embeddings/oleObject561.bin"/><Relationship Id="rId15" Type="http://schemas.openxmlformats.org/officeDocument/2006/relationships/oleObject" Target="../embeddings/oleObject566.bin"/><Relationship Id="rId10" Type="http://schemas.openxmlformats.org/officeDocument/2006/relationships/image" Target="../media/image506.wmf"/><Relationship Id="rId4" Type="http://schemas.openxmlformats.org/officeDocument/2006/relationships/image" Target="../media/image503.wmf"/><Relationship Id="rId9" Type="http://schemas.openxmlformats.org/officeDocument/2006/relationships/oleObject" Target="../embeddings/oleObject563.bin"/><Relationship Id="rId14" Type="http://schemas.openxmlformats.org/officeDocument/2006/relationships/image" Target="../media/image508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wmf"/><Relationship Id="rId3" Type="http://schemas.openxmlformats.org/officeDocument/2006/relationships/oleObject" Target="../embeddings/oleObject567.bin"/><Relationship Id="rId7" Type="http://schemas.openxmlformats.org/officeDocument/2006/relationships/oleObject" Target="../embeddings/oleObject5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511.wmf"/><Relationship Id="rId5" Type="http://schemas.openxmlformats.org/officeDocument/2006/relationships/oleObject" Target="../embeddings/oleObject568.bin"/><Relationship Id="rId4" Type="http://schemas.openxmlformats.org/officeDocument/2006/relationships/image" Target="../media/image510.w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wmf"/><Relationship Id="rId13" Type="http://schemas.openxmlformats.org/officeDocument/2006/relationships/oleObject" Target="../embeddings/oleObject575.bin"/><Relationship Id="rId3" Type="http://schemas.openxmlformats.org/officeDocument/2006/relationships/oleObject" Target="../embeddings/oleObject570.bin"/><Relationship Id="rId7" Type="http://schemas.openxmlformats.org/officeDocument/2006/relationships/oleObject" Target="../embeddings/oleObject572.bin"/><Relationship Id="rId12" Type="http://schemas.openxmlformats.org/officeDocument/2006/relationships/image" Target="../media/image5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514.wmf"/><Relationship Id="rId11" Type="http://schemas.openxmlformats.org/officeDocument/2006/relationships/oleObject" Target="../embeddings/oleObject574.bin"/><Relationship Id="rId5" Type="http://schemas.openxmlformats.org/officeDocument/2006/relationships/oleObject" Target="../embeddings/oleObject571.bin"/><Relationship Id="rId10" Type="http://schemas.openxmlformats.org/officeDocument/2006/relationships/image" Target="../media/image516.wmf"/><Relationship Id="rId4" Type="http://schemas.openxmlformats.org/officeDocument/2006/relationships/image" Target="../media/image513.wmf"/><Relationship Id="rId9" Type="http://schemas.openxmlformats.org/officeDocument/2006/relationships/oleObject" Target="../embeddings/oleObject573.bin"/><Relationship Id="rId14" Type="http://schemas.openxmlformats.org/officeDocument/2006/relationships/image" Target="../media/image518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wmf"/><Relationship Id="rId3" Type="http://schemas.openxmlformats.org/officeDocument/2006/relationships/oleObject" Target="../embeddings/oleObject576.bin"/><Relationship Id="rId7" Type="http://schemas.openxmlformats.org/officeDocument/2006/relationships/oleObject" Target="../embeddings/oleObject578.bin"/><Relationship Id="rId12" Type="http://schemas.openxmlformats.org/officeDocument/2006/relationships/image" Target="../media/image5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520.wmf"/><Relationship Id="rId11" Type="http://schemas.openxmlformats.org/officeDocument/2006/relationships/oleObject" Target="../embeddings/oleObject580.bin"/><Relationship Id="rId5" Type="http://schemas.openxmlformats.org/officeDocument/2006/relationships/oleObject" Target="../embeddings/oleObject577.bin"/><Relationship Id="rId10" Type="http://schemas.openxmlformats.org/officeDocument/2006/relationships/image" Target="../media/image522.wmf"/><Relationship Id="rId4" Type="http://schemas.openxmlformats.org/officeDocument/2006/relationships/image" Target="../media/image519.wmf"/><Relationship Id="rId9" Type="http://schemas.openxmlformats.org/officeDocument/2006/relationships/oleObject" Target="../embeddings/oleObject579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wmf"/><Relationship Id="rId3" Type="http://schemas.openxmlformats.org/officeDocument/2006/relationships/oleObject" Target="../embeddings/oleObject581.bin"/><Relationship Id="rId7" Type="http://schemas.openxmlformats.org/officeDocument/2006/relationships/oleObject" Target="../embeddings/oleObject5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525.wmf"/><Relationship Id="rId5" Type="http://schemas.openxmlformats.org/officeDocument/2006/relationships/oleObject" Target="../embeddings/oleObject582.bin"/><Relationship Id="rId10" Type="http://schemas.openxmlformats.org/officeDocument/2006/relationships/image" Target="../media/image527.wmf"/><Relationship Id="rId4" Type="http://schemas.openxmlformats.org/officeDocument/2006/relationships/image" Target="../media/image524.wmf"/><Relationship Id="rId9" Type="http://schemas.openxmlformats.org/officeDocument/2006/relationships/oleObject" Target="../embeddings/oleObject584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7.bin"/><Relationship Id="rId13" Type="http://schemas.openxmlformats.org/officeDocument/2006/relationships/oleObject" Target="../embeddings/oleObject590.bin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529.wmf"/><Relationship Id="rId12" Type="http://schemas.openxmlformats.org/officeDocument/2006/relationships/oleObject" Target="../embeddings/oleObject5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586.bin"/><Relationship Id="rId11" Type="http://schemas.openxmlformats.org/officeDocument/2006/relationships/image" Target="../media/image531.wmf"/><Relationship Id="rId5" Type="http://schemas.openxmlformats.org/officeDocument/2006/relationships/image" Target="../media/image528.wmf"/><Relationship Id="rId10" Type="http://schemas.openxmlformats.org/officeDocument/2006/relationships/oleObject" Target="../embeddings/oleObject588.bin"/><Relationship Id="rId4" Type="http://schemas.openxmlformats.org/officeDocument/2006/relationships/oleObject" Target="../embeddings/oleObject585.bin"/><Relationship Id="rId9" Type="http://schemas.openxmlformats.org/officeDocument/2006/relationships/image" Target="../media/image530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3.bin"/><Relationship Id="rId13" Type="http://schemas.openxmlformats.org/officeDocument/2006/relationships/image" Target="../media/image536.wmf"/><Relationship Id="rId18" Type="http://schemas.openxmlformats.org/officeDocument/2006/relationships/oleObject" Target="../embeddings/oleObject598.bin"/><Relationship Id="rId26" Type="http://schemas.openxmlformats.org/officeDocument/2006/relationships/oleObject" Target="../embeddings/oleObject602.bin"/><Relationship Id="rId39" Type="http://schemas.openxmlformats.org/officeDocument/2006/relationships/image" Target="../media/image544.wmf"/><Relationship Id="rId3" Type="http://schemas.openxmlformats.org/officeDocument/2006/relationships/notesSlide" Target="../notesSlides/notesSlide103.xml"/><Relationship Id="rId21" Type="http://schemas.openxmlformats.org/officeDocument/2006/relationships/image" Target="../media/image528.wmf"/><Relationship Id="rId34" Type="http://schemas.openxmlformats.org/officeDocument/2006/relationships/image" Target="../media/image542.wmf"/><Relationship Id="rId7" Type="http://schemas.openxmlformats.org/officeDocument/2006/relationships/image" Target="../media/image533.wmf"/><Relationship Id="rId12" Type="http://schemas.openxmlformats.org/officeDocument/2006/relationships/oleObject" Target="../embeddings/oleObject595.bin"/><Relationship Id="rId17" Type="http://schemas.openxmlformats.org/officeDocument/2006/relationships/image" Target="../media/image538.wmf"/><Relationship Id="rId25" Type="http://schemas.openxmlformats.org/officeDocument/2006/relationships/image" Target="../media/image530.wmf"/><Relationship Id="rId33" Type="http://schemas.openxmlformats.org/officeDocument/2006/relationships/oleObject" Target="../embeddings/oleObject607.bin"/><Relationship Id="rId38" Type="http://schemas.openxmlformats.org/officeDocument/2006/relationships/oleObject" Target="../embeddings/oleObject61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97.bin"/><Relationship Id="rId20" Type="http://schemas.openxmlformats.org/officeDocument/2006/relationships/oleObject" Target="../embeddings/oleObject599.bin"/><Relationship Id="rId29" Type="http://schemas.openxmlformats.org/officeDocument/2006/relationships/oleObject" Target="../embeddings/oleObject604.bin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592.bin"/><Relationship Id="rId11" Type="http://schemas.openxmlformats.org/officeDocument/2006/relationships/image" Target="../media/image535.wmf"/><Relationship Id="rId24" Type="http://schemas.openxmlformats.org/officeDocument/2006/relationships/oleObject" Target="../embeddings/oleObject601.bin"/><Relationship Id="rId32" Type="http://schemas.openxmlformats.org/officeDocument/2006/relationships/image" Target="../media/image541.wmf"/><Relationship Id="rId37" Type="http://schemas.openxmlformats.org/officeDocument/2006/relationships/image" Target="../media/image543.wmf"/><Relationship Id="rId5" Type="http://schemas.openxmlformats.org/officeDocument/2006/relationships/image" Target="../media/image532.wmf"/><Relationship Id="rId15" Type="http://schemas.openxmlformats.org/officeDocument/2006/relationships/image" Target="../media/image537.wmf"/><Relationship Id="rId23" Type="http://schemas.openxmlformats.org/officeDocument/2006/relationships/image" Target="../media/image529.wmf"/><Relationship Id="rId28" Type="http://schemas.openxmlformats.org/officeDocument/2006/relationships/image" Target="../media/image540.wmf"/><Relationship Id="rId36" Type="http://schemas.openxmlformats.org/officeDocument/2006/relationships/oleObject" Target="../embeddings/oleObject609.bin"/><Relationship Id="rId10" Type="http://schemas.openxmlformats.org/officeDocument/2006/relationships/oleObject" Target="../embeddings/oleObject594.bin"/><Relationship Id="rId19" Type="http://schemas.openxmlformats.org/officeDocument/2006/relationships/image" Target="../media/image539.wmf"/><Relationship Id="rId31" Type="http://schemas.openxmlformats.org/officeDocument/2006/relationships/oleObject" Target="../embeddings/oleObject606.bin"/><Relationship Id="rId4" Type="http://schemas.openxmlformats.org/officeDocument/2006/relationships/oleObject" Target="../embeddings/oleObject591.bin"/><Relationship Id="rId9" Type="http://schemas.openxmlformats.org/officeDocument/2006/relationships/image" Target="../media/image534.wmf"/><Relationship Id="rId14" Type="http://schemas.openxmlformats.org/officeDocument/2006/relationships/oleObject" Target="../embeddings/oleObject596.bin"/><Relationship Id="rId22" Type="http://schemas.openxmlformats.org/officeDocument/2006/relationships/oleObject" Target="../embeddings/oleObject600.bin"/><Relationship Id="rId27" Type="http://schemas.openxmlformats.org/officeDocument/2006/relationships/oleObject" Target="../embeddings/oleObject603.bin"/><Relationship Id="rId30" Type="http://schemas.openxmlformats.org/officeDocument/2006/relationships/oleObject" Target="../embeddings/oleObject605.bin"/><Relationship Id="rId35" Type="http://schemas.openxmlformats.org/officeDocument/2006/relationships/oleObject" Target="../embeddings/oleObject60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8.bin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3.bin"/><Relationship Id="rId13" Type="http://schemas.openxmlformats.org/officeDocument/2006/relationships/image" Target="../media/image533.wmf"/><Relationship Id="rId18" Type="http://schemas.openxmlformats.org/officeDocument/2006/relationships/oleObject" Target="../embeddings/oleObject618.bin"/><Relationship Id="rId26" Type="http://schemas.openxmlformats.org/officeDocument/2006/relationships/oleObject" Target="../embeddings/oleObject622.bin"/><Relationship Id="rId39" Type="http://schemas.openxmlformats.org/officeDocument/2006/relationships/image" Target="../media/image555.wmf"/><Relationship Id="rId3" Type="http://schemas.openxmlformats.org/officeDocument/2006/relationships/notesSlide" Target="../notesSlides/notesSlide104.xml"/><Relationship Id="rId21" Type="http://schemas.openxmlformats.org/officeDocument/2006/relationships/image" Target="../media/image547.wmf"/><Relationship Id="rId34" Type="http://schemas.openxmlformats.org/officeDocument/2006/relationships/oleObject" Target="../embeddings/oleObject626.bin"/><Relationship Id="rId7" Type="http://schemas.openxmlformats.org/officeDocument/2006/relationships/image" Target="../media/image529.wmf"/><Relationship Id="rId12" Type="http://schemas.openxmlformats.org/officeDocument/2006/relationships/oleObject" Target="../embeddings/oleObject615.bin"/><Relationship Id="rId17" Type="http://schemas.openxmlformats.org/officeDocument/2006/relationships/image" Target="../media/image534.wmf"/><Relationship Id="rId25" Type="http://schemas.openxmlformats.org/officeDocument/2006/relationships/image" Target="../media/image548.wmf"/><Relationship Id="rId33" Type="http://schemas.openxmlformats.org/officeDocument/2006/relationships/image" Target="../media/image552.wmf"/><Relationship Id="rId38" Type="http://schemas.openxmlformats.org/officeDocument/2006/relationships/oleObject" Target="../embeddings/oleObject62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17.bin"/><Relationship Id="rId20" Type="http://schemas.openxmlformats.org/officeDocument/2006/relationships/oleObject" Target="../embeddings/oleObject619.bin"/><Relationship Id="rId29" Type="http://schemas.openxmlformats.org/officeDocument/2006/relationships/image" Target="../media/image550.wmf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612.bin"/><Relationship Id="rId11" Type="http://schemas.openxmlformats.org/officeDocument/2006/relationships/image" Target="../media/image545.wmf"/><Relationship Id="rId24" Type="http://schemas.openxmlformats.org/officeDocument/2006/relationships/oleObject" Target="../embeddings/oleObject621.bin"/><Relationship Id="rId32" Type="http://schemas.openxmlformats.org/officeDocument/2006/relationships/oleObject" Target="../embeddings/oleObject625.bin"/><Relationship Id="rId37" Type="http://schemas.openxmlformats.org/officeDocument/2006/relationships/image" Target="../media/image554.wmf"/><Relationship Id="rId5" Type="http://schemas.openxmlformats.org/officeDocument/2006/relationships/image" Target="../media/image528.wmf"/><Relationship Id="rId15" Type="http://schemas.openxmlformats.org/officeDocument/2006/relationships/image" Target="../media/image546.wmf"/><Relationship Id="rId23" Type="http://schemas.openxmlformats.org/officeDocument/2006/relationships/image" Target="../media/image541.wmf"/><Relationship Id="rId28" Type="http://schemas.openxmlformats.org/officeDocument/2006/relationships/oleObject" Target="../embeddings/oleObject623.bin"/><Relationship Id="rId36" Type="http://schemas.openxmlformats.org/officeDocument/2006/relationships/oleObject" Target="../embeddings/oleObject627.bin"/><Relationship Id="rId10" Type="http://schemas.openxmlformats.org/officeDocument/2006/relationships/oleObject" Target="../embeddings/oleObject614.bin"/><Relationship Id="rId19" Type="http://schemas.openxmlformats.org/officeDocument/2006/relationships/image" Target="../media/image535.wmf"/><Relationship Id="rId31" Type="http://schemas.openxmlformats.org/officeDocument/2006/relationships/image" Target="../media/image551.wmf"/><Relationship Id="rId4" Type="http://schemas.openxmlformats.org/officeDocument/2006/relationships/oleObject" Target="../embeddings/oleObject611.bin"/><Relationship Id="rId9" Type="http://schemas.openxmlformats.org/officeDocument/2006/relationships/image" Target="../media/image530.wmf"/><Relationship Id="rId14" Type="http://schemas.openxmlformats.org/officeDocument/2006/relationships/oleObject" Target="../embeddings/oleObject616.bin"/><Relationship Id="rId22" Type="http://schemas.openxmlformats.org/officeDocument/2006/relationships/oleObject" Target="../embeddings/oleObject620.bin"/><Relationship Id="rId27" Type="http://schemas.openxmlformats.org/officeDocument/2006/relationships/image" Target="../media/image549.wmf"/><Relationship Id="rId30" Type="http://schemas.openxmlformats.org/officeDocument/2006/relationships/oleObject" Target="../embeddings/oleObject624.bin"/><Relationship Id="rId35" Type="http://schemas.openxmlformats.org/officeDocument/2006/relationships/image" Target="../media/image553.w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wmf"/><Relationship Id="rId3" Type="http://schemas.openxmlformats.org/officeDocument/2006/relationships/oleObject" Target="../embeddings/oleObject629.bin"/><Relationship Id="rId7" Type="http://schemas.openxmlformats.org/officeDocument/2006/relationships/oleObject" Target="../embeddings/oleObject631.bin"/><Relationship Id="rId12" Type="http://schemas.openxmlformats.org/officeDocument/2006/relationships/image" Target="../media/image5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557.wmf"/><Relationship Id="rId11" Type="http://schemas.openxmlformats.org/officeDocument/2006/relationships/oleObject" Target="../embeddings/oleObject633.bin"/><Relationship Id="rId5" Type="http://schemas.openxmlformats.org/officeDocument/2006/relationships/oleObject" Target="../embeddings/oleObject630.bin"/><Relationship Id="rId10" Type="http://schemas.openxmlformats.org/officeDocument/2006/relationships/image" Target="../media/image559.wmf"/><Relationship Id="rId4" Type="http://schemas.openxmlformats.org/officeDocument/2006/relationships/image" Target="../media/image556.wmf"/><Relationship Id="rId9" Type="http://schemas.openxmlformats.org/officeDocument/2006/relationships/oleObject" Target="../embeddings/oleObject632.bin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3.wmf"/><Relationship Id="rId3" Type="http://schemas.openxmlformats.org/officeDocument/2006/relationships/oleObject" Target="../embeddings/oleObject634.bin"/><Relationship Id="rId7" Type="http://schemas.openxmlformats.org/officeDocument/2006/relationships/oleObject" Target="../embeddings/oleObject636.bin"/><Relationship Id="rId12" Type="http://schemas.openxmlformats.org/officeDocument/2006/relationships/image" Target="../media/image56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562.wmf"/><Relationship Id="rId11" Type="http://schemas.openxmlformats.org/officeDocument/2006/relationships/oleObject" Target="../embeddings/oleObject638.bin"/><Relationship Id="rId5" Type="http://schemas.openxmlformats.org/officeDocument/2006/relationships/oleObject" Target="../embeddings/oleObject635.bin"/><Relationship Id="rId10" Type="http://schemas.openxmlformats.org/officeDocument/2006/relationships/image" Target="../media/image564.wmf"/><Relationship Id="rId4" Type="http://schemas.openxmlformats.org/officeDocument/2006/relationships/image" Target="../media/image561.wmf"/><Relationship Id="rId9" Type="http://schemas.openxmlformats.org/officeDocument/2006/relationships/oleObject" Target="../embeddings/oleObject637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8.wmf"/><Relationship Id="rId3" Type="http://schemas.openxmlformats.org/officeDocument/2006/relationships/oleObject" Target="../embeddings/oleObject639.bin"/><Relationship Id="rId7" Type="http://schemas.openxmlformats.org/officeDocument/2006/relationships/oleObject" Target="../embeddings/oleObject6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567.wmf"/><Relationship Id="rId5" Type="http://schemas.openxmlformats.org/officeDocument/2006/relationships/oleObject" Target="../embeddings/oleObject640.bin"/><Relationship Id="rId4" Type="http://schemas.openxmlformats.org/officeDocument/2006/relationships/image" Target="../media/image566.w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569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571.wmf"/><Relationship Id="rId5" Type="http://schemas.openxmlformats.org/officeDocument/2006/relationships/oleObject" Target="../embeddings/oleObject644.bin"/><Relationship Id="rId4" Type="http://schemas.openxmlformats.org/officeDocument/2006/relationships/image" Target="../media/image570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6.vml"/><Relationship Id="rId4" Type="http://schemas.openxmlformats.org/officeDocument/2006/relationships/image" Target="../media/image572.w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8.bin"/><Relationship Id="rId13" Type="http://schemas.openxmlformats.org/officeDocument/2006/relationships/image" Target="../media/image577.wmf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574.wmf"/><Relationship Id="rId12" Type="http://schemas.openxmlformats.org/officeDocument/2006/relationships/oleObject" Target="../embeddings/oleObject650.bin"/><Relationship Id="rId17" Type="http://schemas.openxmlformats.org/officeDocument/2006/relationships/image" Target="../media/image57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52.bin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647.bin"/><Relationship Id="rId11" Type="http://schemas.openxmlformats.org/officeDocument/2006/relationships/image" Target="../media/image576.wmf"/><Relationship Id="rId5" Type="http://schemas.openxmlformats.org/officeDocument/2006/relationships/image" Target="../media/image573.wmf"/><Relationship Id="rId15" Type="http://schemas.openxmlformats.org/officeDocument/2006/relationships/image" Target="../media/image578.wmf"/><Relationship Id="rId10" Type="http://schemas.openxmlformats.org/officeDocument/2006/relationships/oleObject" Target="../embeddings/oleObject649.bin"/><Relationship Id="rId4" Type="http://schemas.openxmlformats.org/officeDocument/2006/relationships/oleObject" Target="../embeddings/oleObject646.bin"/><Relationship Id="rId9" Type="http://schemas.openxmlformats.org/officeDocument/2006/relationships/image" Target="../media/image575.wmf"/><Relationship Id="rId14" Type="http://schemas.openxmlformats.org/officeDocument/2006/relationships/oleObject" Target="../embeddings/oleObject651.bin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5.bin"/><Relationship Id="rId13" Type="http://schemas.openxmlformats.org/officeDocument/2006/relationships/image" Target="../media/image584.wmf"/><Relationship Id="rId18" Type="http://schemas.openxmlformats.org/officeDocument/2006/relationships/oleObject" Target="../embeddings/oleObject660.bin"/><Relationship Id="rId3" Type="http://schemas.openxmlformats.org/officeDocument/2006/relationships/notesSlide" Target="../notesSlides/notesSlide106.xml"/><Relationship Id="rId21" Type="http://schemas.openxmlformats.org/officeDocument/2006/relationships/image" Target="../media/image588.wmf"/><Relationship Id="rId7" Type="http://schemas.openxmlformats.org/officeDocument/2006/relationships/image" Target="../media/image581.wmf"/><Relationship Id="rId12" Type="http://schemas.openxmlformats.org/officeDocument/2006/relationships/oleObject" Target="../embeddings/oleObject657.bin"/><Relationship Id="rId17" Type="http://schemas.openxmlformats.org/officeDocument/2006/relationships/image" Target="../media/image58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59.bin"/><Relationship Id="rId20" Type="http://schemas.openxmlformats.org/officeDocument/2006/relationships/oleObject" Target="../embeddings/oleObject661.bin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654.bin"/><Relationship Id="rId11" Type="http://schemas.openxmlformats.org/officeDocument/2006/relationships/image" Target="../media/image583.wmf"/><Relationship Id="rId5" Type="http://schemas.openxmlformats.org/officeDocument/2006/relationships/image" Target="../media/image580.wmf"/><Relationship Id="rId15" Type="http://schemas.openxmlformats.org/officeDocument/2006/relationships/image" Target="../media/image585.wmf"/><Relationship Id="rId10" Type="http://schemas.openxmlformats.org/officeDocument/2006/relationships/oleObject" Target="../embeddings/oleObject656.bin"/><Relationship Id="rId19" Type="http://schemas.openxmlformats.org/officeDocument/2006/relationships/image" Target="../media/image587.wmf"/><Relationship Id="rId4" Type="http://schemas.openxmlformats.org/officeDocument/2006/relationships/oleObject" Target="../embeddings/oleObject653.bin"/><Relationship Id="rId9" Type="http://schemas.openxmlformats.org/officeDocument/2006/relationships/image" Target="../media/image582.wmf"/><Relationship Id="rId14" Type="http://schemas.openxmlformats.org/officeDocument/2006/relationships/oleObject" Target="../embeddings/oleObject658.bin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wmf"/><Relationship Id="rId3" Type="http://schemas.openxmlformats.org/officeDocument/2006/relationships/oleObject" Target="../embeddings/oleObject662.bin"/><Relationship Id="rId7" Type="http://schemas.openxmlformats.org/officeDocument/2006/relationships/oleObject" Target="../embeddings/oleObject664.bin"/><Relationship Id="rId12" Type="http://schemas.openxmlformats.org/officeDocument/2006/relationships/image" Target="../media/image59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90.wmf"/><Relationship Id="rId11" Type="http://schemas.openxmlformats.org/officeDocument/2006/relationships/oleObject" Target="../embeddings/oleObject666.bin"/><Relationship Id="rId5" Type="http://schemas.openxmlformats.org/officeDocument/2006/relationships/oleObject" Target="../embeddings/oleObject663.bin"/><Relationship Id="rId10" Type="http://schemas.openxmlformats.org/officeDocument/2006/relationships/image" Target="../media/image592.wmf"/><Relationship Id="rId4" Type="http://schemas.openxmlformats.org/officeDocument/2006/relationships/image" Target="../media/image589.wmf"/><Relationship Id="rId9" Type="http://schemas.openxmlformats.org/officeDocument/2006/relationships/oleObject" Target="../embeddings/oleObject665.bin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6.wmf"/><Relationship Id="rId3" Type="http://schemas.openxmlformats.org/officeDocument/2006/relationships/oleObject" Target="../embeddings/oleObject667.bin"/><Relationship Id="rId7" Type="http://schemas.openxmlformats.org/officeDocument/2006/relationships/oleObject" Target="../embeddings/oleObject669.bin"/><Relationship Id="rId12" Type="http://schemas.openxmlformats.org/officeDocument/2006/relationships/image" Target="../media/image59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595.wmf"/><Relationship Id="rId11" Type="http://schemas.openxmlformats.org/officeDocument/2006/relationships/oleObject" Target="../embeddings/oleObject671.bin"/><Relationship Id="rId5" Type="http://schemas.openxmlformats.org/officeDocument/2006/relationships/oleObject" Target="../embeddings/oleObject668.bin"/><Relationship Id="rId10" Type="http://schemas.openxmlformats.org/officeDocument/2006/relationships/image" Target="../media/image597.wmf"/><Relationship Id="rId4" Type="http://schemas.openxmlformats.org/officeDocument/2006/relationships/image" Target="../media/image594.wmf"/><Relationship Id="rId9" Type="http://schemas.openxmlformats.org/officeDocument/2006/relationships/oleObject" Target="../embeddings/oleObject670.bin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wmf"/><Relationship Id="rId3" Type="http://schemas.openxmlformats.org/officeDocument/2006/relationships/oleObject" Target="../embeddings/oleObject672.bin"/><Relationship Id="rId7" Type="http://schemas.openxmlformats.org/officeDocument/2006/relationships/oleObject" Target="../embeddings/oleObject674.bin"/><Relationship Id="rId12" Type="http://schemas.openxmlformats.org/officeDocument/2006/relationships/image" Target="../media/image60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600.wmf"/><Relationship Id="rId11" Type="http://schemas.openxmlformats.org/officeDocument/2006/relationships/oleObject" Target="../embeddings/oleObject676.bin"/><Relationship Id="rId5" Type="http://schemas.openxmlformats.org/officeDocument/2006/relationships/oleObject" Target="../embeddings/oleObject673.bin"/><Relationship Id="rId10" Type="http://schemas.openxmlformats.org/officeDocument/2006/relationships/image" Target="../media/image602.wmf"/><Relationship Id="rId4" Type="http://schemas.openxmlformats.org/officeDocument/2006/relationships/image" Target="../media/image599.wmf"/><Relationship Id="rId9" Type="http://schemas.openxmlformats.org/officeDocument/2006/relationships/oleObject" Target="../embeddings/oleObject675.bin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wmf"/><Relationship Id="rId3" Type="http://schemas.openxmlformats.org/officeDocument/2006/relationships/oleObject" Target="../embeddings/oleObject677.bin"/><Relationship Id="rId7" Type="http://schemas.openxmlformats.org/officeDocument/2006/relationships/oleObject" Target="../embeddings/oleObject679.bin"/><Relationship Id="rId12" Type="http://schemas.openxmlformats.org/officeDocument/2006/relationships/image" Target="../media/image60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605.wmf"/><Relationship Id="rId11" Type="http://schemas.openxmlformats.org/officeDocument/2006/relationships/oleObject" Target="../embeddings/oleObject681.bin"/><Relationship Id="rId5" Type="http://schemas.openxmlformats.org/officeDocument/2006/relationships/oleObject" Target="../embeddings/oleObject678.bin"/><Relationship Id="rId10" Type="http://schemas.openxmlformats.org/officeDocument/2006/relationships/image" Target="../media/image607.wmf"/><Relationship Id="rId4" Type="http://schemas.openxmlformats.org/officeDocument/2006/relationships/image" Target="../media/image604.wmf"/><Relationship Id="rId9" Type="http://schemas.openxmlformats.org/officeDocument/2006/relationships/oleObject" Target="../embeddings/oleObject68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wmf"/><Relationship Id="rId13" Type="http://schemas.openxmlformats.org/officeDocument/2006/relationships/oleObject" Target="../embeddings/oleObject687.bin"/><Relationship Id="rId18" Type="http://schemas.openxmlformats.org/officeDocument/2006/relationships/image" Target="../media/image616.wmf"/><Relationship Id="rId3" Type="http://schemas.openxmlformats.org/officeDocument/2006/relationships/oleObject" Target="../embeddings/oleObject682.bin"/><Relationship Id="rId7" Type="http://schemas.openxmlformats.org/officeDocument/2006/relationships/oleObject" Target="../embeddings/oleObject684.bin"/><Relationship Id="rId12" Type="http://schemas.openxmlformats.org/officeDocument/2006/relationships/image" Target="../media/image613.wmf"/><Relationship Id="rId17" Type="http://schemas.openxmlformats.org/officeDocument/2006/relationships/oleObject" Target="../embeddings/oleObject68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15.wmf"/><Relationship Id="rId20" Type="http://schemas.openxmlformats.org/officeDocument/2006/relationships/image" Target="../media/image617.wmf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610.wmf"/><Relationship Id="rId11" Type="http://schemas.openxmlformats.org/officeDocument/2006/relationships/oleObject" Target="../embeddings/oleObject686.bin"/><Relationship Id="rId5" Type="http://schemas.openxmlformats.org/officeDocument/2006/relationships/oleObject" Target="../embeddings/oleObject683.bin"/><Relationship Id="rId15" Type="http://schemas.openxmlformats.org/officeDocument/2006/relationships/oleObject" Target="../embeddings/oleObject688.bin"/><Relationship Id="rId10" Type="http://schemas.openxmlformats.org/officeDocument/2006/relationships/image" Target="../media/image612.wmf"/><Relationship Id="rId19" Type="http://schemas.openxmlformats.org/officeDocument/2006/relationships/oleObject" Target="../embeddings/oleObject690.bin"/><Relationship Id="rId4" Type="http://schemas.openxmlformats.org/officeDocument/2006/relationships/image" Target="../media/image609.wmf"/><Relationship Id="rId9" Type="http://schemas.openxmlformats.org/officeDocument/2006/relationships/oleObject" Target="../embeddings/oleObject685.bin"/><Relationship Id="rId14" Type="http://schemas.openxmlformats.org/officeDocument/2006/relationships/image" Target="../media/image614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619.wmf"/><Relationship Id="rId5" Type="http://schemas.openxmlformats.org/officeDocument/2006/relationships/oleObject" Target="../embeddings/oleObject692.bin"/><Relationship Id="rId4" Type="http://schemas.openxmlformats.org/officeDocument/2006/relationships/image" Target="../media/image618.wmf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621.wmf"/><Relationship Id="rId5" Type="http://schemas.openxmlformats.org/officeDocument/2006/relationships/oleObject" Target="../embeddings/oleObject694.bin"/><Relationship Id="rId4" Type="http://schemas.openxmlformats.org/officeDocument/2006/relationships/image" Target="../media/image620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623.wmf"/><Relationship Id="rId5" Type="http://schemas.openxmlformats.org/officeDocument/2006/relationships/oleObject" Target="../embeddings/oleObject696.bin"/><Relationship Id="rId4" Type="http://schemas.openxmlformats.org/officeDocument/2006/relationships/image" Target="../media/image622.wmf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7.vml"/><Relationship Id="rId4" Type="http://schemas.openxmlformats.org/officeDocument/2006/relationships/image" Target="../media/image624.wmf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0.bin"/><Relationship Id="rId13" Type="http://schemas.openxmlformats.org/officeDocument/2006/relationships/image" Target="../media/image629.wmf"/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626.wmf"/><Relationship Id="rId12" Type="http://schemas.openxmlformats.org/officeDocument/2006/relationships/oleObject" Target="../embeddings/oleObject70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8.vml"/><Relationship Id="rId6" Type="http://schemas.openxmlformats.org/officeDocument/2006/relationships/oleObject" Target="../embeddings/oleObject699.bin"/><Relationship Id="rId11" Type="http://schemas.openxmlformats.org/officeDocument/2006/relationships/image" Target="../media/image628.wmf"/><Relationship Id="rId5" Type="http://schemas.openxmlformats.org/officeDocument/2006/relationships/image" Target="../media/image625.wmf"/><Relationship Id="rId15" Type="http://schemas.openxmlformats.org/officeDocument/2006/relationships/image" Target="../media/image630.wmf"/><Relationship Id="rId10" Type="http://schemas.openxmlformats.org/officeDocument/2006/relationships/oleObject" Target="../embeddings/oleObject701.bin"/><Relationship Id="rId4" Type="http://schemas.openxmlformats.org/officeDocument/2006/relationships/oleObject" Target="../embeddings/oleObject698.bin"/><Relationship Id="rId9" Type="http://schemas.openxmlformats.org/officeDocument/2006/relationships/image" Target="../media/image627.wmf"/><Relationship Id="rId14" Type="http://schemas.openxmlformats.org/officeDocument/2006/relationships/oleObject" Target="../embeddings/oleObject70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5.wmf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6.bin"/><Relationship Id="rId13" Type="http://schemas.openxmlformats.org/officeDocument/2006/relationships/image" Target="../media/image635.wmf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632.wmf"/><Relationship Id="rId12" Type="http://schemas.openxmlformats.org/officeDocument/2006/relationships/oleObject" Target="../embeddings/oleObject7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705.bin"/><Relationship Id="rId11" Type="http://schemas.openxmlformats.org/officeDocument/2006/relationships/image" Target="../media/image634.wmf"/><Relationship Id="rId5" Type="http://schemas.openxmlformats.org/officeDocument/2006/relationships/image" Target="../media/image631.wmf"/><Relationship Id="rId10" Type="http://schemas.openxmlformats.org/officeDocument/2006/relationships/oleObject" Target="../embeddings/oleObject707.bin"/><Relationship Id="rId4" Type="http://schemas.openxmlformats.org/officeDocument/2006/relationships/oleObject" Target="../embeddings/oleObject704.bin"/><Relationship Id="rId9" Type="http://schemas.openxmlformats.org/officeDocument/2006/relationships/image" Target="../media/image633.wmf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1.bin"/><Relationship Id="rId13" Type="http://schemas.openxmlformats.org/officeDocument/2006/relationships/image" Target="../media/image640.wmf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637.wmf"/><Relationship Id="rId12" Type="http://schemas.openxmlformats.org/officeDocument/2006/relationships/oleObject" Target="../embeddings/oleObject7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0.vml"/><Relationship Id="rId6" Type="http://schemas.openxmlformats.org/officeDocument/2006/relationships/oleObject" Target="../embeddings/oleObject710.bin"/><Relationship Id="rId11" Type="http://schemas.openxmlformats.org/officeDocument/2006/relationships/image" Target="../media/image639.wmf"/><Relationship Id="rId5" Type="http://schemas.openxmlformats.org/officeDocument/2006/relationships/image" Target="../media/image636.wmf"/><Relationship Id="rId15" Type="http://schemas.openxmlformats.org/officeDocument/2006/relationships/image" Target="../media/image641.wmf"/><Relationship Id="rId10" Type="http://schemas.openxmlformats.org/officeDocument/2006/relationships/oleObject" Target="../embeddings/oleObject712.bin"/><Relationship Id="rId4" Type="http://schemas.openxmlformats.org/officeDocument/2006/relationships/oleObject" Target="../embeddings/oleObject709.bin"/><Relationship Id="rId9" Type="http://schemas.openxmlformats.org/officeDocument/2006/relationships/image" Target="../media/image638.wmf"/><Relationship Id="rId14" Type="http://schemas.openxmlformats.org/officeDocument/2006/relationships/oleObject" Target="../embeddings/oleObject714.bin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4.wmf"/><Relationship Id="rId3" Type="http://schemas.openxmlformats.org/officeDocument/2006/relationships/oleObject" Target="../embeddings/oleObject715.bin"/><Relationship Id="rId7" Type="http://schemas.openxmlformats.org/officeDocument/2006/relationships/oleObject" Target="../embeddings/oleObject717.bin"/><Relationship Id="rId12" Type="http://schemas.openxmlformats.org/officeDocument/2006/relationships/image" Target="../media/image6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643.wmf"/><Relationship Id="rId11" Type="http://schemas.openxmlformats.org/officeDocument/2006/relationships/oleObject" Target="../embeddings/oleObject719.bin"/><Relationship Id="rId5" Type="http://schemas.openxmlformats.org/officeDocument/2006/relationships/oleObject" Target="../embeddings/oleObject716.bin"/><Relationship Id="rId10" Type="http://schemas.openxmlformats.org/officeDocument/2006/relationships/image" Target="../media/image645.wmf"/><Relationship Id="rId4" Type="http://schemas.openxmlformats.org/officeDocument/2006/relationships/image" Target="../media/image642.wmf"/><Relationship Id="rId9" Type="http://schemas.openxmlformats.org/officeDocument/2006/relationships/oleObject" Target="../embeddings/oleObject718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648.wmf"/><Relationship Id="rId5" Type="http://schemas.openxmlformats.org/officeDocument/2006/relationships/oleObject" Target="../embeddings/oleObject721.bin"/><Relationship Id="rId4" Type="http://schemas.openxmlformats.org/officeDocument/2006/relationships/image" Target="../media/image647.wm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wmf"/><Relationship Id="rId3" Type="http://schemas.openxmlformats.org/officeDocument/2006/relationships/oleObject" Target="../embeddings/oleObject722.bin"/><Relationship Id="rId7" Type="http://schemas.openxmlformats.org/officeDocument/2006/relationships/oleObject" Target="../embeddings/oleObject724.bin"/><Relationship Id="rId12" Type="http://schemas.openxmlformats.org/officeDocument/2006/relationships/image" Target="../media/image65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650.wmf"/><Relationship Id="rId11" Type="http://schemas.openxmlformats.org/officeDocument/2006/relationships/oleObject" Target="../embeddings/oleObject726.bin"/><Relationship Id="rId5" Type="http://schemas.openxmlformats.org/officeDocument/2006/relationships/oleObject" Target="../embeddings/oleObject723.bin"/><Relationship Id="rId10" Type="http://schemas.openxmlformats.org/officeDocument/2006/relationships/image" Target="../media/image652.wmf"/><Relationship Id="rId4" Type="http://schemas.openxmlformats.org/officeDocument/2006/relationships/image" Target="../media/image649.wmf"/><Relationship Id="rId9" Type="http://schemas.openxmlformats.org/officeDocument/2006/relationships/oleObject" Target="../embeddings/oleObject725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4.vml"/><Relationship Id="rId4" Type="http://schemas.openxmlformats.org/officeDocument/2006/relationships/image" Target="../media/image654.wmf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wmf"/><Relationship Id="rId13" Type="http://schemas.openxmlformats.org/officeDocument/2006/relationships/oleObject" Target="../embeddings/oleObject733.bin"/><Relationship Id="rId3" Type="http://schemas.openxmlformats.org/officeDocument/2006/relationships/oleObject" Target="../embeddings/oleObject728.bin"/><Relationship Id="rId7" Type="http://schemas.openxmlformats.org/officeDocument/2006/relationships/oleObject" Target="../embeddings/oleObject730.bin"/><Relationship Id="rId12" Type="http://schemas.openxmlformats.org/officeDocument/2006/relationships/image" Target="../media/image65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656.wmf"/><Relationship Id="rId11" Type="http://schemas.openxmlformats.org/officeDocument/2006/relationships/oleObject" Target="../embeddings/oleObject732.bin"/><Relationship Id="rId5" Type="http://schemas.openxmlformats.org/officeDocument/2006/relationships/oleObject" Target="../embeddings/oleObject729.bin"/><Relationship Id="rId10" Type="http://schemas.openxmlformats.org/officeDocument/2006/relationships/image" Target="../media/image658.wmf"/><Relationship Id="rId4" Type="http://schemas.openxmlformats.org/officeDocument/2006/relationships/image" Target="../media/image655.wmf"/><Relationship Id="rId9" Type="http://schemas.openxmlformats.org/officeDocument/2006/relationships/oleObject" Target="../embeddings/oleObject731.bin"/><Relationship Id="rId14" Type="http://schemas.openxmlformats.org/officeDocument/2006/relationships/image" Target="../media/image660.wmf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9.wmf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wmf"/><Relationship Id="rId3" Type="http://schemas.openxmlformats.org/officeDocument/2006/relationships/oleObject" Target="../embeddings/oleObject734.bin"/><Relationship Id="rId7" Type="http://schemas.openxmlformats.org/officeDocument/2006/relationships/oleObject" Target="../embeddings/oleObject736.bin"/><Relationship Id="rId12" Type="http://schemas.openxmlformats.org/officeDocument/2006/relationships/image" Target="../media/image66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662.wmf"/><Relationship Id="rId11" Type="http://schemas.openxmlformats.org/officeDocument/2006/relationships/oleObject" Target="../embeddings/oleObject738.bin"/><Relationship Id="rId5" Type="http://schemas.openxmlformats.org/officeDocument/2006/relationships/oleObject" Target="../embeddings/oleObject735.bin"/><Relationship Id="rId10" Type="http://schemas.openxmlformats.org/officeDocument/2006/relationships/image" Target="../media/image664.wmf"/><Relationship Id="rId4" Type="http://schemas.openxmlformats.org/officeDocument/2006/relationships/image" Target="../media/image661.wmf"/><Relationship Id="rId9" Type="http://schemas.openxmlformats.org/officeDocument/2006/relationships/oleObject" Target="../embeddings/oleObject737.bin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wmf"/><Relationship Id="rId3" Type="http://schemas.openxmlformats.org/officeDocument/2006/relationships/oleObject" Target="../embeddings/oleObject739.bin"/><Relationship Id="rId7" Type="http://schemas.openxmlformats.org/officeDocument/2006/relationships/oleObject" Target="../embeddings/oleObject7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667.wmf"/><Relationship Id="rId5" Type="http://schemas.openxmlformats.org/officeDocument/2006/relationships/oleObject" Target="../embeddings/oleObject740.bin"/><Relationship Id="rId4" Type="http://schemas.openxmlformats.org/officeDocument/2006/relationships/image" Target="../media/image666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669.wmf"/><Relationship Id="rId4" Type="http://schemas.openxmlformats.org/officeDocument/2006/relationships/oleObject" Target="../embeddings/oleObject742.bin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5.bin"/><Relationship Id="rId13" Type="http://schemas.openxmlformats.org/officeDocument/2006/relationships/image" Target="../media/image672.wmf"/><Relationship Id="rId18" Type="http://schemas.openxmlformats.org/officeDocument/2006/relationships/oleObject" Target="../embeddings/oleObject750.bin"/><Relationship Id="rId26" Type="http://schemas.openxmlformats.org/officeDocument/2006/relationships/oleObject" Target="../embeddings/oleObject754.bin"/><Relationship Id="rId3" Type="http://schemas.openxmlformats.org/officeDocument/2006/relationships/notesSlide" Target="../notesSlides/notesSlide113.xml"/><Relationship Id="rId21" Type="http://schemas.openxmlformats.org/officeDocument/2006/relationships/image" Target="../media/image676.wmf"/><Relationship Id="rId7" Type="http://schemas.openxmlformats.org/officeDocument/2006/relationships/image" Target="../media/image671.wmf"/><Relationship Id="rId12" Type="http://schemas.openxmlformats.org/officeDocument/2006/relationships/oleObject" Target="../embeddings/oleObject747.bin"/><Relationship Id="rId17" Type="http://schemas.openxmlformats.org/officeDocument/2006/relationships/image" Target="../media/image674.wmf"/><Relationship Id="rId25" Type="http://schemas.openxmlformats.org/officeDocument/2006/relationships/image" Target="../media/image678.wmf"/><Relationship Id="rId33" Type="http://schemas.openxmlformats.org/officeDocument/2006/relationships/image" Target="../media/image68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49.bin"/><Relationship Id="rId20" Type="http://schemas.openxmlformats.org/officeDocument/2006/relationships/oleObject" Target="../embeddings/oleObject751.bin"/><Relationship Id="rId29" Type="http://schemas.openxmlformats.org/officeDocument/2006/relationships/image" Target="../media/image680.wmf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744.bin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753.bin"/><Relationship Id="rId32" Type="http://schemas.openxmlformats.org/officeDocument/2006/relationships/oleObject" Target="../embeddings/oleObject757.bin"/><Relationship Id="rId5" Type="http://schemas.openxmlformats.org/officeDocument/2006/relationships/image" Target="../media/image670.wmf"/><Relationship Id="rId15" Type="http://schemas.openxmlformats.org/officeDocument/2006/relationships/image" Target="../media/image673.wmf"/><Relationship Id="rId23" Type="http://schemas.openxmlformats.org/officeDocument/2006/relationships/image" Target="../media/image677.wmf"/><Relationship Id="rId28" Type="http://schemas.openxmlformats.org/officeDocument/2006/relationships/oleObject" Target="../embeddings/oleObject755.bin"/><Relationship Id="rId10" Type="http://schemas.openxmlformats.org/officeDocument/2006/relationships/oleObject" Target="../embeddings/oleObject746.bin"/><Relationship Id="rId19" Type="http://schemas.openxmlformats.org/officeDocument/2006/relationships/image" Target="../media/image675.wmf"/><Relationship Id="rId31" Type="http://schemas.openxmlformats.org/officeDocument/2006/relationships/image" Target="../media/image681.wmf"/><Relationship Id="rId4" Type="http://schemas.openxmlformats.org/officeDocument/2006/relationships/oleObject" Target="../embeddings/oleObject743.bin"/><Relationship Id="rId9" Type="http://schemas.openxmlformats.org/officeDocument/2006/relationships/image" Target="../media/image416.wmf"/><Relationship Id="rId14" Type="http://schemas.openxmlformats.org/officeDocument/2006/relationships/oleObject" Target="../embeddings/oleObject748.bin"/><Relationship Id="rId22" Type="http://schemas.openxmlformats.org/officeDocument/2006/relationships/oleObject" Target="../embeddings/oleObject752.bin"/><Relationship Id="rId27" Type="http://schemas.openxmlformats.org/officeDocument/2006/relationships/image" Target="../media/image679.wmf"/><Relationship Id="rId30" Type="http://schemas.openxmlformats.org/officeDocument/2006/relationships/oleObject" Target="../embeddings/oleObject756.bin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0.bin"/><Relationship Id="rId13" Type="http://schemas.openxmlformats.org/officeDocument/2006/relationships/image" Target="../media/image671.wmf"/><Relationship Id="rId18" Type="http://schemas.openxmlformats.org/officeDocument/2006/relationships/oleObject" Target="../embeddings/oleObject765.bin"/><Relationship Id="rId26" Type="http://schemas.openxmlformats.org/officeDocument/2006/relationships/oleObject" Target="../embeddings/oleObject769.bin"/><Relationship Id="rId3" Type="http://schemas.openxmlformats.org/officeDocument/2006/relationships/notesSlide" Target="../notesSlides/notesSlide114.xml"/><Relationship Id="rId21" Type="http://schemas.openxmlformats.org/officeDocument/2006/relationships/image" Target="../media/image684.wmf"/><Relationship Id="rId7" Type="http://schemas.openxmlformats.org/officeDocument/2006/relationships/image" Target="../media/image674.wmf"/><Relationship Id="rId12" Type="http://schemas.openxmlformats.org/officeDocument/2006/relationships/oleObject" Target="../embeddings/oleObject762.bin"/><Relationship Id="rId17" Type="http://schemas.openxmlformats.org/officeDocument/2006/relationships/image" Target="../media/image683.wmf"/><Relationship Id="rId25" Type="http://schemas.openxmlformats.org/officeDocument/2006/relationships/image" Target="../media/image68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64.bin"/><Relationship Id="rId20" Type="http://schemas.openxmlformats.org/officeDocument/2006/relationships/oleObject" Target="../embeddings/oleObject766.bin"/><Relationship Id="rId1" Type="http://schemas.openxmlformats.org/officeDocument/2006/relationships/vmlDrawing" Target="../drawings/vmlDrawing120.vml"/><Relationship Id="rId6" Type="http://schemas.openxmlformats.org/officeDocument/2006/relationships/oleObject" Target="../embeddings/oleObject759.bin"/><Relationship Id="rId11" Type="http://schemas.openxmlformats.org/officeDocument/2006/relationships/image" Target="../media/image670.wmf"/><Relationship Id="rId24" Type="http://schemas.openxmlformats.org/officeDocument/2006/relationships/oleObject" Target="../embeddings/oleObject768.bin"/><Relationship Id="rId5" Type="http://schemas.openxmlformats.org/officeDocument/2006/relationships/image" Target="../media/image673.wmf"/><Relationship Id="rId15" Type="http://schemas.openxmlformats.org/officeDocument/2006/relationships/image" Target="../media/image82.wmf"/><Relationship Id="rId23" Type="http://schemas.openxmlformats.org/officeDocument/2006/relationships/image" Target="../media/image685.wmf"/><Relationship Id="rId10" Type="http://schemas.openxmlformats.org/officeDocument/2006/relationships/oleObject" Target="../embeddings/oleObject761.bin"/><Relationship Id="rId19" Type="http://schemas.openxmlformats.org/officeDocument/2006/relationships/image" Target="../media/image680.wmf"/><Relationship Id="rId4" Type="http://schemas.openxmlformats.org/officeDocument/2006/relationships/oleObject" Target="../embeddings/oleObject758.bin"/><Relationship Id="rId9" Type="http://schemas.openxmlformats.org/officeDocument/2006/relationships/image" Target="../media/image675.wmf"/><Relationship Id="rId14" Type="http://schemas.openxmlformats.org/officeDocument/2006/relationships/oleObject" Target="../embeddings/oleObject763.bin"/><Relationship Id="rId22" Type="http://schemas.openxmlformats.org/officeDocument/2006/relationships/oleObject" Target="../embeddings/oleObject767.bin"/><Relationship Id="rId27" Type="http://schemas.openxmlformats.org/officeDocument/2006/relationships/image" Target="../media/image687.wmf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2.bin"/><Relationship Id="rId13" Type="http://schemas.openxmlformats.org/officeDocument/2006/relationships/image" Target="../media/image692.wmf"/><Relationship Id="rId18" Type="http://schemas.openxmlformats.org/officeDocument/2006/relationships/oleObject" Target="../embeddings/oleObject777.bin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689.wmf"/><Relationship Id="rId12" Type="http://schemas.openxmlformats.org/officeDocument/2006/relationships/oleObject" Target="../embeddings/oleObject774.bin"/><Relationship Id="rId17" Type="http://schemas.openxmlformats.org/officeDocument/2006/relationships/image" Target="../media/image69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76.bin"/><Relationship Id="rId1" Type="http://schemas.openxmlformats.org/officeDocument/2006/relationships/vmlDrawing" Target="../drawings/vmlDrawing121.vml"/><Relationship Id="rId6" Type="http://schemas.openxmlformats.org/officeDocument/2006/relationships/oleObject" Target="../embeddings/oleObject771.bin"/><Relationship Id="rId11" Type="http://schemas.openxmlformats.org/officeDocument/2006/relationships/image" Target="../media/image691.wmf"/><Relationship Id="rId5" Type="http://schemas.openxmlformats.org/officeDocument/2006/relationships/image" Target="../media/image688.wmf"/><Relationship Id="rId15" Type="http://schemas.openxmlformats.org/officeDocument/2006/relationships/image" Target="../media/image693.wmf"/><Relationship Id="rId10" Type="http://schemas.openxmlformats.org/officeDocument/2006/relationships/oleObject" Target="../embeddings/oleObject773.bin"/><Relationship Id="rId19" Type="http://schemas.openxmlformats.org/officeDocument/2006/relationships/image" Target="../media/image695.wmf"/><Relationship Id="rId4" Type="http://schemas.openxmlformats.org/officeDocument/2006/relationships/oleObject" Target="../embeddings/oleObject770.bin"/><Relationship Id="rId9" Type="http://schemas.openxmlformats.org/officeDocument/2006/relationships/image" Target="../media/image690.wmf"/><Relationship Id="rId14" Type="http://schemas.openxmlformats.org/officeDocument/2006/relationships/oleObject" Target="../embeddings/oleObject775.bin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0.bin"/><Relationship Id="rId13" Type="http://schemas.openxmlformats.org/officeDocument/2006/relationships/image" Target="../media/image700.wmf"/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697.wmf"/><Relationship Id="rId12" Type="http://schemas.openxmlformats.org/officeDocument/2006/relationships/oleObject" Target="../embeddings/oleObject7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2.vml"/><Relationship Id="rId6" Type="http://schemas.openxmlformats.org/officeDocument/2006/relationships/oleObject" Target="../embeddings/oleObject779.bin"/><Relationship Id="rId11" Type="http://schemas.openxmlformats.org/officeDocument/2006/relationships/image" Target="../media/image699.wmf"/><Relationship Id="rId5" Type="http://schemas.openxmlformats.org/officeDocument/2006/relationships/image" Target="../media/image696.wmf"/><Relationship Id="rId15" Type="http://schemas.openxmlformats.org/officeDocument/2006/relationships/image" Target="../media/image701.wmf"/><Relationship Id="rId10" Type="http://schemas.openxmlformats.org/officeDocument/2006/relationships/oleObject" Target="../embeddings/oleObject781.bin"/><Relationship Id="rId4" Type="http://schemas.openxmlformats.org/officeDocument/2006/relationships/oleObject" Target="../embeddings/oleObject778.bin"/><Relationship Id="rId9" Type="http://schemas.openxmlformats.org/officeDocument/2006/relationships/image" Target="../media/image698.wmf"/><Relationship Id="rId14" Type="http://schemas.openxmlformats.org/officeDocument/2006/relationships/oleObject" Target="../embeddings/oleObject78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5.bin"/><Relationship Id="rId20" Type="http://schemas.openxmlformats.org/officeDocument/2006/relationships/image" Target="../media/image62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74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4.bin"/><Relationship Id="rId26" Type="http://schemas.openxmlformats.org/officeDocument/2006/relationships/oleObject" Target="../embeddings/oleObject88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88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2.wmf"/><Relationship Id="rId25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87.bin"/><Relationship Id="rId5" Type="http://schemas.openxmlformats.org/officeDocument/2006/relationships/image" Target="../media/image85.wmf"/><Relationship Id="rId15" Type="http://schemas.openxmlformats.org/officeDocument/2006/relationships/image" Target="../media/image87.wmf"/><Relationship Id="rId23" Type="http://schemas.openxmlformats.org/officeDocument/2006/relationships/image" Target="../media/image89.wmf"/><Relationship Id="rId28" Type="http://schemas.openxmlformats.org/officeDocument/2006/relationships/oleObject" Target="../embeddings/oleObject89.bin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Relationship Id="rId27" Type="http://schemas.openxmlformats.org/officeDocument/2006/relationships/image" Target="../media/image9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97.bin"/><Relationship Id="rId26" Type="http://schemas.openxmlformats.org/officeDocument/2006/relationships/image" Target="../media/image94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99.bin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82.wmf"/><Relationship Id="rId25" Type="http://schemas.openxmlformats.org/officeDocument/2006/relationships/oleObject" Target="../embeddings/oleObject10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29" Type="http://schemas.openxmlformats.org/officeDocument/2006/relationships/oleObject" Target="../embeddings/oleObject103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8.wmf"/><Relationship Id="rId24" Type="http://schemas.openxmlformats.org/officeDocument/2006/relationships/image" Target="../media/image93.wmf"/><Relationship Id="rId5" Type="http://schemas.openxmlformats.org/officeDocument/2006/relationships/image" Target="../media/image85.wmf"/><Relationship Id="rId15" Type="http://schemas.openxmlformats.org/officeDocument/2006/relationships/image" Target="../media/image87.wmf"/><Relationship Id="rId23" Type="http://schemas.openxmlformats.org/officeDocument/2006/relationships/oleObject" Target="../embeddings/oleObject100.bin"/><Relationship Id="rId28" Type="http://schemas.openxmlformats.org/officeDocument/2006/relationships/image" Target="../media/image95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95.bin"/><Relationship Id="rId22" Type="http://schemas.openxmlformats.org/officeDocument/2006/relationships/image" Target="../media/image92.wmf"/><Relationship Id="rId27" Type="http://schemas.openxmlformats.org/officeDocument/2006/relationships/oleObject" Target="../embeddings/oleObject102.bin"/><Relationship Id="rId30" Type="http://schemas.openxmlformats.org/officeDocument/2006/relationships/image" Target="../media/image9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11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05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2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9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1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28.bin"/><Relationship Id="rId26" Type="http://schemas.openxmlformats.org/officeDocument/2006/relationships/oleObject" Target="../embeddings/oleObject132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14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82.wmf"/><Relationship Id="rId25" Type="http://schemas.openxmlformats.org/officeDocument/2006/relationships/image" Target="../media/image11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7.bin"/><Relationship Id="rId20" Type="http://schemas.openxmlformats.org/officeDocument/2006/relationships/oleObject" Target="../embeddings/oleObject12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131.bin"/><Relationship Id="rId5" Type="http://schemas.openxmlformats.org/officeDocument/2006/relationships/image" Target="../media/image85.wmf"/><Relationship Id="rId15" Type="http://schemas.openxmlformats.org/officeDocument/2006/relationships/image" Target="../media/image87.wmf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124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26.bin"/><Relationship Id="rId22" Type="http://schemas.openxmlformats.org/officeDocument/2006/relationships/oleObject" Target="../embeddings/oleObject130.bin"/><Relationship Id="rId27" Type="http://schemas.openxmlformats.org/officeDocument/2006/relationships/image" Target="../media/image11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40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26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36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3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30.wmf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4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33.wmf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4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53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37.wmf"/><Relationship Id="rId4" Type="http://schemas.openxmlformats.org/officeDocument/2006/relationships/image" Target="../media/image140.png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3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4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4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9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5" Type="http://schemas.openxmlformats.org/officeDocument/2006/relationships/image" Target="../media/image147.png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43.wmf"/><Relationship Id="rId14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67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56.wmf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15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68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51.wmf"/><Relationship Id="rId5" Type="http://schemas.openxmlformats.org/officeDocument/2006/relationships/image" Target="../media/image148.wmf"/><Relationship Id="rId15" Type="http://schemas.openxmlformats.org/officeDocument/2006/relationships/image" Target="../media/image153.wmf"/><Relationship Id="rId10" Type="http://schemas.openxmlformats.org/officeDocument/2006/relationships/oleObject" Target="../embeddings/oleObject163.bin"/><Relationship Id="rId19" Type="http://schemas.openxmlformats.org/officeDocument/2006/relationships/image" Target="../media/image155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6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176.bin"/><Relationship Id="rId26" Type="http://schemas.openxmlformats.org/officeDocument/2006/relationships/oleObject" Target="../embeddings/oleObject180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65.wmf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63.wmf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5.bin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79.bin"/><Relationship Id="rId5" Type="http://schemas.openxmlformats.org/officeDocument/2006/relationships/image" Target="../media/image157.wmf"/><Relationship Id="rId15" Type="http://schemas.openxmlformats.org/officeDocument/2006/relationships/image" Target="../media/image162.wmf"/><Relationship Id="rId23" Type="http://schemas.openxmlformats.org/officeDocument/2006/relationships/image" Target="../media/image166.wmf"/><Relationship Id="rId10" Type="http://schemas.openxmlformats.org/officeDocument/2006/relationships/oleObject" Target="../embeddings/oleObject172.bin"/><Relationship Id="rId19" Type="http://schemas.openxmlformats.org/officeDocument/2006/relationships/image" Target="../media/image164.wmf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174.bin"/><Relationship Id="rId22" Type="http://schemas.openxmlformats.org/officeDocument/2006/relationships/oleObject" Target="../embeddings/oleObject178.bin"/><Relationship Id="rId27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image" Target="../media/image171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70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18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8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94.bin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7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8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78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183.wmf"/><Relationship Id="rId5" Type="http://schemas.openxmlformats.org/officeDocument/2006/relationships/image" Target="../media/image181.wmf"/><Relationship Id="rId15" Type="http://schemas.openxmlformats.org/officeDocument/2006/relationships/image" Target="../media/image184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20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189.wmf"/><Relationship Id="rId18" Type="http://schemas.openxmlformats.org/officeDocument/2006/relationships/oleObject" Target="../embeddings/oleObject208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175.wmf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19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88.wmf"/><Relationship Id="rId5" Type="http://schemas.openxmlformats.org/officeDocument/2006/relationships/image" Target="../media/image185.wmf"/><Relationship Id="rId15" Type="http://schemas.openxmlformats.org/officeDocument/2006/relationships/image" Target="../media/image190.wmf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192.wmf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87.wmf"/><Relationship Id="rId14" Type="http://schemas.openxmlformats.org/officeDocument/2006/relationships/oleObject" Target="../embeddings/oleObject20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oleObject" Target="../embeddings/oleObject214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19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8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5" Type="http://schemas.openxmlformats.org/officeDocument/2006/relationships/oleObject" Target="../embeddings/oleObject215.bin"/><Relationship Id="rId10" Type="http://schemas.openxmlformats.org/officeDocument/2006/relationships/image" Target="../media/image195.wmf"/><Relationship Id="rId4" Type="http://schemas.openxmlformats.org/officeDocument/2006/relationships/image" Target="../media/image199.jpeg"/><Relationship Id="rId9" Type="http://schemas.openxmlformats.org/officeDocument/2006/relationships/oleObject" Target="../embeddings/oleObject212.bin"/><Relationship Id="rId14" Type="http://schemas.openxmlformats.org/officeDocument/2006/relationships/image" Target="../media/image19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oleObject" Target="../embeddings/oleObject220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0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0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202.wmf"/><Relationship Id="rId4" Type="http://schemas.openxmlformats.org/officeDocument/2006/relationships/image" Target="../media/image199.jpeg"/><Relationship Id="rId9" Type="http://schemas.openxmlformats.org/officeDocument/2006/relationships/oleObject" Target="../embeddings/oleObject218.bin"/><Relationship Id="rId14" Type="http://schemas.openxmlformats.org/officeDocument/2006/relationships/image" Target="../media/image20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202.wmf"/><Relationship Id="rId4" Type="http://schemas.openxmlformats.org/officeDocument/2006/relationships/image" Target="../media/image199.jpeg"/><Relationship Id="rId9" Type="http://schemas.openxmlformats.org/officeDocument/2006/relationships/oleObject" Target="../embeddings/oleObject21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oleObject" Target="../embeddings/oleObject227.bin"/><Relationship Id="rId18" Type="http://schemas.openxmlformats.org/officeDocument/2006/relationships/image" Target="../media/image213.wmf"/><Relationship Id="rId26" Type="http://schemas.openxmlformats.org/officeDocument/2006/relationships/image" Target="../media/image217.wmf"/><Relationship Id="rId3" Type="http://schemas.openxmlformats.org/officeDocument/2006/relationships/oleObject" Target="../embeddings/oleObject222.bin"/><Relationship Id="rId21" Type="http://schemas.openxmlformats.org/officeDocument/2006/relationships/oleObject" Target="../embeddings/oleObject231.bin"/><Relationship Id="rId7" Type="http://schemas.openxmlformats.org/officeDocument/2006/relationships/oleObject" Target="../embeddings/oleObject224.bin"/><Relationship Id="rId12" Type="http://schemas.openxmlformats.org/officeDocument/2006/relationships/image" Target="../media/image210.wmf"/><Relationship Id="rId17" Type="http://schemas.openxmlformats.org/officeDocument/2006/relationships/oleObject" Target="../embeddings/oleObject229.bin"/><Relationship Id="rId25" Type="http://schemas.openxmlformats.org/officeDocument/2006/relationships/oleObject" Target="../embeddings/oleObject2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2.wmf"/><Relationship Id="rId20" Type="http://schemas.openxmlformats.org/officeDocument/2006/relationships/image" Target="../media/image214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26.bin"/><Relationship Id="rId24" Type="http://schemas.openxmlformats.org/officeDocument/2006/relationships/image" Target="../media/image216.wmf"/><Relationship Id="rId5" Type="http://schemas.openxmlformats.org/officeDocument/2006/relationships/oleObject" Target="../embeddings/oleObject223.bin"/><Relationship Id="rId15" Type="http://schemas.openxmlformats.org/officeDocument/2006/relationships/oleObject" Target="../embeddings/oleObject228.bin"/><Relationship Id="rId23" Type="http://schemas.openxmlformats.org/officeDocument/2006/relationships/oleObject" Target="../embeddings/oleObject232.bin"/><Relationship Id="rId28" Type="http://schemas.openxmlformats.org/officeDocument/2006/relationships/image" Target="../media/image218.wmf"/><Relationship Id="rId10" Type="http://schemas.openxmlformats.org/officeDocument/2006/relationships/image" Target="../media/image209.wmf"/><Relationship Id="rId19" Type="http://schemas.openxmlformats.org/officeDocument/2006/relationships/oleObject" Target="../embeddings/oleObject230.bin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25.bin"/><Relationship Id="rId14" Type="http://schemas.openxmlformats.org/officeDocument/2006/relationships/image" Target="../media/image211.wmf"/><Relationship Id="rId22" Type="http://schemas.openxmlformats.org/officeDocument/2006/relationships/image" Target="../media/image215.wmf"/><Relationship Id="rId27" Type="http://schemas.openxmlformats.org/officeDocument/2006/relationships/oleObject" Target="../embeddings/oleObject23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226.wmf"/><Relationship Id="rId3" Type="http://schemas.openxmlformats.org/officeDocument/2006/relationships/oleObject" Target="../embeddings/oleObject235.bin"/><Relationship Id="rId21" Type="http://schemas.openxmlformats.org/officeDocument/2006/relationships/oleObject" Target="../embeddings/oleObject244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2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5.wmf"/><Relationship Id="rId20" Type="http://schemas.openxmlformats.org/officeDocument/2006/relationships/image" Target="../media/image227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39.bin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41.bin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243.bin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38.bin"/><Relationship Id="rId14" Type="http://schemas.openxmlformats.org/officeDocument/2006/relationships/image" Target="../media/image224.wmf"/><Relationship Id="rId22" Type="http://schemas.openxmlformats.org/officeDocument/2006/relationships/image" Target="../media/image22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13" Type="http://schemas.openxmlformats.org/officeDocument/2006/relationships/oleObject" Target="../embeddings/oleObject249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23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4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5" Type="http://schemas.openxmlformats.org/officeDocument/2006/relationships/oleObject" Target="../embeddings/oleObject250.bin"/><Relationship Id="rId10" Type="http://schemas.openxmlformats.org/officeDocument/2006/relationships/image" Target="../media/image231.wmf"/><Relationship Id="rId4" Type="http://schemas.openxmlformats.org/officeDocument/2006/relationships/image" Target="../media/image235.png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2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51.bin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252.bin"/><Relationship Id="rId4" Type="http://schemas.openxmlformats.org/officeDocument/2006/relationships/image" Target="../media/image24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53.bin"/><Relationship Id="rId5" Type="http://schemas.openxmlformats.org/officeDocument/2006/relationships/image" Target="../media/image244.jpeg"/><Relationship Id="rId4" Type="http://schemas.openxmlformats.org/officeDocument/2006/relationships/image" Target="../media/image243.jpeg"/><Relationship Id="rId9" Type="http://schemas.openxmlformats.org/officeDocument/2006/relationships/image" Target="../media/image24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255.bin"/><Relationship Id="rId4" Type="http://schemas.openxmlformats.org/officeDocument/2006/relationships/image" Target="../media/image24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13" Type="http://schemas.openxmlformats.org/officeDocument/2006/relationships/oleObject" Target="../embeddings/oleObject261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25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3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7.bin"/><Relationship Id="rId15" Type="http://schemas.openxmlformats.org/officeDocument/2006/relationships/oleObject" Target="../embeddings/oleObject262.bin"/><Relationship Id="rId10" Type="http://schemas.openxmlformats.org/officeDocument/2006/relationships/image" Target="../media/image250.wmf"/><Relationship Id="rId4" Type="http://schemas.openxmlformats.org/officeDocument/2006/relationships/image" Target="../media/image254.jpeg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25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13" Type="http://schemas.openxmlformats.org/officeDocument/2006/relationships/oleObject" Target="../embeddings/oleObject267.bin"/><Relationship Id="rId18" Type="http://schemas.openxmlformats.org/officeDocument/2006/relationships/image" Target="../media/image261.wmf"/><Relationship Id="rId3" Type="http://schemas.openxmlformats.org/officeDocument/2006/relationships/notesSlide" Target="../notesSlides/notesSlide55.xml"/><Relationship Id="rId21" Type="http://schemas.openxmlformats.org/officeDocument/2006/relationships/oleObject" Target="../embeddings/oleObject271.bin"/><Relationship Id="rId7" Type="http://schemas.openxmlformats.org/officeDocument/2006/relationships/oleObject" Target="../embeddings/oleObject264.bin"/><Relationship Id="rId12" Type="http://schemas.openxmlformats.org/officeDocument/2006/relationships/image" Target="../media/image258.wmf"/><Relationship Id="rId17" Type="http://schemas.openxmlformats.org/officeDocument/2006/relationships/oleObject" Target="../embeddings/oleObject26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0.wmf"/><Relationship Id="rId20" Type="http://schemas.openxmlformats.org/officeDocument/2006/relationships/image" Target="../media/image262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55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3.bin"/><Relationship Id="rId15" Type="http://schemas.openxmlformats.org/officeDocument/2006/relationships/oleObject" Target="../embeddings/oleObject268.bin"/><Relationship Id="rId10" Type="http://schemas.openxmlformats.org/officeDocument/2006/relationships/image" Target="../media/image257.wmf"/><Relationship Id="rId19" Type="http://schemas.openxmlformats.org/officeDocument/2006/relationships/oleObject" Target="../embeddings/oleObject270.bin"/><Relationship Id="rId4" Type="http://schemas.openxmlformats.org/officeDocument/2006/relationships/image" Target="../media/image254.jpeg"/><Relationship Id="rId9" Type="http://schemas.openxmlformats.org/officeDocument/2006/relationships/oleObject" Target="../embeddings/oleObject265.bin"/><Relationship Id="rId14" Type="http://schemas.openxmlformats.org/officeDocument/2006/relationships/image" Target="../media/image259.wmf"/><Relationship Id="rId22" Type="http://schemas.openxmlformats.org/officeDocument/2006/relationships/image" Target="../media/image26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64.wmf"/><Relationship Id="rId4" Type="http://schemas.openxmlformats.org/officeDocument/2006/relationships/oleObject" Target="../embeddings/oleObject27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74.bin"/><Relationship Id="rId11" Type="http://schemas.openxmlformats.org/officeDocument/2006/relationships/image" Target="../media/image170.wmf"/><Relationship Id="rId5" Type="http://schemas.openxmlformats.org/officeDocument/2006/relationships/image" Target="../media/image265.wmf"/><Relationship Id="rId10" Type="http://schemas.openxmlformats.org/officeDocument/2006/relationships/oleObject" Target="../embeddings/oleObject276.bin"/><Relationship Id="rId4" Type="http://schemas.openxmlformats.org/officeDocument/2006/relationships/oleObject" Target="../embeddings/oleObject273.bin"/><Relationship Id="rId9" Type="http://schemas.openxmlformats.org/officeDocument/2006/relationships/image" Target="../media/image169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266.wmf"/><Relationship Id="rId4" Type="http://schemas.openxmlformats.org/officeDocument/2006/relationships/oleObject" Target="../embeddings/oleObject277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271.wmf"/><Relationship Id="rId18" Type="http://schemas.openxmlformats.org/officeDocument/2006/relationships/oleObject" Target="../embeddings/oleObject285.bin"/><Relationship Id="rId3" Type="http://schemas.openxmlformats.org/officeDocument/2006/relationships/notesSlide" Target="../notesSlides/notesSlide63.xml"/><Relationship Id="rId21" Type="http://schemas.openxmlformats.org/officeDocument/2006/relationships/image" Target="../media/image275.wmf"/><Relationship Id="rId7" Type="http://schemas.openxmlformats.org/officeDocument/2006/relationships/image" Target="../media/image268.wmf"/><Relationship Id="rId12" Type="http://schemas.openxmlformats.org/officeDocument/2006/relationships/oleObject" Target="../embeddings/oleObject282.bin"/><Relationship Id="rId17" Type="http://schemas.openxmlformats.org/officeDocument/2006/relationships/image" Target="../media/image273.wmf"/><Relationship Id="rId25" Type="http://schemas.openxmlformats.org/officeDocument/2006/relationships/image" Target="../media/image27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4.bin"/><Relationship Id="rId20" Type="http://schemas.openxmlformats.org/officeDocument/2006/relationships/oleObject" Target="../embeddings/oleObject28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270.wmf"/><Relationship Id="rId24" Type="http://schemas.openxmlformats.org/officeDocument/2006/relationships/oleObject" Target="../embeddings/oleObject288.bin"/><Relationship Id="rId5" Type="http://schemas.openxmlformats.org/officeDocument/2006/relationships/image" Target="../media/image267.wmf"/><Relationship Id="rId15" Type="http://schemas.openxmlformats.org/officeDocument/2006/relationships/image" Target="../media/image272.wmf"/><Relationship Id="rId23" Type="http://schemas.openxmlformats.org/officeDocument/2006/relationships/image" Target="../media/image276.wmf"/><Relationship Id="rId10" Type="http://schemas.openxmlformats.org/officeDocument/2006/relationships/oleObject" Target="../embeddings/oleObject281.bin"/><Relationship Id="rId19" Type="http://schemas.openxmlformats.org/officeDocument/2006/relationships/image" Target="../media/image274.wmf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269.wmf"/><Relationship Id="rId14" Type="http://schemas.openxmlformats.org/officeDocument/2006/relationships/oleObject" Target="../embeddings/oleObject283.bin"/><Relationship Id="rId22" Type="http://schemas.openxmlformats.org/officeDocument/2006/relationships/oleObject" Target="../embeddings/oleObject287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27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278.wmf"/><Relationship Id="rId10" Type="http://schemas.openxmlformats.org/officeDocument/2006/relationships/slide" Target="slide71.xml"/><Relationship Id="rId4" Type="http://schemas.openxmlformats.org/officeDocument/2006/relationships/oleObject" Target="../embeddings/oleObject289.bin"/><Relationship Id="rId9" Type="http://schemas.openxmlformats.org/officeDocument/2006/relationships/image" Target="../media/image28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13" Type="http://schemas.openxmlformats.org/officeDocument/2006/relationships/oleObject" Target="../embeddings/oleObject295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283.wmf"/><Relationship Id="rId17" Type="http://schemas.openxmlformats.org/officeDocument/2006/relationships/slide" Target="slide73.xml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7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294.bin"/><Relationship Id="rId5" Type="http://schemas.openxmlformats.org/officeDocument/2006/relationships/image" Target="../media/image26.jpeg"/><Relationship Id="rId15" Type="http://schemas.openxmlformats.org/officeDocument/2006/relationships/image" Target="../media/image286.wmf"/><Relationship Id="rId10" Type="http://schemas.openxmlformats.org/officeDocument/2006/relationships/image" Target="../media/image282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293.bin"/><Relationship Id="rId14" Type="http://schemas.openxmlformats.org/officeDocument/2006/relationships/oleObject" Target="../embeddings/oleObject296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13" Type="http://schemas.openxmlformats.org/officeDocument/2006/relationships/oleObject" Target="../embeddings/oleObject302.bin"/><Relationship Id="rId18" Type="http://schemas.openxmlformats.org/officeDocument/2006/relationships/slide" Target="slide75.xml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299.bin"/><Relationship Id="rId12" Type="http://schemas.openxmlformats.org/officeDocument/2006/relationships/image" Target="../media/image291.wmf"/><Relationship Id="rId17" Type="http://schemas.openxmlformats.org/officeDocument/2006/relationships/slide" Target="slide74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3.wmf"/><Relationship Id="rId20" Type="http://schemas.openxmlformats.org/officeDocument/2006/relationships/image" Target="../media/image294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301.bin"/><Relationship Id="rId5" Type="http://schemas.openxmlformats.org/officeDocument/2006/relationships/oleObject" Target="../embeddings/oleObject298.bin"/><Relationship Id="rId15" Type="http://schemas.openxmlformats.org/officeDocument/2006/relationships/oleObject" Target="../embeddings/oleObject303.bin"/><Relationship Id="rId10" Type="http://schemas.openxmlformats.org/officeDocument/2006/relationships/image" Target="../media/image290.wmf"/><Relationship Id="rId19" Type="http://schemas.openxmlformats.org/officeDocument/2006/relationships/oleObject" Target="../embeddings/oleObject304.bin"/><Relationship Id="rId4" Type="http://schemas.openxmlformats.org/officeDocument/2006/relationships/image" Target="../media/image287.png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292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13" Type="http://schemas.openxmlformats.org/officeDocument/2006/relationships/image" Target="../media/image286.wmf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305.bin"/><Relationship Id="rId12" Type="http://schemas.openxmlformats.org/officeDocument/2006/relationships/oleObject" Target="../embeddings/oleObject308.bin"/><Relationship Id="rId17" Type="http://schemas.openxmlformats.org/officeDocument/2006/relationships/image" Target="../media/image28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10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307.bin"/><Relationship Id="rId5" Type="http://schemas.openxmlformats.org/officeDocument/2006/relationships/image" Target="../media/image26.jpeg"/><Relationship Id="rId15" Type="http://schemas.openxmlformats.org/officeDocument/2006/relationships/slide" Target="slide73.xml"/><Relationship Id="rId10" Type="http://schemas.openxmlformats.org/officeDocument/2006/relationships/image" Target="../media/image283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306.bin"/><Relationship Id="rId14" Type="http://schemas.openxmlformats.org/officeDocument/2006/relationships/oleObject" Target="../embeddings/oleObject309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3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13" Type="http://schemas.openxmlformats.org/officeDocument/2006/relationships/oleObject" Target="../embeddings/oleObject314.bin"/><Relationship Id="rId18" Type="http://schemas.openxmlformats.org/officeDocument/2006/relationships/image" Target="../media/image300.wmf"/><Relationship Id="rId26" Type="http://schemas.openxmlformats.org/officeDocument/2006/relationships/image" Target="../media/image303.wmf"/><Relationship Id="rId3" Type="http://schemas.openxmlformats.org/officeDocument/2006/relationships/notesSlide" Target="../notesSlides/notesSlide74.xml"/><Relationship Id="rId21" Type="http://schemas.openxmlformats.org/officeDocument/2006/relationships/oleObject" Target="../embeddings/oleObject317.bin"/><Relationship Id="rId34" Type="http://schemas.openxmlformats.org/officeDocument/2006/relationships/image" Target="../media/image307.wmf"/><Relationship Id="rId7" Type="http://schemas.openxmlformats.org/officeDocument/2006/relationships/oleObject" Target="../embeddings/oleObject311.bin"/><Relationship Id="rId12" Type="http://schemas.openxmlformats.org/officeDocument/2006/relationships/image" Target="../media/image297.wmf"/><Relationship Id="rId17" Type="http://schemas.openxmlformats.org/officeDocument/2006/relationships/oleObject" Target="../embeddings/oleObject316.bin"/><Relationship Id="rId25" Type="http://schemas.openxmlformats.org/officeDocument/2006/relationships/oleObject" Target="../embeddings/oleObject319.bin"/><Relationship Id="rId33" Type="http://schemas.openxmlformats.org/officeDocument/2006/relationships/oleObject" Target="../embeddings/oleObject3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9.wmf"/><Relationship Id="rId20" Type="http://schemas.openxmlformats.org/officeDocument/2006/relationships/slide" Target="slide81.xml"/><Relationship Id="rId29" Type="http://schemas.openxmlformats.org/officeDocument/2006/relationships/oleObject" Target="../embeddings/oleObject321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54.jpeg"/><Relationship Id="rId11" Type="http://schemas.openxmlformats.org/officeDocument/2006/relationships/oleObject" Target="../embeddings/oleObject313.bin"/><Relationship Id="rId24" Type="http://schemas.openxmlformats.org/officeDocument/2006/relationships/image" Target="../media/image302.wmf"/><Relationship Id="rId32" Type="http://schemas.openxmlformats.org/officeDocument/2006/relationships/image" Target="../media/image306.wmf"/><Relationship Id="rId5" Type="http://schemas.openxmlformats.org/officeDocument/2006/relationships/image" Target="../media/image309.png"/><Relationship Id="rId15" Type="http://schemas.openxmlformats.org/officeDocument/2006/relationships/oleObject" Target="../embeddings/oleObject315.bin"/><Relationship Id="rId23" Type="http://schemas.openxmlformats.org/officeDocument/2006/relationships/oleObject" Target="../embeddings/oleObject318.bin"/><Relationship Id="rId28" Type="http://schemas.openxmlformats.org/officeDocument/2006/relationships/image" Target="../media/image304.wmf"/><Relationship Id="rId10" Type="http://schemas.openxmlformats.org/officeDocument/2006/relationships/image" Target="../media/image296.wmf"/><Relationship Id="rId19" Type="http://schemas.openxmlformats.org/officeDocument/2006/relationships/slide" Target="slide80.xml"/><Relationship Id="rId31" Type="http://schemas.openxmlformats.org/officeDocument/2006/relationships/oleObject" Target="../embeddings/oleObject322.bin"/><Relationship Id="rId4" Type="http://schemas.openxmlformats.org/officeDocument/2006/relationships/image" Target="../media/image308.png"/><Relationship Id="rId9" Type="http://schemas.openxmlformats.org/officeDocument/2006/relationships/oleObject" Target="../embeddings/oleObject312.bin"/><Relationship Id="rId14" Type="http://schemas.openxmlformats.org/officeDocument/2006/relationships/image" Target="../media/image298.wmf"/><Relationship Id="rId22" Type="http://schemas.openxmlformats.org/officeDocument/2006/relationships/image" Target="../media/image301.wmf"/><Relationship Id="rId27" Type="http://schemas.openxmlformats.org/officeDocument/2006/relationships/oleObject" Target="../embeddings/oleObject320.bin"/><Relationship Id="rId30" Type="http://schemas.openxmlformats.org/officeDocument/2006/relationships/image" Target="../media/image305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13" Type="http://schemas.openxmlformats.org/officeDocument/2006/relationships/oleObject" Target="../embeddings/oleObject327.bin"/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324.bin"/><Relationship Id="rId12" Type="http://schemas.openxmlformats.org/officeDocument/2006/relationships/image" Target="../media/image28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9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326.bin"/><Relationship Id="rId5" Type="http://schemas.openxmlformats.org/officeDocument/2006/relationships/image" Target="../media/image26.jpeg"/><Relationship Id="rId15" Type="http://schemas.openxmlformats.org/officeDocument/2006/relationships/image" Target="../media/image286.wmf"/><Relationship Id="rId10" Type="http://schemas.openxmlformats.org/officeDocument/2006/relationships/image" Target="../media/image282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325.bin"/><Relationship Id="rId14" Type="http://schemas.openxmlformats.org/officeDocument/2006/relationships/oleObject" Target="../embeddings/oleObject3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13" Type="http://schemas.openxmlformats.org/officeDocument/2006/relationships/oleObject" Target="../embeddings/oleObject333.bin"/><Relationship Id="rId3" Type="http://schemas.openxmlformats.org/officeDocument/2006/relationships/notesSlide" Target="../notesSlides/notesSlide76.xml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283.wmf"/><Relationship Id="rId17" Type="http://schemas.openxmlformats.org/officeDocument/2006/relationships/slide" Target="slide78.xml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5.bin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332.bin"/><Relationship Id="rId5" Type="http://schemas.openxmlformats.org/officeDocument/2006/relationships/image" Target="../media/image26.jpeg"/><Relationship Id="rId15" Type="http://schemas.openxmlformats.org/officeDocument/2006/relationships/image" Target="../media/image286.wmf"/><Relationship Id="rId10" Type="http://schemas.openxmlformats.org/officeDocument/2006/relationships/image" Target="../media/image282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331.bin"/><Relationship Id="rId14" Type="http://schemas.openxmlformats.org/officeDocument/2006/relationships/oleObject" Target="../embeddings/oleObject334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13" Type="http://schemas.openxmlformats.org/officeDocument/2006/relationships/image" Target="../media/image314.wmf"/><Relationship Id="rId18" Type="http://schemas.openxmlformats.org/officeDocument/2006/relationships/oleObject" Target="../embeddings/oleObject343.bin"/><Relationship Id="rId3" Type="http://schemas.openxmlformats.org/officeDocument/2006/relationships/notesSlide" Target="../notesSlides/notesSlide78.xml"/><Relationship Id="rId21" Type="http://schemas.openxmlformats.org/officeDocument/2006/relationships/image" Target="../media/image318.wmf"/><Relationship Id="rId7" Type="http://schemas.openxmlformats.org/officeDocument/2006/relationships/image" Target="../media/image311.wmf"/><Relationship Id="rId12" Type="http://schemas.openxmlformats.org/officeDocument/2006/relationships/oleObject" Target="../embeddings/oleObject340.bin"/><Relationship Id="rId17" Type="http://schemas.openxmlformats.org/officeDocument/2006/relationships/image" Target="../media/image31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42.bin"/><Relationship Id="rId20" Type="http://schemas.openxmlformats.org/officeDocument/2006/relationships/oleObject" Target="../embeddings/oleObject344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37.bin"/><Relationship Id="rId11" Type="http://schemas.openxmlformats.org/officeDocument/2006/relationships/image" Target="../media/image313.wmf"/><Relationship Id="rId5" Type="http://schemas.openxmlformats.org/officeDocument/2006/relationships/image" Target="../media/image310.wmf"/><Relationship Id="rId15" Type="http://schemas.openxmlformats.org/officeDocument/2006/relationships/image" Target="../media/image315.wmf"/><Relationship Id="rId23" Type="http://schemas.openxmlformats.org/officeDocument/2006/relationships/image" Target="../media/image319.wmf"/><Relationship Id="rId10" Type="http://schemas.openxmlformats.org/officeDocument/2006/relationships/oleObject" Target="../embeddings/oleObject339.bin"/><Relationship Id="rId19" Type="http://schemas.openxmlformats.org/officeDocument/2006/relationships/image" Target="../media/image317.wmf"/><Relationship Id="rId4" Type="http://schemas.openxmlformats.org/officeDocument/2006/relationships/oleObject" Target="../embeddings/oleObject336.bin"/><Relationship Id="rId9" Type="http://schemas.openxmlformats.org/officeDocument/2006/relationships/image" Target="../media/image312.wmf"/><Relationship Id="rId14" Type="http://schemas.openxmlformats.org/officeDocument/2006/relationships/oleObject" Target="../embeddings/oleObject341.bin"/><Relationship Id="rId22" Type="http://schemas.openxmlformats.org/officeDocument/2006/relationships/oleObject" Target="../embeddings/oleObject345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8.bin"/><Relationship Id="rId13" Type="http://schemas.openxmlformats.org/officeDocument/2006/relationships/image" Target="../media/image322.wmf"/><Relationship Id="rId18" Type="http://schemas.openxmlformats.org/officeDocument/2006/relationships/oleObject" Target="../embeddings/oleObject353.bin"/><Relationship Id="rId3" Type="http://schemas.openxmlformats.org/officeDocument/2006/relationships/notesSlide" Target="../notesSlides/notesSlide79.xml"/><Relationship Id="rId21" Type="http://schemas.openxmlformats.org/officeDocument/2006/relationships/image" Target="../media/image326.wmf"/><Relationship Id="rId7" Type="http://schemas.openxmlformats.org/officeDocument/2006/relationships/image" Target="../media/image317.wmf"/><Relationship Id="rId12" Type="http://schemas.openxmlformats.org/officeDocument/2006/relationships/oleObject" Target="../embeddings/oleObject350.bin"/><Relationship Id="rId17" Type="http://schemas.openxmlformats.org/officeDocument/2006/relationships/image" Target="../media/image324.wmf"/><Relationship Id="rId25" Type="http://schemas.openxmlformats.org/officeDocument/2006/relationships/image" Target="../media/image32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2.bin"/><Relationship Id="rId20" Type="http://schemas.openxmlformats.org/officeDocument/2006/relationships/oleObject" Target="../embeddings/oleObject354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347.bin"/><Relationship Id="rId11" Type="http://schemas.openxmlformats.org/officeDocument/2006/relationships/image" Target="../media/image321.wmf"/><Relationship Id="rId24" Type="http://schemas.openxmlformats.org/officeDocument/2006/relationships/oleObject" Target="../embeddings/oleObject356.bin"/><Relationship Id="rId5" Type="http://schemas.openxmlformats.org/officeDocument/2006/relationships/image" Target="../media/image314.wmf"/><Relationship Id="rId15" Type="http://schemas.openxmlformats.org/officeDocument/2006/relationships/image" Target="../media/image323.wmf"/><Relationship Id="rId23" Type="http://schemas.openxmlformats.org/officeDocument/2006/relationships/image" Target="../media/image327.wmf"/><Relationship Id="rId10" Type="http://schemas.openxmlformats.org/officeDocument/2006/relationships/oleObject" Target="../embeddings/oleObject349.bin"/><Relationship Id="rId19" Type="http://schemas.openxmlformats.org/officeDocument/2006/relationships/image" Target="../media/image325.wmf"/><Relationship Id="rId4" Type="http://schemas.openxmlformats.org/officeDocument/2006/relationships/oleObject" Target="../embeddings/oleObject346.bin"/><Relationship Id="rId9" Type="http://schemas.openxmlformats.org/officeDocument/2006/relationships/image" Target="../media/image320.wmf"/><Relationship Id="rId14" Type="http://schemas.openxmlformats.org/officeDocument/2006/relationships/oleObject" Target="../embeddings/oleObject351.bin"/><Relationship Id="rId22" Type="http://schemas.openxmlformats.org/officeDocument/2006/relationships/oleObject" Target="../embeddings/oleObject355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9.bin"/><Relationship Id="rId13" Type="http://schemas.openxmlformats.org/officeDocument/2006/relationships/image" Target="../media/image333.wmf"/><Relationship Id="rId18" Type="http://schemas.openxmlformats.org/officeDocument/2006/relationships/oleObject" Target="../embeddings/oleObject364.bin"/><Relationship Id="rId3" Type="http://schemas.openxmlformats.org/officeDocument/2006/relationships/notesSlide" Target="../notesSlides/notesSlide80.xml"/><Relationship Id="rId21" Type="http://schemas.openxmlformats.org/officeDocument/2006/relationships/image" Target="../media/image337.wmf"/><Relationship Id="rId7" Type="http://schemas.openxmlformats.org/officeDocument/2006/relationships/image" Target="../media/image330.wmf"/><Relationship Id="rId12" Type="http://schemas.openxmlformats.org/officeDocument/2006/relationships/oleObject" Target="../embeddings/oleObject361.bin"/><Relationship Id="rId17" Type="http://schemas.openxmlformats.org/officeDocument/2006/relationships/image" Target="../media/image33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63.bin"/><Relationship Id="rId20" Type="http://schemas.openxmlformats.org/officeDocument/2006/relationships/oleObject" Target="../embeddings/oleObject365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358.bin"/><Relationship Id="rId11" Type="http://schemas.openxmlformats.org/officeDocument/2006/relationships/image" Target="../media/image332.wmf"/><Relationship Id="rId5" Type="http://schemas.openxmlformats.org/officeDocument/2006/relationships/image" Target="../media/image329.wmf"/><Relationship Id="rId15" Type="http://schemas.openxmlformats.org/officeDocument/2006/relationships/image" Target="../media/image334.wmf"/><Relationship Id="rId10" Type="http://schemas.openxmlformats.org/officeDocument/2006/relationships/oleObject" Target="../embeddings/oleObject360.bin"/><Relationship Id="rId19" Type="http://schemas.openxmlformats.org/officeDocument/2006/relationships/image" Target="../media/image336.wmf"/><Relationship Id="rId4" Type="http://schemas.openxmlformats.org/officeDocument/2006/relationships/oleObject" Target="../embeddings/oleObject357.bin"/><Relationship Id="rId9" Type="http://schemas.openxmlformats.org/officeDocument/2006/relationships/image" Target="../media/image331.wmf"/><Relationship Id="rId14" Type="http://schemas.openxmlformats.org/officeDocument/2006/relationships/oleObject" Target="../embeddings/oleObject362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8.bin"/><Relationship Id="rId13" Type="http://schemas.openxmlformats.org/officeDocument/2006/relationships/image" Target="../media/image341.wmf"/><Relationship Id="rId18" Type="http://schemas.openxmlformats.org/officeDocument/2006/relationships/image" Target="../media/image343.wmf"/><Relationship Id="rId3" Type="http://schemas.openxmlformats.org/officeDocument/2006/relationships/notesSlide" Target="../notesSlides/notesSlide81.xml"/><Relationship Id="rId21" Type="http://schemas.openxmlformats.org/officeDocument/2006/relationships/oleObject" Target="../embeddings/oleObject375.bin"/><Relationship Id="rId7" Type="http://schemas.openxmlformats.org/officeDocument/2006/relationships/image" Target="../media/image338.wmf"/><Relationship Id="rId12" Type="http://schemas.openxmlformats.org/officeDocument/2006/relationships/oleObject" Target="../embeddings/oleObject370.bin"/><Relationship Id="rId17" Type="http://schemas.openxmlformats.org/officeDocument/2006/relationships/oleObject" Target="../embeddings/oleObject37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2.bin"/><Relationship Id="rId20" Type="http://schemas.openxmlformats.org/officeDocument/2006/relationships/image" Target="../media/image344.wmf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367.bin"/><Relationship Id="rId11" Type="http://schemas.openxmlformats.org/officeDocument/2006/relationships/image" Target="../media/image340.wmf"/><Relationship Id="rId24" Type="http://schemas.openxmlformats.org/officeDocument/2006/relationships/image" Target="../media/image346.wmf"/><Relationship Id="rId5" Type="http://schemas.openxmlformats.org/officeDocument/2006/relationships/image" Target="../media/image329.wmf"/><Relationship Id="rId15" Type="http://schemas.openxmlformats.org/officeDocument/2006/relationships/image" Target="../media/image342.wmf"/><Relationship Id="rId23" Type="http://schemas.openxmlformats.org/officeDocument/2006/relationships/oleObject" Target="../embeddings/oleObject376.bin"/><Relationship Id="rId10" Type="http://schemas.openxmlformats.org/officeDocument/2006/relationships/oleObject" Target="../embeddings/oleObject369.bin"/><Relationship Id="rId19" Type="http://schemas.openxmlformats.org/officeDocument/2006/relationships/oleObject" Target="../embeddings/oleObject374.bin"/><Relationship Id="rId4" Type="http://schemas.openxmlformats.org/officeDocument/2006/relationships/oleObject" Target="../embeddings/oleObject366.bin"/><Relationship Id="rId9" Type="http://schemas.openxmlformats.org/officeDocument/2006/relationships/image" Target="../media/image339.wmf"/><Relationship Id="rId14" Type="http://schemas.openxmlformats.org/officeDocument/2006/relationships/oleObject" Target="../embeddings/oleObject371.bin"/><Relationship Id="rId22" Type="http://schemas.openxmlformats.org/officeDocument/2006/relationships/image" Target="../media/image345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9.bin"/><Relationship Id="rId13" Type="http://schemas.openxmlformats.org/officeDocument/2006/relationships/image" Target="../media/image351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348.wmf"/><Relationship Id="rId12" Type="http://schemas.openxmlformats.org/officeDocument/2006/relationships/oleObject" Target="../embeddings/oleObject3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78.bin"/><Relationship Id="rId11" Type="http://schemas.openxmlformats.org/officeDocument/2006/relationships/image" Target="../media/image350.wmf"/><Relationship Id="rId5" Type="http://schemas.openxmlformats.org/officeDocument/2006/relationships/image" Target="../media/image347.wmf"/><Relationship Id="rId15" Type="http://schemas.openxmlformats.org/officeDocument/2006/relationships/image" Target="../media/image352.wmf"/><Relationship Id="rId10" Type="http://schemas.openxmlformats.org/officeDocument/2006/relationships/oleObject" Target="../embeddings/oleObject380.bin"/><Relationship Id="rId4" Type="http://schemas.openxmlformats.org/officeDocument/2006/relationships/oleObject" Target="../embeddings/oleObject377.bin"/><Relationship Id="rId9" Type="http://schemas.openxmlformats.org/officeDocument/2006/relationships/image" Target="../media/image349.wmf"/><Relationship Id="rId14" Type="http://schemas.openxmlformats.org/officeDocument/2006/relationships/oleObject" Target="../embeddings/oleObject382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5.bin"/><Relationship Id="rId13" Type="http://schemas.openxmlformats.org/officeDocument/2006/relationships/image" Target="../media/image357.wmf"/><Relationship Id="rId18" Type="http://schemas.openxmlformats.org/officeDocument/2006/relationships/slide" Target="slide91.xml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354.wmf"/><Relationship Id="rId12" Type="http://schemas.openxmlformats.org/officeDocument/2006/relationships/oleObject" Target="../embeddings/oleObject387.bin"/><Relationship Id="rId17" Type="http://schemas.openxmlformats.org/officeDocument/2006/relationships/image" Target="../media/image35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89.bin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84.bin"/><Relationship Id="rId11" Type="http://schemas.openxmlformats.org/officeDocument/2006/relationships/image" Target="../media/image356.wmf"/><Relationship Id="rId5" Type="http://schemas.openxmlformats.org/officeDocument/2006/relationships/image" Target="../media/image353.wmf"/><Relationship Id="rId15" Type="http://schemas.openxmlformats.org/officeDocument/2006/relationships/image" Target="../media/image358.wmf"/><Relationship Id="rId10" Type="http://schemas.openxmlformats.org/officeDocument/2006/relationships/oleObject" Target="../embeddings/oleObject386.bin"/><Relationship Id="rId4" Type="http://schemas.openxmlformats.org/officeDocument/2006/relationships/oleObject" Target="../embeddings/oleObject383.bin"/><Relationship Id="rId9" Type="http://schemas.openxmlformats.org/officeDocument/2006/relationships/image" Target="../media/image355.wmf"/><Relationship Id="rId14" Type="http://schemas.openxmlformats.org/officeDocument/2006/relationships/oleObject" Target="../embeddings/oleObject388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wmf"/><Relationship Id="rId13" Type="http://schemas.openxmlformats.org/officeDocument/2006/relationships/oleObject" Target="../embeddings/oleObject394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391.bin"/><Relationship Id="rId12" Type="http://schemas.openxmlformats.org/officeDocument/2006/relationships/image" Target="../media/image36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5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60.wmf"/><Relationship Id="rId11" Type="http://schemas.openxmlformats.org/officeDocument/2006/relationships/oleObject" Target="../embeddings/oleObject393.bin"/><Relationship Id="rId5" Type="http://schemas.openxmlformats.org/officeDocument/2006/relationships/oleObject" Target="../embeddings/oleObject390.bin"/><Relationship Id="rId15" Type="http://schemas.openxmlformats.org/officeDocument/2006/relationships/oleObject" Target="../embeddings/oleObject395.bin"/><Relationship Id="rId10" Type="http://schemas.openxmlformats.org/officeDocument/2006/relationships/image" Target="../media/image362.wmf"/><Relationship Id="rId4" Type="http://schemas.openxmlformats.org/officeDocument/2006/relationships/slide" Target="slide90.xml"/><Relationship Id="rId9" Type="http://schemas.openxmlformats.org/officeDocument/2006/relationships/oleObject" Target="../embeddings/oleObject392.bin"/><Relationship Id="rId14" Type="http://schemas.openxmlformats.org/officeDocument/2006/relationships/image" Target="../media/image364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8.bin"/><Relationship Id="rId13" Type="http://schemas.openxmlformats.org/officeDocument/2006/relationships/image" Target="../media/image368.wmf"/><Relationship Id="rId18" Type="http://schemas.openxmlformats.org/officeDocument/2006/relationships/slide" Target="slide87.xml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365.wmf"/><Relationship Id="rId12" Type="http://schemas.openxmlformats.org/officeDocument/2006/relationships/oleObject" Target="../embeddings/oleObject400.bin"/><Relationship Id="rId17" Type="http://schemas.openxmlformats.org/officeDocument/2006/relationships/image" Target="../media/image37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02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97.bin"/><Relationship Id="rId11" Type="http://schemas.openxmlformats.org/officeDocument/2006/relationships/image" Target="../media/image367.wmf"/><Relationship Id="rId5" Type="http://schemas.openxmlformats.org/officeDocument/2006/relationships/image" Target="../media/image364.wmf"/><Relationship Id="rId15" Type="http://schemas.openxmlformats.org/officeDocument/2006/relationships/image" Target="../media/image369.wmf"/><Relationship Id="rId10" Type="http://schemas.openxmlformats.org/officeDocument/2006/relationships/oleObject" Target="../embeddings/oleObject399.bin"/><Relationship Id="rId4" Type="http://schemas.openxmlformats.org/officeDocument/2006/relationships/oleObject" Target="../embeddings/oleObject396.bin"/><Relationship Id="rId9" Type="http://schemas.openxmlformats.org/officeDocument/2006/relationships/image" Target="../media/image366.wmf"/><Relationship Id="rId14" Type="http://schemas.openxmlformats.org/officeDocument/2006/relationships/oleObject" Target="../embeddings/oleObject40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13" Type="http://schemas.openxmlformats.org/officeDocument/2006/relationships/oleObject" Target="../embeddings/oleObject407.bin"/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404.bin"/><Relationship Id="rId12" Type="http://schemas.openxmlformats.org/officeDocument/2006/relationships/image" Target="../media/image3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71.wmf"/><Relationship Id="rId11" Type="http://schemas.openxmlformats.org/officeDocument/2006/relationships/oleObject" Target="../embeddings/oleObject406.bin"/><Relationship Id="rId5" Type="http://schemas.openxmlformats.org/officeDocument/2006/relationships/oleObject" Target="../embeddings/oleObject403.bin"/><Relationship Id="rId10" Type="http://schemas.openxmlformats.org/officeDocument/2006/relationships/image" Target="../media/image373.wmf"/><Relationship Id="rId4" Type="http://schemas.openxmlformats.org/officeDocument/2006/relationships/slide" Target="slide88.xml"/><Relationship Id="rId9" Type="http://schemas.openxmlformats.org/officeDocument/2006/relationships/oleObject" Target="../embeddings/oleObject405.bin"/><Relationship Id="rId14" Type="http://schemas.openxmlformats.org/officeDocument/2006/relationships/image" Target="../media/image375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376.wmf"/><Relationship Id="rId4" Type="http://schemas.openxmlformats.org/officeDocument/2006/relationships/oleObject" Target="../embeddings/oleObject408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377.wmf"/><Relationship Id="rId4" Type="http://schemas.openxmlformats.org/officeDocument/2006/relationships/oleObject" Target="../embeddings/oleObject409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wmf"/><Relationship Id="rId13" Type="http://schemas.openxmlformats.org/officeDocument/2006/relationships/oleObject" Target="../embeddings/oleObject415.bin"/><Relationship Id="rId18" Type="http://schemas.openxmlformats.org/officeDocument/2006/relationships/image" Target="../media/image384.wmf"/><Relationship Id="rId26" Type="http://schemas.openxmlformats.org/officeDocument/2006/relationships/image" Target="../media/image388.wmf"/><Relationship Id="rId3" Type="http://schemas.openxmlformats.org/officeDocument/2006/relationships/notesSlide" Target="../notesSlides/notesSlide90.xml"/><Relationship Id="rId21" Type="http://schemas.openxmlformats.org/officeDocument/2006/relationships/oleObject" Target="../embeddings/oleObject419.bin"/><Relationship Id="rId7" Type="http://schemas.openxmlformats.org/officeDocument/2006/relationships/oleObject" Target="../embeddings/oleObject412.bin"/><Relationship Id="rId12" Type="http://schemas.openxmlformats.org/officeDocument/2006/relationships/image" Target="../media/image381.wmf"/><Relationship Id="rId17" Type="http://schemas.openxmlformats.org/officeDocument/2006/relationships/oleObject" Target="../embeddings/oleObject417.bin"/><Relationship Id="rId25" Type="http://schemas.openxmlformats.org/officeDocument/2006/relationships/oleObject" Target="../embeddings/oleObject4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3.wmf"/><Relationship Id="rId20" Type="http://schemas.openxmlformats.org/officeDocument/2006/relationships/image" Target="../media/image385.wmf"/><Relationship Id="rId29" Type="http://schemas.openxmlformats.org/officeDocument/2006/relationships/oleObject" Target="../embeddings/oleObject423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411.bin"/><Relationship Id="rId11" Type="http://schemas.openxmlformats.org/officeDocument/2006/relationships/oleObject" Target="../embeddings/oleObject414.bin"/><Relationship Id="rId24" Type="http://schemas.openxmlformats.org/officeDocument/2006/relationships/image" Target="../media/image387.wmf"/><Relationship Id="rId5" Type="http://schemas.openxmlformats.org/officeDocument/2006/relationships/image" Target="../media/image378.wmf"/><Relationship Id="rId15" Type="http://schemas.openxmlformats.org/officeDocument/2006/relationships/oleObject" Target="../embeddings/oleObject416.bin"/><Relationship Id="rId23" Type="http://schemas.openxmlformats.org/officeDocument/2006/relationships/oleObject" Target="../embeddings/oleObject420.bin"/><Relationship Id="rId28" Type="http://schemas.openxmlformats.org/officeDocument/2006/relationships/image" Target="../media/image389.wmf"/><Relationship Id="rId10" Type="http://schemas.openxmlformats.org/officeDocument/2006/relationships/image" Target="../media/image380.wmf"/><Relationship Id="rId19" Type="http://schemas.openxmlformats.org/officeDocument/2006/relationships/oleObject" Target="../embeddings/oleObject418.bin"/><Relationship Id="rId4" Type="http://schemas.openxmlformats.org/officeDocument/2006/relationships/oleObject" Target="../embeddings/oleObject410.bin"/><Relationship Id="rId9" Type="http://schemas.openxmlformats.org/officeDocument/2006/relationships/oleObject" Target="../embeddings/oleObject413.bin"/><Relationship Id="rId14" Type="http://schemas.openxmlformats.org/officeDocument/2006/relationships/image" Target="../media/image382.wmf"/><Relationship Id="rId22" Type="http://schemas.openxmlformats.org/officeDocument/2006/relationships/image" Target="../media/image386.wmf"/><Relationship Id="rId27" Type="http://schemas.openxmlformats.org/officeDocument/2006/relationships/oleObject" Target="../embeddings/oleObject422.bin"/><Relationship Id="rId30" Type="http://schemas.openxmlformats.org/officeDocument/2006/relationships/image" Target="../media/image390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39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425.bin"/><Relationship Id="rId5" Type="http://schemas.openxmlformats.org/officeDocument/2006/relationships/image" Target="../media/image391.wmf"/><Relationship Id="rId4" Type="http://schemas.openxmlformats.org/officeDocument/2006/relationships/oleObject" Target="../embeddings/oleObject424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8.bin"/><Relationship Id="rId13" Type="http://schemas.openxmlformats.org/officeDocument/2006/relationships/image" Target="../media/image396.wmf"/><Relationship Id="rId18" Type="http://schemas.openxmlformats.org/officeDocument/2006/relationships/oleObject" Target="../embeddings/oleObject433.bin"/><Relationship Id="rId26" Type="http://schemas.openxmlformats.org/officeDocument/2006/relationships/oleObject" Target="../embeddings/oleObject437.bin"/><Relationship Id="rId39" Type="http://schemas.openxmlformats.org/officeDocument/2006/relationships/oleObject" Target="../embeddings/oleObject444.bin"/><Relationship Id="rId3" Type="http://schemas.openxmlformats.org/officeDocument/2006/relationships/notesSlide" Target="../notesSlides/notesSlide92.xml"/><Relationship Id="rId21" Type="http://schemas.openxmlformats.org/officeDocument/2006/relationships/image" Target="../media/image400.wmf"/><Relationship Id="rId34" Type="http://schemas.openxmlformats.org/officeDocument/2006/relationships/oleObject" Target="../embeddings/oleObject441.bin"/><Relationship Id="rId7" Type="http://schemas.openxmlformats.org/officeDocument/2006/relationships/image" Target="../media/image393.wmf"/><Relationship Id="rId12" Type="http://schemas.openxmlformats.org/officeDocument/2006/relationships/oleObject" Target="../embeddings/oleObject430.bin"/><Relationship Id="rId17" Type="http://schemas.openxmlformats.org/officeDocument/2006/relationships/image" Target="../media/image398.wmf"/><Relationship Id="rId25" Type="http://schemas.openxmlformats.org/officeDocument/2006/relationships/image" Target="../media/image402.wmf"/><Relationship Id="rId33" Type="http://schemas.openxmlformats.org/officeDocument/2006/relationships/image" Target="../media/image406.wmf"/><Relationship Id="rId38" Type="http://schemas.openxmlformats.org/officeDocument/2006/relationships/image" Target="../media/image40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32.bin"/><Relationship Id="rId20" Type="http://schemas.openxmlformats.org/officeDocument/2006/relationships/oleObject" Target="../embeddings/oleObject434.bin"/><Relationship Id="rId29" Type="http://schemas.openxmlformats.org/officeDocument/2006/relationships/image" Target="../media/image404.wmf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427.bin"/><Relationship Id="rId11" Type="http://schemas.openxmlformats.org/officeDocument/2006/relationships/image" Target="../media/image395.wmf"/><Relationship Id="rId24" Type="http://schemas.openxmlformats.org/officeDocument/2006/relationships/oleObject" Target="../embeddings/oleObject436.bin"/><Relationship Id="rId32" Type="http://schemas.openxmlformats.org/officeDocument/2006/relationships/oleObject" Target="../embeddings/oleObject440.bin"/><Relationship Id="rId37" Type="http://schemas.openxmlformats.org/officeDocument/2006/relationships/oleObject" Target="../embeddings/oleObject443.bin"/><Relationship Id="rId40" Type="http://schemas.openxmlformats.org/officeDocument/2006/relationships/image" Target="../media/image409.wmf"/><Relationship Id="rId5" Type="http://schemas.openxmlformats.org/officeDocument/2006/relationships/image" Target="../media/image391.wmf"/><Relationship Id="rId15" Type="http://schemas.openxmlformats.org/officeDocument/2006/relationships/image" Target="../media/image397.wmf"/><Relationship Id="rId23" Type="http://schemas.openxmlformats.org/officeDocument/2006/relationships/image" Target="../media/image401.wmf"/><Relationship Id="rId28" Type="http://schemas.openxmlformats.org/officeDocument/2006/relationships/oleObject" Target="../embeddings/oleObject438.bin"/><Relationship Id="rId36" Type="http://schemas.openxmlformats.org/officeDocument/2006/relationships/image" Target="../media/image407.wmf"/><Relationship Id="rId10" Type="http://schemas.openxmlformats.org/officeDocument/2006/relationships/oleObject" Target="../embeddings/oleObject429.bin"/><Relationship Id="rId19" Type="http://schemas.openxmlformats.org/officeDocument/2006/relationships/image" Target="../media/image399.wmf"/><Relationship Id="rId31" Type="http://schemas.openxmlformats.org/officeDocument/2006/relationships/image" Target="../media/image405.wmf"/><Relationship Id="rId4" Type="http://schemas.openxmlformats.org/officeDocument/2006/relationships/oleObject" Target="../embeddings/oleObject426.bin"/><Relationship Id="rId9" Type="http://schemas.openxmlformats.org/officeDocument/2006/relationships/image" Target="../media/image394.wmf"/><Relationship Id="rId14" Type="http://schemas.openxmlformats.org/officeDocument/2006/relationships/oleObject" Target="../embeddings/oleObject431.bin"/><Relationship Id="rId22" Type="http://schemas.openxmlformats.org/officeDocument/2006/relationships/oleObject" Target="../embeddings/oleObject435.bin"/><Relationship Id="rId27" Type="http://schemas.openxmlformats.org/officeDocument/2006/relationships/image" Target="../media/image403.wmf"/><Relationship Id="rId30" Type="http://schemas.openxmlformats.org/officeDocument/2006/relationships/oleObject" Target="../embeddings/oleObject439.bin"/><Relationship Id="rId35" Type="http://schemas.openxmlformats.org/officeDocument/2006/relationships/oleObject" Target="../embeddings/oleObject442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7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4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446.bin"/><Relationship Id="rId11" Type="http://schemas.openxmlformats.org/officeDocument/2006/relationships/image" Target="../media/image412.wmf"/><Relationship Id="rId5" Type="http://schemas.openxmlformats.org/officeDocument/2006/relationships/image" Target="../media/image391.wmf"/><Relationship Id="rId10" Type="http://schemas.openxmlformats.org/officeDocument/2006/relationships/oleObject" Target="../embeddings/oleObject448.bin"/><Relationship Id="rId4" Type="http://schemas.openxmlformats.org/officeDocument/2006/relationships/oleObject" Target="../embeddings/oleObject445.bin"/><Relationship Id="rId9" Type="http://schemas.openxmlformats.org/officeDocument/2006/relationships/image" Target="../media/image411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1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456.bin"/><Relationship Id="rId26" Type="http://schemas.openxmlformats.org/officeDocument/2006/relationships/oleObject" Target="../embeddings/oleObject460.bin"/><Relationship Id="rId3" Type="http://schemas.openxmlformats.org/officeDocument/2006/relationships/notesSlide" Target="../notesSlides/notesSlide94.xml"/><Relationship Id="rId21" Type="http://schemas.openxmlformats.org/officeDocument/2006/relationships/image" Target="../media/image420.wmf"/><Relationship Id="rId7" Type="http://schemas.openxmlformats.org/officeDocument/2006/relationships/image" Target="../media/image414.wmf"/><Relationship Id="rId12" Type="http://schemas.openxmlformats.org/officeDocument/2006/relationships/oleObject" Target="../embeddings/oleObject453.bin"/><Relationship Id="rId17" Type="http://schemas.openxmlformats.org/officeDocument/2006/relationships/image" Target="../media/image418.wmf"/><Relationship Id="rId25" Type="http://schemas.openxmlformats.org/officeDocument/2006/relationships/image" Target="../media/image42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55.bin"/><Relationship Id="rId20" Type="http://schemas.openxmlformats.org/officeDocument/2006/relationships/oleObject" Target="../embeddings/oleObject457.bin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450.bin"/><Relationship Id="rId11" Type="http://schemas.openxmlformats.org/officeDocument/2006/relationships/image" Target="../media/image416.wmf"/><Relationship Id="rId24" Type="http://schemas.openxmlformats.org/officeDocument/2006/relationships/oleObject" Target="../embeddings/oleObject459.bin"/><Relationship Id="rId5" Type="http://schemas.openxmlformats.org/officeDocument/2006/relationships/image" Target="../media/image413.wmf"/><Relationship Id="rId15" Type="http://schemas.openxmlformats.org/officeDocument/2006/relationships/image" Target="../media/image417.wmf"/><Relationship Id="rId23" Type="http://schemas.openxmlformats.org/officeDocument/2006/relationships/image" Target="../media/image421.wmf"/><Relationship Id="rId10" Type="http://schemas.openxmlformats.org/officeDocument/2006/relationships/oleObject" Target="../embeddings/oleObject452.bin"/><Relationship Id="rId19" Type="http://schemas.openxmlformats.org/officeDocument/2006/relationships/image" Target="../media/image419.wmf"/><Relationship Id="rId4" Type="http://schemas.openxmlformats.org/officeDocument/2006/relationships/oleObject" Target="../embeddings/oleObject449.bin"/><Relationship Id="rId9" Type="http://schemas.openxmlformats.org/officeDocument/2006/relationships/image" Target="../media/image415.wmf"/><Relationship Id="rId14" Type="http://schemas.openxmlformats.org/officeDocument/2006/relationships/oleObject" Target="../embeddings/oleObject454.bin"/><Relationship Id="rId22" Type="http://schemas.openxmlformats.org/officeDocument/2006/relationships/oleObject" Target="../embeddings/oleObject458.bin"/><Relationship Id="rId27" Type="http://schemas.openxmlformats.org/officeDocument/2006/relationships/image" Target="../media/image423.wmf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1.wmf"/><Relationship Id="rId18" Type="http://schemas.openxmlformats.org/officeDocument/2006/relationships/oleObject" Target="../embeddings/oleObject468.bin"/><Relationship Id="rId26" Type="http://schemas.openxmlformats.org/officeDocument/2006/relationships/oleObject" Target="../embeddings/oleObject473.bin"/><Relationship Id="rId39" Type="http://schemas.openxmlformats.org/officeDocument/2006/relationships/image" Target="../media/image434.wmf"/><Relationship Id="rId3" Type="http://schemas.openxmlformats.org/officeDocument/2006/relationships/notesSlide" Target="../notesSlides/notesSlide95.xml"/><Relationship Id="rId21" Type="http://schemas.openxmlformats.org/officeDocument/2006/relationships/oleObject" Target="../embeddings/oleObject470.bin"/><Relationship Id="rId34" Type="http://schemas.openxmlformats.org/officeDocument/2006/relationships/oleObject" Target="../embeddings/oleObject477.bin"/><Relationship Id="rId42" Type="http://schemas.openxmlformats.org/officeDocument/2006/relationships/oleObject" Target="../embeddings/oleObject481.bin"/><Relationship Id="rId47" Type="http://schemas.openxmlformats.org/officeDocument/2006/relationships/image" Target="../media/image437.wmf"/><Relationship Id="rId50" Type="http://schemas.openxmlformats.org/officeDocument/2006/relationships/oleObject" Target="../embeddings/oleObject486.bin"/><Relationship Id="rId7" Type="http://schemas.openxmlformats.org/officeDocument/2006/relationships/image" Target="../media/image414.wmf"/><Relationship Id="rId12" Type="http://schemas.openxmlformats.org/officeDocument/2006/relationships/oleObject" Target="../embeddings/oleObject465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33" Type="http://schemas.openxmlformats.org/officeDocument/2006/relationships/image" Target="../media/image431.wmf"/><Relationship Id="rId38" Type="http://schemas.openxmlformats.org/officeDocument/2006/relationships/oleObject" Target="../embeddings/oleObject479.bin"/><Relationship Id="rId46" Type="http://schemas.openxmlformats.org/officeDocument/2006/relationships/oleObject" Target="../embeddings/oleObject48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67.bin"/><Relationship Id="rId20" Type="http://schemas.openxmlformats.org/officeDocument/2006/relationships/oleObject" Target="../embeddings/oleObject469.bin"/><Relationship Id="rId29" Type="http://schemas.openxmlformats.org/officeDocument/2006/relationships/image" Target="../media/image429.wmf"/><Relationship Id="rId41" Type="http://schemas.openxmlformats.org/officeDocument/2006/relationships/image" Target="../media/image435.wmf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462.bin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472.bin"/><Relationship Id="rId32" Type="http://schemas.openxmlformats.org/officeDocument/2006/relationships/oleObject" Target="../embeddings/oleObject476.bin"/><Relationship Id="rId37" Type="http://schemas.openxmlformats.org/officeDocument/2006/relationships/image" Target="../media/image433.wmf"/><Relationship Id="rId40" Type="http://schemas.openxmlformats.org/officeDocument/2006/relationships/oleObject" Target="../embeddings/oleObject480.bin"/><Relationship Id="rId45" Type="http://schemas.openxmlformats.org/officeDocument/2006/relationships/oleObject" Target="../embeddings/oleObject483.bin"/><Relationship Id="rId53" Type="http://schemas.openxmlformats.org/officeDocument/2006/relationships/image" Target="../media/image440.wmf"/><Relationship Id="rId5" Type="http://schemas.openxmlformats.org/officeDocument/2006/relationships/image" Target="../media/image413.wmf"/><Relationship Id="rId15" Type="http://schemas.openxmlformats.org/officeDocument/2006/relationships/image" Target="../media/image425.wmf"/><Relationship Id="rId23" Type="http://schemas.openxmlformats.org/officeDocument/2006/relationships/oleObject" Target="../embeddings/oleObject471.bin"/><Relationship Id="rId28" Type="http://schemas.openxmlformats.org/officeDocument/2006/relationships/oleObject" Target="../embeddings/oleObject474.bin"/><Relationship Id="rId36" Type="http://schemas.openxmlformats.org/officeDocument/2006/relationships/oleObject" Target="../embeddings/oleObject478.bin"/><Relationship Id="rId49" Type="http://schemas.openxmlformats.org/officeDocument/2006/relationships/image" Target="../media/image438.wmf"/><Relationship Id="rId10" Type="http://schemas.openxmlformats.org/officeDocument/2006/relationships/oleObject" Target="../embeddings/oleObject464.bin"/><Relationship Id="rId19" Type="http://schemas.openxmlformats.org/officeDocument/2006/relationships/image" Target="../media/image426.wmf"/><Relationship Id="rId31" Type="http://schemas.openxmlformats.org/officeDocument/2006/relationships/image" Target="../media/image430.wmf"/><Relationship Id="rId44" Type="http://schemas.openxmlformats.org/officeDocument/2006/relationships/oleObject" Target="../embeddings/oleObject482.bin"/><Relationship Id="rId52" Type="http://schemas.openxmlformats.org/officeDocument/2006/relationships/oleObject" Target="../embeddings/oleObject487.bin"/><Relationship Id="rId4" Type="http://schemas.openxmlformats.org/officeDocument/2006/relationships/oleObject" Target="../embeddings/oleObject461.bin"/><Relationship Id="rId9" Type="http://schemas.openxmlformats.org/officeDocument/2006/relationships/image" Target="../media/image424.wmf"/><Relationship Id="rId14" Type="http://schemas.openxmlformats.org/officeDocument/2006/relationships/oleObject" Target="../embeddings/oleObject466.bin"/><Relationship Id="rId22" Type="http://schemas.openxmlformats.org/officeDocument/2006/relationships/image" Target="../media/image427.wmf"/><Relationship Id="rId27" Type="http://schemas.openxmlformats.org/officeDocument/2006/relationships/image" Target="../media/image428.wmf"/><Relationship Id="rId30" Type="http://schemas.openxmlformats.org/officeDocument/2006/relationships/oleObject" Target="../embeddings/oleObject475.bin"/><Relationship Id="rId35" Type="http://schemas.openxmlformats.org/officeDocument/2006/relationships/image" Target="../media/image432.wmf"/><Relationship Id="rId43" Type="http://schemas.openxmlformats.org/officeDocument/2006/relationships/image" Target="../media/image436.wmf"/><Relationship Id="rId48" Type="http://schemas.openxmlformats.org/officeDocument/2006/relationships/oleObject" Target="../embeddings/oleObject485.bin"/><Relationship Id="rId8" Type="http://schemas.openxmlformats.org/officeDocument/2006/relationships/oleObject" Target="../embeddings/oleObject463.bin"/><Relationship Id="rId51" Type="http://schemas.openxmlformats.org/officeDocument/2006/relationships/image" Target="../media/image4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l="2699" t="2699" r="2699" b="2699"/>
          <a:stretch>
            <a:fillRect/>
          </a:stretch>
        </p:blipFill>
        <p:spPr bwMode="auto">
          <a:xfrm>
            <a:off x="407988" y="946150"/>
            <a:ext cx="50450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7" name="Text Box 4"/>
          <p:cNvSpPr txBox="1">
            <a:spLocks noChangeArrowheads="1"/>
          </p:cNvSpPr>
          <p:nvPr/>
        </p:nvSpPr>
        <p:spPr bwMode="auto">
          <a:xfrm>
            <a:off x="1022350" y="76200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EREMU ELEKTRIKOAREN KONTSERBAKORTASUNA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369668" name="Text Box 5"/>
          <p:cNvSpPr txBox="1">
            <a:spLocks noChangeArrowheads="1"/>
          </p:cNvSpPr>
          <p:nvPr/>
        </p:nvSpPr>
        <p:spPr bwMode="auto">
          <a:xfrm>
            <a:off x="517525" y="11461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s-ES" i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637213" y="998538"/>
            <a:ext cx="33035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2400" i="0">
                <a:latin typeface="Lucida Handwriting" pitchFamily="66" charset="0"/>
              </a:rPr>
              <a:t>Geldirik dagoen q karga puntual batek sortutako eremu elektrikoa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384425" y="3457575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>
                <a:latin typeface="Lucida Handwriting" pitchFamily="66" charset="0"/>
              </a:rPr>
              <a:t>q</a:t>
            </a:r>
          </a:p>
        </p:txBody>
      </p:sp>
      <p:graphicFrame>
        <p:nvGraphicFramePr>
          <p:cNvPr id="249877" name="Object 1"/>
          <p:cNvGraphicFramePr>
            <a:graphicFrameLocks noChangeAspect="1"/>
          </p:cNvGraphicFramePr>
          <p:nvPr/>
        </p:nvGraphicFramePr>
        <p:xfrm>
          <a:off x="5487988" y="4067175"/>
          <a:ext cx="33369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0" name="Ecuación" r:id="rId5" imgW="1244520" imgH="545760" progId="Equation.3">
                  <p:embed/>
                </p:oleObj>
              </mc:Choice>
              <mc:Fallback>
                <p:oleObj name="Ecuación" r:id="rId5" imgW="1244520" imgH="5457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4067175"/>
                        <a:ext cx="3336925" cy="14668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30438" y="3600450"/>
          <a:ext cx="55213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Ecuación" r:id="rId4" imgW="3060360" imgH="965160" progId="Equation.3">
                  <p:embed/>
                </p:oleObj>
              </mc:Choice>
              <mc:Fallback>
                <p:oleObj name="Ecuación" r:id="rId4" imgW="306036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3600450"/>
                        <a:ext cx="5521325" cy="1741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762000" y="838200"/>
            <a:ext cx="4391025" cy="2933700"/>
            <a:chOff x="720" y="1296"/>
            <a:chExt cx="2767" cy="1848"/>
          </a:xfrm>
        </p:grpSpPr>
        <p:sp>
          <p:nvSpPr>
            <p:cNvPr id="45062" name="Oval 4"/>
            <p:cNvSpPr>
              <a:spLocks noChangeArrowheads="1"/>
            </p:cNvSpPr>
            <p:nvPr/>
          </p:nvSpPr>
          <p:spPr bwMode="auto">
            <a:xfrm>
              <a:off x="3312" y="1536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45063" name="Line 5"/>
            <p:cNvSpPr>
              <a:spLocks noChangeShapeType="1"/>
            </p:cNvSpPr>
            <p:nvPr/>
          </p:nvSpPr>
          <p:spPr bwMode="auto">
            <a:xfrm flipV="1">
              <a:off x="816" y="1536"/>
              <a:ext cx="2496" cy="1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4" name="Oval 6"/>
            <p:cNvSpPr>
              <a:spLocks noChangeArrowheads="1"/>
            </p:cNvSpPr>
            <p:nvPr/>
          </p:nvSpPr>
          <p:spPr bwMode="auto">
            <a:xfrm>
              <a:off x="720" y="2712"/>
              <a:ext cx="192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45065" name="Text Box 7"/>
            <p:cNvSpPr txBox="1">
              <a:spLocks noChangeArrowheads="1"/>
            </p:cNvSpPr>
            <p:nvPr/>
          </p:nvSpPr>
          <p:spPr bwMode="auto">
            <a:xfrm>
              <a:off x="768" y="2856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q</a:t>
              </a:r>
              <a:r>
                <a:rPr lang="es-ES_tradnl" b="0" i="0" baseline="-25000">
                  <a:latin typeface="Times" pitchFamily="18" charset="0"/>
                </a:rPr>
                <a:t>1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45066" name="Text Box 8"/>
            <p:cNvSpPr txBox="1">
              <a:spLocks noChangeArrowheads="1"/>
            </p:cNvSpPr>
            <p:nvPr/>
          </p:nvSpPr>
          <p:spPr bwMode="auto">
            <a:xfrm>
              <a:off x="3264" y="12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P</a:t>
              </a:r>
            </a:p>
          </p:txBody>
        </p:sp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1776" y="201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r</a:t>
              </a:r>
            </a:p>
          </p:txBody>
        </p:sp>
      </p:grpSp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327025" y="290513"/>
            <a:ext cx="848836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KARGA PUNTUALAK SORTURIKO POTENTZIAL ELEKTRIKOA</a:t>
            </a:r>
            <a:endParaRPr lang="es-ES_tradnl" b="0" i="0">
              <a:latin typeface="Lucida Handwriting" pitchFamily="66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414588" y="6038850"/>
            <a:ext cx="573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i="0" dirty="0">
                <a:solidFill>
                  <a:srgbClr val="FF0000"/>
                </a:solidFill>
                <a:latin typeface="Lucida Handwriting" pitchFamily="66" charset="0"/>
              </a:rPr>
              <a:t>UNITATEA: 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joule/coulomb </a:t>
            </a:r>
            <a:r>
              <a:rPr lang="es-ES" sz="2800" i="0" dirty="0">
                <a:solidFill>
                  <a:srgbClr val="FF0000"/>
                </a:solidFill>
                <a:latin typeface="+mn-lt"/>
              </a:rPr>
              <a:t>=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volt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8" name="Text Box 2"/>
          <p:cNvSpPr txBox="1">
            <a:spLocks noChangeArrowheads="1"/>
          </p:cNvSpPr>
          <p:nvPr/>
        </p:nvSpPr>
        <p:spPr bwMode="auto">
          <a:xfrm>
            <a:off x="342900" y="138113"/>
            <a:ext cx="84597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P.E.22.- </a:t>
            </a:r>
            <a:r>
              <a:rPr lang="es-ES" sz="1800" b="0" i="0" dirty="0" err="1">
                <a:latin typeface="Comic Sans MS" pitchFamily="66" charset="0"/>
              </a:rPr>
              <a:t>Suposa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dezagun</a:t>
            </a:r>
            <a:r>
              <a:rPr lang="es-ES" sz="1800" b="0" i="0" dirty="0">
                <a:latin typeface="Comic Sans MS" pitchFamily="66" charset="0"/>
              </a:rPr>
              <a:t> R, 2R eta 3R </a:t>
            </a:r>
            <a:r>
              <a:rPr lang="es-ES" sz="1800" b="0" i="0" dirty="0" err="1">
                <a:latin typeface="Comic Sans MS" pitchFamily="66" charset="0"/>
              </a:rPr>
              <a:t>erradioak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eta,hurrenez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hurren</a:t>
            </a:r>
            <a:r>
              <a:rPr lang="es-ES" sz="1800" b="0" i="0" dirty="0">
                <a:latin typeface="Comic Sans MS" pitchFamily="66" charset="0"/>
              </a:rPr>
              <a:t>, q, 3q eta 5q </a:t>
            </a:r>
            <a:r>
              <a:rPr lang="es-ES" sz="1800" b="0" i="0" dirty="0" err="1">
                <a:latin typeface="Comic Sans MS" pitchFamily="66" charset="0"/>
              </a:rPr>
              <a:t>kargak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dituzten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hiru</a:t>
            </a:r>
            <a:r>
              <a:rPr lang="es-ES" sz="1800" b="0" i="0" dirty="0">
                <a:latin typeface="Comic Sans MS" pitchFamily="66" charset="0"/>
              </a:rPr>
              <a:t> esfera </a:t>
            </a:r>
            <a:r>
              <a:rPr lang="es-ES" sz="1800" b="0" i="0" dirty="0" err="1">
                <a:latin typeface="Comic Sans MS" pitchFamily="66" charset="0"/>
              </a:rPr>
              <a:t>eroale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ditugula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haien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distantziak</a:t>
            </a:r>
            <a:r>
              <a:rPr lang="es-ES" sz="1800" b="0" i="0" dirty="0">
                <a:latin typeface="Comic Sans MS" pitchFamily="66" charset="0"/>
              </a:rPr>
              <a:t> oso </a:t>
            </a:r>
            <a:r>
              <a:rPr lang="es-ES" sz="1800" b="0" i="0" dirty="0" err="1">
                <a:latin typeface="Comic Sans MS" pitchFamily="66" charset="0"/>
              </a:rPr>
              <a:t>handiak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Hari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eroale</a:t>
            </a:r>
            <a:r>
              <a:rPr lang="es-ES" sz="1800" b="0" i="0" dirty="0">
                <a:latin typeface="Comic Sans MS" pitchFamily="66" charset="0"/>
              </a:rPr>
              <a:t> baten </a:t>
            </a:r>
            <a:r>
              <a:rPr lang="es-ES" sz="1800" b="0" i="0" dirty="0" err="1">
                <a:latin typeface="Comic Sans MS" pitchFamily="66" charset="0"/>
              </a:rPr>
              <a:t>bidez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hiru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esferak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konektatuko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bagenitu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zer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gertatuko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litzateke</a:t>
            </a:r>
            <a:r>
              <a:rPr lang="es-ES" sz="1800" b="0" i="0" dirty="0">
                <a:latin typeface="Comic Sans MS" pitchFamily="66" charset="0"/>
              </a:rPr>
              <a:t>?  </a:t>
            </a:r>
            <a:r>
              <a:rPr lang="es-ES" sz="1800" b="0" i="0" dirty="0" err="1">
                <a:latin typeface="Comic Sans MS" pitchFamily="66" charset="0"/>
              </a:rPr>
              <a:t>Kalkula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itzazu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egoera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berri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horretan</a:t>
            </a:r>
            <a:r>
              <a:rPr lang="es-ES" sz="1800" b="0" i="0" dirty="0">
                <a:latin typeface="Comic Sans MS" pitchFamily="66" charset="0"/>
              </a:rPr>
              <a:t> esfera </a:t>
            </a:r>
            <a:r>
              <a:rPr lang="es-ES" sz="1800" b="0" i="0" dirty="0" err="1">
                <a:latin typeface="Comic Sans MS" pitchFamily="66" charset="0"/>
              </a:rPr>
              <a:t>bakoitzaren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1065213" y="1519238"/>
          <a:ext cx="10271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79" name="Ecuación" r:id="rId4" imgW="685800" imgH="406080" progId="Equation.3">
                  <p:embed/>
                </p:oleObj>
              </mc:Choice>
              <mc:Fallback>
                <p:oleObj name="Ecuación" r:id="rId4" imgW="685800" imgH="4060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519238"/>
                        <a:ext cx="10271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2813050" y="5689600"/>
          <a:ext cx="27765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0" name="Ecuación" r:id="rId6" imgW="1854000" imgH="215640" progId="Equation.3">
                  <p:embed/>
                </p:oleObj>
              </mc:Choice>
              <mc:Fallback>
                <p:oleObj name="Ecuación" r:id="rId6" imgW="1854000" imgH="215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5689600"/>
                        <a:ext cx="27765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320800" y="619125"/>
            <a:ext cx="642938" cy="685800"/>
            <a:chOff x="1321593" y="942975"/>
            <a:chExt cx="642938" cy="685800"/>
          </a:xfrm>
        </p:grpSpPr>
        <p:pic>
          <p:nvPicPr>
            <p:cNvPr id="147052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21593" y="942975"/>
              <a:ext cx="64293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0523" name="Line 14"/>
            <p:cNvSpPr>
              <a:spLocks noChangeShapeType="1"/>
            </p:cNvSpPr>
            <p:nvPr/>
          </p:nvSpPr>
          <p:spPr bwMode="auto">
            <a:xfrm>
              <a:off x="1581150" y="1181099"/>
              <a:ext cx="266700" cy="9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70524" name="Text Box 15"/>
            <p:cNvSpPr txBox="1">
              <a:spLocks noChangeArrowheads="1"/>
            </p:cNvSpPr>
            <p:nvPr/>
          </p:nvSpPr>
          <p:spPr bwMode="auto">
            <a:xfrm>
              <a:off x="1592263" y="1185863"/>
              <a:ext cx="1682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R</a:t>
              </a:r>
            </a:p>
          </p:txBody>
        </p:sp>
      </p:grp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5892800" y="104775"/>
            <a:ext cx="1928813" cy="2057400"/>
            <a:chOff x="5893592" y="428625"/>
            <a:chExt cx="1928813" cy="2057400"/>
          </a:xfrm>
        </p:grpSpPr>
        <p:pic>
          <p:nvPicPr>
            <p:cNvPr id="1470519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93592" y="428625"/>
              <a:ext cx="192881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0520" name="Text Box 16"/>
            <p:cNvSpPr txBox="1">
              <a:spLocks noChangeArrowheads="1"/>
            </p:cNvSpPr>
            <p:nvPr/>
          </p:nvSpPr>
          <p:spPr bwMode="auto">
            <a:xfrm>
              <a:off x="6819900" y="1201738"/>
              <a:ext cx="2984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3R</a:t>
              </a:r>
            </a:p>
          </p:txBody>
        </p:sp>
        <p:sp>
          <p:nvSpPr>
            <p:cNvPr id="1470521" name="Line 17"/>
            <p:cNvSpPr>
              <a:spLocks noChangeShapeType="1"/>
            </p:cNvSpPr>
            <p:nvPr/>
          </p:nvSpPr>
          <p:spPr bwMode="auto">
            <a:xfrm>
              <a:off x="6648450" y="1171574"/>
              <a:ext cx="7810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" name="31 Grupo"/>
          <p:cNvGrpSpPr>
            <a:grpSpLocks/>
          </p:cNvGrpSpPr>
          <p:nvPr/>
        </p:nvGrpSpPr>
        <p:grpSpPr bwMode="auto">
          <a:xfrm>
            <a:off x="3286125" y="371475"/>
            <a:ext cx="1285875" cy="1371600"/>
            <a:chOff x="3286124" y="695325"/>
            <a:chExt cx="1285875" cy="1371600"/>
          </a:xfrm>
        </p:grpSpPr>
        <p:pic>
          <p:nvPicPr>
            <p:cNvPr id="147051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6124" y="695325"/>
              <a:ext cx="128587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0517" name="Text Box 16"/>
            <p:cNvSpPr txBox="1">
              <a:spLocks noChangeArrowheads="1"/>
            </p:cNvSpPr>
            <p:nvPr/>
          </p:nvSpPr>
          <p:spPr bwMode="auto">
            <a:xfrm>
              <a:off x="3865693" y="1230313"/>
              <a:ext cx="3013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2R</a:t>
              </a:r>
            </a:p>
          </p:txBody>
        </p:sp>
        <p:sp>
          <p:nvSpPr>
            <p:cNvPr id="1470518" name="Line 17"/>
            <p:cNvSpPr>
              <a:spLocks noChangeShapeType="1"/>
            </p:cNvSpPr>
            <p:nvPr/>
          </p:nvSpPr>
          <p:spPr bwMode="auto">
            <a:xfrm>
              <a:off x="3771900" y="1190624"/>
              <a:ext cx="561975" cy="9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1225550" y="450850"/>
          <a:ext cx="228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1" name="Ecuación" r:id="rId9" imgW="152280" imgH="190440" progId="Equation.3">
                  <p:embed/>
                </p:oleObj>
              </mc:Choice>
              <mc:Fallback>
                <p:oleObj name="Ecuación" r:id="rId9" imgW="152280" imgH="190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50850"/>
                        <a:ext cx="2286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3368675" y="231775"/>
          <a:ext cx="342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2" name="Ecuación" r:id="rId11" imgW="228600" imgH="215640" progId="Equation.3">
                  <p:embed/>
                </p:oleObj>
              </mc:Choice>
              <mc:Fallback>
                <p:oleObj name="Ecuación" r:id="rId11" imgW="22860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31775"/>
                        <a:ext cx="3429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5883275" y="69850"/>
          <a:ext cx="3619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3" name="Ecuación" r:id="rId13" imgW="241200" imgH="215640" progId="Equation.3">
                  <p:embed/>
                </p:oleObj>
              </mc:Choice>
              <mc:Fallback>
                <p:oleObj name="Ecuación" r:id="rId13" imgW="24120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69850"/>
                        <a:ext cx="3619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/>
        </p:nvGraphicFramePr>
        <p:xfrm>
          <a:off x="3192463" y="1604963"/>
          <a:ext cx="11572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4" name="Ecuación" r:id="rId15" imgW="774360" imgH="419040" progId="Equation.3">
                  <p:embed/>
                </p:oleObj>
              </mc:Choice>
              <mc:Fallback>
                <p:oleObj name="Ecuación" r:id="rId15" imgW="77436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604963"/>
                        <a:ext cx="115728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/>
        </p:nvGraphicFramePr>
        <p:xfrm>
          <a:off x="6335713" y="1719263"/>
          <a:ext cx="11382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5" name="Ecuación" r:id="rId17" imgW="761760" imgH="419040" progId="Equation.3">
                  <p:embed/>
                </p:oleObj>
              </mc:Choice>
              <mc:Fallback>
                <p:oleObj name="Ecuación" r:id="rId17" imgW="76176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719263"/>
                        <a:ext cx="113823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1"/>
          <p:cNvGraphicFramePr>
            <a:graphicFrameLocks noChangeAspect="1"/>
          </p:cNvGraphicFramePr>
          <p:nvPr/>
        </p:nvGraphicFramePr>
        <p:xfrm>
          <a:off x="1882775" y="395288"/>
          <a:ext cx="247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6" name="Ecuación" r:id="rId19" imgW="164880" imgH="177480" progId="Equation.3">
                  <p:embed/>
                </p:oleObj>
              </mc:Choice>
              <mc:Fallback>
                <p:oleObj name="Ecuación" r:id="rId19" imgW="164880" imgH="177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95288"/>
                        <a:ext cx="2476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2"/>
          <p:cNvGraphicFramePr>
            <a:graphicFrameLocks noChangeAspect="1"/>
          </p:cNvGraphicFramePr>
          <p:nvPr/>
        </p:nvGraphicFramePr>
        <p:xfrm>
          <a:off x="4376738" y="357188"/>
          <a:ext cx="247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7" name="Ecuación" r:id="rId21" imgW="164880" imgH="177480" progId="Equation.3">
                  <p:embed/>
                </p:oleObj>
              </mc:Choice>
              <mc:Fallback>
                <p:oleObj name="Ecuación" r:id="rId21" imgW="164880" imgH="177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357188"/>
                        <a:ext cx="2476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3"/>
          <p:cNvGraphicFramePr>
            <a:graphicFrameLocks noChangeAspect="1"/>
          </p:cNvGraphicFramePr>
          <p:nvPr/>
        </p:nvGraphicFramePr>
        <p:xfrm>
          <a:off x="7451725" y="290513"/>
          <a:ext cx="2286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8" name="Ecuación" r:id="rId23" imgW="152280" imgH="177480" progId="Equation.3">
                  <p:embed/>
                </p:oleObj>
              </mc:Choice>
              <mc:Fallback>
                <p:oleObj name="Ecuación" r:id="rId23" imgW="152280" imgH="177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0513"/>
                        <a:ext cx="2286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4"/>
          <p:cNvGraphicFramePr>
            <a:graphicFrameLocks noChangeAspect="1"/>
          </p:cNvGraphicFramePr>
          <p:nvPr/>
        </p:nvGraphicFramePr>
        <p:xfrm>
          <a:off x="1017588" y="4081463"/>
          <a:ext cx="11033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89" name="Ecuación" r:id="rId25" imgW="736560" imgH="406080" progId="Equation.3">
                  <p:embed/>
                </p:oleObj>
              </mc:Choice>
              <mc:Fallback>
                <p:oleObj name="Ecuación" r:id="rId25" imgW="736560" imgH="4060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081463"/>
                        <a:ext cx="11033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61 Grupo"/>
          <p:cNvGrpSpPr>
            <a:grpSpLocks/>
          </p:cNvGrpSpPr>
          <p:nvPr/>
        </p:nvGrpSpPr>
        <p:grpSpPr bwMode="auto">
          <a:xfrm>
            <a:off x="1320800" y="3143250"/>
            <a:ext cx="642938" cy="685800"/>
            <a:chOff x="1321593" y="942975"/>
            <a:chExt cx="642938" cy="685800"/>
          </a:xfrm>
        </p:grpSpPr>
        <p:pic>
          <p:nvPicPr>
            <p:cNvPr id="1470513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21593" y="942975"/>
              <a:ext cx="64293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0514" name="Line 14"/>
            <p:cNvSpPr>
              <a:spLocks noChangeShapeType="1"/>
            </p:cNvSpPr>
            <p:nvPr/>
          </p:nvSpPr>
          <p:spPr bwMode="auto">
            <a:xfrm>
              <a:off x="1581150" y="1181099"/>
              <a:ext cx="266700" cy="9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70515" name="Text Box 15"/>
            <p:cNvSpPr txBox="1">
              <a:spLocks noChangeArrowheads="1"/>
            </p:cNvSpPr>
            <p:nvPr/>
          </p:nvSpPr>
          <p:spPr bwMode="auto">
            <a:xfrm>
              <a:off x="1592263" y="1185863"/>
              <a:ext cx="1682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R</a:t>
              </a: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5892800" y="2628900"/>
            <a:ext cx="1928813" cy="2057400"/>
            <a:chOff x="5893592" y="428625"/>
            <a:chExt cx="1928813" cy="2057400"/>
          </a:xfrm>
        </p:grpSpPr>
        <p:pic>
          <p:nvPicPr>
            <p:cNvPr id="147051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93592" y="428625"/>
              <a:ext cx="192881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0511" name="Text Box 16"/>
            <p:cNvSpPr txBox="1">
              <a:spLocks noChangeArrowheads="1"/>
            </p:cNvSpPr>
            <p:nvPr/>
          </p:nvSpPr>
          <p:spPr bwMode="auto">
            <a:xfrm>
              <a:off x="6819900" y="1201738"/>
              <a:ext cx="2984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3R</a:t>
              </a:r>
            </a:p>
          </p:txBody>
        </p:sp>
        <p:sp>
          <p:nvSpPr>
            <p:cNvPr id="1470512" name="Line 17"/>
            <p:cNvSpPr>
              <a:spLocks noChangeShapeType="1"/>
            </p:cNvSpPr>
            <p:nvPr/>
          </p:nvSpPr>
          <p:spPr bwMode="auto">
            <a:xfrm>
              <a:off x="6648450" y="1171574"/>
              <a:ext cx="7810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3286125" y="2895600"/>
            <a:ext cx="1285875" cy="1371600"/>
            <a:chOff x="3286124" y="695325"/>
            <a:chExt cx="1285875" cy="1371600"/>
          </a:xfrm>
        </p:grpSpPr>
        <p:pic>
          <p:nvPicPr>
            <p:cNvPr id="1470507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6124" y="695325"/>
              <a:ext cx="128587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0508" name="Text Box 16"/>
            <p:cNvSpPr txBox="1">
              <a:spLocks noChangeArrowheads="1"/>
            </p:cNvSpPr>
            <p:nvPr/>
          </p:nvSpPr>
          <p:spPr bwMode="auto">
            <a:xfrm>
              <a:off x="3865693" y="1230313"/>
              <a:ext cx="3013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2R</a:t>
              </a:r>
            </a:p>
          </p:txBody>
        </p:sp>
        <p:sp>
          <p:nvSpPr>
            <p:cNvPr id="1470509" name="Line 17"/>
            <p:cNvSpPr>
              <a:spLocks noChangeShapeType="1"/>
            </p:cNvSpPr>
            <p:nvPr/>
          </p:nvSpPr>
          <p:spPr bwMode="auto">
            <a:xfrm>
              <a:off x="3771900" y="1190624"/>
              <a:ext cx="561975" cy="9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74" name="Object 25"/>
          <p:cNvGraphicFramePr>
            <a:graphicFrameLocks noChangeAspect="1"/>
          </p:cNvGraphicFramePr>
          <p:nvPr/>
        </p:nvGraphicFramePr>
        <p:xfrm>
          <a:off x="1187450" y="2955925"/>
          <a:ext cx="304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0" name="Ecuación" r:id="rId27" imgW="203040" imgH="215640" progId="Equation.3">
                  <p:embed/>
                </p:oleObj>
              </mc:Choice>
              <mc:Fallback>
                <p:oleObj name="Ecuación" r:id="rId27" imgW="203040" imgH="2156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55925"/>
                        <a:ext cx="3048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6"/>
          <p:cNvGraphicFramePr>
            <a:graphicFrameLocks noChangeAspect="1"/>
          </p:cNvGraphicFramePr>
          <p:nvPr/>
        </p:nvGraphicFramePr>
        <p:xfrm>
          <a:off x="3387725" y="2755900"/>
          <a:ext cx="304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1" name="Ecuación" r:id="rId29" imgW="203040" imgH="215640" progId="Equation.3">
                  <p:embed/>
                </p:oleObj>
              </mc:Choice>
              <mc:Fallback>
                <p:oleObj name="Ecuación" r:id="rId29" imgW="203040" imgH="215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2755900"/>
                        <a:ext cx="3048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27"/>
          <p:cNvGraphicFramePr>
            <a:graphicFrameLocks noChangeAspect="1"/>
          </p:cNvGraphicFramePr>
          <p:nvPr/>
        </p:nvGraphicFramePr>
        <p:xfrm>
          <a:off x="5911850" y="2593975"/>
          <a:ext cx="304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2" name="Ecuación" r:id="rId31" imgW="203040" imgH="215640" progId="Equation.3">
                  <p:embed/>
                </p:oleObj>
              </mc:Choice>
              <mc:Fallback>
                <p:oleObj name="Ecuación" r:id="rId31" imgW="203040" imgH="2156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2593975"/>
                        <a:ext cx="3048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8"/>
          <p:cNvGraphicFramePr>
            <a:graphicFrameLocks noChangeAspect="1"/>
          </p:cNvGraphicFramePr>
          <p:nvPr/>
        </p:nvGraphicFramePr>
        <p:xfrm>
          <a:off x="3259138" y="4129088"/>
          <a:ext cx="11572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3" name="Ecuación" r:id="rId33" imgW="774360" imgH="406080" progId="Equation.3">
                  <p:embed/>
                </p:oleObj>
              </mc:Choice>
              <mc:Fallback>
                <p:oleObj name="Ecuación" r:id="rId33" imgW="774360" imgH="4060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129088"/>
                        <a:ext cx="11572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9"/>
          <p:cNvGraphicFramePr>
            <a:graphicFrameLocks noChangeAspect="1"/>
          </p:cNvGraphicFramePr>
          <p:nvPr/>
        </p:nvGraphicFramePr>
        <p:xfrm>
          <a:off x="6164263" y="4176713"/>
          <a:ext cx="113823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4" name="Ecuación" r:id="rId35" imgW="761760" imgH="406080" progId="Equation.3">
                  <p:embed/>
                </p:oleObj>
              </mc:Choice>
              <mc:Fallback>
                <p:oleObj name="Ecuación" r:id="rId35" imgW="761760" imgH="4060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4176713"/>
                        <a:ext cx="113823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0"/>
          <p:cNvGraphicFramePr>
            <a:graphicFrameLocks noChangeAspect="1"/>
          </p:cNvGraphicFramePr>
          <p:nvPr/>
        </p:nvGraphicFramePr>
        <p:xfrm>
          <a:off x="1882775" y="2919413"/>
          <a:ext cx="247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5" name="Ecuación" r:id="rId37" imgW="164880" imgH="177480" progId="Equation.3">
                  <p:embed/>
                </p:oleObj>
              </mc:Choice>
              <mc:Fallback>
                <p:oleObj name="Ecuación" r:id="rId37" imgW="164880" imgH="1774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919413"/>
                        <a:ext cx="2476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31"/>
          <p:cNvGraphicFramePr>
            <a:graphicFrameLocks noChangeAspect="1"/>
          </p:cNvGraphicFramePr>
          <p:nvPr/>
        </p:nvGraphicFramePr>
        <p:xfrm>
          <a:off x="4376738" y="2881313"/>
          <a:ext cx="247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6" name="Ecuación" r:id="rId38" imgW="164880" imgH="177480" progId="Equation.3">
                  <p:embed/>
                </p:oleObj>
              </mc:Choice>
              <mc:Fallback>
                <p:oleObj name="Ecuación" r:id="rId38" imgW="164880" imgH="17748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2881313"/>
                        <a:ext cx="2476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32"/>
          <p:cNvGraphicFramePr>
            <a:graphicFrameLocks noChangeAspect="1"/>
          </p:cNvGraphicFramePr>
          <p:nvPr/>
        </p:nvGraphicFramePr>
        <p:xfrm>
          <a:off x="7451725" y="2814638"/>
          <a:ext cx="2286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7" name="Ecuación" r:id="rId40" imgW="152280" imgH="177480" progId="Equation.3">
                  <p:embed/>
                </p:oleObj>
              </mc:Choice>
              <mc:Fallback>
                <p:oleObj name="Ecuación" r:id="rId40" imgW="152280" imgH="177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814638"/>
                        <a:ext cx="2286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82 Forma libre"/>
          <p:cNvSpPr/>
          <p:nvPr/>
        </p:nvSpPr>
        <p:spPr>
          <a:xfrm>
            <a:off x="1790700" y="3182938"/>
            <a:ext cx="1581150" cy="498475"/>
          </a:xfrm>
          <a:custGeom>
            <a:avLst/>
            <a:gdLst>
              <a:gd name="connsiteX0" fmla="*/ 0 w 1533525"/>
              <a:gd name="connsiteY0" fmla="*/ 150812 h 498475"/>
              <a:gd name="connsiteX1" fmla="*/ 104775 w 1533525"/>
              <a:gd name="connsiteY1" fmla="*/ 74612 h 498475"/>
              <a:gd name="connsiteX2" fmla="*/ 333375 w 1533525"/>
              <a:gd name="connsiteY2" fmla="*/ 7937 h 498475"/>
              <a:gd name="connsiteX3" fmla="*/ 571500 w 1533525"/>
              <a:gd name="connsiteY3" fmla="*/ 26987 h 498475"/>
              <a:gd name="connsiteX4" fmla="*/ 876300 w 1533525"/>
              <a:gd name="connsiteY4" fmla="*/ 160337 h 498475"/>
              <a:gd name="connsiteX5" fmla="*/ 1143000 w 1533525"/>
              <a:gd name="connsiteY5" fmla="*/ 398462 h 498475"/>
              <a:gd name="connsiteX6" fmla="*/ 1352550 w 1533525"/>
              <a:gd name="connsiteY6" fmla="*/ 484187 h 498475"/>
              <a:gd name="connsiteX7" fmla="*/ 1495425 w 1533525"/>
              <a:gd name="connsiteY7" fmla="*/ 484187 h 498475"/>
              <a:gd name="connsiteX8" fmla="*/ 1533525 w 1533525"/>
              <a:gd name="connsiteY8" fmla="*/ 474662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525" h="498475">
                <a:moveTo>
                  <a:pt x="0" y="150812"/>
                </a:moveTo>
                <a:cubicBezTo>
                  <a:pt x="24606" y="124618"/>
                  <a:pt x="49213" y="98424"/>
                  <a:pt x="104775" y="74612"/>
                </a:cubicBezTo>
                <a:cubicBezTo>
                  <a:pt x="160337" y="50800"/>
                  <a:pt x="255588" y="15875"/>
                  <a:pt x="333375" y="7937"/>
                </a:cubicBezTo>
                <a:cubicBezTo>
                  <a:pt x="411163" y="0"/>
                  <a:pt x="481012" y="1587"/>
                  <a:pt x="571500" y="26987"/>
                </a:cubicBezTo>
                <a:cubicBezTo>
                  <a:pt x="661988" y="52387"/>
                  <a:pt x="781050" y="98425"/>
                  <a:pt x="876300" y="160337"/>
                </a:cubicBezTo>
                <a:cubicBezTo>
                  <a:pt x="971550" y="222249"/>
                  <a:pt x="1063625" y="344487"/>
                  <a:pt x="1143000" y="398462"/>
                </a:cubicBezTo>
                <a:cubicBezTo>
                  <a:pt x="1222375" y="452437"/>
                  <a:pt x="1293813" y="469900"/>
                  <a:pt x="1352550" y="484187"/>
                </a:cubicBezTo>
                <a:cubicBezTo>
                  <a:pt x="1411288" y="498475"/>
                  <a:pt x="1465263" y="485774"/>
                  <a:pt x="1495425" y="484187"/>
                </a:cubicBezTo>
                <a:cubicBezTo>
                  <a:pt x="1525587" y="482600"/>
                  <a:pt x="1529556" y="478631"/>
                  <a:pt x="1533525" y="474662"/>
                </a:cubicBezTo>
              </a:path>
            </a:pathLst>
          </a:custGeom>
          <a:ln w="28575">
            <a:solidFill>
              <a:srgbClr val="BCB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84" name="83 Forma libre"/>
          <p:cNvSpPr/>
          <p:nvPr/>
        </p:nvSpPr>
        <p:spPr>
          <a:xfrm>
            <a:off x="4276725" y="3087688"/>
            <a:ext cx="1857375" cy="817562"/>
          </a:xfrm>
          <a:custGeom>
            <a:avLst/>
            <a:gdLst>
              <a:gd name="connsiteX0" fmla="*/ 0 w 1533525"/>
              <a:gd name="connsiteY0" fmla="*/ 150812 h 498475"/>
              <a:gd name="connsiteX1" fmla="*/ 104775 w 1533525"/>
              <a:gd name="connsiteY1" fmla="*/ 74612 h 498475"/>
              <a:gd name="connsiteX2" fmla="*/ 333375 w 1533525"/>
              <a:gd name="connsiteY2" fmla="*/ 7937 h 498475"/>
              <a:gd name="connsiteX3" fmla="*/ 571500 w 1533525"/>
              <a:gd name="connsiteY3" fmla="*/ 26987 h 498475"/>
              <a:gd name="connsiteX4" fmla="*/ 876300 w 1533525"/>
              <a:gd name="connsiteY4" fmla="*/ 160337 h 498475"/>
              <a:gd name="connsiteX5" fmla="*/ 1143000 w 1533525"/>
              <a:gd name="connsiteY5" fmla="*/ 398462 h 498475"/>
              <a:gd name="connsiteX6" fmla="*/ 1352550 w 1533525"/>
              <a:gd name="connsiteY6" fmla="*/ 484187 h 498475"/>
              <a:gd name="connsiteX7" fmla="*/ 1495425 w 1533525"/>
              <a:gd name="connsiteY7" fmla="*/ 484187 h 498475"/>
              <a:gd name="connsiteX8" fmla="*/ 1533525 w 1533525"/>
              <a:gd name="connsiteY8" fmla="*/ 474662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525" h="498475">
                <a:moveTo>
                  <a:pt x="0" y="150812"/>
                </a:moveTo>
                <a:cubicBezTo>
                  <a:pt x="24606" y="124618"/>
                  <a:pt x="49213" y="98424"/>
                  <a:pt x="104775" y="74612"/>
                </a:cubicBezTo>
                <a:cubicBezTo>
                  <a:pt x="160337" y="50800"/>
                  <a:pt x="255588" y="15875"/>
                  <a:pt x="333375" y="7937"/>
                </a:cubicBezTo>
                <a:cubicBezTo>
                  <a:pt x="411163" y="0"/>
                  <a:pt x="481012" y="1587"/>
                  <a:pt x="571500" y="26987"/>
                </a:cubicBezTo>
                <a:cubicBezTo>
                  <a:pt x="661988" y="52387"/>
                  <a:pt x="781050" y="98425"/>
                  <a:pt x="876300" y="160337"/>
                </a:cubicBezTo>
                <a:cubicBezTo>
                  <a:pt x="971550" y="222249"/>
                  <a:pt x="1063625" y="344487"/>
                  <a:pt x="1143000" y="398462"/>
                </a:cubicBezTo>
                <a:cubicBezTo>
                  <a:pt x="1222375" y="452437"/>
                  <a:pt x="1293813" y="469900"/>
                  <a:pt x="1352550" y="484187"/>
                </a:cubicBezTo>
                <a:cubicBezTo>
                  <a:pt x="1411288" y="498475"/>
                  <a:pt x="1465263" y="485774"/>
                  <a:pt x="1495425" y="484187"/>
                </a:cubicBezTo>
                <a:cubicBezTo>
                  <a:pt x="1525587" y="482600"/>
                  <a:pt x="1529556" y="478631"/>
                  <a:pt x="1533525" y="474662"/>
                </a:cubicBezTo>
              </a:path>
            </a:pathLst>
          </a:custGeom>
          <a:ln w="28575">
            <a:solidFill>
              <a:srgbClr val="BCB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85" name="Object 34"/>
          <p:cNvGraphicFramePr>
            <a:graphicFrameLocks noChangeAspect="1"/>
          </p:cNvGraphicFramePr>
          <p:nvPr/>
        </p:nvGraphicFramePr>
        <p:xfrm>
          <a:off x="3076575" y="4900613"/>
          <a:ext cx="2263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98" name="Ecuación" r:id="rId41" imgW="1511280" imgH="406080" progId="Equation.3">
                  <p:embed/>
                </p:oleObj>
              </mc:Choice>
              <mc:Fallback>
                <p:oleObj name="Ecuación" r:id="rId41" imgW="1511280" imgH="4060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4900613"/>
                        <a:ext cx="226377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68" name="AutoShape 24"/>
          <p:cNvSpPr>
            <a:spLocks/>
          </p:cNvSpPr>
          <p:nvPr/>
        </p:nvSpPr>
        <p:spPr bwMode="auto">
          <a:xfrm flipH="1">
            <a:off x="123825" y="282575"/>
            <a:ext cx="247650" cy="1822450"/>
          </a:xfrm>
          <a:prstGeom prst="rightBrace">
            <a:avLst>
              <a:gd name="adj1" fmla="val 41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458788" y="1717675"/>
          <a:ext cx="18637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79" name="Ecuación" r:id="rId4" imgW="1244520" imgH="215640" progId="Equation.3">
                  <p:embed/>
                </p:oleObj>
              </mc:Choice>
              <mc:Fallback>
                <p:oleObj name="Ecuación" r:id="rId4" imgW="1244520" imgH="215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717675"/>
                        <a:ext cx="18637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503238" y="309563"/>
          <a:ext cx="14271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0" name="Ecuación" r:id="rId6" imgW="952200" imgH="406080" progId="Equation.3">
                  <p:embed/>
                </p:oleObj>
              </mc:Choice>
              <mc:Fallback>
                <p:oleObj name="Ecuación" r:id="rId6" imgW="952200" imgH="4060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09563"/>
                        <a:ext cx="142716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493713" y="995363"/>
          <a:ext cx="14843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1" name="Ecuación" r:id="rId8" imgW="990360" imgH="406080" progId="Equation.3">
                  <p:embed/>
                </p:oleObj>
              </mc:Choice>
              <mc:Fallback>
                <p:oleObj name="Ecuación" r:id="rId8" imgW="990360" imgH="4060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995363"/>
                        <a:ext cx="14843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3030538" y="1612900"/>
          <a:ext cx="18637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2" name="Ecuación" r:id="rId10" imgW="1244520" imgH="215640" progId="Equation.3">
                  <p:embed/>
                </p:oleObj>
              </mc:Choice>
              <mc:Fallback>
                <p:oleObj name="Ecuación" r:id="rId10" imgW="1244520" imgH="215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1612900"/>
                        <a:ext cx="18637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3113088" y="298450"/>
          <a:ext cx="8937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3" name="Ecuación" r:id="rId11" imgW="596880" imgH="393480" progId="Equation.3">
                  <p:embed/>
                </p:oleObj>
              </mc:Choice>
              <mc:Fallback>
                <p:oleObj name="Ecuación" r:id="rId11" imgW="59688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298450"/>
                        <a:ext cx="89376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3103563" y="862013"/>
          <a:ext cx="9318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4" name="Ecuación" r:id="rId13" imgW="622080" imgH="393480" progId="Equation.3">
                  <p:embed/>
                </p:oleObj>
              </mc:Choice>
              <mc:Fallback>
                <p:oleObj name="Ecuación" r:id="rId13" imgW="62208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862013"/>
                        <a:ext cx="93186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24"/>
          <p:cNvSpPr>
            <a:spLocks/>
          </p:cNvSpPr>
          <p:nvPr/>
        </p:nvSpPr>
        <p:spPr bwMode="auto">
          <a:xfrm flipH="1">
            <a:off x="2771775" y="282575"/>
            <a:ext cx="247650" cy="1822450"/>
          </a:xfrm>
          <a:prstGeom prst="rightBrace">
            <a:avLst>
              <a:gd name="adj1" fmla="val 41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2" name="AutoShape 24"/>
          <p:cNvSpPr>
            <a:spLocks/>
          </p:cNvSpPr>
          <p:nvPr/>
        </p:nvSpPr>
        <p:spPr bwMode="auto">
          <a:xfrm flipH="1">
            <a:off x="5257800" y="177800"/>
            <a:ext cx="247650" cy="1822450"/>
          </a:xfrm>
          <a:prstGeom prst="rightBrace">
            <a:avLst>
              <a:gd name="adj1" fmla="val 41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5543550" y="327025"/>
          <a:ext cx="968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5" name="Ecuación" r:id="rId15" imgW="647640" imgH="215640" progId="Equation.3">
                  <p:embed/>
                </p:oleObj>
              </mc:Choice>
              <mc:Fallback>
                <p:oleObj name="Ecuación" r:id="rId15" imgW="64764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27025"/>
                        <a:ext cx="9683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"/>
          <p:cNvGraphicFramePr>
            <a:graphicFrameLocks noChangeAspect="1"/>
          </p:cNvGraphicFramePr>
          <p:nvPr/>
        </p:nvGraphicFramePr>
        <p:xfrm>
          <a:off x="5534025" y="776288"/>
          <a:ext cx="16541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6" name="Ecuación" r:id="rId17" imgW="1104840" imgH="406080" progId="Equation.3">
                  <p:embed/>
                </p:oleObj>
              </mc:Choice>
              <mc:Fallback>
                <p:oleObj name="Ecuación" r:id="rId17" imgW="1104840" imgH="406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776288"/>
                        <a:ext cx="165417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9"/>
          <p:cNvGraphicFramePr>
            <a:graphicFrameLocks noChangeAspect="1"/>
          </p:cNvGraphicFramePr>
          <p:nvPr/>
        </p:nvGraphicFramePr>
        <p:xfrm>
          <a:off x="5629275" y="1527175"/>
          <a:ext cx="10080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7" name="Ecuación" r:id="rId19" imgW="672840" imgH="215640" progId="Equation.3">
                  <p:embed/>
                </p:oleObj>
              </mc:Choice>
              <mc:Fallback>
                <p:oleObj name="Ecuación" r:id="rId19" imgW="67284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1527175"/>
                        <a:ext cx="10080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0"/>
          <p:cNvGraphicFramePr>
            <a:graphicFrameLocks noChangeAspect="1"/>
          </p:cNvGraphicFramePr>
          <p:nvPr/>
        </p:nvGraphicFramePr>
        <p:xfrm>
          <a:off x="7866063" y="214313"/>
          <a:ext cx="9699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8" name="Ecuación" r:id="rId21" imgW="647640" imgH="393480" progId="Equation.3">
                  <p:embed/>
                </p:oleObj>
              </mc:Choice>
              <mc:Fallback>
                <p:oleObj name="Ecuación" r:id="rId21" imgW="64764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214313"/>
                        <a:ext cx="969962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1"/>
          <p:cNvGraphicFramePr>
            <a:graphicFrameLocks noChangeAspect="1"/>
          </p:cNvGraphicFramePr>
          <p:nvPr/>
        </p:nvGraphicFramePr>
        <p:xfrm>
          <a:off x="7931150" y="873125"/>
          <a:ext cx="874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89" name="Ecuación" r:id="rId23" imgW="583920" imgH="215640" progId="Equation.3">
                  <p:embed/>
                </p:oleObj>
              </mc:Choice>
              <mc:Fallback>
                <p:oleObj name="Ecuación" r:id="rId23" imgW="583920" imgH="215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873125"/>
                        <a:ext cx="87471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2"/>
          <p:cNvGraphicFramePr>
            <a:graphicFrameLocks noChangeAspect="1"/>
          </p:cNvGraphicFramePr>
          <p:nvPr/>
        </p:nvGraphicFramePr>
        <p:xfrm>
          <a:off x="7954963" y="1309688"/>
          <a:ext cx="9509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90" name="Ecuación" r:id="rId25" imgW="634680" imgH="393480" progId="Equation.3">
                  <p:embed/>
                </p:oleObj>
              </mc:Choice>
              <mc:Fallback>
                <p:oleObj name="Ecuación" r:id="rId25" imgW="634680" imgH="393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1309688"/>
                        <a:ext cx="95091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7226300" y="971550"/>
            <a:ext cx="327025" cy="207963"/>
          </a:xfrm>
          <a:prstGeom prst="rightArrow">
            <a:avLst>
              <a:gd name="adj1" fmla="val 50000"/>
              <a:gd name="adj2" fmla="val 368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0" name="AutoShape 24"/>
          <p:cNvSpPr>
            <a:spLocks/>
          </p:cNvSpPr>
          <p:nvPr/>
        </p:nvSpPr>
        <p:spPr bwMode="auto">
          <a:xfrm flipH="1">
            <a:off x="7648575" y="177800"/>
            <a:ext cx="247650" cy="1822450"/>
          </a:xfrm>
          <a:prstGeom prst="rightBrace">
            <a:avLst>
              <a:gd name="adj1" fmla="val 41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2359025" y="1085850"/>
            <a:ext cx="327025" cy="207963"/>
          </a:xfrm>
          <a:prstGeom prst="rightArrow">
            <a:avLst>
              <a:gd name="adj1" fmla="val 50000"/>
              <a:gd name="adj2" fmla="val 368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4864100" y="981075"/>
            <a:ext cx="327025" cy="207963"/>
          </a:xfrm>
          <a:prstGeom prst="rightArrow">
            <a:avLst>
              <a:gd name="adj1" fmla="val 50000"/>
              <a:gd name="adj2" fmla="val 368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43" name="Object 23"/>
          <p:cNvGraphicFramePr>
            <a:graphicFrameLocks noChangeAspect="1"/>
          </p:cNvGraphicFramePr>
          <p:nvPr/>
        </p:nvGraphicFramePr>
        <p:xfrm>
          <a:off x="3617913" y="4691063"/>
          <a:ext cx="11985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91" name="Ecuación" r:id="rId27" imgW="799920" imgH="406080" progId="Equation.3">
                  <p:embed/>
                </p:oleObj>
              </mc:Choice>
              <mc:Fallback>
                <p:oleObj name="Ecuación" r:id="rId27" imgW="799920" imgH="4060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4691063"/>
                        <a:ext cx="119856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56 Grupo"/>
          <p:cNvGrpSpPr>
            <a:grpSpLocks/>
          </p:cNvGrpSpPr>
          <p:nvPr/>
        </p:nvGrpSpPr>
        <p:grpSpPr bwMode="auto">
          <a:xfrm>
            <a:off x="1587500" y="3000375"/>
            <a:ext cx="6500813" cy="2057400"/>
            <a:chOff x="1588293" y="3000375"/>
            <a:chExt cx="6500812" cy="2057400"/>
          </a:xfrm>
        </p:grpSpPr>
        <p:grpSp>
          <p:nvGrpSpPr>
            <p:cNvPr id="1471531" name="55 Grupo"/>
            <p:cNvGrpSpPr>
              <a:grpSpLocks/>
            </p:cNvGrpSpPr>
            <p:nvPr/>
          </p:nvGrpSpPr>
          <p:grpSpPr bwMode="auto">
            <a:xfrm>
              <a:off x="1588293" y="3000375"/>
              <a:ext cx="6500812" cy="2057400"/>
              <a:chOff x="1588293" y="3000375"/>
              <a:chExt cx="6500812" cy="2057400"/>
            </a:xfrm>
          </p:grpSpPr>
          <p:grpSp>
            <p:nvGrpSpPr>
              <p:cNvPr id="1471532" name="43 Grupo"/>
              <p:cNvGrpSpPr>
                <a:grpSpLocks/>
              </p:cNvGrpSpPr>
              <p:nvPr/>
            </p:nvGrpSpPr>
            <p:grpSpPr bwMode="auto">
              <a:xfrm>
                <a:off x="1588293" y="3514725"/>
                <a:ext cx="642938" cy="685800"/>
                <a:chOff x="1321593" y="942975"/>
                <a:chExt cx="642938" cy="685800"/>
              </a:xfrm>
            </p:grpSpPr>
            <p:pic>
              <p:nvPicPr>
                <p:cNvPr id="1471543" name="Picture 8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1321593" y="942975"/>
                  <a:ext cx="642938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71544" name="Line 14"/>
                <p:cNvSpPr>
                  <a:spLocks noChangeShapeType="1"/>
                </p:cNvSpPr>
                <p:nvPr/>
              </p:nvSpPr>
              <p:spPr bwMode="auto">
                <a:xfrm>
                  <a:off x="1581150" y="1181099"/>
                  <a:ext cx="266700" cy="95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715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92263" y="1185863"/>
                  <a:ext cx="1682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800">
                      <a:latin typeface="Bradley Hand ITC" pitchFamily="66" charset="0"/>
                    </a:rPr>
                    <a:t>R</a:t>
                  </a:r>
                </a:p>
              </p:txBody>
            </p:sp>
          </p:grpSp>
          <p:grpSp>
            <p:nvGrpSpPr>
              <p:cNvPr id="1471533" name="47 Grupo"/>
              <p:cNvGrpSpPr>
                <a:grpSpLocks/>
              </p:cNvGrpSpPr>
              <p:nvPr/>
            </p:nvGrpSpPr>
            <p:grpSpPr bwMode="auto">
              <a:xfrm>
                <a:off x="6160292" y="3000375"/>
                <a:ext cx="1928813" cy="2057400"/>
                <a:chOff x="5893592" y="428625"/>
                <a:chExt cx="1928813" cy="2057400"/>
              </a:xfrm>
            </p:grpSpPr>
            <p:pic>
              <p:nvPicPr>
                <p:cNvPr id="1471540" name="Picture 8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5893592" y="428625"/>
                  <a:ext cx="1928813" cy="205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7154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819900" y="1201738"/>
                  <a:ext cx="298450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800">
                      <a:latin typeface="Bradley Hand ITC" pitchFamily="66" charset="0"/>
                    </a:rPr>
                    <a:t>3R</a:t>
                  </a:r>
                </a:p>
              </p:txBody>
            </p:sp>
            <p:sp>
              <p:nvSpPr>
                <p:cNvPr id="1471542" name="Line 17"/>
                <p:cNvSpPr>
                  <a:spLocks noChangeShapeType="1"/>
                </p:cNvSpPr>
                <p:nvPr/>
              </p:nvSpPr>
              <p:spPr bwMode="auto">
                <a:xfrm>
                  <a:off x="6648450" y="1171574"/>
                  <a:ext cx="781050" cy="9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71534" name="51 Grupo"/>
              <p:cNvGrpSpPr>
                <a:grpSpLocks/>
              </p:cNvGrpSpPr>
              <p:nvPr/>
            </p:nvGrpSpPr>
            <p:grpSpPr bwMode="auto">
              <a:xfrm>
                <a:off x="3552824" y="3267075"/>
                <a:ext cx="1285875" cy="1371600"/>
                <a:chOff x="3286124" y="695325"/>
                <a:chExt cx="1285875" cy="1371600"/>
              </a:xfrm>
            </p:grpSpPr>
            <p:pic>
              <p:nvPicPr>
                <p:cNvPr id="1471537" name="Picture 8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3286124" y="695325"/>
                  <a:ext cx="1285875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715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65693" y="1230313"/>
                  <a:ext cx="30136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800">
                      <a:latin typeface="Bradley Hand ITC" pitchFamily="66" charset="0"/>
                    </a:rPr>
                    <a:t>2R</a:t>
                  </a:r>
                </a:p>
              </p:txBody>
            </p:sp>
            <p:sp>
              <p:nvSpPr>
                <p:cNvPr id="1471539" name="Line 17"/>
                <p:cNvSpPr>
                  <a:spLocks noChangeShapeType="1"/>
                </p:cNvSpPr>
                <p:nvPr/>
              </p:nvSpPr>
              <p:spPr bwMode="auto">
                <a:xfrm>
                  <a:off x="3771900" y="1190624"/>
                  <a:ext cx="561975" cy="95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64" name="63 Forma libre"/>
              <p:cNvSpPr/>
              <p:nvPr/>
            </p:nvSpPr>
            <p:spPr>
              <a:xfrm>
                <a:off x="2058193" y="3554413"/>
                <a:ext cx="1581150" cy="498475"/>
              </a:xfrm>
              <a:custGeom>
                <a:avLst/>
                <a:gdLst>
                  <a:gd name="connsiteX0" fmla="*/ 0 w 1533525"/>
                  <a:gd name="connsiteY0" fmla="*/ 150812 h 498475"/>
                  <a:gd name="connsiteX1" fmla="*/ 104775 w 1533525"/>
                  <a:gd name="connsiteY1" fmla="*/ 74612 h 498475"/>
                  <a:gd name="connsiteX2" fmla="*/ 333375 w 1533525"/>
                  <a:gd name="connsiteY2" fmla="*/ 7937 h 498475"/>
                  <a:gd name="connsiteX3" fmla="*/ 571500 w 1533525"/>
                  <a:gd name="connsiteY3" fmla="*/ 26987 h 498475"/>
                  <a:gd name="connsiteX4" fmla="*/ 876300 w 1533525"/>
                  <a:gd name="connsiteY4" fmla="*/ 160337 h 498475"/>
                  <a:gd name="connsiteX5" fmla="*/ 1143000 w 1533525"/>
                  <a:gd name="connsiteY5" fmla="*/ 398462 h 498475"/>
                  <a:gd name="connsiteX6" fmla="*/ 1352550 w 1533525"/>
                  <a:gd name="connsiteY6" fmla="*/ 484187 h 498475"/>
                  <a:gd name="connsiteX7" fmla="*/ 1495425 w 1533525"/>
                  <a:gd name="connsiteY7" fmla="*/ 484187 h 498475"/>
                  <a:gd name="connsiteX8" fmla="*/ 1533525 w 1533525"/>
                  <a:gd name="connsiteY8" fmla="*/ 474662 h 49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525" h="498475">
                    <a:moveTo>
                      <a:pt x="0" y="150812"/>
                    </a:moveTo>
                    <a:cubicBezTo>
                      <a:pt x="24606" y="124618"/>
                      <a:pt x="49213" y="98424"/>
                      <a:pt x="104775" y="74612"/>
                    </a:cubicBezTo>
                    <a:cubicBezTo>
                      <a:pt x="160337" y="50800"/>
                      <a:pt x="255588" y="15875"/>
                      <a:pt x="333375" y="7937"/>
                    </a:cubicBezTo>
                    <a:cubicBezTo>
                      <a:pt x="411163" y="0"/>
                      <a:pt x="481012" y="1587"/>
                      <a:pt x="571500" y="26987"/>
                    </a:cubicBezTo>
                    <a:cubicBezTo>
                      <a:pt x="661988" y="52387"/>
                      <a:pt x="781050" y="98425"/>
                      <a:pt x="876300" y="160337"/>
                    </a:cubicBezTo>
                    <a:cubicBezTo>
                      <a:pt x="971550" y="222249"/>
                      <a:pt x="1063625" y="344487"/>
                      <a:pt x="1143000" y="398462"/>
                    </a:cubicBezTo>
                    <a:cubicBezTo>
                      <a:pt x="1222375" y="452437"/>
                      <a:pt x="1293813" y="469900"/>
                      <a:pt x="1352550" y="484187"/>
                    </a:cubicBezTo>
                    <a:cubicBezTo>
                      <a:pt x="1411288" y="498475"/>
                      <a:pt x="1465263" y="485774"/>
                      <a:pt x="1495425" y="484187"/>
                    </a:cubicBezTo>
                    <a:cubicBezTo>
                      <a:pt x="1525587" y="482600"/>
                      <a:pt x="1529556" y="478631"/>
                      <a:pt x="1533525" y="474662"/>
                    </a:cubicBezTo>
                  </a:path>
                </a:pathLst>
              </a:custGeom>
              <a:ln w="28575">
                <a:solidFill>
                  <a:srgbClr val="BCBC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  <p:sp>
            <p:nvSpPr>
              <p:cNvPr id="65" name="64 Forma libre"/>
              <p:cNvSpPr/>
              <p:nvPr/>
            </p:nvSpPr>
            <p:spPr>
              <a:xfrm>
                <a:off x="4544218" y="3459163"/>
                <a:ext cx="1857375" cy="817562"/>
              </a:xfrm>
              <a:custGeom>
                <a:avLst/>
                <a:gdLst>
                  <a:gd name="connsiteX0" fmla="*/ 0 w 1533525"/>
                  <a:gd name="connsiteY0" fmla="*/ 150812 h 498475"/>
                  <a:gd name="connsiteX1" fmla="*/ 104775 w 1533525"/>
                  <a:gd name="connsiteY1" fmla="*/ 74612 h 498475"/>
                  <a:gd name="connsiteX2" fmla="*/ 333375 w 1533525"/>
                  <a:gd name="connsiteY2" fmla="*/ 7937 h 498475"/>
                  <a:gd name="connsiteX3" fmla="*/ 571500 w 1533525"/>
                  <a:gd name="connsiteY3" fmla="*/ 26987 h 498475"/>
                  <a:gd name="connsiteX4" fmla="*/ 876300 w 1533525"/>
                  <a:gd name="connsiteY4" fmla="*/ 160337 h 498475"/>
                  <a:gd name="connsiteX5" fmla="*/ 1143000 w 1533525"/>
                  <a:gd name="connsiteY5" fmla="*/ 398462 h 498475"/>
                  <a:gd name="connsiteX6" fmla="*/ 1352550 w 1533525"/>
                  <a:gd name="connsiteY6" fmla="*/ 484187 h 498475"/>
                  <a:gd name="connsiteX7" fmla="*/ 1495425 w 1533525"/>
                  <a:gd name="connsiteY7" fmla="*/ 484187 h 498475"/>
                  <a:gd name="connsiteX8" fmla="*/ 1533525 w 1533525"/>
                  <a:gd name="connsiteY8" fmla="*/ 474662 h 49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525" h="498475">
                    <a:moveTo>
                      <a:pt x="0" y="150812"/>
                    </a:moveTo>
                    <a:cubicBezTo>
                      <a:pt x="24606" y="124618"/>
                      <a:pt x="49213" y="98424"/>
                      <a:pt x="104775" y="74612"/>
                    </a:cubicBezTo>
                    <a:cubicBezTo>
                      <a:pt x="160337" y="50800"/>
                      <a:pt x="255588" y="15875"/>
                      <a:pt x="333375" y="7937"/>
                    </a:cubicBezTo>
                    <a:cubicBezTo>
                      <a:pt x="411163" y="0"/>
                      <a:pt x="481012" y="1587"/>
                      <a:pt x="571500" y="26987"/>
                    </a:cubicBezTo>
                    <a:cubicBezTo>
                      <a:pt x="661988" y="52387"/>
                      <a:pt x="781050" y="98425"/>
                      <a:pt x="876300" y="160337"/>
                    </a:cubicBezTo>
                    <a:cubicBezTo>
                      <a:pt x="971550" y="222249"/>
                      <a:pt x="1063625" y="344487"/>
                      <a:pt x="1143000" y="398462"/>
                    </a:cubicBezTo>
                    <a:cubicBezTo>
                      <a:pt x="1222375" y="452437"/>
                      <a:pt x="1293813" y="469900"/>
                      <a:pt x="1352550" y="484187"/>
                    </a:cubicBezTo>
                    <a:cubicBezTo>
                      <a:pt x="1411288" y="498475"/>
                      <a:pt x="1465263" y="485774"/>
                      <a:pt x="1495425" y="484187"/>
                    </a:cubicBezTo>
                    <a:cubicBezTo>
                      <a:pt x="1525587" y="482600"/>
                      <a:pt x="1529556" y="478631"/>
                      <a:pt x="1533525" y="474662"/>
                    </a:cubicBezTo>
                  </a:path>
                </a:pathLst>
              </a:custGeom>
              <a:ln w="28575">
                <a:solidFill>
                  <a:srgbClr val="BCBC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</p:grpSp>
        <p:graphicFrame>
          <p:nvGraphicFramePr>
            <p:cNvPr id="2" name="Object 29"/>
            <p:cNvGraphicFramePr>
              <a:graphicFrameLocks noChangeAspect="1"/>
            </p:cNvGraphicFramePr>
            <p:nvPr/>
          </p:nvGraphicFramePr>
          <p:xfrm>
            <a:off x="2149475" y="3290888"/>
            <a:ext cx="2476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992" name="Ecuación" r:id="rId30" imgW="164880" imgH="177480" progId="Equation.3">
                    <p:embed/>
                  </p:oleObj>
                </mc:Choice>
                <mc:Fallback>
                  <p:oleObj name="Ecuación" r:id="rId30" imgW="164880" imgH="17748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475" y="3290888"/>
                          <a:ext cx="2476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0"/>
            <p:cNvGraphicFramePr>
              <a:graphicFrameLocks noChangeAspect="1"/>
            </p:cNvGraphicFramePr>
            <p:nvPr/>
          </p:nvGraphicFramePr>
          <p:xfrm>
            <a:off x="4643437" y="3252788"/>
            <a:ext cx="2476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993" name="Ecuación" r:id="rId32" imgW="164880" imgH="177480" progId="Equation.3">
                    <p:embed/>
                  </p:oleObj>
                </mc:Choice>
                <mc:Fallback>
                  <p:oleObj name="Ecuación" r:id="rId32" imgW="164880" imgH="17748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7" y="3252788"/>
                          <a:ext cx="24765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1"/>
            <p:cNvGraphicFramePr>
              <a:graphicFrameLocks noChangeAspect="1"/>
            </p:cNvGraphicFramePr>
            <p:nvPr/>
          </p:nvGraphicFramePr>
          <p:xfrm>
            <a:off x="7718425" y="3186113"/>
            <a:ext cx="22860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994" name="Ecuación" r:id="rId34" imgW="152280" imgH="177480" progId="Equation.3">
                    <p:embed/>
                  </p:oleObj>
                </mc:Choice>
                <mc:Fallback>
                  <p:oleObj name="Ecuación" r:id="rId34" imgW="152280" imgH="177480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8425" y="3186113"/>
                          <a:ext cx="22860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" name="Object 32"/>
          <p:cNvGraphicFramePr>
            <a:graphicFrameLocks noChangeAspect="1"/>
          </p:cNvGraphicFramePr>
          <p:nvPr/>
        </p:nvGraphicFramePr>
        <p:xfrm>
          <a:off x="769938" y="3128963"/>
          <a:ext cx="9699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95" name="Ecuación" r:id="rId36" imgW="647640" imgH="393480" progId="Equation.3">
                  <p:embed/>
                </p:oleObj>
              </mc:Choice>
              <mc:Fallback>
                <p:oleObj name="Ecuación" r:id="rId36" imgW="647640" imgH="393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3128963"/>
                        <a:ext cx="969962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33"/>
          <p:cNvGraphicFramePr>
            <a:graphicFrameLocks noChangeAspect="1"/>
          </p:cNvGraphicFramePr>
          <p:nvPr/>
        </p:nvGraphicFramePr>
        <p:xfrm>
          <a:off x="2873375" y="3178175"/>
          <a:ext cx="874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96" name="Ecuación" r:id="rId37" imgW="583920" imgH="215640" progId="Equation.3">
                  <p:embed/>
                </p:oleObj>
              </mc:Choice>
              <mc:Fallback>
                <p:oleObj name="Ecuación" r:id="rId37" imgW="583920" imgH="21564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3178175"/>
                        <a:ext cx="87471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4"/>
          <p:cNvGraphicFramePr>
            <a:graphicFrameLocks noChangeAspect="1"/>
          </p:cNvGraphicFramePr>
          <p:nvPr/>
        </p:nvGraphicFramePr>
        <p:xfrm>
          <a:off x="5411788" y="2928938"/>
          <a:ext cx="9509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997" name="Ecuación" r:id="rId38" imgW="634680" imgH="393480" progId="Equation.3">
                  <p:embed/>
                </p:oleObj>
              </mc:Choice>
              <mc:Fallback>
                <p:oleObj name="Ecuación" r:id="rId38" imgW="634680" imgH="3934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2928938"/>
                        <a:ext cx="95091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6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8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4" name="Text Box 2"/>
          <p:cNvSpPr txBox="1">
            <a:spLocks noChangeArrowheads="1"/>
          </p:cNvSpPr>
          <p:nvPr/>
        </p:nvSpPr>
        <p:spPr bwMode="auto">
          <a:xfrm>
            <a:off x="342900" y="-31760"/>
            <a:ext cx="84597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P.E.23.-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Irudiko</a:t>
            </a:r>
            <a:r>
              <a:rPr lang="es-ES" sz="1800" b="0" i="0" dirty="0">
                <a:latin typeface="Comic Sans MS" pitchFamily="66" charset="0"/>
              </a:rPr>
              <a:t> sistema </a:t>
            </a:r>
            <a:r>
              <a:rPr lang="es-ES" sz="1800" b="0" i="0" dirty="0" err="1">
                <a:latin typeface="Comic Sans MS" pitchFamily="66" charset="0"/>
              </a:rPr>
              <a:t>balio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absolutu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berdineko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sei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puntualez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osatuta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Irudian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ikus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daitekenez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sei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horiek</a:t>
            </a:r>
            <a:r>
              <a:rPr lang="es-ES" sz="1800" b="0" i="0" dirty="0">
                <a:latin typeface="Comic Sans MS" pitchFamily="66" charset="0"/>
              </a:rPr>
              <a:t> L </a:t>
            </a:r>
            <a:r>
              <a:rPr lang="es-ES" sz="1800" b="0" i="0" dirty="0" err="1">
                <a:latin typeface="Comic Sans MS" pitchFamily="66" charset="0"/>
              </a:rPr>
              <a:t>luzerako</a:t>
            </a:r>
            <a:r>
              <a:rPr lang="es-ES" sz="1800" b="0" i="0" dirty="0">
                <a:latin typeface="Comic Sans MS" pitchFamily="66" charset="0"/>
              </a:rPr>
              <a:t> aldea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hexagono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erregular</a:t>
            </a:r>
            <a:r>
              <a:rPr lang="es-ES" sz="1800" b="0" i="0" dirty="0">
                <a:latin typeface="Comic Sans MS" pitchFamily="66" charset="0"/>
              </a:rPr>
              <a:t> baten </a:t>
            </a:r>
            <a:r>
              <a:rPr lang="es-ES" sz="1800" b="0" i="0" dirty="0" err="1">
                <a:latin typeface="Comic Sans MS" pitchFamily="66" charset="0"/>
              </a:rPr>
              <a:t>erpinetan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kokatuta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daude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goiko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aldekoak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positiboak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beheko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aldekoak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negatiboak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direlarik</a:t>
            </a:r>
            <a:r>
              <a:rPr lang="es-ES" sz="1800" b="0" i="0" dirty="0">
                <a:latin typeface="Comic Sans MS" pitchFamily="66" charset="0"/>
              </a:rPr>
              <a:t>. 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: a) </a:t>
            </a:r>
            <a:r>
              <a:rPr lang="es-ES" sz="1800" b="0" i="0" dirty="0" err="1">
                <a:latin typeface="Comic Sans MS" pitchFamily="66" charset="0"/>
              </a:rPr>
              <a:t>Sistemak</a:t>
            </a:r>
            <a:r>
              <a:rPr lang="es-ES" sz="1800" b="0" i="0" dirty="0">
                <a:latin typeface="Comic Sans MS" pitchFamily="66" charset="0"/>
              </a:rPr>
              <a:t> O </a:t>
            </a:r>
            <a:r>
              <a:rPr lang="es-ES" sz="1800" b="0" i="0" dirty="0" err="1">
                <a:latin typeface="Comic Sans MS" pitchFamily="66" charset="0"/>
              </a:rPr>
              <a:t>puntuan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sortzen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. b) </a:t>
            </a:r>
            <a:r>
              <a:rPr lang="es-ES" sz="1800" b="0" i="0" dirty="0" err="1">
                <a:latin typeface="Comic Sans MS" pitchFamily="66" charset="0"/>
              </a:rPr>
              <a:t>Sistemak</a:t>
            </a:r>
            <a:r>
              <a:rPr lang="es-ES" sz="1800" b="0" i="0" dirty="0">
                <a:latin typeface="Comic Sans MS" pitchFamily="66" charset="0"/>
              </a:rPr>
              <a:t> O </a:t>
            </a:r>
            <a:r>
              <a:rPr lang="es-ES" sz="1800" b="0" i="0" dirty="0" err="1">
                <a:latin typeface="Comic Sans MS" pitchFamily="66" charset="0"/>
              </a:rPr>
              <a:t>puntuan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sortzen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. c) </a:t>
            </a:r>
            <a:r>
              <a:rPr lang="es-ES" sz="1800" b="0" i="0" dirty="0" err="1">
                <a:latin typeface="Comic Sans MS" pitchFamily="66" charset="0"/>
              </a:rPr>
              <a:t>Sistemak</a:t>
            </a:r>
            <a:r>
              <a:rPr lang="es-ES" sz="1800" b="0" i="0" dirty="0">
                <a:latin typeface="Comic Sans MS" pitchFamily="66" charset="0"/>
              </a:rPr>
              <a:t> A eta B </a:t>
            </a:r>
            <a:r>
              <a:rPr lang="es-ES" sz="1800" b="0" i="0" dirty="0" err="1">
                <a:latin typeface="Comic Sans MS" pitchFamily="66" charset="0"/>
              </a:rPr>
              <a:t>puntuetan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sortzen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dituen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elektrikoak</a:t>
            </a:r>
            <a:r>
              <a:rPr lang="es-ES" sz="1800" b="0" i="0" dirty="0">
                <a:latin typeface="Comic Sans MS" pitchFamily="66" charset="0"/>
              </a:rPr>
              <a:t>. d) B </a:t>
            </a:r>
            <a:r>
              <a:rPr lang="es-ES" sz="1800" b="0" i="0" dirty="0" err="1">
                <a:latin typeface="Comic Sans MS" pitchFamily="66" charset="0"/>
              </a:rPr>
              <a:t>puntutik</a:t>
            </a:r>
            <a:r>
              <a:rPr lang="es-ES" sz="1800" b="0" i="0" dirty="0">
                <a:latin typeface="Comic Sans MS" pitchFamily="66" charset="0"/>
              </a:rPr>
              <a:t> A puntura q’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puntual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eramateko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egin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behar</a:t>
            </a:r>
            <a:r>
              <a:rPr lang="es-ES" sz="1800" b="0" i="0" dirty="0">
                <a:latin typeface="Comic Sans MS" pitchFamily="66" charset="0"/>
              </a:rPr>
              <a:t> den lana.</a:t>
            </a:r>
          </a:p>
        </p:txBody>
      </p:sp>
      <p:grpSp>
        <p:nvGrpSpPr>
          <p:cNvPr id="1497095" name="Group 4"/>
          <p:cNvGrpSpPr>
            <a:grpSpLocks/>
          </p:cNvGrpSpPr>
          <p:nvPr/>
        </p:nvGrpSpPr>
        <p:grpSpPr bwMode="auto">
          <a:xfrm>
            <a:off x="4337918" y="3263900"/>
            <a:ext cx="3200400" cy="3479800"/>
            <a:chOff x="7739" y="1560"/>
            <a:chExt cx="3505" cy="3810"/>
          </a:xfrm>
        </p:grpSpPr>
        <p:grpSp>
          <p:nvGrpSpPr>
            <p:cNvPr id="1497097" name="Group 5"/>
            <p:cNvGrpSpPr>
              <a:grpSpLocks/>
            </p:cNvGrpSpPr>
            <p:nvPr/>
          </p:nvGrpSpPr>
          <p:grpSpPr bwMode="auto">
            <a:xfrm>
              <a:off x="7739" y="1638"/>
              <a:ext cx="3505" cy="3732"/>
              <a:chOff x="3399" y="4398"/>
              <a:chExt cx="3505" cy="3732"/>
            </a:xfrm>
          </p:grpSpPr>
          <p:grpSp>
            <p:nvGrpSpPr>
              <p:cNvPr id="1497100" name="Group 6"/>
              <p:cNvGrpSpPr>
                <a:grpSpLocks/>
              </p:cNvGrpSpPr>
              <p:nvPr/>
            </p:nvGrpSpPr>
            <p:grpSpPr bwMode="auto">
              <a:xfrm rot="5400000">
                <a:off x="3582" y="4913"/>
                <a:ext cx="3002" cy="2631"/>
                <a:chOff x="2027" y="1892"/>
                <a:chExt cx="3584" cy="3142"/>
              </a:xfrm>
            </p:grpSpPr>
            <p:sp>
              <p:nvSpPr>
                <p:cNvPr id="1497115" name="Line 7"/>
                <p:cNvSpPr>
                  <a:spLocks noChangeShapeType="1"/>
                </p:cNvSpPr>
                <p:nvPr/>
              </p:nvSpPr>
              <p:spPr bwMode="auto">
                <a:xfrm>
                  <a:off x="2933" y="1997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497116" name="Line 8"/>
                <p:cNvSpPr>
                  <a:spLocks noChangeShapeType="1"/>
                </p:cNvSpPr>
                <p:nvPr/>
              </p:nvSpPr>
              <p:spPr bwMode="auto">
                <a:xfrm>
                  <a:off x="2959" y="4903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497117" name="Line 9"/>
                <p:cNvSpPr>
                  <a:spLocks noChangeShapeType="1"/>
                </p:cNvSpPr>
                <p:nvPr/>
              </p:nvSpPr>
              <p:spPr bwMode="auto">
                <a:xfrm rot="3600000">
                  <a:off x="4266" y="2743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497118" name="Line 10"/>
                <p:cNvSpPr>
                  <a:spLocks noChangeShapeType="1"/>
                </p:cNvSpPr>
                <p:nvPr/>
              </p:nvSpPr>
              <p:spPr bwMode="auto">
                <a:xfrm rot="3600000">
                  <a:off x="1680" y="4184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497119" name="Line 11"/>
                <p:cNvSpPr>
                  <a:spLocks noChangeShapeType="1"/>
                </p:cNvSpPr>
                <p:nvPr/>
              </p:nvSpPr>
              <p:spPr bwMode="auto">
                <a:xfrm rot="-3600000">
                  <a:off x="1656" y="2770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497120" name="Line 12"/>
                <p:cNvSpPr>
                  <a:spLocks noChangeShapeType="1"/>
                </p:cNvSpPr>
                <p:nvPr/>
              </p:nvSpPr>
              <p:spPr bwMode="auto">
                <a:xfrm rot="-3600000">
                  <a:off x="4293" y="4184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497121" name="Oval 13"/>
                <p:cNvSpPr>
                  <a:spLocks noChangeArrowheads="1"/>
                </p:cNvSpPr>
                <p:nvPr/>
              </p:nvSpPr>
              <p:spPr bwMode="auto">
                <a:xfrm>
                  <a:off x="2907" y="1945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497122" name="Oval 14"/>
                <p:cNvSpPr>
                  <a:spLocks noChangeArrowheads="1"/>
                </p:cNvSpPr>
                <p:nvPr/>
              </p:nvSpPr>
              <p:spPr bwMode="auto">
                <a:xfrm>
                  <a:off x="2027" y="3358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497123" name="Oval 15"/>
                <p:cNvSpPr>
                  <a:spLocks noChangeArrowheads="1"/>
                </p:cNvSpPr>
                <p:nvPr/>
              </p:nvSpPr>
              <p:spPr bwMode="auto">
                <a:xfrm>
                  <a:off x="4561" y="1918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497124" name="Oval 16"/>
                <p:cNvSpPr>
                  <a:spLocks noChangeArrowheads="1"/>
                </p:cNvSpPr>
                <p:nvPr/>
              </p:nvSpPr>
              <p:spPr bwMode="auto">
                <a:xfrm>
                  <a:off x="5441" y="3358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497125" name="Oval 17"/>
                <p:cNvSpPr>
                  <a:spLocks noChangeArrowheads="1"/>
                </p:cNvSpPr>
                <p:nvPr/>
              </p:nvSpPr>
              <p:spPr bwMode="auto">
                <a:xfrm>
                  <a:off x="2880" y="4826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497126" name="Oval 18"/>
                <p:cNvSpPr>
                  <a:spLocks noChangeArrowheads="1"/>
                </p:cNvSpPr>
                <p:nvPr/>
              </p:nvSpPr>
              <p:spPr bwMode="auto">
                <a:xfrm>
                  <a:off x="4614" y="4826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1497101" name="Line 19"/>
              <p:cNvSpPr>
                <a:spLocks noChangeShapeType="1"/>
              </p:cNvSpPr>
              <p:nvPr/>
            </p:nvSpPr>
            <p:spPr bwMode="auto">
              <a:xfrm>
                <a:off x="3530" y="6235"/>
                <a:ext cx="3093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497102" name="Line 20"/>
              <p:cNvSpPr>
                <a:spLocks noChangeShapeType="1"/>
              </p:cNvSpPr>
              <p:nvPr/>
            </p:nvSpPr>
            <p:spPr bwMode="auto">
              <a:xfrm>
                <a:off x="3876" y="5517"/>
                <a:ext cx="23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497103" name="Line 21"/>
              <p:cNvSpPr>
                <a:spLocks noChangeShapeType="1"/>
              </p:cNvSpPr>
              <p:nvPr/>
            </p:nvSpPr>
            <p:spPr bwMode="auto">
              <a:xfrm>
                <a:off x="5103" y="4423"/>
                <a:ext cx="0" cy="37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497104" name="Line 22"/>
              <p:cNvSpPr>
                <a:spLocks noChangeShapeType="1"/>
              </p:cNvSpPr>
              <p:nvPr/>
            </p:nvSpPr>
            <p:spPr bwMode="auto">
              <a:xfrm>
                <a:off x="3899" y="6947"/>
                <a:ext cx="23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497105" name="Text Box 23"/>
              <p:cNvSpPr txBox="1">
                <a:spLocks noChangeArrowheads="1"/>
              </p:cNvSpPr>
              <p:nvPr/>
            </p:nvSpPr>
            <p:spPr bwMode="auto">
              <a:xfrm>
                <a:off x="5160" y="6080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1497106" name="Text Box 24"/>
              <p:cNvSpPr txBox="1">
                <a:spLocks noChangeArrowheads="1"/>
              </p:cNvSpPr>
              <p:nvPr/>
            </p:nvSpPr>
            <p:spPr bwMode="auto">
              <a:xfrm>
                <a:off x="5133" y="5366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A</a:t>
                </a:r>
              </a:p>
            </p:txBody>
          </p:sp>
          <p:sp>
            <p:nvSpPr>
              <p:cNvPr id="1497107" name="Text Box 25"/>
              <p:cNvSpPr txBox="1">
                <a:spLocks noChangeArrowheads="1"/>
              </p:cNvSpPr>
              <p:nvPr/>
            </p:nvSpPr>
            <p:spPr bwMode="auto">
              <a:xfrm>
                <a:off x="5160" y="6800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B</a:t>
                </a:r>
              </a:p>
            </p:txBody>
          </p:sp>
          <p:sp>
            <p:nvSpPr>
              <p:cNvPr id="1497108" name="Text Box 26"/>
              <p:cNvSpPr txBox="1">
                <a:spLocks noChangeArrowheads="1"/>
              </p:cNvSpPr>
              <p:nvPr/>
            </p:nvSpPr>
            <p:spPr bwMode="auto">
              <a:xfrm>
                <a:off x="3508" y="5292"/>
                <a:ext cx="469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1497109" name="Text Box 27"/>
              <p:cNvSpPr txBox="1">
                <a:spLocks noChangeArrowheads="1"/>
              </p:cNvSpPr>
              <p:nvPr/>
            </p:nvSpPr>
            <p:spPr bwMode="auto">
              <a:xfrm>
                <a:off x="5192" y="4398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1497110" name="Text Box 28"/>
              <p:cNvSpPr txBox="1">
                <a:spLocks noChangeArrowheads="1"/>
              </p:cNvSpPr>
              <p:nvPr/>
            </p:nvSpPr>
            <p:spPr bwMode="auto">
              <a:xfrm>
                <a:off x="6435" y="5250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1497111" name="Text Box 29"/>
              <p:cNvSpPr txBox="1">
                <a:spLocks noChangeArrowheads="1"/>
              </p:cNvSpPr>
              <p:nvPr/>
            </p:nvSpPr>
            <p:spPr bwMode="auto">
              <a:xfrm>
                <a:off x="3399" y="6678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-q</a:t>
                </a:r>
              </a:p>
            </p:txBody>
          </p:sp>
          <p:sp>
            <p:nvSpPr>
              <p:cNvPr id="1497112" name="Text Box 30"/>
              <p:cNvSpPr txBox="1">
                <a:spLocks noChangeArrowheads="1"/>
              </p:cNvSpPr>
              <p:nvPr/>
            </p:nvSpPr>
            <p:spPr bwMode="auto">
              <a:xfrm>
                <a:off x="5170" y="7571"/>
                <a:ext cx="469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-q</a:t>
                </a:r>
              </a:p>
            </p:txBody>
          </p:sp>
          <p:sp>
            <p:nvSpPr>
              <p:cNvPr id="1497113" name="Text Box 31"/>
              <p:cNvSpPr txBox="1">
                <a:spLocks noChangeArrowheads="1"/>
              </p:cNvSpPr>
              <p:nvPr/>
            </p:nvSpPr>
            <p:spPr bwMode="auto">
              <a:xfrm>
                <a:off x="6399" y="6789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-q</a:t>
                </a:r>
              </a:p>
            </p:txBody>
          </p:sp>
          <p:sp>
            <p:nvSpPr>
              <p:cNvPr id="1497114" name="Text Box 32"/>
              <p:cNvSpPr txBox="1">
                <a:spLocks noChangeArrowheads="1"/>
              </p:cNvSpPr>
              <p:nvPr/>
            </p:nvSpPr>
            <p:spPr bwMode="auto">
              <a:xfrm>
                <a:off x="4209" y="4822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L</a:t>
                </a:r>
              </a:p>
            </p:txBody>
          </p:sp>
        </p:grpSp>
        <p:sp>
          <p:nvSpPr>
            <p:cNvPr id="1497098" name="Text Box 33"/>
            <p:cNvSpPr txBox="1">
              <a:spLocks noChangeArrowheads="1"/>
            </p:cNvSpPr>
            <p:nvPr/>
          </p:nvSpPr>
          <p:spPr bwMode="auto">
            <a:xfrm>
              <a:off x="10547" y="3140"/>
              <a:ext cx="49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X</a:t>
              </a:r>
            </a:p>
          </p:txBody>
        </p:sp>
        <p:sp>
          <p:nvSpPr>
            <p:cNvPr id="1497099" name="Text Box 34"/>
            <p:cNvSpPr txBox="1">
              <a:spLocks noChangeArrowheads="1"/>
            </p:cNvSpPr>
            <p:nvPr/>
          </p:nvSpPr>
          <p:spPr bwMode="auto">
            <a:xfrm>
              <a:off x="9097" y="1560"/>
              <a:ext cx="49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2400" i="0">
                  <a:latin typeface="Times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57" name="Group 3"/>
          <p:cNvGrpSpPr>
            <a:grpSpLocks/>
          </p:cNvGrpSpPr>
          <p:nvPr/>
        </p:nvGrpSpPr>
        <p:grpSpPr bwMode="auto">
          <a:xfrm>
            <a:off x="342900" y="152400"/>
            <a:ext cx="2960688" cy="3438525"/>
            <a:chOff x="1326" y="6666"/>
            <a:chExt cx="3511" cy="4080"/>
          </a:xfrm>
        </p:grpSpPr>
        <p:grpSp>
          <p:nvGrpSpPr>
            <p:cNvPr id="128062" name="Group 4"/>
            <p:cNvGrpSpPr>
              <a:grpSpLocks/>
            </p:cNvGrpSpPr>
            <p:nvPr/>
          </p:nvGrpSpPr>
          <p:grpSpPr bwMode="auto">
            <a:xfrm>
              <a:off x="1326" y="7014"/>
              <a:ext cx="3505" cy="3732"/>
              <a:chOff x="3399" y="4398"/>
              <a:chExt cx="3505" cy="3732"/>
            </a:xfrm>
          </p:grpSpPr>
          <p:grpSp>
            <p:nvGrpSpPr>
              <p:cNvPr id="128078" name="Group 5"/>
              <p:cNvGrpSpPr>
                <a:grpSpLocks/>
              </p:cNvGrpSpPr>
              <p:nvPr/>
            </p:nvGrpSpPr>
            <p:grpSpPr bwMode="auto">
              <a:xfrm rot="5400000">
                <a:off x="3582" y="4913"/>
                <a:ext cx="3002" cy="2631"/>
                <a:chOff x="2027" y="1892"/>
                <a:chExt cx="3584" cy="3142"/>
              </a:xfrm>
            </p:grpSpPr>
            <p:sp>
              <p:nvSpPr>
                <p:cNvPr id="128093" name="Line 6"/>
                <p:cNvSpPr>
                  <a:spLocks noChangeShapeType="1"/>
                </p:cNvSpPr>
                <p:nvPr/>
              </p:nvSpPr>
              <p:spPr bwMode="auto">
                <a:xfrm>
                  <a:off x="2933" y="1997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28094" name="Line 7"/>
                <p:cNvSpPr>
                  <a:spLocks noChangeShapeType="1"/>
                </p:cNvSpPr>
                <p:nvPr/>
              </p:nvSpPr>
              <p:spPr bwMode="auto">
                <a:xfrm>
                  <a:off x="2959" y="4903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28095" name="Line 8"/>
                <p:cNvSpPr>
                  <a:spLocks noChangeShapeType="1"/>
                </p:cNvSpPr>
                <p:nvPr/>
              </p:nvSpPr>
              <p:spPr bwMode="auto">
                <a:xfrm rot="3600000">
                  <a:off x="4266" y="2743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28096" name="Line 9"/>
                <p:cNvSpPr>
                  <a:spLocks noChangeShapeType="1"/>
                </p:cNvSpPr>
                <p:nvPr/>
              </p:nvSpPr>
              <p:spPr bwMode="auto">
                <a:xfrm rot="3600000">
                  <a:off x="1680" y="4184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28097" name="Line 10"/>
                <p:cNvSpPr>
                  <a:spLocks noChangeShapeType="1"/>
                </p:cNvSpPr>
                <p:nvPr/>
              </p:nvSpPr>
              <p:spPr bwMode="auto">
                <a:xfrm rot="-3600000">
                  <a:off x="1656" y="2770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28098" name="Line 11"/>
                <p:cNvSpPr>
                  <a:spLocks noChangeShapeType="1"/>
                </p:cNvSpPr>
                <p:nvPr/>
              </p:nvSpPr>
              <p:spPr bwMode="auto">
                <a:xfrm rot="-3600000">
                  <a:off x="4293" y="4184"/>
                  <a:ext cx="170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S"/>
                </a:p>
              </p:txBody>
            </p:sp>
            <p:sp>
              <p:nvSpPr>
                <p:cNvPr id="128099" name="Oval 12"/>
                <p:cNvSpPr>
                  <a:spLocks noChangeArrowheads="1"/>
                </p:cNvSpPr>
                <p:nvPr/>
              </p:nvSpPr>
              <p:spPr bwMode="auto">
                <a:xfrm>
                  <a:off x="2907" y="1945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28100" name="Oval 13"/>
                <p:cNvSpPr>
                  <a:spLocks noChangeArrowheads="1"/>
                </p:cNvSpPr>
                <p:nvPr/>
              </p:nvSpPr>
              <p:spPr bwMode="auto">
                <a:xfrm>
                  <a:off x="2027" y="3358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28101" name="Oval 14"/>
                <p:cNvSpPr>
                  <a:spLocks noChangeArrowheads="1"/>
                </p:cNvSpPr>
                <p:nvPr/>
              </p:nvSpPr>
              <p:spPr bwMode="auto">
                <a:xfrm>
                  <a:off x="4561" y="1918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28102" name="Oval 15"/>
                <p:cNvSpPr>
                  <a:spLocks noChangeArrowheads="1"/>
                </p:cNvSpPr>
                <p:nvPr/>
              </p:nvSpPr>
              <p:spPr bwMode="auto">
                <a:xfrm>
                  <a:off x="5441" y="3358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28103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4826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28104" name="Oval 17"/>
                <p:cNvSpPr>
                  <a:spLocks noChangeArrowheads="1"/>
                </p:cNvSpPr>
                <p:nvPr/>
              </p:nvSpPr>
              <p:spPr bwMode="auto">
                <a:xfrm>
                  <a:off x="4614" y="4826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128079" name="Line 18"/>
              <p:cNvSpPr>
                <a:spLocks noChangeShapeType="1"/>
              </p:cNvSpPr>
              <p:nvPr/>
            </p:nvSpPr>
            <p:spPr bwMode="auto">
              <a:xfrm>
                <a:off x="3530" y="6235"/>
                <a:ext cx="3093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28080" name="Line 19"/>
              <p:cNvSpPr>
                <a:spLocks noChangeShapeType="1"/>
              </p:cNvSpPr>
              <p:nvPr/>
            </p:nvSpPr>
            <p:spPr bwMode="auto">
              <a:xfrm>
                <a:off x="3876" y="5517"/>
                <a:ext cx="23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28081" name="Line 20"/>
              <p:cNvSpPr>
                <a:spLocks noChangeShapeType="1"/>
              </p:cNvSpPr>
              <p:nvPr/>
            </p:nvSpPr>
            <p:spPr bwMode="auto">
              <a:xfrm>
                <a:off x="5103" y="4423"/>
                <a:ext cx="0" cy="37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28082" name="Line 21"/>
              <p:cNvSpPr>
                <a:spLocks noChangeShapeType="1"/>
              </p:cNvSpPr>
              <p:nvPr/>
            </p:nvSpPr>
            <p:spPr bwMode="auto">
              <a:xfrm>
                <a:off x="3899" y="6947"/>
                <a:ext cx="23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S"/>
              </a:p>
            </p:txBody>
          </p:sp>
          <p:sp>
            <p:nvSpPr>
              <p:cNvPr id="128083" name="Text Box 22"/>
              <p:cNvSpPr txBox="1">
                <a:spLocks noChangeArrowheads="1"/>
              </p:cNvSpPr>
              <p:nvPr/>
            </p:nvSpPr>
            <p:spPr bwMode="auto">
              <a:xfrm>
                <a:off x="5160" y="6080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128084" name="Text Box 23"/>
              <p:cNvSpPr txBox="1">
                <a:spLocks noChangeArrowheads="1"/>
              </p:cNvSpPr>
              <p:nvPr/>
            </p:nvSpPr>
            <p:spPr bwMode="auto">
              <a:xfrm>
                <a:off x="5133" y="5366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A</a:t>
                </a:r>
              </a:p>
            </p:txBody>
          </p:sp>
          <p:sp>
            <p:nvSpPr>
              <p:cNvPr id="128085" name="Text Box 24"/>
              <p:cNvSpPr txBox="1">
                <a:spLocks noChangeArrowheads="1"/>
              </p:cNvSpPr>
              <p:nvPr/>
            </p:nvSpPr>
            <p:spPr bwMode="auto">
              <a:xfrm>
                <a:off x="5160" y="6800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B</a:t>
                </a:r>
              </a:p>
            </p:txBody>
          </p:sp>
          <p:sp>
            <p:nvSpPr>
              <p:cNvPr id="128086" name="Text Box 25"/>
              <p:cNvSpPr txBox="1">
                <a:spLocks noChangeArrowheads="1"/>
              </p:cNvSpPr>
              <p:nvPr/>
            </p:nvSpPr>
            <p:spPr bwMode="auto">
              <a:xfrm>
                <a:off x="3508" y="5292"/>
                <a:ext cx="469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128087" name="Text Box 26"/>
              <p:cNvSpPr txBox="1">
                <a:spLocks noChangeArrowheads="1"/>
              </p:cNvSpPr>
              <p:nvPr/>
            </p:nvSpPr>
            <p:spPr bwMode="auto">
              <a:xfrm>
                <a:off x="5192" y="4398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128088" name="Text Box 27"/>
              <p:cNvSpPr txBox="1">
                <a:spLocks noChangeArrowheads="1"/>
              </p:cNvSpPr>
              <p:nvPr/>
            </p:nvSpPr>
            <p:spPr bwMode="auto">
              <a:xfrm>
                <a:off x="6435" y="5250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128089" name="Text Box 28"/>
              <p:cNvSpPr txBox="1">
                <a:spLocks noChangeArrowheads="1"/>
              </p:cNvSpPr>
              <p:nvPr/>
            </p:nvSpPr>
            <p:spPr bwMode="auto">
              <a:xfrm>
                <a:off x="3399" y="6678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-q</a:t>
                </a:r>
              </a:p>
            </p:txBody>
          </p:sp>
          <p:sp>
            <p:nvSpPr>
              <p:cNvPr id="128090" name="Text Box 29"/>
              <p:cNvSpPr txBox="1">
                <a:spLocks noChangeArrowheads="1"/>
              </p:cNvSpPr>
              <p:nvPr/>
            </p:nvSpPr>
            <p:spPr bwMode="auto">
              <a:xfrm>
                <a:off x="5170" y="7571"/>
                <a:ext cx="469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-q</a:t>
                </a:r>
              </a:p>
            </p:txBody>
          </p:sp>
          <p:sp>
            <p:nvSpPr>
              <p:cNvPr id="128091" name="Text Box 30"/>
              <p:cNvSpPr txBox="1">
                <a:spLocks noChangeArrowheads="1"/>
              </p:cNvSpPr>
              <p:nvPr/>
            </p:nvSpPr>
            <p:spPr bwMode="auto">
              <a:xfrm>
                <a:off x="6399" y="6789"/>
                <a:ext cx="469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-q</a:t>
                </a:r>
              </a:p>
            </p:txBody>
          </p:sp>
          <p:sp>
            <p:nvSpPr>
              <p:cNvPr id="128092" name="Text Box 31"/>
              <p:cNvSpPr txBox="1">
                <a:spLocks noChangeArrowheads="1"/>
              </p:cNvSpPr>
              <p:nvPr/>
            </p:nvSpPr>
            <p:spPr bwMode="auto">
              <a:xfrm>
                <a:off x="4209" y="4822"/>
                <a:ext cx="46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s-ES_tradnl" sz="2400" b="0" i="0">
                    <a:latin typeface="Comic Sans MS" pitchFamily="66" charset="0"/>
                  </a:rPr>
                  <a:t>L</a:t>
                </a:r>
              </a:p>
            </p:txBody>
          </p:sp>
        </p:grpSp>
        <p:sp>
          <p:nvSpPr>
            <p:cNvPr id="128063" name="Line 32"/>
            <p:cNvSpPr>
              <a:spLocks noChangeShapeType="1"/>
            </p:cNvSpPr>
            <p:nvPr/>
          </p:nvSpPr>
          <p:spPr bwMode="auto">
            <a:xfrm flipH="1">
              <a:off x="3027" y="8156"/>
              <a:ext cx="1170" cy="6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64" name="Line 33"/>
            <p:cNvSpPr>
              <a:spLocks noChangeShapeType="1"/>
            </p:cNvSpPr>
            <p:nvPr/>
          </p:nvSpPr>
          <p:spPr bwMode="auto">
            <a:xfrm flipH="1">
              <a:off x="2307" y="8856"/>
              <a:ext cx="700" cy="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65" name="Line 34"/>
            <p:cNvSpPr>
              <a:spLocks noChangeShapeType="1"/>
            </p:cNvSpPr>
            <p:nvPr/>
          </p:nvSpPr>
          <p:spPr bwMode="auto">
            <a:xfrm>
              <a:off x="1817" y="8146"/>
              <a:ext cx="1170" cy="6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66" name="Line 35"/>
            <p:cNvSpPr>
              <a:spLocks noChangeShapeType="1"/>
            </p:cNvSpPr>
            <p:nvPr/>
          </p:nvSpPr>
          <p:spPr bwMode="auto">
            <a:xfrm>
              <a:off x="3007" y="8846"/>
              <a:ext cx="700" cy="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67" name="Line 36"/>
            <p:cNvSpPr>
              <a:spLocks noChangeShapeType="1"/>
            </p:cNvSpPr>
            <p:nvPr/>
          </p:nvSpPr>
          <p:spPr bwMode="auto">
            <a:xfrm>
              <a:off x="3027" y="7446"/>
              <a:ext cx="0" cy="13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68" name="Line 37"/>
            <p:cNvSpPr>
              <a:spLocks noChangeShapeType="1"/>
            </p:cNvSpPr>
            <p:nvPr/>
          </p:nvSpPr>
          <p:spPr bwMode="auto">
            <a:xfrm rot="3623838">
              <a:off x="2677" y="9076"/>
              <a:ext cx="700" cy="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69" name="Line 38"/>
            <p:cNvSpPr>
              <a:spLocks noChangeShapeType="1"/>
            </p:cNvSpPr>
            <p:nvPr/>
          </p:nvSpPr>
          <p:spPr bwMode="auto">
            <a:xfrm flipV="1">
              <a:off x="1857" y="8856"/>
              <a:ext cx="1170" cy="69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0" name="Line 39"/>
            <p:cNvSpPr>
              <a:spLocks noChangeShapeType="1"/>
            </p:cNvSpPr>
            <p:nvPr/>
          </p:nvSpPr>
          <p:spPr bwMode="auto">
            <a:xfrm flipH="1" flipV="1">
              <a:off x="3097" y="8886"/>
              <a:ext cx="1170" cy="69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1" name="Line 40"/>
            <p:cNvSpPr>
              <a:spLocks noChangeShapeType="1"/>
            </p:cNvSpPr>
            <p:nvPr/>
          </p:nvSpPr>
          <p:spPr bwMode="auto">
            <a:xfrm>
              <a:off x="3027" y="8886"/>
              <a:ext cx="0" cy="139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2" name="Line 41"/>
            <p:cNvSpPr>
              <a:spLocks noChangeShapeType="1"/>
            </p:cNvSpPr>
            <p:nvPr/>
          </p:nvSpPr>
          <p:spPr bwMode="auto">
            <a:xfrm rot="3623838">
              <a:off x="2647" y="9086"/>
              <a:ext cx="700" cy="4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3" name="Line 42"/>
            <p:cNvSpPr>
              <a:spLocks noChangeShapeType="1"/>
            </p:cNvSpPr>
            <p:nvPr/>
          </p:nvSpPr>
          <p:spPr bwMode="auto">
            <a:xfrm flipH="1">
              <a:off x="2317" y="8906"/>
              <a:ext cx="700" cy="4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4" name="Line 43"/>
            <p:cNvSpPr>
              <a:spLocks noChangeShapeType="1"/>
            </p:cNvSpPr>
            <p:nvPr/>
          </p:nvSpPr>
          <p:spPr bwMode="auto">
            <a:xfrm>
              <a:off x="2997" y="8886"/>
              <a:ext cx="700" cy="4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5" name="Line 44"/>
            <p:cNvSpPr>
              <a:spLocks noChangeShapeType="1"/>
            </p:cNvSpPr>
            <p:nvPr/>
          </p:nvSpPr>
          <p:spPr bwMode="auto">
            <a:xfrm flipV="1">
              <a:off x="1787" y="8136"/>
              <a:ext cx="1240" cy="141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076" name="Text Box 45"/>
            <p:cNvSpPr txBox="1">
              <a:spLocks noChangeArrowheads="1"/>
            </p:cNvSpPr>
            <p:nvPr/>
          </p:nvSpPr>
          <p:spPr bwMode="auto">
            <a:xfrm>
              <a:off x="4477" y="8526"/>
              <a:ext cx="3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X</a:t>
              </a:r>
            </a:p>
          </p:txBody>
        </p:sp>
        <p:sp>
          <p:nvSpPr>
            <p:cNvPr id="128077" name="Text Box 46"/>
            <p:cNvSpPr txBox="1">
              <a:spLocks noChangeArrowheads="1"/>
            </p:cNvSpPr>
            <p:nvPr/>
          </p:nvSpPr>
          <p:spPr bwMode="auto">
            <a:xfrm>
              <a:off x="3057" y="6666"/>
              <a:ext cx="3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Y</a:t>
              </a:r>
            </a:p>
          </p:txBody>
        </p:sp>
      </p:grpSp>
      <p:graphicFrame>
        <p:nvGraphicFramePr>
          <p:cNvPr id="128047" name="Object 47"/>
          <p:cNvGraphicFramePr>
            <a:graphicFrameLocks noChangeAspect="1"/>
          </p:cNvGraphicFramePr>
          <p:nvPr/>
        </p:nvGraphicFramePr>
        <p:xfrm>
          <a:off x="3808413" y="1039813"/>
          <a:ext cx="5283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2" name="Ecuación" r:id="rId4" imgW="3276360" imgH="431640" progId="Equation.3">
                  <p:embed/>
                </p:oleObj>
              </mc:Choice>
              <mc:Fallback>
                <p:oleObj name="Ecuación" r:id="rId4" imgW="3276360" imgH="43164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1039813"/>
                        <a:ext cx="52832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48" name="Object 48"/>
          <p:cNvGraphicFramePr>
            <a:graphicFrameLocks noChangeAspect="1"/>
          </p:cNvGraphicFramePr>
          <p:nvPr/>
        </p:nvGraphicFramePr>
        <p:xfrm>
          <a:off x="3905250" y="2347913"/>
          <a:ext cx="28606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3" name="Ecuación" r:id="rId6" imgW="1549080" imgH="393480" progId="Equation.3">
                  <p:embed/>
                </p:oleObj>
              </mc:Choice>
              <mc:Fallback>
                <p:oleObj name="Ecuación" r:id="rId6" imgW="1549080" imgH="39348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347913"/>
                        <a:ext cx="2860675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50" name="Object 50"/>
          <p:cNvGraphicFramePr>
            <a:graphicFrameLocks noChangeAspect="1"/>
          </p:cNvGraphicFramePr>
          <p:nvPr/>
        </p:nvGraphicFramePr>
        <p:xfrm>
          <a:off x="1758950" y="5357813"/>
          <a:ext cx="1304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4" name="Ecuación" r:id="rId8" imgW="622080" imgH="228600" progId="Equation.3">
                  <p:embed/>
                </p:oleObj>
              </mc:Choice>
              <mc:Fallback>
                <p:oleObj name="Ecuación" r:id="rId8" imgW="622080" imgH="2286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5357813"/>
                        <a:ext cx="13049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51" name="Object 51"/>
          <p:cNvGraphicFramePr>
            <a:graphicFrameLocks noChangeAspect="1"/>
          </p:cNvGraphicFramePr>
          <p:nvPr/>
        </p:nvGraphicFramePr>
        <p:xfrm>
          <a:off x="1691967" y="5915025"/>
          <a:ext cx="59848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5" name="Ecuación" r:id="rId10" imgW="3593880" imgH="406080" progId="Equation.3">
                  <p:embed/>
                </p:oleObj>
              </mc:Choice>
              <mc:Fallback>
                <p:oleObj name="Ecuación" r:id="rId10" imgW="3593880" imgH="40608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67" y="5915025"/>
                        <a:ext cx="59848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58" name="Text Box 52"/>
          <p:cNvSpPr txBox="1">
            <a:spLocks noChangeArrowheads="1"/>
          </p:cNvSpPr>
          <p:nvPr/>
        </p:nvSpPr>
        <p:spPr bwMode="auto">
          <a:xfrm>
            <a:off x="3248025" y="1136650"/>
            <a:ext cx="593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i="0" dirty="0">
                <a:latin typeface="Lucida Handwriting" pitchFamily="66" charset="0"/>
              </a:rPr>
              <a:t>a)</a:t>
            </a:r>
          </a:p>
        </p:txBody>
      </p:sp>
      <p:sp>
        <p:nvSpPr>
          <p:cNvPr id="128059" name="Text Box 53"/>
          <p:cNvSpPr txBox="1">
            <a:spLocks noChangeArrowheads="1"/>
          </p:cNvSpPr>
          <p:nvPr/>
        </p:nvSpPr>
        <p:spPr bwMode="auto">
          <a:xfrm>
            <a:off x="3326475" y="2460625"/>
            <a:ext cx="550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i="0" dirty="0">
                <a:latin typeface="Lucida Handwriting" pitchFamily="66" charset="0"/>
              </a:rPr>
              <a:t>b)</a:t>
            </a:r>
          </a:p>
        </p:txBody>
      </p:sp>
      <p:sp>
        <p:nvSpPr>
          <p:cNvPr id="128060" name="Text Box 54"/>
          <p:cNvSpPr txBox="1">
            <a:spLocks noChangeArrowheads="1"/>
          </p:cNvSpPr>
          <p:nvPr/>
        </p:nvSpPr>
        <p:spPr bwMode="auto">
          <a:xfrm>
            <a:off x="824647" y="3723304"/>
            <a:ext cx="525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i="0" dirty="0">
                <a:latin typeface="Lucida Handwriting" pitchFamily="66" charset="0"/>
              </a:rPr>
              <a:t>c)</a:t>
            </a:r>
          </a:p>
        </p:txBody>
      </p:sp>
      <p:sp>
        <p:nvSpPr>
          <p:cNvPr id="128061" name="Text Box 55"/>
          <p:cNvSpPr txBox="1">
            <a:spLocks noChangeArrowheads="1"/>
          </p:cNvSpPr>
          <p:nvPr/>
        </p:nvSpPr>
        <p:spPr bwMode="auto">
          <a:xfrm>
            <a:off x="943329" y="5999163"/>
            <a:ext cx="592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i="0" dirty="0">
                <a:latin typeface="Lucida Handwriting" pitchFamily="66" charset="0"/>
              </a:rPr>
              <a:t>d)</a:t>
            </a:r>
          </a:p>
        </p:txBody>
      </p:sp>
      <p:graphicFrame>
        <p:nvGraphicFramePr>
          <p:cNvPr id="128056" name="Object 56"/>
          <p:cNvGraphicFramePr>
            <a:graphicFrameLocks noChangeAspect="1"/>
          </p:cNvGraphicFramePr>
          <p:nvPr/>
        </p:nvGraphicFramePr>
        <p:xfrm>
          <a:off x="1496515" y="3556165"/>
          <a:ext cx="65198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6" name="Ecuación" r:id="rId12" imgW="4381200" imgH="495000" progId="Equation.3">
                  <p:embed/>
                </p:oleObj>
              </mc:Choice>
              <mc:Fallback>
                <p:oleObj name="Ecuación" r:id="rId12" imgW="4381200" imgH="4950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515" y="3556165"/>
                        <a:ext cx="65198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40794"/>
              </p:ext>
            </p:extLst>
          </p:nvPr>
        </p:nvGraphicFramePr>
        <p:xfrm>
          <a:off x="1800225" y="4235450"/>
          <a:ext cx="71247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7" name="Equation" r:id="rId14" imgW="4787640" imgH="634680" progId="Equation.DSMT4">
                  <p:embed/>
                </p:oleObj>
              </mc:Choice>
              <mc:Fallback>
                <p:oleObj name="Equation" r:id="rId14" imgW="4787640" imgH="6346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235450"/>
                        <a:ext cx="71247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58" grpId="0"/>
      <p:bldP spid="128059" grpId="0"/>
      <p:bldP spid="128060" grpId="0"/>
      <p:bldP spid="12806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145" name="21 CuadroTexto"/>
          <p:cNvSpPr txBox="1">
            <a:spLocks noChangeArrowheads="1"/>
          </p:cNvSpPr>
          <p:nvPr/>
        </p:nvSpPr>
        <p:spPr bwMode="auto">
          <a:xfrm>
            <a:off x="190500" y="266700"/>
            <a:ext cx="8629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sz="1800" i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P.E.24-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Azaldu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zergatik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ez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dute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elkar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ebakitzen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elektrikoaren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indar-lerroek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Indar-lerroek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batean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elkar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ebakiko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balukete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nolakoa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izango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litzateke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horretan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kokatuta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legokeen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puntual baten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gaineko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indarra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?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elektrikoaren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gainazal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ekipotentzialek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elkar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ebaki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al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dezakete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?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Erantzunak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arrazonatu</a:t>
            </a:r>
            <a:r>
              <a:rPr lang="es-ES" sz="1800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2438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8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169" name="Rectangle 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0" name="Rectangle 4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1" name="Rectangle 4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2" name="Rectangle 50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3" name="Rectangle 99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4" name="Rectangle 10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5" name="Rectangle 2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6" name="Rectangle 31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7" name="Rectangle 33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8" name="Rectangle 2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79" name="Rectangle 27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0" name="Rectangle 3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1" name="Rectangle 37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2" name="Rectangle 39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3" name="Rectangle 41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4" name="Rectangle 7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5" name="Rectangle 7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6" name="Rectangle 80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7" name="Rectangle 8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8" name="Rectangle 8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89" name="Rectangle 87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439190" name="Rectangle 6"/>
          <p:cNvSpPr>
            <a:spLocks noChangeArrowheads="1"/>
          </p:cNvSpPr>
          <p:nvPr/>
        </p:nvSpPr>
        <p:spPr bwMode="auto">
          <a:xfrm>
            <a:off x="-35306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es-ES" sz="1400" i="0">
                <a:latin typeface="Lucida Handwriting" pitchFamily="66" charset="0"/>
                <a:cs typeface="Times New Roman" pitchFamily="18" charset="0"/>
              </a:rPr>
              <a:t>; </a:t>
            </a:r>
            <a:endParaRPr lang="es-ES" sz="1800" b="0" i="0">
              <a:latin typeface="Arial" charset="0"/>
            </a:endParaRPr>
          </a:p>
        </p:txBody>
      </p:sp>
      <p:sp>
        <p:nvSpPr>
          <p:cNvPr id="2439191" name="31 CuadroTexto"/>
          <p:cNvSpPr txBox="1">
            <a:spLocks noChangeArrowheads="1"/>
          </p:cNvSpPr>
          <p:nvPr/>
        </p:nvSpPr>
        <p:spPr bwMode="auto">
          <a:xfrm>
            <a:off x="228600" y="352425"/>
            <a:ext cx="8667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200000"/>
              </a:lnSpc>
              <a:tabLst>
                <a:tab pos="2641600" algn="l"/>
              </a:tabLst>
            </a:pPr>
            <a:r>
              <a:rPr lang="en-US" sz="1600" i="0">
                <a:latin typeface="Lucida Handwriting" pitchFamily="66" charset="0"/>
                <a:cs typeface="Times New Roman" pitchFamily="18" charset="0"/>
              </a:rPr>
              <a:t>Puntu bakoitzean eremu elektrikoa puntu horretatik iragaten den indar-lerroekiko ukitzaile geometrikoa  (tangentea) da. Horregatik ezin dute elkar ebakitzen. Elkar ebakiko balukete puntu berean karga baten gaineko indar elektrikoak bi norabide desberdin izango lituzke eta hori ezinezkoa da.</a:t>
            </a:r>
            <a:endParaRPr lang="es-ES" sz="1600" i="0">
              <a:latin typeface="Lucida Handwriting" pitchFamily="66" charset="0"/>
              <a:cs typeface="Times New Roman" pitchFamily="18" charset="0"/>
            </a:endParaRPr>
          </a:p>
          <a:p>
            <a:pPr marL="12700" indent="342900" algn="just" eaLnBrk="0" hangingPunct="0">
              <a:lnSpc>
                <a:spcPct val="200000"/>
              </a:lnSpc>
              <a:tabLst>
                <a:tab pos="2641600" algn="l"/>
              </a:tabLst>
            </a:pPr>
            <a:r>
              <a:rPr lang="en-US" sz="1600" i="0">
                <a:latin typeface="Lucida Handwriting" pitchFamily="66" charset="0"/>
                <a:cs typeface="Times New Roman" pitchFamily="18" charset="0"/>
              </a:rPr>
              <a:t>Gainazal ekipotentzialak potentzial berdineko puntuen leku geometrikoak dira. Horregatik puntu bakoitzari potentzialaren balio bakar bat egokitzen zaionez  puntu hori gainazal ekipotentzial batean eta bakar batean egon daiteke. </a:t>
            </a:r>
            <a:r>
              <a:rPr lang="es-ES" sz="1600" i="0">
                <a:latin typeface="Lucida Handwriting" pitchFamily="66" charset="0"/>
                <a:cs typeface="Times New Roman" pitchFamily="18" charset="0"/>
              </a:rPr>
              <a:t>Ondorioz, gainazal ekipotentzialek ez dute elkar ebakitzen.</a:t>
            </a:r>
            <a:endParaRPr lang="eu-ES" sz="16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71" name="98 CuadroTexto"/>
          <p:cNvSpPr txBox="1">
            <a:spLocks noChangeArrowheads="1"/>
          </p:cNvSpPr>
          <p:nvPr/>
        </p:nvSpPr>
        <p:spPr bwMode="auto">
          <a:xfrm>
            <a:off x="285750" y="4953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12372" name="99 CuadroTexto"/>
          <p:cNvSpPr txBox="1">
            <a:spLocks noChangeArrowheads="1"/>
          </p:cNvSpPr>
          <p:nvPr/>
        </p:nvSpPr>
        <p:spPr bwMode="auto">
          <a:xfrm>
            <a:off x="180975" y="120650"/>
            <a:ext cx="8810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530225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pt-PT" sz="1800" i="0" dirty="0" smtClean="0">
                <a:latin typeface="Comic Sans MS" pitchFamily="66" charset="0"/>
                <a:cs typeface="Times New Roman" pitchFamily="18" charset="0"/>
              </a:rPr>
              <a:t>P.E.25.- </a:t>
            </a:r>
            <a:r>
              <a:rPr lang="pt-PT" sz="1800" b="0" i="0" dirty="0">
                <a:latin typeface="Comic Sans MS" pitchFamily="66" charset="0"/>
                <a:cs typeface="Times New Roman" pitchFamily="18" charset="0"/>
              </a:rPr>
              <a:t>X ardatzeko x=-L puntutik x=L punturaino karga banaketa lineala eta uniformea dago bere 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PT" sz="1800" b="0" i="0" dirty="0">
                <a:latin typeface="Comic Sans MS" pitchFamily="66" charset="0"/>
                <a:cs typeface="Times New Roman" pitchFamily="18" charset="0"/>
              </a:rPr>
              <a:t>karga-dentsitatea </a:t>
            </a:r>
            <a:r>
              <a:rPr lang="es-ES" sz="1800" b="0" i="0" dirty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izanik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12700" indent="530225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a)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X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ardatzeko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banaketatik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kanpoko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guztietan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12700" indent="530225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b)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X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ardatzeko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banaketatik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kanpoko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guztietan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12700" indent="530225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c) b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galderan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lortutako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emaitzatik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abiatuz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deduzitu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Emaitza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a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galderan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lortutakoarekin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1800" b="0" i="0" dirty="0" err="1">
                <a:latin typeface="Comic Sans MS" pitchFamily="66" charset="0"/>
                <a:cs typeface="Times New Roman" pitchFamily="18" charset="0"/>
              </a:rPr>
              <a:t>konparatu</a:t>
            </a:r>
            <a:r>
              <a:rPr lang="es-ES" sz="1800" b="0" i="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30" name="Text Box 21"/>
          <p:cNvSpPr txBox="1">
            <a:spLocks noChangeArrowheads="1"/>
          </p:cNvSpPr>
          <p:nvPr/>
        </p:nvSpPr>
        <p:spPr bwMode="auto">
          <a:xfrm>
            <a:off x="280988" y="685800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a)</a:t>
            </a:r>
          </a:p>
        </p:txBody>
      </p:sp>
      <p:sp>
        <p:nvSpPr>
          <p:cNvPr id="926731" name="Line 22"/>
          <p:cNvSpPr>
            <a:spLocks noChangeShapeType="1"/>
          </p:cNvSpPr>
          <p:nvPr/>
        </p:nvSpPr>
        <p:spPr bwMode="auto">
          <a:xfrm>
            <a:off x="1266825" y="1285875"/>
            <a:ext cx="400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6732" name="Text Box 23"/>
          <p:cNvSpPr txBox="1">
            <a:spLocks noChangeArrowheads="1"/>
          </p:cNvSpPr>
          <p:nvPr/>
        </p:nvSpPr>
        <p:spPr bwMode="auto">
          <a:xfrm>
            <a:off x="1081088" y="1073150"/>
            <a:ext cx="12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>
                <a:solidFill>
                  <a:srgbClr val="000000"/>
                </a:solidFill>
                <a:latin typeface="Symbol" pitchFamily="18" charset="2"/>
              </a:rPr>
              <a:t>l</a:t>
            </a:r>
          </a:p>
        </p:txBody>
      </p:sp>
      <p:grpSp>
        <p:nvGrpSpPr>
          <p:cNvPr id="926733" name="Group 24"/>
          <p:cNvGrpSpPr>
            <a:grpSpLocks/>
          </p:cNvGrpSpPr>
          <p:nvPr/>
        </p:nvGrpSpPr>
        <p:grpSpPr bwMode="auto">
          <a:xfrm>
            <a:off x="123825" y="492125"/>
            <a:ext cx="4756150" cy="1933575"/>
            <a:chOff x="12" y="-8"/>
            <a:chExt cx="2996" cy="1218"/>
          </a:xfrm>
        </p:grpSpPr>
        <p:grpSp>
          <p:nvGrpSpPr>
            <p:cNvPr id="926749" name="Group 25"/>
            <p:cNvGrpSpPr>
              <a:grpSpLocks/>
            </p:cNvGrpSpPr>
            <p:nvPr/>
          </p:nvGrpSpPr>
          <p:grpSpPr bwMode="auto">
            <a:xfrm>
              <a:off x="12" y="-8"/>
              <a:ext cx="2996" cy="1070"/>
              <a:chOff x="588" y="232"/>
              <a:chExt cx="2996" cy="1070"/>
            </a:xfrm>
          </p:grpSpPr>
          <p:grpSp>
            <p:nvGrpSpPr>
              <p:cNvPr id="926754" name="Group 26"/>
              <p:cNvGrpSpPr>
                <a:grpSpLocks/>
              </p:cNvGrpSpPr>
              <p:nvPr/>
            </p:nvGrpSpPr>
            <p:grpSpPr bwMode="auto">
              <a:xfrm>
                <a:off x="588" y="232"/>
                <a:ext cx="2996" cy="1070"/>
                <a:chOff x="588" y="232"/>
                <a:chExt cx="2996" cy="1070"/>
              </a:xfrm>
            </p:grpSpPr>
            <p:grpSp>
              <p:nvGrpSpPr>
                <p:cNvPr id="926814" name="Group 27"/>
                <p:cNvGrpSpPr>
                  <a:grpSpLocks/>
                </p:cNvGrpSpPr>
                <p:nvPr/>
              </p:nvGrpSpPr>
              <p:grpSpPr bwMode="auto">
                <a:xfrm>
                  <a:off x="588" y="276"/>
                  <a:ext cx="2922" cy="1026"/>
                  <a:chOff x="588" y="276"/>
                  <a:chExt cx="2922" cy="1026"/>
                </a:xfrm>
              </p:grpSpPr>
              <p:sp>
                <p:nvSpPr>
                  <p:cNvPr id="92681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88" y="1050"/>
                    <a:ext cx="29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1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6" y="276"/>
                    <a:ext cx="6" cy="10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92681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88" y="1031"/>
                  <a:ext cx="9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800" b="0" i="0">
                      <a:solidFill>
                        <a:srgbClr val="000000"/>
                      </a:solidFill>
                      <a:latin typeface="Arial" charset="0"/>
                    </a:rPr>
                    <a:t>X</a:t>
                  </a:r>
                </a:p>
              </p:txBody>
            </p:sp>
            <p:sp>
              <p:nvSpPr>
                <p:cNvPr id="92681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97" y="232"/>
                  <a:ext cx="9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800" b="0" i="0">
                      <a:solidFill>
                        <a:srgbClr val="000000"/>
                      </a:solidFill>
                      <a:latin typeface="Arial" charset="0"/>
                    </a:rPr>
                    <a:t>Y</a:t>
                  </a:r>
                </a:p>
              </p:txBody>
            </p:sp>
          </p:grpSp>
          <p:grpSp>
            <p:nvGrpSpPr>
              <p:cNvPr id="926755" name="Group 32"/>
              <p:cNvGrpSpPr>
                <a:grpSpLocks/>
              </p:cNvGrpSpPr>
              <p:nvPr/>
            </p:nvGrpSpPr>
            <p:grpSpPr bwMode="auto">
              <a:xfrm>
                <a:off x="1302" y="1026"/>
                <a:ext cx="1494" cy="56"/>
                <a:chOff x="1302" y="1026"/>
                <a:chExt cx="1494" cy="56"/>
              </a:xfrm>
            </p:grpSpPr>
            <p:sp>
              <p:nvSpPr>
                <p:cNvPr id="926756" name="Rectangle 33"/>
                <p:cNvSpPr>
                  <a:spLocks noChangeArrowheads="1"/>
                </p:cNvSpPr>
                <p:nvPr/>
              </p:nvSpPr>
              <p:spPr bwMode="auto">
                <a:xfrm>
                  <a:off x="1302" y="1026"/>
                  <a:ext cx="1494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u-ES" sz="1800" b="0" i="0">
                    <a:solidFill>
                      <a:srgbClr val="000000"/>
                    </a:solidFill>
                    <a:latin typeface="Script MT Bold" pitchFamily="66" charset="0"/>
                  </a:endParaRPr>
                </a:p>
              </p:txBody>
            </p:sp>
            <p:grpSp>
              <p:nvGrpSpPr>
                <p:cNvPr id="926757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131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1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13" name="Line 36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58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139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10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11" name="Line 39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59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47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0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09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0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155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06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07" name="Line 45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1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163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04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05" name="Line 48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2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71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02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03" name="Line 51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3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179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800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801" name="Line 54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4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87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98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99" name="Line 57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5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95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96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97" name="Line 60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6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203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94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95" name="Line 63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7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211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92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93" name="Line 66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8" name="Group 67"/>
                <p:cNvGrpSpPr>
                  <a:grpSpLocks noChangeAspect="1"/>
                </p:cNvGrpSpPr>
                <p:nvPr/>
              </p:nvGrpSpPr>
              <p:grpSpPr bwMode="auto">
                <a:xfrm>
                  <a:off x="219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90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91" name="Line 69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69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227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88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89" name="Line 72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70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235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86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87" name="Line 75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71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243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84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85" name="Line 78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72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251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82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83" name="Line 81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73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259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80" name="Line 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81" name="Line 84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74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267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78" name="Line 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79" name="Line 87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26775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2751" y="1034"/>
                  <a:ext cx="39" cy="39"/>
                  <a:chOff x="675" y="173"/>
                  <a:chExt cx="48" cy="48"/>
                </a:xfrm>
              </p:grpSpPr>
              <p:sp>
                <p:nvSpPr>
                  <p:cNvPr id="926776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8" y="17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926777" name="Line 90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699" y="17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926750" name="Line 91"/>
            <p:cNvSpPr>
              <a:spLocks noChangeShapeType="1"/>
            </p:cNvSpPr>
            <p:nvPr/>
          </p:nvSpPr>
          <p:spPr bwMode="auto">
            <a:xfrm>
              <a:off x="726" y="1016"/>
              <a:ext cx="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751" name="Line 92"/>
            <p:cNvSpPr>
              <a:spLocks noChangeShapeType="1"/>
            </p:cNvSpPr>
            <p:nvPr/>
          </p:nvSpPr>
          <p:spPr bwMode="auto">
            <a:xfrm flipV="1">
              <a:off x="1475" y="1013"/>
              <a:ext cx="76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6752" name="Text Box 93"/>
            <p:cNvSpPr txBox="1">
              <a:spLocks noChangeArrowheads="1"/>
            </p:cNvSpPr>
            <p:nvPr/>
          </p:nvSpPr>
          <p:spPr bwMode="auto">
            <a:xfrm>
              <a:off x="1082" y="1037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 b="0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</a:p>
          </p:txBody>
        </p:sp>
        <p:sp>
          <p:nvSpPr>
            <p:cNvPr id="926753" name="Text Box 94"/>
            <p:cNvSpPr txBox="1">
              <a:spLocks noChangeArrowheads="1"/>
            </p:cNvSpPr>
            <p:nvPr/>
          </p:nvSpPr>
          <p:spPr bwMode="auto">
            <a:xfrm>
              <a:off x="1840" y="1036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 b="0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</a:p>
          </p:txBody>
        </p:sp>
      </p:grpSp>
      <p:sp>
        <p:nvSpPr>
          <p:cNvPr id="56415" name="Rectangle 95"/>
          <p:cNvSpPr>
            <a:spLocks noChangeArrowheads="1"/>
          </p:cNvSpPr>
          <p:nvPr/>
        </p:nvSpPr>
        <p:spPr bwMode="auto">
          <a:xfrm>
            <a:off x="2771775" y="1749425"/>
            <a:ext cx="88900" cy="952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56416" name="Line 96"/>
          <p:cNvSpPr>
            <a:spLocks noChangeShapeType="1"/>
          </p:cNvSpPr>
          <p:nvPr/>
        </p:nvSpPr>
        <p:spPr bwMode="auto">
          <a:xfrm>
            <a:off x="2444750" y="1708150"/>
            <a:ext cx="3683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417" name="Text Box 97"/>
          <p:cNvSpPr txBox="1">
            <a:spLocks noChangeArrowheads="1"/>
          </p:cNvSpPr>
          <p:nvPr/>
        </p:nvSpPr>
        <p:spPr bwMode="auto">
          <a:xfrm>
            <a:off x="2533650" y="1498600"/>
            <a:ext cx="49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200" b="0" i="0">
                <a:solidFill>
                  <a:srgbClr val="FF3300"/>
                </a:solidFill>
                <a:latin typeface="Script MT Bold" pitchFamily="66" charset="0"/>
              </a:rPr>
              <a:t>l</a:t>
            </a:r>
          </a:p>
        </p:txBody>
      </p:sp>
      <p:sp>
        <p:nvSpPr>
          <p:cNvPr id="56418" name="Line 98"/>
          <p:cNvSpPr>
            <a:spLocks noChangeShapeType="1"/>
          </p:cNvSpPr>
          <p:nvPr/>
        </p:nvSpPr>
        <p:spPr bwMode="auto">
          <a:xfrm>
            <a:off x="4183063" y="1789113"/>
            <a:ext cx="3683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2735263" y="1852613"/>
            <a:ext cx="166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200" b="0" i="0">
                <a:solidFill>
                  <a:srgbClr val="FF3300"/>
                </a:solidFill>
                <a:latin typeface="Script MT Bold" pitchFamily="66" charset="0"/>
              </a:rPr>
              <a:t>dl</a:t>
            </a: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4200525" y="1568450"/>
            <a:ext cx="231775" cy="211138"/>
            <a:chOff x="3170" y="908"/>
            <a:chExt cx="146" cy="133"/>
          </a:xfrm>
        </p:grpSpPr>
        <p:sp>
          <p:nvSpPr>
            <p:cNvPr id="926747" name="Text Box 101"/>
            <p:cNvSpPr txBox="1">
              <a:spLocks noChangeArrowheads="1"/>
            </p:cNvSpPr>
            <p:nvPr/>
          </p:nvSpPr>
          <p:spPr bwMode="auto">
            <a:xfrm>
              <a:off x="3170" y="926"/>
              <a:ext cx="13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200" b="0" i="0">
                  <a:solidFill>
                    <a:srgbClr val="FF3300"/>
                  </a:solidFill>
                  <a:latin typeface="Lucida Handwriting" pitchFamily="66" charset="0"/>
                </a:rPr>
                <a:t>dE</a:t>
              </a:r>
            </a:p>
          </p:txBody>
        </p:sp>
        <p:sp>
          <p:nvSpPr>
            <p:cNvPr id="926748" name="Line 102"/>
            <p:cNvSpPr>
              <a:spLocks noChangeShapeType="1"/>
            </p:cNvSpPr>
            <p:nvPr/>
          </p:nvSpPr>
          <p:spPr bwMode="auto">
            <a:xfrm>
              <a:off x="3198" y="908"/>
              <a:ext cx="11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6423" name="Text Box 103"/>
          <p:cNvSpPr txBox="1">
            <a:spLocks noChangeArrowheads="1"/>
          </p:cNvSpPr>
          <p:nvPr/>
        </p:nvSpPr>
        <p:spPr bwMode="auto">
          <a:xfrm>
            <a:off x="4090988" y="1843088"/>
            <a:ext cx="4953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900" b="0" i="0">
                <a:solidFill>
                  <a:srgbClr val="000000"/>
                </a:solidFill>
                <a:latin typeface="Lucida Handwriting" pitchFamily="66" charset="0"/>
              </a:rPr>
              <a:t>P(X,0)</a:t>
            </a:r>
          </a:p>
        </p:txBody>
      </p:sp>
      <p:sp>
        <p:nvSpPr>
          <p:cNvPr id="56424" name="Oval 104"/>
          <p:cNvSpPr>
            <a:spLocks noChangeAspect="1" noChangeArrowheads="1"/>
          </p:cNvSpPr>
          <p:nvPr/>
        </p:nvSpPr>
        <p:spPr bwMode="auto">
          <a:xfrm>
            <a:off x="4146550" y="1771650"/>
            <a:ext cx="28575" cy="285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graphicFrame>
        <p:nvGraphicFramePr>
          <p:cNvPr id="56425" name="Object 3"/>
          <p:cNvGraphicFramePr>
            <a:graphicFrameLocks noChangeAspect="1"/>
          </p:cNvGraphicFramePr>
          <p:nvPr/>
        </p:nvGraphicFramePr>
        <p:xfrm>
          <a:off x="5110163" y="1268413"/>
          <a:ext cx="3463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2" name="Ecuación" r:id="rId3" imgW="2298600" imgH="469800" progId="Equation.3">
                  <p:embed/>
                </p:oleObj>
              </mc:Choice>
              <mc:Fallback>
                <p:oleObj name="Ecuación" r:id="rId3" imgW="229860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268413"/>
                        <a:ext cx="34639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6" name="Object 4"/>
          <p:cNvGraphicFramePr>
            <a:graphicFrameLocks noChangeAspect="1"/>
          </p:cNvGraphicFramePr>
          <p:nvPr/>
        </p:nvGraphicFramePr>
        <p:xfrm>
          <a:off x="582613" y="3182938"/>
          <a:ext cx="33940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3" name="Ecuación" r:id="rId5" imgW="2260440" imgH="482400" progId="Equation.3">
                  <p:embed/>
                </p:oleObj>
              </mc:Choice>
              <mc:Fallback>
                <p:oleObj name="Ecuación" r:id="rId5" imgW="22604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182938"/>
                        <a:ext cx="33940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42" name="Text Box 108"/>
          <p:cNvSpPr txBox="1">
            <a:spLocks noChangeArrowheads="1"/>
          </p:cNvSpPr>
          <p:nvPr/>
        </p:nvSpPr>
        <p:spPr bwMode="auto">
          <a:xfrm>
            <a:off x="1217613" y="1855788"/>
            <a:ext cx="873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 b="0" i="0">
                <a:solidFill>
                  <a:srgbClr val="000000"/>
                </a:solidFill>
                <a:latin typeface="Lucida Handwriting" pitchFamily="66" charset="0"/>
              </a:rPr>
              <a:t>A</a:t>
            </a:r>
          </a:p>
        </p:txBody>
      </p:sp>
      <p:sp>
        <p:nvSpPr>
          <p:cNvPr id="926743" name="Text Box 109"/>
          <p:cNvSpPr txBox="1">
            <a:spLocks noChangeArrowheads="1"/>
          </p:cNvSpPr>
          <p:nvPr/>
        </p:nvSpPr>
        <p:spPr bwMode="auto">
          <a:xfrm>
            <a:off x="3602038" y="1844675"/>
            <a:ext cx="85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900" b="0" i="0">
                <a:solidFill>
                  <a:srgbClr val="000000"/>
                </a:solidFill>
                <a:latin typeface="Lucida Handwriting" pitchFamily="66" charset="0"/>
              </a:rPr>
              <a:t>B</a:t>
            </a:r>
          </a:p>
        </p:txBody>
      </p:sp>
      <p:graphicFrame>
        <p:nvGraphicFramePr>
          <p:cNvPr id="56430" name="Object 5"/>
          <p:cNvGraphicFramePr>
            <a:graphicFrameLocks noChangeAspect="1"/>
          </p:cNvGraphicFramePr>
          <p:nvPr/>
        </p:nvGraphicFramePr>
        <p:xfrm>
          <a:off x="841375" y="4830763"/>
          <a:ext cx="12779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4" name="Ecuación" r:id="rId7" imgW="850680" imgH="419040" progId="Equation.3">
                  <p:embed/>
                </p:oleObj>
              </mc:Choice>
              <mc:Fallback>
                <p:oleObj name="Ecuación" r:id="rId7" imgW="85068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830763"/>
                        <a:ext cx="12779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31" name="Object 6"/>
          <p:cNvGraphicFramePr>
            <a:graphicFrameLocks noChangeAspect="1"/>
          </p:cNvGraphicFramePr>
          <p:nvPr/>
        </p:nvGraphicFramePr>
        <p:xfrm>
          <a:off x="2659063" y="4418013"/>
          <a:ext cx="17208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5" name="Ecuación" r:id="rId9" imgW="1143000" imgH="419040" progId="Equation.3">
                  <p:embed/>
                </p:oleObj>
              </mc:Choice>
              <mc:Fallback>
                <p:oleObj name="Ecuación" r:id="rId9" imgW="11430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418013"/>
                        <a:ext cx="172085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32" name="Object 7"/>
          <p:cNvGraphicFramePr>
            <a:graphicFrameLocks noChangeAspect="1"/>
          </p:cNvGraphicFramePr>
          <p:nvPr/>
        </p:nvGraphicFramePr>
        <p:xfrm>
          <a:off x="4621213" y="4591050"/>
          <a:ext cx="803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6" name="Ecuación" r:id="rId11" imgW="533160" imgH="190440" progId="Equation.3">
                  <p:embed/>
                </p:oleObj>
              </mc:Choice>
              <mc:Fallback>
                <p:oleObj name="Ecuación" r:id="rId11" imgW="53316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591050"/>
                        <a:ext cx="803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33" name="Object 8"/>
          <p:cNvGraphicFramePr>
            <a:graphicFrameLocks noChangeAspect="1"/>
          </p:cNvGraphicFramePr>
          <p:nvPr/>
        </p:nvGraphicFramePr>
        <p:xfrm>
          <a:off x="4656138" y="5332413"/>
          <a:ext cx="928687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7" name="Ecuación" r:id="rId13" imgW="622080" imgH="190440" progId="Equation.3">
                  <p:embed/>
                </p:oleObj>
              </mc:Choice>
              <mc:Fallback>
                <p:oleObj name="Ecuación" r:id="rId13" imgW="6220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5332413"/>
                        <a:ext cx="928687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34" name="Object 9"/>
          <p:cNvGraphicFramePr>
            <a:graphicFrameLocks noChangeAspect="1"/>
          </p:cNvGraphicFramePr>
          <p:nvPr/>
        </p:nvGraphicFramePr>
        <p:xfrm>
          <a:off x="2684463" y="5226050"/>
          <a:ext cx="1854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8" name="Ecuación" r:id="rId15" imgW="1231560" imgH="419040" progId="Equation.3">
                  <p:embed/>
                </p:oleObj>
              </mc:Choice>
              <mc:Fallback>
                <p:oleObj name="Ecuación" r:id="rId15" imgW="123156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5226050"/>
                        <a:ext cx="1854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35" name="AutoShape 115"/>
          <p:cNvSpPr>
            <a:spLocks/>
          </p:cNvSpPr>
          <p:nvPr/>
        </p:nvSpPr>
        <p:spPr bwMode="auto">
          <a:xfrm>
            <a:off x="2498725" y="4441825"/>
            <a:ext cx="133350" cy="1400175"/>
          </a:xfrm>
          <a:prstGeom prst="leftBrace">
            <a:avLst>
              <a:gd name="adj1" fmla="val 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56436" name="AutoShape 116"/>
          <p:cNvSpPr>
            <a:spLocks noChangeArrowheads="1"/>
          </p:cNvSpPr>
          <p:nvPr/>
        </p:nvSpPr>
        <p:spPr bwMode="auto">
          <a:xfrm>
            <a:off x="2117725" y="5070475"/>
            <a:ext cx="342900" cy="152400"/>
          </a:xfrm>
          <a:prstGeom prst="right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graphicFrame>
        <p:nvGraphicFramePr>
          <p:cNvPr id="56437" name="Object 10"/>
          <p:cNvGraphicFramePr>
            <a:graphicFrameLocks noChangeAspect="1"/>
          </p:cNvGraphicFramePr>
          <p:nvPr/>
        </p:nvGraphicFramePr>
        <p:xfrm>
          <a:off x="3987800" y="3160713"/>
          <a:ext cx="39735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29" name="Ecuación" r:id="rId17" imgW="2641320" imgH="507960" progId="Equation.3">
                  <p:embed/>
                </p:oleObj>
              </mc:Choice>
              <mc:Fallback>
                <p:oleObj name="Ecuación" r:id="rId17" imgW="2641320" imgH="5079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160713"/>
                        <a:ext cx="39735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46" name="98 CuadroTexto"/>
          <p:cNvSpPr txBox="1">
            <a:spLocks noChangeArrowheads="1"/>
          </p:cNvSpPr>
          <p:nvPr/>
        </p:nvSpPr>
        <p:spPr bwMode="auto">
          <a:xfrm>
            <a:off x="285750" y="4953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5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5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5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5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5" grpId="0" animBg="1"/>
      <p:bldP spid="56416" grpId="0" animBg="1"/>
      <p:bldP spid="56417" grpId="0"/>
      <p:bldP spid="56418" grpId="0" animBg="1"/>
      <p:bldP spid="56419" grpId="0"/>
      <p:bldP spid="56423" grpId="0"/>
      <p:bldP spid="56424" grpId="0" animBg="1"/>
      <p:bldP spid="56435" grpId="0" animBg="1"/>
      <p:bldP spid="5643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0975" y="45751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c)</a:t>
            </a:r>
          </a:p>
        </p:txBody>
      </p:sp>
      <p:graphicFrame>
        <p:nvGraphicFramePr>
          <p:cNvPr id="46170" name="Object 2"/>
          <p:cNvGraphicFramePr>
            <a:graphicFrameLocks noChangeAspect="1"/>
          </p:cNvGraphicFramePr>
          <p:nvPr/>
        </p:nvGraphicFramePr>
        <p:xfrm>
          <a:off x="528638" y="5195888"/>
          <a:ext cx="1238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3" name="Ecuación" r:id="rId4" imgW="825480" imgH="419040" progId="Equation.3">
                  <p:embed/>
                </p:oleObj>
              </mc:Choice>
              <mc:Fallback>
                <p:oleObj name="Ecuación" r:id="rId4" imgW="8254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5195888"/>
                        <a:ext cx="1238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71" name="Object 3"/>
          <p:cNvGraphicFramePr>
            <a:graphicFrameLocks noChangeAspect="1"/>
          </p:cNvGraphicFramePr>
          <p:nvPr/>
        </p:nvGraphicFramePr>
        <p:xfrm>
          <a:off x="6156325" y="865188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4" name="Ecuación" r:id="rId6" imgW="1600200" imgH="482400" progId="Equation.3">
                  <p:embed/>
                </p:oleObj>
              </mc:Choice>
              <mc:Fallback>
                <p:oleObj name="Ecuación" r:id="rId6" imgW="16002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865188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0" name="Text Box 96"/>
          <p:cNvSpPr txBox="1">
            <a:spLocks noChangeArrowheads="1"/>
          </p:cNvSpPr>
          <p:nvPr/>
        </p:nvSpPr>
        <p:spPr bwMode="auto">
          <a:xfrm>
            <a:off x="0" y="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b)</a:t>
            </a:r>
          </a:p>
        </p:txBody>
      </p:sp>
      <p:grpSp>
        <p:nvGrpSpPr>
          <p:cNvPr id="613391" name="Group 276"/>
          <p:cNvGrpSpPr>
            <a:grpSpLocks/>
          </p:cNvGrpSpPr>
          <p:nvPr/>
        </p:nvGrpSpPr>
        <p:grpSpPr bwMode="auto">
          <a:xfrm>
            <a:off x="82550" y="0"/>
            <a:ext cx="4756150" cy="1889125"/>
            <a:chOff x="52" y="0"/>
            <a:chExt cx="2996" cy="1190"/>
          </a:xfrm>
        </p:grpSpPr>
        <p:grpSp>
          <p:nvGrpSpPr>
            <p:cNvPr id="613393" name="Group 272"/>
            <p:cNvGrpSpPr>
              <a:grpSpLocks/>
            </p:cNvGrpSpPr>
            <p:nvPr/>
          </p:nvGrpSpPr>
          <p:grpSpPr bwMode="auto">
            <a:xfrm>
              <a:off x="52" y="0"/>
              <a:ext cx="2996" cy="1190"/>
              <a:chOff x="52" y="0"/>
              <a:chExt cx="2996" cy="1190"/>
            </a:xfrm>
          </p:grpSpPr>
          <p:grpSp>
            <p:nvGrpSpPr>
              <p:cNvPr id="613401" name="Group 99"/>
              <p:cNvGrpSpPr>
                <a:grpSpLocks/>
              </p:cNvGrpSpPr>
              <p:nvPr/>
            </p:nvGrpSpPr>
            <p:grpSpPr bwMode="auto">
              <a:xfrm>
                <a:off x="52" y="0"/>
                <a:ext cx="2996" cy="1070"/>
                <a:chOff x="588" y="232"/>
                <a:chExt cx="2996" cy="1070"/>
              </a:xfrm>
            </p:grpSpPr>
            <p:grpSp>
              <p:nvGrpSpPr>
                <p:cNvPr id="613410" name="Group 100"/>
                <p:cNvGrpSpPr>
                  <a:grpSpLocks/>
                </p:cNvGrpSpPr>
                <p:nvPr/>
              </p:nvGrpSpPr>
              <p:grpSpPr bwMode="auto">
                <a:xfrm>
                  <a:off x="588" y="232"/>
                  <a:ext cx="2996" cy="1070"/>
                  <a:chOff x="588" y="232"/>
                  <a:chExt cx="2996" cy="1070"/>
                </a:xfrm>
              </p:grpSpPr>
              <p:grpSp>
                <p:nvGrpSpPr>
                  <p:cNvPr id="61347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588" y="276"/>
                    <a:ext cx="2922" cy="1026"/>
                    <a:chOff x="588" y="276"/>
                    <a:chExt cx="2922" cy="1026"/>
                  </a:xfrm>
                </p:grpSpPr>
                <p:sp>
                  <p:nvSpPr>
                    <p:cNvPr id="613473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" y="1050"/>
                      <a:ext cx="292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74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46" y="276"/>
                      <a:ext cx="6" cy="10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613471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8" y="1031"/>
                    <a:ext cx="96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s-ES" sz="1800" b="0" i="0">
                        <a:solidFill>
                          <a:srgbClr val="000000"/>
                        </a:solidFill>
                        <a:latin typeface="Arial" charset="0"/>
                      </a:rPr>
                      <a:t>X</a:t>
                    </a:r>
                  </a:p>
                </p:txBody>
              </p:sp>
              <p:sp>
                <p:nvSpPr>
                  <p:cNvPr id="613472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7" y="232"/>
                    <a:ext cx="96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s-ES" sz="1800" b="0" i="0">
                        <a:solidFill>
                          <a:srgbClr val="000000"/>
                        </a:solidFill>
                        <a:latin typeface="Arial" charset="0"/>
                      </a:rPr>
                      <a:t>Y</a:t>
                    </a:r>
                  </a:p>
                </p:txBody>
              </p:sp>
            </p:grpSp>
            <p:grpSp>
              <p:nvGrpSpPr>
                <p:cNvPr id="613411" name="Group 106"/>
                <p:cNvGrpSpPr>
                  <a:grpSpLocks/>
                </p:cNvGrpSpPr>
                <p:nvPr/>
              </p:nvGrpSpPr>
              <p:grpSpPr bwMode="auto">
                <a:xfrm>
                  <a:off x="1302" y="1026"/>
                  <a:ext cx="1494" cy="56"/>
                  <a:chOff x="1302" y="1026"/>
                  <a:chExt cx="1494" cy="56"/>
                </a:xfrm>
              </p:grpSpPr>
              <p:sp>
                <p:nvSpPr>
                  <p:cNvPr id="613412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302" y="1026"/>
                    <a:ext cx="1494" cy="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u-ES" sz="1800" b="0" i="0">
                      <a:solidFill>
                        <a:srgbClr val="000000"/>
                      </a:solidFill>
                      <a:latin typeface="Script MT Bold" pitchFamily="66" charset="0"/>
                    </a:endParaRPr>
                  </a:p>
                </p:txBody>
              </p:sp>
              <p:grpSp>
                <p:nvGrpSpPr>
                  <p:cNvPr id="613413" name="Group 10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1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68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69" name="Line 11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14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9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66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67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15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7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64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65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16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5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62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63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17" name="Group 1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3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60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61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18" name="Group 1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1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58" name="Line 1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59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19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56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57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0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7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54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55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1" name="Group 1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5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52" name="Line 1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53" name="Line 13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2" name="Group 1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3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50" name="Line 1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51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3" name="Group 1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1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48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49" name="Line 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4" name="Group 1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19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46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47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5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7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44" name="Line 1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45" name="Line 14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6" name="Group 1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42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43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7" name="Group 1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3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40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41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8" name="Group 1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38" name="Line 1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39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29" name="Group 1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36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37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30" name="Group 1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7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34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35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613431" name="Group 1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51" y="1034"/>
                    <a:ext cx="39" cy="39"/>
                    <a:chOff x="675" y="173"/>
                    <a:chExt cx="48" cy="48"/>
                  </a:xfrm>
                </p:grpSpPr>
                <p:sp>
                  <p:nvSpPr>
                    <p:cNvPr id="6134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8" y="173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34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699" y="17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sp>
            <p:nvSpPr>
              <p:cNvPr id="613402" name="Line 165"/>
              <p:cNvSpPr>
                <a:spLocks noChangeShapeType="1"/>
              </p:cNvSpPr>
              <p:nvPr/>
            </p:nvSpPr>
            <p:spPr bwMode="auto">
              <a:xfrm>
                <a:off x="772" y="500"/>
                <a:ext cx="252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3403" name="Text Box 166"/>
              <p:cNvSpPr txBox="1">
                <a:spLocks noChangeArrowheads="1"/>
              </p:cNvSpPr>
              <p:nvPr/>
            </p:nvSpPr>
            <p:spPr bwMode="auto">
              <a:xfrm>
                <a:off x="655" y="366"/>
                <a:ext cx="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8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613404" name="Line 167"/>
              <p:cNvSpPr>
                <a:spLocks noChangeShapeType="1"/>
              </p:cNvSpPr>
              <p:nvPr/>
            </p:nvSpPr>
            <p:spPr bwMode="auto">
              <a:xfrm>
                <a:off x="766" y="1024"/>
                <a:ext cx="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3405" name="Line 168"/>
              <p:cNvSpPr>
                <a:spLocks noChangeShapeType="1"/>
              </p:cNvSpPr>
              <p:nvPr/>
            </p:nvSpPr>
            <p:spPr bwMode="auto">
              <a:xfrm flipV="1">
                <a:off x="1515" y="1021"/>
                <a:ext cx="762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3406" name="Text Box 179"/>
              <p:cNvSpPr txBox="1">
                <a:spLocks noChangeArrowheads="1"/>
              </p:cNvSpPr>
              <p:nvPr/>
            </p:nvSpPr>
            <p:spPr bwMode="auto">
              <a:xfrm>
                <a:off x="741" y="859"/>
                <a:ext cx="55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0" i="0">
                    <a:solidFill>
                      <a:srgbClr val="000000"/>
                    </a:solidFill>
                    <a:latin typeface="Lucida Handwriting" pitchFamily="66" charset="0"/>
                  </a:rPr>
                  <a:t>A</a:t>
                </a:r>
              </a:p>
            </p:txBody>
          </p:sp>
          <p:sp>
            <p:nvSpPr>
              <p:cNvPr id="613407" name="Text Box 180"/>
              <p:cNvSpPr txBox="1">
                <a:spLocks noChangeArrowheads="1"/>
              </p:cNvSpPr>
              <p:nvPr/>
            </p:nvSpPr>
            <p:spPr bwMode="auto">
              <a:xfrm>
                <a:off x="2243" y="852"/>
                <a:ext cx="5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900" b="0" i="0">
                    <a:solidFill>
                      <a:srgbClr val="00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613408" name="Text Box 181"/>
              <p:cNvSpPr txBox="1">
                <a:spLocks noChangeArrowheads="1"/>
              </p:cNvSpPr>
              <p:nvPr/>
            </p:nvSpPr>
            <p:spPr bwMode="auto">
              <a:xfrm>
                <a:off x="1088" y="1017"/>
                <a:ext cx="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800" b="0">
                    <a:solidFill>
                      <a:srgbClr val="000000"/>
                    </a:solidFill>
                    <a:latin typeface="Comic Sans MS" pitchFamily="66" charset="0"/>
                  </a:rPr>
                  <a:t>L</a:t>
                </a:r>
              </a:p>
            </p:txBody>
          </p:sp>
          <p:sp>
            <p:nvSpPr>
              <p:cNvPr id="613409" name="Text Box 182"/>
              <p:cNvSpPr txBox="1">
                <a:spLocks noChangeArrowheads="1"/>
              </p:cNvSpPr>
              <p:nvPr/>
            </p:nvSpPr>
            <p:spPr bwMode="auto">
              <a:xfrm>
                <a:off x="1846" y="1016"/>
                <a:ext cx="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800" b="0">
                    <a:solidFill>
                      <a:srgbClr val="000000"/>
                    </a:solidFill>
                    <a:latin typeface="Comic Sans MS" pitchFamily="66" charset="0"/>
                  </a:rPr>
                  <a:t>L</a:t>
                </a:r>
              </a:p>
            </p:txBody>
          </p:sp>
        </p:grpSp>
        <p:sp>
          <p:nvSpPr>
            <p:cNvPr id="613394" name="Rectangle 169"/>
            <p:cNvSpPr>
              <a:spLocks noChangeArrowheads="1"/>
            </p:cNvSpPr>
            <p:nvPr/>
          </p:nvSpPr>
          <p:spPr bwMode="auto">
            <a:xfrm>
              <a:off x="1720" y="792"/>
              <a:ext cx="56" cy="6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u-ES" sz="1800" b="0" i="0">
                <a:solidFill>
                  <a:srgbClr val="000000"/>
                </a:solidFill>
                <a:latin typeface="Script MT Bold" pitchFamily="66" charset="0"/>
              </a:endParaRPr>
            </a:p>
          </p:txBody>
        </p:sp>
        <p:sp>
          <p:nvSpPr>
            <p:cNvPr id="613395" name="Line 170"/>
            <p:cNvSpPr>
              <a:spLocks noChangeShapeType="1"/>
            </p:cNvSpPr>
            <p:nvPr/>
          </p:nvSpPr>
          <p:spPr bwMode="auto">
            <a:xfrm>
              <a:off x="1514" y="766"/>
              <a:ext cx="23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96" name="Text Box 171"/>
            <p:cNvSpPr txBox="1">
              <a:spLocks noChangeArrowheads="1"/>
            </p:cNvSpPr>
            <p:nvPr/>
          </p:nvSpPr>
          <p:spPr bwMode="auto">
            <a:xfrm>
              <a:off x="1570" y="634"/>
              <a:ext cx="3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200" b="0" i="0">
                  <a:solidFill>
                    <a:srgbClr val="FF3300"/>
                  </a:solidFill>
                  <a:latin typeface="Script MT Bold" pitchFamily="66" charset="0"/>
                </a:rPr>
                <a:t>l</a:t>
              </a:r>
            </a:p>
          </p:txBody>
        </p:sp>
        <p:sp>
          <p:nvSpPr>
            <p:cNvPr id="613397" name="Text Box 173"/>
            <p:cNvSpPr txBox="1">
              <a:spLocks noChangeArrowheads="1"/>
            </p:cNvSpPr>
            <p:nvPr/>
          </p:nvSpPr>
          <p:spPr bwMode="auto">
            <a:xfrm>
              <a:off x="1697" y="857"/>
              <a:ext cx="1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200" b="0" i="0">
                  <a:solidFill>
                    <a:srgbClr val="FF3300"/>
                  </a:solidFill>
                  <a:latin typeface="Script MT Bold" pitchFamily="66" charset="0"/>
                </a:rPr>
                <a:t>dl</a:t>
              </a:r>
            </a:p>
          </p:txBody>
        </p:sp>
        <p:sp>
          <p:nvSpPr>
            <p:cNvPr id="613398" name="Text Box 175"/>
            <p:cNvSpPr txBox="1">
              <a:spLocks noChangeArrowheads="1"/>
            </p:cNvSpPr>
            <p:nvPr/>
          </p:nvSpPr>
          <p:spPr bwMode="auto">
            <a:xfrm>
              <a:off x="2620" y="696"/>
              <a:ext cx="1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200" b="0" i="0">
                  <a:solidFill>
                    <a:srgbClr val="FF3300"/>
                  </a:solidFill>
                  <a:latin typeface="Lucida Handwriting" pitchFamily="66" charset="0"/>
                </a:rPr>
                <a:t>dV</a:t>
              </a:r>
            </a:p>
          </p:txBody>
        </p:sp>
        <p:sp>
          <p:nvSpPr>
            <p:cNvPr id="613399" name="Text Box 177"/>
            <p:cNvSpPr txBox="1">
              <a:spLocks noChangeArrowheads="1"/>
            </p:cNvSpPr>
            <p:nvPr/>
          </p:nvSpPr>
          <p:spPr bwMode="auto">
            <a:xfrm>
              <a:off x="2551" y="851"/>
              <a:ext cx="31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s-ES" sz="900" b="0" i="0">
                  <a:solidFill>
                    <a:srgbClr val="000000"/>
                  </a:solidFill>
                  <a:latin typeface="Lucida Handwriting" pitchFamily="66" charset="0"/>
                </a:rPr>
                <a:t>P(X,0)</a:t>
              </a:r>
            </a:p>
          </p:txBody>
        </p:sp>
        <p:sp>
          <p:nvSpPr>
            <p:cNvPr id="613400" name="Oval 178"/>
            <p:cNvSpPr>
              <a:spLocks noChangeAspect="1" noChangeArrowheads="1"/>
            </p:cNvSpPr>
            <p:nvPr/>
          </p:nvSpPr>
          <p:spPr bwMode="auto">
            <a:xfrm>
              <a:off x="2586" y="806"/>
              <a:ext cx="18" cy="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u-ES" sz="1800" b="0" i="0">
                <a:solidFill>
                  <a:srgbClr val="000000"/>
                </a:solidFill>
                <a:latin typeface="Script MT Bold" pitchFamily="66" charset="0"/>
              </a:endParaRPr>
            </a:p>
          </p:txBody>
        </p:sp>
      </p:grpSp>
      <p:graphicFrame>
        <p:nvGraphicFramePr>
          <p:cNvPr id="46263" name="Object 4"/>
          <p:cNvGraphicFramePr>
            <a:graphicFrameLocks noChangeAspect="1"/>
          </p:cNvGraphicFramePr>
          <p:nvPr/>
        </p:nvGraphicFramePr>
        <p:xfrm>
          <a:off x="401638" y="1962150"/>
          <a:ext cx="52943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5" name="Ecuación" r:id="rId8" imgW="3530520" imgH="482400" progId="Equation.3">
                  <p:embed/>
                </p:oleObj>
              </mc:Choice>
              <mc:Fallback>
                <p:oleObj name="Ecuación" r:id="rId8" imgW="353052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962150"/>
                        <a:ext cx="52943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49" name="Object 5"/>
          <p:cNvGraphicFramePr>
            <a:graphicFrameLocks noChangeAspect="1"/>
          </p:cNvGraphicFramePr>
          <p:nvPr/>
        </p:nvGraphicFramePr>
        <p:xfrm>
          <a:off x="3248025" y="5445125"/>
          <a:ext cx="41322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6" name="Ecuación" r:id="rId10" imgW="2755800" imgH="634680" progId="Equation.3">
                  <p:embed/>
                </p:oleObj>
              </mc:Choice>
              <mc:Fallback>
                <p:oleObj name="Ecuación" r:id="rId10" imgW="2755800" imgH="634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5445125"/>
                        <a:ext cx="413226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50" name="Object 6"/>
          <p:cNvGraphicFramePr>
            <a:graphicFrameLocks noChangeAspect="1"/>
          </p:cNvGraphicFramePr>
          <p:nvPr/>
        </p:nvGraphicFramePr>
        <p:xfrm>
          <a:off x="3263900" y="4511675"/>
          <a:ext cx="39989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7" name="Ecuación" r:id="rId12" imgW="2666880" imgH="634680" progId="Equation.3">
                  <p:embed/>
                </p:oleObj>
              </mc:Choice>
              <mc:Fallback>
                <p:oleObj name="Ecuación" r:id="rId12" imgW="2666880" imgH="634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511675"/>
                        <a:ext cx="399891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51" name="AutoShape 271"/>
          <p:cNvSpPr>
            <a:spLocks/>
          </p:cNvSpPr>
          <p:nvPr/>
        </p:nvSpPr>
        <p:spPr bwMode="auto">
          <a:xfrm>
            <a:off x="1876425" y="4705350"/>
            <a:ext cx="203200" cy="1689100"/>
          </a:xfrm>
          <a:prstGeom prst="leftBrace">
            <a:avLst>
              <a:gd name="adj1" fmla="val 6927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graphicFrame>
        <p:nvGraphicFramePr>
          <p:cNvPr id="46359" name="Object 7"/>
          <p:cNvGraphicFramePr>
            <a:graphicFrameLocks noChangeAspect="1"/>
          </p:cNvGraphicFramePr>
          <p:nvPr/>
        </p:nvGraphicFramePr>
        <p:xfrm>
          <a:off x="5056188" y="1068388"/>
          <a:ext cx="800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8" name="Ecuación" r:id="rId14" imgW="533160" imgH="190440" progId="Equation.3">
                  <p:embed/>
                </p:oleObj>
              </mc:Choice>
              <mc:Fallback>
                <p:oleObj name="Ecuación" r:id="rId14" imgW="53316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068388"/>
                        <a:ext cx="8001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60" name="Object 8"/>
          <p:cNvGraphicFramePr>
            <a:graphicFrameLocks noChangeAspect="1"/>
          </p:cNvGraphicFramePr>
          <p:nvPr/>
        </p:nvGraphicFramePr>
        <p:xfrm>
          <a:off x="338138" y="3033713"/>
          <a:ext cx="933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9" name="Ecuación" r:id="rId16" imgW="622080" imgH="190440" progId="Equation.3">
                  <p:embed/>
                </p:oleObj>
              </mc:Choice>
              <mc:Fallback>
                <p:oleObj name="Ecuación" r:id="rId16" imgW="62208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033713"/>
                        <a:ext cx="9334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70" name="Object 9"/>
          <p:cNvGraphicFramePr>
            <a:graphicFrameLocks noChangeAspect="1"/>
          </p:cNvGraphicFramePr>
          <p:nvPr/>
        </p:nvGraphicFramePr>
        <p:xfrm>
          <a:off x="1508125" y="2825750"/>
          <a:ext cx="65325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0" name="Ecuación" r:id="rId18" imgW="4356000" imgH="482400" progId="Equation.3">
                  <p:embed/>
                </p:oleObj>
              </mc:Choice>
              <mc:Fallback>
                <p:oleObj name="Ecuación" r:id="rId18" imgW="435600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825750"/>
                        <a:ext cx="65325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72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32013" y="4999038"/>
          <a:ext cx="800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1" name="Ecuación" r:id="rId20" imgW="533160" imgH="190440" progId="Equation.3">
                  <p:embed/>
                </p:oleObj>
              </mc:Choice>
              <mc:Fallback>
                <p:oleObj name="Ecuación" r:id="rId20" imgW="533160" imgH="1904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4999038"/>
                        <a:ext cx="8001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74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41538" y="5918200"/>
          <a:ext cx="933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2" name="Ecuación" r:id="rId22" imgW="622080" imgH="190440" progId="Equation.3">
                  <p:embed/>
                </p:oleObj>
              </mc:Choice>
              <mc:Fallback>
                <p:oleObj name="Ecuación" r:id="rId22" imgW="62208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5918200"/>
                        <a:ext cx="9334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77" name="Object 12"/>
          <p:cNvGraphicFramePr>
            <a:graphicFrameLocks noChangeAspect="1"/>
          </p:cNvGraphicFramePr>
          <p:nvPr/>
        </p:nvGraphicFramePr>
        <p:xfrm>
          <a:off x="1709738" y="3708400"/>
          <a:ext cx="32750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3" name="Ecuación" r:id="rId24" imgW="2184120" imgH="419040" progId="Equation.3">
                  <p:embed/>
                </p:oleObj>
              </mc:Choice>
              <mc:Fallback>
                <p:oleObj name="Ecuación" r:id="rId24" imgW="218412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3708400"/>
                        <a:ext cx="327501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4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4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4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3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09" name="Group 52"/>
          <p:cNvGrpSpPr>
            <a:grpSpLocks/>
          </p:cNvGrpSpPr>
          <p:nvPr/>
        </p:nvGrpSpPr>
        <p:grpSpPr bwMode="auto">
          <a:xfrm>
            <a:off x="914400" y="1828800"/>
            <a:ext cx="6972300" cy="4191000"/>
            <a:chOff x="720" y="1296"/>
            <a:chExt cx="4392" cy="2640"/>
          </a:xfrm>
        </p:grpSpPr>
        <p:sp>
          <p:nvSpPr>
            <p:cNvPr id="32815" name="Text Box 33"/>
            <p:cNvSpPr txBox="1">
              <a:spLocks noChangeArrowheads="1"/>
            </p:cNvSpPr>
            <p:nvPr/>
          </p:nvSpPr>
          <p:spPr bwMode="auto">
            <a:xfrm>
              <a:off x="3360" y="3648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q</a:t>
              </a:r>
              <a:r>
                <a:rPr lang="es-ES_tradnl" b="0" i="0" baseline="-25000">
                  <a:latin typeface="Times" pitchFamily="18" charset="0"/>
                </a:rPr>
                <a:t>3</a:t>
              </a:r>
              <a:endParaRPr lang="es-ES_tradnl" sz="2400" b="0" i="0">
                <a:latin typeface="Times" pitchFamily="18" charset="0"/>
              </a:endParaRPr>
            </a:p>
          </p:txBody>
        </p:sp>
        <p:grpSp>
          <p:nvGrpSpPr>
            <p:cNvPr id="32816" name="Group 51"/>
            <p:cNvGrpSpPr>
              <a:grpSpLocks/>
            </p:cNvGrpSpPr>
            <p:nvPr/>
          </p:nvGrpSpPr>
          <p:grpSpPr bwMode="auto">
            <a:xfrm>
              <a:off x="720" y="1296"/>
              <a:ext cx="4392" cy="2448"/>
              <a:chOff x="720" y="1296"/>
              <a:chExt cx="4392" cy="2448"/>
            </a:xfrm>
          </p:grpSpPr>
          <p:sp>
            <p:nvSpPr>
              <p:cNvPr id="2" name="Line 4"/>
              <p:cNvSpPr>
                <a:spLocks noChangeShapeType="1"/>
              </p:cNvSpPr>
              <p:nvPr/>
            </p:nvSpPr>
            <p:spPr bwMode="auto">
              <a:xfrm flipV="1">
                <a:off x="816" y="1536"/>
                <a:ext cx="2496" cy="1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818" name="Oval 3"/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32819" name="Text Box 5"/>
              <p:cNvSpPr txBox="1">
                <a:spLocks noChangeArrowheads="1"/>
              </p:cNvSpPr>
              <p:nvPr/>
            </p:nvSpPr>
            <p:spPr bwMode="auto">
              <a:xfrm>
                <a:off x="768" y="2856"/>
                <a:ext cx="2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q</a:t>
                </a:r>
                <a:r>
                  <a:rPr lang="es-ES_tradnl" b="0" i="0" baseline="-25000">
                    <a:latin typeface="Times" pitchFamily="18" charset="0"/>
                  </a:rPr>
                  <a:t>1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20" name="Text Box 31"/>
              <p:cNvSpPr txBox="1">
                <a:spLocks noChangeArrowheads="1"/>
              </p:cNvSpPr>
              <p:nvPr/>
            </p:nvSpPr>
            <p:spPr bwMode="auto">
              <a:xfrm>
                <a:off x="2112" y="2928"/>
                <a:ext cx="2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q</a:t>
                </a:r>
                <a:r>
                  <a:rPr lang="es-ES_tradnl" b="0" i="0" baseline="-25000">
                    <a:latin typeface="Times" pitchFamily="18" charset="0"/>
                  </a:rPr>
                  <a:t>2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21" name="Text Box 34"/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q</a:t>
                </a:r>
                <a:r>
                  <a:rPr lang="es-ES_tradnl" b="0" i="0" baseline="-25000">
                    <a:latin typeface="Times" pitchFamily="18" charset="0"/>
                  </a:rPr>
                  <a:t>n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22" name="Line 35"/>
              <p:cNvSpPr>
                <a:spLocks noChangeShapeType="1"/>
              </p:cNvSpPr>
              <p:nvPr/>
            </p:nvSpPr>
            <p:spPr bwMode="auto">
              <a:xfrm flipV="1">
                <a:off x="2160" y="1536"/>
                <a:ext cx="1152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823" name="Line 36"/>
              <p:cNvSpPr>
                <a:spLocks noChangeShapeType="1"/>
              </p:cNvSpPr>
              <p:nvPr/>
            </p:nvSpPr>
            <p:spPr bwMode="auto">
              <a:xfrm flipH="1" flipV="1">
                <a:off x="3312" y="1536"/>
                <a:ext cx="0" cy="2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" name="Line 37"/>
              <p:cNvSpPr>
                <a:spLocks noChangeShapeType="1"/>
              </p:cNvSpPr>
              <p:nvPr/>
            </p:nvSpPr>
            <p:spPr bwMode="auto">
              <a:xfrm flipH="1" flipV="1">
                <a:off x="3312" y="1536"/>
                <a:ext cx="1632" cy="1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825" name="Oval 29"/>
              <p:cNvSpPr>
                <a:spLocks noChangeArrowheads="1"/>
              </p:cNvSpPr>
              <p:nvPr/>
            </p:nvSpPr>
            <p:spPr bwMode="auto">
              <a:xfrm>
                <a:off x="4848" y="3264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32826" name="Oval 28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32827" name="Oval 38"/>
              <p:cNvSpPr>
                <a:spLocks noChangeArrowheads="1"/>
              </p:cNvSpPr>
              <p:nvPr/>
            </p:nvSpPr>
            <p:spPr bwMode="auto">
              <a:xfrm>
                <a:off x="3312" y="1536"/>
                <a:ext cx="25" cy="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32828" name="Text Box 39"/>
              <p:cNvSpPr txBox="1">
                <a:spLocks noChangeArrowheads="1"/>
              </p:cNvSpPr>
              <p:nvPr/>
            </p:nvSpPr>
            <p:spPr bwMode="auto">
              <a:xfrm>
                <a:off x="3264" y="129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P</a:t>
                </a:r>
              </a:p>
            </p:txBody>
          </p:sp>
          <p:sp>
            <p:nvSpPr>
              <p:cNvPr id="32829" name="Text Box 41"/>
              <p:cNvSpPr txBox="1">
                <a:spLocks noChangeArrowheads="1"/>
              </p:cNvSpPr>
              <p:nvPr/>
            </p:nvSpPr>
            <p:spPr bwMode="auto">
              <a:xfrm>
                <a:off x="1776" y="2016"/>
                <a:ext cx="2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r</a:t>
                </a:r>
                <a:r>
                  <a:rPr lang="es-ES_tradnl" b="0" i="0" baseline="-25000">
                    <a:latin typeface="Times" pitchFamily="18" charset="0"/>
                  </a:rPr>
                  <a:t>1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30" name="Text Box 42"/>
              <p:cNvSpPr txBox="1">
                <a:spLocks noChangeArrowheads="1"/>
              </p:cNvSpPr>
              <p:nvPr/>
            </p:nvSpPr>
            <p:spPr bwMode="auto">
              <a:xfrm>
                <a:off x="2160" y="2400"/>
                <a:ext cx="2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r</a:t>
                </a:r>
                <a:r>
                  <a:rPr lang="es-ES_tradnl" b="0" i="0" baseline="-25000">
                    <a:latin typeface="Times" pitchFamily="18" charset="0"/>
                  </a:rPr>
                  <a:t>2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31" name="Text Box 43"/>
              <p:cNvSpPr txBox="1">
                <a:spLocks noChangeArrowheads="1"/>
              </p:cNvSpPr>
              <p:nvPr/>
            </p:nvSpPr>
            <p:spPr bwMode="auto">
              <a:xfrm>
                <a:off x="3024" y="2688"/>
                <a:ext cx="2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r</a:t>
                </a:r>
                <a:r>
                  <a:rPr lang="es-ES_tradnl" b="0" i="0" baseline="-25000">
                    <a:latin typeface="Times" pitchFamily="18" charset="0"/>
                  </a:rPr>
                  <a:t>3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32" name="Text Box 44"/>
              <p:cNvSpPr txBox="1">
                <a:spLocks noChangeArrowheads="1"/>
              </p:cNvSpPr>
              <p:nvPr/>
            </p:nvSpPr>
            <p:spPr bwMode="auto">
              <a:xfrm>
                <a:off x="4128" y="2784"/>
                <a:ext cx="2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400" b="0" i="0">
                    <a:latin typeface="Times" pitchFamily="18" charset="0"/>
                  </a:rPr>
                  <a:t>r</a:t>
                </a:r>
                <a:r>
                  <a:rPr lang="es-ES_tradnl" b="0" i="0" baseline="-25000">
                    <a:latin typeface="Times" pitchFamily="18" charset="0"/>
                  </a:rPr>
                  <a:t>n</a:t>
                </a:r>
                <a:endParaRPr lang="es-ES_tradnl" sz="2400" b="0" i="0">
                  <a:latin typeface="Times" pitchFamily="18" charset="0"/>
                </a:endParaRPr>
              </a:p>
            </p:txBody>
          </p:sp>
          <p:sp>
            <p:nvSpPr>
              <p:cNvPr id="32833" name="Oval 27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</p:grpSp>
      <p:sp>
        <p:nvSpPr>
          <p:cNvPr id="32810" name="Text Box 45"/>
          <p:cNvSpPr txBox="1">
            <a:spLocks noChangeArrowheads="1"/>
          </p:cNvSpPr>
          <p:nvPr/>
        </p:nvSpPr>
        <p:spPr bwMode="auto">
          <a:xfrm>
            <a:off x="160338" y="228600"/>
            <a:ext cx="882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800" i="0" u="sng">
                <a:latin typeface="Lucida Handwriting" pitchFamily="66" charset="0"/>
              </a:rPr>
              <a:t>ZENBAIT KARGA PUNTUALEK SORTURIKO POTENTZIAL ELEKTRIKOA</a:t>
            </a:r>
            <a:endParaRPr lang="es-ES_tradnl" sz="1800" b="0" i="0">
              <a:latin typeface="Lucida Handwriting" pitchFamily="66" charset="0"/>
            </a:endParaRPr>
          </a:p>
        </p:txBody>
      </p:sp>
      <p:grpSp>
        <p:nvGrpSpPr>
          <p:cNvPr id="32817" name="Group 49"/>
          <p:cNvGrpSpPr>
            <a:grpSpLocks/>
          </p:cNvGrpSpPr>
          <p:nvPr/>
        </p:nvGrpSpPr>
        <p:grpSpPr bwMode="auto">
          <a:xfrm>
            <a:off x="457200" y="685800"/>
            <a:ext cx="3200400" cy="1905000"/>
            <a:chOff x="480" y="528"/>
            <a:chExt cx="2016" cy="1200"/>
          </a:xfrm>
        </p:grpSpPr>
        <p:sp>
          <p:nvSpPr>
            <p:cNvPr id="32813" name="AutoShape 48"/>
            <p:cNvSpPr>
              <a:spLocks noChangeArrowheads="1"/>
            </p:cNvSpPr>
            <p:nvPr/>
          </p:nvSpPr>
          <p:spPr bwMode="auto">
            <a:xfrm>
              <a:off x="480" y="528"/>
              <a:ext cx="2016" cy="1200"/>
            </a:xfrm>
            <a:prstGeom prst="horizontalScrol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641" y="864"/>
              <a:ext cx="17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Gainezarmenaren</a:t>
              </a:r>
            </a:p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 Printzipioa</a:t>
              </a:r>
              <a:endParaRPr lang="es-ES_tradnl" sz="2400" b="0" i="0">
                <a:latin typeface="Times" pitchFamily="18" charset="0"/>
              </a:endParaRPr>
            </a:p>
          </p:txBody>
        </p:sp>
      </p:grpSp>
      <p:graphicFrame>
        <p:nvGraphicFramePr>
          <p:cNvPr id="32808" name="Object 40"/>
          <p:cNvGraphicFramePr>
            <a:graphicFrameLocks noChangeAspect="1"/>
          </p:cNvGraphicFramePr>
          <p:nvPr/>
        </p:nvGraphicFramePr>
        <p:xfrm>
          <a:off x="5846763" y="1584325"/>
          <a:ext cx="309086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cuación" r:id="rId4" imgW="1244520" imgH="545760" progId="Equation.3">
                  <p:embed/>
                </p:oleObj>
              </mc:Choice>
              <mc:Fallback>
                <p:oleObj name="Ecuación" r:id="rId4" imgW="1244520" imgH="5457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1584325"/>
                        <a:ext cx="3090862" cy="13557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1701800" y="6029325"/>
            <a:ext cx="574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i="0" dirty="0">
                <a:solidFill>
                  <a:srgbClr val="FF0000"/>
                </a:solidFill>
                <a:latin typeface="Lucida Handwriting" pitchFamily="66" charset="0"/>
              </a:rPr>
              <a:t>UNITATEA: 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joule/coulomb </a:t>
            </a:r>
            <a:r>
              <a:rPr lang="es-ES" sz="2800" i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volt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6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 i="0">
              <a:latin typeface="Arial" charset="0"/>
            </a:endParaRPr>
          </a:p>
        </p:txBody>
      </p:sp>
      <p:grpSp>
        <p:nvGrpSpPr>
          <p:cNvPr id="598027" name="30 Grupo"/>
          <p:cNvGrpSpPr>
            <a:grpSpLocks/>
          </p:cNvGrpSpPr>
          <p:nvPr/>
        </p:nvGrpSpPr>
        <p:grpSpPr bwMode="auto">
          <a:xfrm>
            <a:off x="261938" y="84138"/>
            <a:ext cx="8620125" cy="3211512"/>
            <a:chOff x="200025" y="84277"/>
            <a:chExt cx="8620125" cy="3211747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00025" y="84277"/>
              <a:ext cx="8620125" cy="31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indent="361950" algn="just">
                <a:lnSpc>
                  <a:spcPct val="150000"/>
                </a:lnSpc>
                <a:defRPr/>
              </a:pPr>
              <a:r>
                <a:rPr lang="eu-ES" sz="1800" i="0" dirty="0" smtClean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P.E.26.-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Irudian ikusten den moduan, L(L=2cm) luzerako aldea duen </a:t>
              </a:r>
              <a:r>
                <a:rPr lang="eu-ES" sz="1800" b="0" i="0" dirty="0" smtClean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karratu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baten erpinetan lau karga puntual(q=4nC) kokatuta daude. Kalkulatu:</a:t>
              </a:r>
              <a:endParaRPr lang="es-ES" sz="1800" b="0" i="0" dirty="0">
                <a:latin typeface="Comic Sans MS" pitchFamily="66" charset="0"/>
              </a:endParaRPr>
            </a:p>
            <a:p>
              <a:pPr algn="just" eaLnBrk="0" hangingPunct="0">
                <a:lnSpc>
                  <a:spcPct val="150000"/>
                </a:lnSpc>
                <a:defRPr/>
              </a:pP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a)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Eremu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elektrikoa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P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puntuan. (Karratuko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erdiko puntua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)</a:t>
              </a:r>
              <a:endParaRPr lang="es-ES" sz="1800" b="0" i="0" dirty="0">
                <a:latin typeface="Comic Sans MS" pitchFamily="66" charset="0"/>
              </a:endParaRPr>
            </a:p>
            <a:p>
              <a:pPr algn="just" eaLnBrk="0" hangingPunct="0">
                <a:lnSpc>
                  <a:spcPct val="150000"/>
                </a:lnSpc>
                <a:defRPr/>
              </a:pP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b)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A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eta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B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puntuen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arteko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potentzial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elektriko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aren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diferentzia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. </a:t>
              </a:r>
              <a:endParaRPr lang="es-ES" sz="1800" b="0" i="0" dirty="0">
                <a:latin typeface="Comic Sans MS" pitchFamily="66" charset="0"/>
              </a:endParaRPr>
            </a:p>
            <a:p>
              <a:pPr algn="just" eaLnBrk="0" hangingPunct="0">
                <a:lnSpc>
                  <a:spcPct val="150000"/>
                </a:lnSpc>
                <a:defRPr/>
              </a:pP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c)</a:t>
              </a:r>
              <a:r>
                <a:rPr lang="eu-ES" sz="180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Q=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2mC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-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eko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karga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puntual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bat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A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puntutik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P puntura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eramateko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eremu elektrikoak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egingo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lukee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n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lana.</a:t>
              </a:r>
              <a:endParaRPr lang="es-ES" sz="1800" b="0" i="0" dirty="0">
                <a:latin typeface="Comic Sans MS" pitchFamily="66" charset="0"/>
              </a:endParaRPr>
            </a:p>
            <a:p>
              <a:pPr algn="just" eaLnBrk="0" hangingPunct="0">
                <a:defRPr/>
              </a:pPr>
              <a:endPara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endParaRPr>
            </a:p>
            <a:p>
              <a:pPr algn="just" eaLnBrk="0" hangingPunct="0">
                <a:defRPr/>
              </a:pP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Datua</a:t>
              </a:r>
              <a:r>
                <a:rPr lang="eu-ES" sz="1800" b="0" i="0" dirty="0" err="1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: Coulomben</a:t>
              </a:r>
              <a:r>
                <a:rPr lang="eu-ES" sz="1800" b="0" i="0" dirty="0">
                  <a:latin typeface="Comic Sans MS" pitchFamily="66" charset="0"/>
                  <a:ea typeface="Times" pitchFamily="18" charset="0"/>
                  <a:cs typeface="Times New Roman" pitchFamily="18" charset="0"/>
                </a:rPr>
                <a:t> konstantea:</a:t>
              </a:r>
              <a:endParaRPr lang="eu-ES" sz="1800" b="0" i="0" dirty="0">
                <a:latin typeface="Comic Sans MS" pitchFamily="66" charset="0"/>
              </a:endParaRPr>
            </a:p>
          </p:txBody>
        </p:sp>
        <p:graphicFrame>
          <p:nvGraphicFramePr>
            <p:cNvPr id="598022" name="Object 6"/>
            <p:cNvGraphicFramePr>
              <a:graphicFrameLocks noChangeAspect="1"/>
            </p:cNvGraphicFramePr>
            <p:nvPr/>
          </p:nvGraphicFramePr>
          <p:xfrm>
            <a:off x="3576825" y="2759615"/>
            <a:ext cx="2641600" cy="536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95" name="Ecuación" r:id="rId3" imgW="2145960" imgH="431640" progId="Equation.3">
                    <p:embed/>
                  </p:oleObj>
                </mc:Choice>
                <mc:Fallback>
                  <p:oleObj name="Ecuación" r:id="rId3" imgW="21459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6825" y="2759615"/>
                          <a:ext cx="2641600" cy="536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8028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800" b="0" i="0">
              <a:latin typeface="Arial" charset="0"/>
            </a:endParaRPr>
          </a:p>
        </p:txBody>
      </p:sp>
      <p:grpSp>
        <p:nvGrpSpPr>
          <p:cNvPr id="598029" name="Group 9"/>
          <p:cNvGrpSpPr>
            <a:grpSpLocks noChangeAspect="1"/>
          </p:cNvGrpSpPr>
          <p:nvPr/>
        </p:nvGrpSpPr>
        <p:grpSpPr bwMode="auto">
          <a:xfrm>
            <a:off x="3605213" y="3749675"/>
            <a:ext cx="1933575" cy="1924050"/>
            <a:chOff x="1243" y="2107"/>
            <a:chExt cx="3044" cy="3030"/>
          </a:xfrm>
        </p:grpSpPr>
        <p:sp>
          <p:nvSpPr>
            <p:cNvPr id="598031" name="Rectangle 10"/>
            <p:cNvSpPr>
              <a:spLocks noChangeArrowheads="1"/>
            </p:cNvSpPr>
            <p:nvPr/>
          </p:nvSpPr>
          <p:spPr bwMode="auto">
            <a:xfrm>
              <a:off x="1783" y="2582"/>
              <a:ext cx="2208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32" name="Line 11"/>
            <p:cNvSpPr>
              <a:spLocks noChangeShapeType="1"/>
            </p:cNvSpPr>
            <p:nvPr/>
          </p:nvSpPr>
          <p:spPr bwMode="auto">
            <a:xfrm>
              <a:off x="2919" y="2598"/>
              <a:ext cx="0" cy="2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33" name="Line 12"/>
            <p:cNvSpPr>
              <a:spLocks noChangeShapeType="1"/>
            </p:cNvSpPr>
            <p:nvPr/>
          </p:nvSpPr>
          <p:spPr bwMode="auto">
            <a:xfrm>
              <a:off x="1799" y="3654"/>
              <a:ext cx="2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34" name="Oval 13"/>
            <p:cNvSpPr>
              <a:spLocks noChangeArrowheads="1"/>
            </p:cNvSpPr>
            <p:nvPr/>
          </p:nvSpPr>
          <p:spPr bwMode="auto">
            <a:xfrm>
              <a:off x="3882" y="4649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35" name="Oval 14"/>
            <p:cNvSpPr>
              <a:spLocks noChangeArrowheads="1"/>
            </p:cNvSpPr>
            <p:nvPr/>
          </p:nvSpPr>
          <p:spPr bwMode="auto">
            <a:xfrm>
              <a:off x="1706" y="4649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36" name="Oval 15"/>
            <p:cNvSpPr>
              <a:spLocks noChangeArrowheads="1"/>
            </p:cNvSpPr>
            <p:nvPr/>
          </p:nvSpPr>
          <p:spPr bwMode="auto">
            <a:xfrm>
              <a:off x="3910" y="2494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37" name="Oval 16"/>
            <p:cNvSpPr>
              <a:spLocks noChangeArrowheads="1"/>
            </p:cNvSpPr>
            <p:nvPr/>
          </p:nvSpPr>
          <p:spPr bwMode="auto">
            <a:xfrm>
              <a:off x="170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38" name="Text Box 17"/>
            <p:cNvSpPr txBox="1">
              <a:spLocks noChangeArrowheads="1"/>
            </p:cNvSpPr>
            <p:nvPr/>
          </p:nvSpPr>
          <p:spPr bwMode="auto">
            <a:xfrm>
              <a:off x="1479" y="2116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39" name="Text Box 18"/>
            <p:cNvSpPr txBox="1">
              <a:spLocks noChangeArrowheads="1"/>
            </p:cNvSpPr>
            <p:nvPr/>
          </p:nvSpPr>
          <p:spPr bwMode="auto">
            <a:xfrm>
              <a:off x="3823" y="2107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0" name="Text Box 19"/>
            <p:cNvSpPr txBox="1">
              <a:spLocks noChangeArrowheads="1"/>
            </p:cNvSpPr>
            <p:nvPr/>
          </p:nvSpPr>
          <p:spPr bwMode="auto">
            <a:xfrm>
              <a:off x="1564" y="4821"/>
              <a:ext cx="20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1" name="Text Box 20"/>
            <p:cNvSpPr txBox="1">
              <a:spLocks noChangeArrowheads="1"/>
            </p:cNvSpPr>
            <p:nvPr/>
          </p:nvSpPr>
          <p:spPr bwMode="auto">
            <a:xfrm>
              <a:off x="3943" y="4794"/>
              <a:ext cx="20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2" name="Text Box 21"/>
            <p:cNvSpPr txBox="1">
              <a:spLocks noChangeArrowheads="1"/>
            </p:cNvSpPr>
            <p:nvPr/>
          </p:nvSpPr>
          <p:spPr bwMode="auto">
            <a:xfrm>
              <a:off x="2700" y="2178"/>
              <a:ext cx="37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3" name="Text Box 22"/>
            <p:cNvSpPr txBox="1">
              <a:spLocks noChangeArrowheads="1"/>
            </p:cNvSpPr>
            <p:nvPr/>
          </p:nvSpPr>
          <p:spPr bwMode="auto">
            <a:xfrm>
              <a:off x="2708" y="4761"/>
              <a:ext cx="394" cy="3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4" name="Text Box 23"/>
            <p:cNvSpPr txBox="1">
              <a:spLocks noChangeArrowheads="1"/>
            </p:cNvSpPr>
            <p:nvPr/>
          </p:nvSpPr>
          <p:spPr bwMode="auto">
            <a:xfrm>
              <a:off x="2887" y="3593"/>
              <a:ext cx="39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P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5" name="Oval 24"/>
            <p:cNvSpPr>
              <a:spLocks noChangeArrowheads="1"/>
            </p:cNvSpPr>
            <p:nvPr/>
          </p:nvSpPr>
          <p:spPr bwMode="auto">
            <a:xfrm>
              <a:off x="2871" y="2536"/>
              <a:ext cx="79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46" name="Oval 25"/>
            <p:cNvSpPr>
              <a:spLocks noChangeArrowheads="1"/>
            </p:cNvSpPr>
            <p:nvPr/>
          </p:nvSpPr>
          <p:spPr bwMode="auto">
            <a:xfrm>
              <a:off x="2871" y="3625"/>
              <a:ext cx="79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8047" name="Line 26"/>
            <p:cNvSpPr>
              <a:spLocks noChangeShapeType="1"/>
            </p:cNvSpPr>
            <p:nvPr/>
          </p:nvSpPr>
          <p:spPr bwMode="auto">
            <a:xfrm>
              <a:off x="1575" y="2648"/>
              <a:ext cx="0" cy="2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48" name="Text Box 27"/>
            <p:cNvSpPr txBox="1">
              <a:spLocks noChangeArrowheads="1"/>
            </p:cNvSpPr>
            <p:nvPr/>
          </p:nvSpPr>
          <p:spPr bwMode="auto">
            <a:xfrm>
              <a:off x="1243" y="3413"/>
              <a:ext cx="36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L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598049" name="Oval 28"/>
            <p:cNvSpPr>
              <a:spLocks noChangeArrowheads="1"/>
            </p:cNvSpPr>
            <p:nvPr/>
          </p:nvSpPr>
          <p:spPr bwMode="auto">
            <a:xfrm>
              <a:off x="2871" y="4713"/>
              <a:ext cx="79" cy="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 rot="16200000" flipV="1">
            <a:off x="1994427" y="1983624"/>
            <a:ext cx="1023937" cy="1033462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99055" name="Rectangle 3"/>
          <p:cNvSpPr>
            <a:spLocks noChangeAspect="1" noChangeArrowheads="1"/>
          </p:cNvSpPr>
          <p:nvPr/>
        </p:nvSpPr>
        <p:spPr bwMode="auto">
          <a:xfrm>
            <a:off x="903815" y="954923"/>
            <a:ext cx="2101850" cy="205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rot="5400000" flipH="1" flipV="1">
            <a:off x="938740" y="1970923"/>
            <a:ext cx="1023937" cy="10334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99057" name="Line 5"/>
          <p:cNvSpPr>
            <a:spLocks noChangeAspect="1" noChangeShapeType="1"/>
          </p:cNvSpPr>
          <p:nvPr/>
        </p:nvSpPr>
        <p:spPr bwMode="auto">
          <a:xfrm>
            <a:off x="1984902" y="969211"/>
            <a:ext cx="0" cy="20701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99058" name="Line 6"/>
          <p:cNvSpPr>
            <a:spLocks noChangeAspect="1" noChangeShapeType="1"/>
          </p:cNvSpPr>
          <p:nvPr/>
        </p:nvSpPr>
        <p:spPr bwMode="auto">
          <a:xfrm>
            <a:off x="918102" y="1974098"/>
            <a:ext cx="20875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735" name="Oval 7"/>
          <p:cNvSpPr>
            <a:spLocks noChangeAspect="1" noChangeArrowheads="1"/>
          </p:cNvSpPr>
          <p:nvPr/>
        </p:nvSpPr>
        <p:spPr bwMode="auto">
          <a:xfrm>
            <a:off x="2900890" y="2920248"/>
            <a:ext cx="184150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3736" name="Oval 8"/>
          <p:cNvSpPr>
            <a:spLocks noChangeAspect="1" noChangeArrowheads="1"/>
          </p:cNvSpPr>
          <p:nvPr/>
        </p:nvSpPr>
        <p:spPr bwMode="auto">
          <a:xfrm>
            <a:off x="830790" y="2920248"/>
            <a:ext cx="182562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3737" name="Oval 9"/>
          <p:cNvSpPr>
            <a:spLocks noChangeAspect="1" noChangeArrowheads="1"/>
          </p:cNvSpPr>
          <p:nvPr/>
        </p:nvSpPr>
        <p:spPr bwMode="auto">
          <a:xfrm>
            <a:off x="2927877" y="870786"/>
            <a:ext cx="182563" cy="182562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3738" name="Oval 10"/>
          <p:cNvSpPr>
            <a:spLocks noChangeAspect="1" noChangeArrowheads="1"/>
          </p:cNvSpPr>
          <p:nvPr/>
        </p:nvSpPr>
        <p:spPr bwMode="auto">
          <a:xfrm>
            <a:off x="826027" y="872373"/>
            <a:ext cx="182563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9063" name="Text Box 11"/>
          <p:cNvSpPr txBox="1">
            <a:spLocks noChangeAspect="1" noChangeArrowheads="1"/>
          </p:cNvSpPr>
          <p:nvPr/>
        </p:nvSpPr>
        <p:spPr bwMode="auto">
          <a:xfrm>
            <a:off x="656165" y="481848"/>
            <a:ext cx="4429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599064" name="Text Box 12"/>
          <p:cNvSpPr txBox="1">
            <a:spLocks noChangeAspect="1" noChangeArrowheads="1"/>
          </p:cNvSpPr>
          <p:nvPr/>
        </p:nvSpPr>
        <p:spPr bwMode="auto">
          <a:xfrm>
            <a:off x="2816752" y="485001"/>
            <a:ext cx="4413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599065" name="Text Box 13"/>
          <p:cNvSpPr txBox="1">
            <a:spLocks noChangeAspect="1" noChangeArrowheads="1"/>
          </p:cNvSpPr>
          <p:nvPr/>
        </p:nvSpPr>
        <p:spPr bwMode="auto">
          <a:xfrm>
            <a:off x="624415" y="3098048"/>
            <a:ext cx="4968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+mn-lt"/>
              </a:rPr>
              <a:t>-</a:t>
            </a:r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599066" name="Text Box 14"/>
          <p:cNvSpPr txBox="1">
            <a:spLocks noChangeAspect="1" noChangeArrowheads="1"/>
          </p:cNvSpPr>
          <p:nvPr/>
        </p:nvSpPr>
        <p:spPr bwMode="auto">
          <a:xfrm>
            <a:off x="2725053" y="3067886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+mn-lt"/>
              </a:rPr>
              <a:t>-</a:t>
            </a:r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599067" name="Text Box 15"/>
          <p:cNvSpPr txBox="1">
            <a:spLocks noChangeAspect="1" noChangeArrowheads="1"/>
          </p:cNvSpPr>
          <p:nvPr/>
        </p:nvSpPr>
        <p:spPr bwMode="auto">
          <a:xfrm>
            <a:off x="1776940" y="569161"/>
            <a:ext cx="355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A</a:t>
            </a:r>
            <a:endParaRPr lang="es-ES"/>
          </a:p>
        </p:txBody>
      </p:sp>
      <p:sp>
        <p:nvSpPr>
          <p:cNvPr id="599068" name="Text Box 16"/>
          <p:cNvSpPr txBox="1">
            <a:spLocks noChangeAspect="1" noChangeArrowheads="1"/>
          </p:cNvSpPr>
          <p:nvPr/>
        </p:nvSpPr>
        <p:spPr bwMode="auto">
          <a:xfrm>
            <a:off x="1783290" y="3026611"/>
            <a:ext cx="376237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B</a:t>
            </a:r>
            <a:endParaRPr lang="es-ES"/>
          </a:p>
        </p:txBody>
      </p:sp>
      <p:sp>
        <p:nvSpPr>
          <p:cNvPr id="599069" name="Text Box 17"/>
          <p:cNvSpPr txBox="1">
            <a:spLocks noChangeAspect="1" noChangeArrowheads="1"/>
          </p:cNvSpPr>
          <p:nvPr/>
        </p:nvSpPr>
        <p:spPr bwMode="auto">
          <a:xfrm>
            <a:off x="1954740" y="1915361"/>
            <a:ext cx="3746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P</a:t>
            </a:r>
            <a:endParaRPr lang="es-ES"/>
          </a:p>
        </p:txBody>
      </p:sp>
      <p:sp>
        <p:nvSpPr>
          <p:cNvPr id="599070" name="Oval 18"/>
          <p:cNvSpPr>
            <a:spLocks noChangeAspect="1" noChangeArrowheads="1"/>
          </p:cNvSpPr>
          <p:nvPr/>
        </p:nvSpPr>
        <p:spPr bwMode="auto">
          <a:xfrm>
            <a:off x="1938865" y="91047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9071" name="Oval 19"/>
          <p:cNvSpPr>
            <a:spLocks noChangeAspect="1" noChangeArrowheads="1"/>
          </p:cNvSpPr>
          <p:nvPr/>
        </p:nvSpPr>
        <p:spPr bwMode="auto">
          <a:xfrm>
            <a:off x="1938865" y="1947111"/>
            <a:ext cx="76200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9072" name="Line 20"/>
          <p:cNvSpPr>
            <a:spLocks noChangeAspect="1" noChangeShapeType="1"/>
          </p:cNvSpPr>
          <p:nvPr/>
        </p:nvSpPr>
        <p:spPr bwMode="auto">
          <a:xfrm>
            <a:off x="705377" y="1016836"/>
            <a:ext cx="0" cy="199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9073" name="Text Box 21"/>
          <p:cNvSpPr txBox="1">
            <a:spLocks noChangeAspect="1" noChangeArrowheads="1"/>
          </p:cNvSpPr>
          <p:nvPr/>
        </p:nvSpPr>
        <p:spPr bwMode="auto">
          <a:xfrm>
            <a:off x="389465" y="1745498"/>
            <a:ext cx="34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800" i="0" dirty="0">
                <a:latin typeface="Lucida Handwriting" pitchFamily="66" charset="0"/>
              </a:rPr>
              <a:t>L</a:t>
            </a:r>
            <a:endParaRPr lang="es-ES" sz="1800" i="0" dirty="0">
              <a:latin typeface="Lucida Handwriting" pitchFamily="66" charset="0"/>
            </a:endParaRPr>
          </a:p>
        </p:txBody>
      </p:sp>
      <p:sp>
        <p:nvSpPr>
          <p:cNvPr id="599074" name="Oval 22"/>
          <p:cNvSpPr>
            <a:spLocks noChangeAspect="1" noChangeArrowheads="1"/>
          </p:cNvSpPr>
          <p:nvPr/>
        </p:nvSpPr>
        <p:spPr bwMode="auto">
          <a:xfrm>
            <a:off x="1938865" y="298057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flipH="1" flipV="1">
            <a:off x="908577" y="945398"/>
            <a:ext cx="1057275" cy="1019175"/>
          </a:xfrm>
          <a:prstGeom prst="line">
            <a:avLst/>
          </a:prstGeom>
          <a:noFill/>
          <a:ln w="19050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H="1" flipV="1">
            <a:off x="1988077" y="1958223"/>
            <a:ext cx="409575" cy="40005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 rot="5400000" flipH="1" flipV="1">
            <a:off x="1983315" y="948573"/>
            <a:ext cx="1023937" cy="1033463"/>
          </a:xfrm>
          <a:prstGeom prst="line">
            <a:avLst/>
          </a:prstGeom>
          <a:noFill/>
          <a:ln w="19050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V="1">
            <a:off x="1538815" y="1970923"/>
            <a:ext cx="409575" cy="40005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flipV="1">
            <a:off x="1570565" y="1997911"/>
            <a:ext cx="409575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H="1" flipV="1">
            <a:off x="1959502" y="1991561"/>
            <a:ext cx="409575" cy="4000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73757" name="Object 2"/>
          <p:cNvGraphicFramePr>
            <a:graphicFrameLocks noChangeAspect="1"/>
          </p:cNvGraphicFramePr>
          <p:nvPr/>
        </p:nvGraphicFramePr>
        <p:xfrm>
          <a:off x="3652838" y="1395413"/>
          <a:ext cx="37211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2" name="Ecuación" r:id="rId3" imgW="1663560" imgH="253800" progId="Equation.3">
                  <p:embed/>
                </p:oleObj>
              </mc:Choice>
              <mc:Fallback>
                <p:oleObj name="Ecuación" r:id="rId3" imgW="16635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1395413"/>
                        <a:ext cx="37211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8" name="Text Box 101"/>
          <p:cNvSpPr txBox="1">
            <a:spLocks noChangeArrowheads="1"/>
          </p:cNvSpPr>
          <p:nvPr/>
        </p:nvSpPr>
        <p:spPr bwMode="auto">
          <a:xfrm>
            <a:off x="-35153" y="81891"/>
            <a:ext cx="864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4000" b="0" i="0" dirty="0">
                <a:latin typeface="Lucida Handwriting" pitchFamily="66" charset="0"/>
                <a:ea typeface="ＭＳ Ｐゴシック"/>
                <a:cs typeface="ＭＳ Ｐゴシック"/>
              </a:rPr>
              <a:t>a)</a:t>
            </a:r>
          </a:p>
        </p:txBody>
      </p:sp>
      <p:graphicFrame>
        <p:nvGraphicFramePr>
          <p:cNvPr id="73759" name="Object 3"/>
          <p:cNvGraphicFramePr>
            <a:graphicFrameLocks noChangeAspect="1"/>
          </p:cNvGraphicFramePr>
          <p:nvPr/>
        </p:nvGraphicFramePr>
        <p:xfrm>
          <a:off x="3541713" y="52388"/>
          <a:ext cx="51927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3" name="Ecuación" r:id="rId5" imgW="2323800" imgH="469800" progId="Equation.3">
                  <p:embed/>
                </p:oleObj>
              </mc:Choice>
              <mc:Fallback>
                <p:oleObj name="Ecuación" r:id="rId5" imgW="232380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2388"/>
                        <a:ext cx="519271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23913" y="1995099"/>
            <a:ext cx="219076" cy="255589"/>
            <a:chOff x="1921" y="1118"/>
            <a:chExt cx="138" cy="161"/>
          </a:xfrm>
        </p:grpSpPr>
        <p:sp>
          <p:nvSpPr>
            <p:cNvPr id="599094" name="Text Box 33"/>
            <p:cNvSpPr txBox="1">
              <a:spLocks noChangeAspect="1" noChangeArrowheads="1"/>
            </p:cNvSpPr>
            <p:nvPr/>
          </p:nvSpPr>
          <p:spPr bwMode="auto">
            <a:xfrm>
              <a:off x="1921" y="1124"/>
              <a:ext cx="1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600" i="0" dirty="0">
                  <a:solidFill>
                    <a:srgbClr val="3333FF"/>
                  </a:solidFill>
                  <a:latin typeface="Lucida Handwriting" pitchFamily="66" charset="0"/>
                </a:rPr>
                <a:t>E</a:t>
              </a:r>
              <a:r>
                <a:rPr lang="es-ES" sz="1600" i="0" baseline="-25000" dirty="0">
                  <a:solidFill>
                    <a:srgbClr val="3333FF"/>
                  </a:solidFill>
                  <a:latin typeface="Lucida Handwriting" pitchFamily="66" charset="0"/>
                </a:rPr>
                <a:t>1</a:t>
              </a:r>
              <a:endParaRPr lang="es-ES" sz="1600" i="0" dirty="0">
                <a:solidFill>
                  <a:srgbClr val="3333FF"/>
                </a:solidFill>
                <a:latin typeface="Lucida Handwriting" pitchFamily="66" charset="0"/>
              </a:endParaRPr>
            </a:p>
          </p:txBody>
        </p:sp>
        <p:sp>
          <p:nvSpPr>
            <p:cNvPr id="599095" name="Line 34"/>
            <p:cNvSpPr>
              <a:spLocks noChangeShapeType="1"/>
            </p:cNvSpPr>
            <p:nvPr/>
          </p:nvSpPr>
          <p:spPr bwMode="auto">
            <a:xfrm flipH="1">
              <a:off x="1955" y="1118"/>
              <a:ext cx="87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 type="triangle" w="sm" len="sm"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39095" y="2025189"/>
            <a:ext cx="219074" cy="255586"/>
            <a:chOff x="2073" y="1123"/>
            <a:chExt cx="138" cy="161"/>
          </a:xfrm>
        </p:grpSpPr>
        <p:sp>
          <p:nvSpPr>
            <p:cNvPr id="599092" name="Text Box 36"/>
            <p:cNvSpPr txBox="1">
              <a:spLocks noChangeAspect="1" noChangeArrowheads="1"/>
            </p:cNvSpPr>
            <p:nvPr/>
          </p:nvSpPr>
          <p:spPr bwMode="auto">
            <a:xfrm>
              <a:off x="2073" y="1129"/>
              <a:ext cx="1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600" i="0" dirty="0">
                  <a:solidFill>
                    <a:srgbClr val="33CC33"/>
                  </a:solidFill>
                  <a:latin typeface="Lucida Handwriting" pitchFamily="66" charset="0"/>
                </a:rPr>
                <a:t>E</a:t>
              </a:r>
              <a:r>
                <a:rPr lang="es-ES" sz="1600" i="0" baseline="-25000" dirty="0">
                  <a:solidFill>
                    <a:srgbClr val="33CC33"/>
                  </a:solidFill>
                  <a:latin typeface="Lucida Handwriting" pitchFamily="66" charset="0"/>
                </a:rPr>
                <a:t>2</a:t>
              </a:r>
              <a:endParaRPr lang="es-ES" sz="1600" i="0" dirty="0">
                <a:solidFill>
                  <a:srgbClr val="33CC33"/>
                </a:solidFill>
                <a:latin typeface="Lucida Handwriting" pitchFamily="66" charset="0"/>
              </a:endParaRPr>
            </a:p>
          </p:txBody>
        </p:sp>
        <p:sp>
          <p:nvSpPr>
            <p:cNvPr id="599093" name="Line 37"/>
            <p:cNvSpPr>
              <a:spLocks noChangeShapeType="1"/>
            </p:cNvSpPr>
            <p:nvPr/>
          </p:nvSpPr>
          <p:spPr bwMode="auto">
            <a:xfrm flipH="1">
              <a:off x="2107" y="1123"/>
              <a:ext cx="87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sm" len="sm"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702329" y="2236028"/>
            <a:ext cx="219076" cy="255586"/>
            <a:chOff x="926" y="1413"/>
            <a:chExt cx="138" cy="161"/>
          </a:xfrm>
        </p:grpSpPr>
        <p:sp>
          <p:nvSpPr>
            <p:cNvPr id="599090" name="Text Box 39"/>
            <p:cNvSpPr txBox="1">
              <a:spLocks noChangeAspect="1" noChangeArrowheads="1"/>
            </p:cNvSpPr>
            <p:nvPr/>
          </p:nvSpPr>
          <p:spPr bwMode="auto">
            <a:xfrm>
              <a:off x="926" y="1419"/>
              <a:ext cx="1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600" i="0" dirty="0">
                  <a:solidFill>
                    <a:srgbClr val="FF0000"/>
                  </a:solidFill>
                  <a:latin typeface="Lucida Handwriting" pitchFamily="66" charset="0"/>
                </a:rPr>
                <a:t>E</a:t>
              </a:r>
              <a:r>
                <a:rPr lang="es-ES" sz="1600" i="0" baseline="-25000" dirty="0">
                  <a:solidFill>
                    <a:srgbClr val="FF0000"/>
                  </a:solidFill>
                  <a:latin typeface="Lucida Handwriting" pitchFamily="66" charset="0"/>
                </a:rPr>
                <a:t>3</a:t>
              </a:r>
              <a:endParaRPr lang="es-ES" sz="1600" i="0" dirty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599091" name="Line 40"/>
            <p:cNvSpPr>
              <a:spLocks noChangeShapeType="1"/>
            </p:cNvSpPr>
            <p:nvPr/>
          </p:nvSpPr>
          <p:spPr bwMode="auto">
            <a:xfrm flipH="1">
              <a:off x="960" y="1413"/>
              <a:ext cx="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sm"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981733" y="2224930"/>
            <a:ext cx="219076" cy="255589"/>
            <a:chOff x="2299" y="1349"/>
            <a:chExt cx="138" cy="161"/>
          </a:xfrm>
        </p:grpSpPr>
        <p:sp>
          <p:nvSpPr>
            <p:cNvPr id="599088" name="Text Box 42"/>
            <p:cNvSpPr txBox="1">
              <a:spLocks noChangeAspect="1" noChangeArrowheads="1"/>
            </p:cNvSpPr>
            <p:nvPr/>
          </p:nvSpPr>
          <p:spPr bwMode="auto">
            <a:xfrm>
              <a:off x="2299" y="1355"/>
              <a:ext cx="1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600" i="0" dirty="0">
                  <a:solidFill>
                    <a:srgbClr val="FF9900"/>
                  </a:solidFill>
                  <a:latin typeface="Lucida Handwriting" pitchFamily="66" charset="0"/>
                </a:rPr>
                <a:t>E</a:t>
              </a:r>
              <a:r>
                <a:rPr lang="es-ES" sz="1600" i="0" baseline="-25000" dirty="0">
                  <a:solidFill>
                    <a:srgbClr val="FF9900"/>
                  </a:solidFill>
                  <a:latin typeface="Lucida Handwriting" pitchFamily="66" charset="0"/>
                </a:rPr>
                <a:t>4</a:t>
              </a:r>
              <a:endParaRPr lang="es-ES" sz="1600" i="0" dirty="0">
                <a:solidFill>
                  <a:srgbClr val="FF9900"/>
                </a:solidFill>
                <a:latin typeface="Lucida Handwriting" pitchFamily="66" charset="0"/>
              </a:endParaRPr>
            </a:p>
          </p:txBody>
        </p:sp>
        <p:sp>
          <p:nvSpPr>
            <p:cNvPr id="599089" name="Line 43"/>
            <p:cNvSpPr>
              <a:spLocks noChangeShapeType="1"/>
            </p:cNvSpPr>
            <p:nvPr/>
          </p:nvSpPr>
          <p:spPr bwMode="auto">
            <a:xfrm flipH="1">
              <a:off x="2333" y="1349"/>
              <a:ext cx="87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 type="triangle" w="sm" len="sm"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3952238" y="2322513"/>
          <a:ext cx="39592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4" name="Ecuación" r:id="rId7" imgW="1752480" imgH="304560" progId="Equation.3">
                  <p:embed/>
                </p:oleObj>
              </mc:Choice>
              <mc:Fallback>
                <p:oleObj name="Ecuación" r:id="rId7" imgW="175248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238" y="2322513"/>
                        <a:ext cx="39592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/>
          <p:cNvGraphicFramePr>
            <a:graphicFrameLocks noChangeAspect="1"/>
          </p:cNvGraphicFramePr>
          <p:nvPr/>
        </p:nvGraphicFramePr>
        <p:xfrm>
          <a:off x="742325" y="3552825"/>
          <a:ext cx="37099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5" name="Ecuación" r:id="rId9" imgW="1650960" imgH="495000" progId="Equation.3">
                  <p:embed/>
                </p:oleObj>
              </mc:Choice>
              <mc:Fallback>
                <p:oleObj name="Ecuación" r:id="rId9" imgW="165096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25" y="3552825"/>
                        <a:ext cx="37099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1"/>
          <p:cNvGraphicFramePr>
            <a:graphicFrameLocks noChangeAspect="1"/>
          </p:cNvGraphicFramePr>
          <p:nvPr/>
        </p:nvGraphicFramePr>
        <p:xfrm>
          <a:off x="4420466" y="3608388"/>
          <a:ext cx="23717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6" name="Ecuación" r:id="rId11" imgW="1054080" imgH="393480" progId="Equation.3">
                  <p:embed/>
                </p:oleObj>
              </mc:Choice>
              <mc:Fallback>
                <p:oleObj name="Ecuación" r:id="rId11" imgW="10540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466" y="3608388"/>
                        <a:ext cx="237172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2"/>
          <p:cNvGraphicFramePr>
            <a:graphicFrameLocks noChangeAspect="1"/>
          </p:cNvGraphicFramePr>
          <p:nvPr/>
        </p:nvGraphicFramePr>
        <p:xfrm>
          <a:off x="742325" y="5961063"/>
          <a:ext cx="35909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7" name="Ecuación" r:id="rId13" imgW="1600200" imgH="266400" progId="Equation.3">
                  <p:embed/>
                </p:oleObj>
              </mc:Choice>
              <mc:Fallback>
                <p:oleObj name="Ecuación" r:id="rId13" imgW="1600200" imgH="266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25" y="5961063"/>
                        <a:ext cx="35909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742325" y="4857750"/>
          <a:ext cx="69453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8" name="Ecuación" r:id="rId15" imgW="3085920" imgH="469800" progId="Equation.3">
                  <p:embed/>
                </p:oleObj>
              </mc:Choice>
              <mc:Fallback>
                <p:oleObj name="Ecuación" r:id="rId15" imgW="3085920" imgH="469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25" y="4857750"/>
                        <a:ext cx="694531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2" grpId="0" animBg="1"/>
      <p:bldP spid="73751" grpId="0" animBg="1"/>
      <p:bldP spid="73752" grpId="0" animBg="1"/>
      <p:bldP spid="73753" grpId="0" animBg="1"/>
      <p:bldP spid="73754" grpId="0" animBg="1"/>
      <p:bldP spid="73755" grpId="0" animBg="1"/>
      <p:bldP spid="73756" grpId="0" animBg="1"/>
      <p:bldP spid="7375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72" name="Text Box 122"/>
          <p:cNvSpPr txBox="1">
            <a:spLocks noChangeArrowheads="1"/>
          </p:cNvSpPr>
          <p:nvPr/>
        </p:nvSpPr>
        <p:spPr bwMode="auto">
          <a:xfrm>
            <a:off x="-136480" y="27296"/>
            <a:ext cx="794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4000" b="0" i="0" dirty="0">
                <a:latin typeface="Lucida Handwriting" pitchFamily="66" charset="0"/>
                <a:ea typeface="ＭＳ Ｐゴシック"/>
                <a:cs typeface="ＭＳ Ｐゴシック"/>
              </a:rPr>
              <a:t>b)</a:t>
            </a:r>
          </a:p>
        </p:txBody>
      </p:sp>
      <p:graphicFrame>
        <p:nvGraphicFramePr>
          <p:cNvPr id="73773" name="Object 4"/>
          <p:cNvGraphicFramePr>
            <a:graphicFrameLocks noChangeAspect="1"/>
          </p:cNvGraphicFramePr>
          <p:nvPr/>
        </p:nvGraphicFramePr>
        <p:xfrm>
          <a:off x="3497479" y="1142195"/>
          <a:ext cx="23796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89" name="Ecuación" r:id="rId3" imgW="1193760" imgH="482400" progId="Equation.3">
                  <p:embed/>
                </p:oleObj>
              </mc:Choice>
              <mc:Fallback>
                <p:oleObj name="Ecuación" r:id="rId3" imgW="1193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479" y="1142195"/>
                        <a:ext cx="23796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74" name="Object 5"/>
          <p:cNvGraphicFramePr>
            <a:graphicFrameLocks noChangeAspect="1"/>
          </p:cNvGraphicFramePr>
          <p:nvPr/>
        </p:nvGraphicFramePr>
        <p:xfrm>
          <a:off x="3128487" y="2181338"/>
          <a:ext cx="604678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90" name="Ecuación" r:id="rId5" imgW="3022560" imgH="520560" progId="Equation.3">
                  <p:embed/>
                </p:oleObj>
              </mc:Choice>
              <mc:Fallback>
                <p:oleObj name="Ecuación" r:id="rId5" imgW="302256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487" y="2181338"/>
                        <a:ext cx="6046788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75" name="Object 6"/>
          <p:cNvGraphicFramePr>
            <a:graphicFrameLocks noChangeAspect="1"/>
          </p:cNvGraphicFramePr>
          <p:nvPr/>
        </p:nvGraphicFramePr>
        <p:xfrm>
          <a:off x="490561" y="4196562"/>
          <a:ext cx="38576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91" name="Ecuación" r:id="rId7" imgW="1942920" imgH="482400" progId="Equation.3">
                  <p:embed/>
                </p:oleObj>
              </mc:Choice>
              <mc:Fallback>
                <p:oleObj name="Ecuación" r:id="rId7" imgW="194292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61" y="4196562"/>
                        <a:ext cx="385762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"/>
          <p:cNvGraphicFramePr>
            <a:graphicFrameLocks noChangeAspect="1"/>
          </p:cNvGraphicFramePr>
          <p:nvPr/>
        </p:nvGraphicFramePr>
        <p:xfrm>
          <a:off x="3076575" y="74613"/>
          <a:ext cx="57943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92" name="Ecuación" r:id="rId9" imgW="2908080" imgH="520560" progId="Equation.3">
                  <p:embed/>
                </p:oleObj>
              </mc:Choice>
              <mc:Fallback>
                <p:oleObj name="Ecuación" r:id="rId9" imgW="2908080" imgH="520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74613"/>
                        <a:ext cx="579437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2"/>
          <p:cNvSpPr>
            <a:spLocks noChangeShapeType="1"/>
          </p:cNvSpPr>
          <p:nvPr/>
        </p:nvSpPr>
        <p:spPr bwMode="auto">
          <a:xfrm rot="16200000" flipV="1">
            <a:off x="1254167" y="1448084"/>
            <a:ext cx="2084276" cy="1044204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" name="Rectangle 3"/>
          <p:cNvSpPr>
            <a:spLocks noChangeAspect="1" noChangeArrowheads="1"/>
          </p:cNvSpPr>
          <p:nvPr/>
        </p:nvSpPr>
        <p:spPr bwMode="auto">
          <a:xfrm>
            <a:off x="699095" y="954923"/>
            <a:ext cx="2101850" cy="205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auto">
          <a:xfrm rot="5400000" flipH="1" flipV="1">
            <a:off x="222767" y="1448185"/>
            <a:ext cx="2057927" cy="104494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" name="Line 5"/>
          <p:cNvSpPr>
            <a:spLocks noChangeAspect="1" noChangeShapeType="1"/>
          </p:cNvSpPr>
          <p:nvPr/>
        </p:nvSpPr>
        <p:spPr bwMode="auto">
          <a:xfrm>
            <a:off x="1780182" y="969211"/>
            <a:ext cx="0" cy="20701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" name="Line 6"/>
          <p:cNvSpPr>
            <a:spLocks noChangeAspect="1" noChangeShapeType="1"/>
          </p:cNvSpPr>
          <p:nvPr/>
        </p:nvSpPr>
        <p:spPr bwMode="auto">
          <a:xfrm>
            <a:off x="713382" y="1974098"/>
            <a:ext cx="20875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2" name="Oval 7"/>
          <p:cNvSpPr>
            <a:spLocks noChangeAspect="1" noChangeArrowheads="1"/>
          </p:cNvSpPr>
          <p:nvPr/>
        </p:nvSpPr>
        <p:spPr bwMode="auto">
          <a:xfrm>
            <a:off x="2696170" y="2920248"/>
            <a:ext cx="184150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3" name="Oval 8"/>
          <p:cNvSpPr>
            <a:spLocks noChangeAspect="1" noChangeArrowheads="1"/>
          </p:cNvSpPr>
          <p:nvPr/>
        </p:nvSpPr>
        <p:spPr bwMode="auto">
          <a:xfrm>
            <a:off x="626070" y="2920248"/>
            <a:ext cx="182562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4" name="Oval 9"/>
          <p:cNvSpPr>
            <a:spLocks noChangeAspect="1" noChangeArrowheads="1"/>
          </p:cNvSpPr>
          <p:nvPr/>
        </p:nvSpPr>
        <p:spPr bwMode="auto">
          <a:xfrm>
            <a:off x="2723157" y="870786"/>
            <a:ext cx="182563" cy="182562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5" name="Oval 10"/>
          <p:cNvSpPr>
            <a:spLocks noChangeAspect="1" noChangeArrowheads="1"/>
          </p:cNvSpPr>
          <p:nvPr/>
        </p:nvSpPr>
        <p:spPr bwMode="auto">
          <a:xfrm>
            <a:off x="621307" y="872373"/>
            <a:ext cx="182563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" name="Text Box 11"/>
          <p:cNvSpPr txBox="1">
            <a:spLocks noChangeAspect="1" noChangeArrowheads="1"/>
          </p:cNvSpPr>
          <p:nvPr/>
        </p:nvSpPr>
        <p:spPr bwMode="auto">
          <a:xfrm>
            <a:off x="451445" y="481848"/>
            <a:ext cx="4429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67" name="Text Box 12"/>
          <p:cNvSpPr txBox="1">
            <a:spLocks noChangeAspect="1" noChangeArrowheads="1"/>
          </p:cNvSpPr>
          <p:nvPr/>
        </p:nvSpPr>
        <p:spPr bwMode="auto">
          <a:xfrm>
            <a:off x="2612032" y="485001"/>
            <a:ext cx="4413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68" name="Text Box 13"/>
          <p:cNvSpPr txBox="1">
            <a:spLocks noChangeAspect="1" noChangeArrowheads="1"/>
          </p:cNvSpPr>
          <p:nvPr/>
        </p:nvSpPr>
        <p:spPr bwMode="auto">
          <a:xfrm>
            <a:off x="419695" y="3098048"/>
            <a:ext cx="4968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-q</a:t>
            </a:r>
          </a:p>
        </p:txBody>
      </p:sp>
      <p:sp>
        <p:nvSpPr>
          <p:cNvPr id="69" name="Text Box 14"/>
          <p:cNvSpPr txBox="1">
            <a:spLocks noChangeAspect="1" noChangeArrowheads="1"/>
          </p:cNvSpPr>
          <p:nvPr/>
        </p:nvSpPr>
        <p:spPr bwMode="auto">
          <a:xfrm>
            <a:off x="2520333" y="3067886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-q</a:t>
            </a:r>
          </a:p>
        </p:txBody>
      </p:sp>
      <p:sp>
        <p:nvSpPr>
          <p:cNvPr id="70" name="Text Box 15"/>
          <p:cNvSpPr txBox="1">
            <a:spLocks noChangeAspect="1" noChangeArrowheads="1"/>
          </p:cNvSpPr>
          <p:nvPr/>
        </p:nvSpPr>
        <p:spPr bwMode="auto">
          <a:xfrm>
            <a:off x="1572220" y="569161"/>
            <a:ext cx="355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A</a:t>
            </a:r>
            <a:endParaRPr lang="es-ES"/>
          </a:p>
        </p:txBody>
      </p:sp>
      <p:sp>
        <p:nvSpPr>
          <p:cNvPr id="71" name="Text Box 16"/>
          <p:cNvSpPr txBox="1">
            <a:spLocks noChangeAspect="1" noChangeArrowheads="1"/>
          </p:cNvSpPr>
          <p:nvPr/>
        </p:nvSpPr>
        <p:spPr bwMode="auto">
          <a:xfrm>
            <a:off x="1578570" y="3026611"/>
            <a:ext cx="376237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B</a:t>
            </a:r>
            <a:endParaRPr lang="es-ES"/>
          </a:p>
        </p:txBody>
      </p:sp>
      <p:sp>
        <p:nvSpPr>
          <p:cNvPr id="72" name="Text Box 17"/>
          <p:cNvSpPr txBox="1">
            <a:spLocks noChangeAspect="1" noChangeArrowheads="1"/>
          </p:cNvSpPr>
          <p:nvPr/>
        </p:nvSpPr>
        <p:spPr bwMode="auto">
          <a:xfrm>
            <a:off x="1750020" y="1915361"/>
            <a:ext cx="3746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P</a:t>
            </a:r>
            <a:endParaRPr lang="es-ES"/>
          </a:p>
        </p:txBody>
      </p:sp>
      <p:sp>
        <p:nvSpPr>
          <p:cNvPr id="73" name="Oval 18"/>
          <p:cNvSpPr>
            <a:spLocks noChangeAspect="1" noChangeArrowheads="1"/>
          </p:cNvSpPr>
          <p:nvPr/>
        </p:nvSpPr>
        <p:spPr bwMode="auto">
          <a:xfrm>
            <a:off x="1734145" y="91047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4" name="Oval 19"/>
          <p:cNvSpPr>
            <a:spLocks noChangeAspect="1" noChangeArrowheads="1"/>
          </p:cNvSpPr>
          <p:nvPr/>
        </p:nvSpPr>
        <p:spPr bwMode="auto">
          <a:xfrm>
            <a:off x="1734145" y="1947111"/>
            <a:ext cx="76200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5" name="Line 20"/>
          <p:cNvSpPr>
            <a:spLocks noChangeAspect="1" noChangeShapeType="1"/>
          </p:cNvSpPr>
          <p:nvPr/>
        </p:nvSpPr>
        <p:spPr bwMode="auto">
          <a:xfrm>
            <a:off x="500657" y="1016836"/>
            <a:ext cx="0" cy="199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6" name="Text Box 21"/>
          <p:cNvSpPr txBox="1">
            <a:spLocks noChangeAspect="1" noChangeArrowheads="1"/>
          </p:cNvSpPr>
          <p:nvPr/>
        </p:nvSpPr>
        <p:spPr bwMode="auto">
          <a:xfrm>
            <a:off x="184745" y="1745498"/>
            <a:ext cx="34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800" i="0" dirty="0">
                <a:latin typeface="Lucida Handwriting" pitchFamily="66" charset="0"/>
              </a:rPr>
              <a:t>L</a:t>
            </a:r>
            <a:endParaRPr lang="es-ES" sz="1800" i="0" dirty="0">
              <a:latin typeface="Lucida Handwriting" pitchFamily="66" charset="0"/>
            </a:endParaRPr>
          </a:p>
        </p:txBody>
      </p:sp>
      <p:sp>
        <p:nvSpPr>
          <p:cNvPr id="77" name="Oval 22"/>
          <p:cNvSpPr>
            <a:spLocks noChangeAspect="1" noChangeArrowheads="1"/>
          </p:cNvSpPr>
          <p:nvPr/>
        </p:nvSpPr>
        <p:spPr bwMode="auto">
          <a:xfrm>
            <a:off x="1734145" y="298057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aphicFrame>
        <p:nvGraphicFramePr>
          <p:cNvPr id="96" name="Object 5"/>
          <p:cNvGraphicFramePr>
            <a:graphicFrameLocks noChangeAspect="1"/>
          </p:cNvGraphicFramePr>
          <p:nvPr/>
        </p:nvGraphicFramePr>
        <p:xfrm>
          <a:off x="3563251" y="3163192"/>
          <a:ext cx="25654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93" name="Ecuación" r:id="rId11" imgW="1282680" imgH="482400" progId="Equation.3">
                  <p:embed/>
                </p:oleObj>
              </mc:Choice>
              <mc:Fallback>
                <p:oleObj name="Ecuación" r:id="rId11" imgW="128268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251" y="3163192"/>
                        <a:ext cx="25654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/>
        </p:nvGraphicFramePr>
        <p:xfrm>
          <a:off x="1591078" y="5146533"/>
          <a:ext cx="63801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94" name="Ecuación" r:id="rId13" imgW="3213000" imgH="482400" progId="Equation.3">
                  <p:embed/>
                </p:oleObj>
              </mc:Choice>
              <mc:Fallback>
                <p:oleObj name="Ecuación" r:id="rId13" imgW="3213000" imgH="4824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078" y="5146533"/>
                        <a:ext cx="638016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6"/>
          <p:cNvGraphicFramePr>
            <a:graphicFrameLocks noChangeAspect="1"/>
          </p:cNvGraphicFramePr>
          <p:nvPr/>
        </p:nvGraphicFramePr>
        <p:xfrm>
          <a:off x="1643063" y="6211367"/>
          <a:ext cx="1587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95" name="Ecuación" r:id="rId15" imgW="799920" imgH="190440" progId="Equation.3">
                  <p:embed/>
                </p:oleObj>
              </mc:Choice>
              <mc:Fallback>
                <p:oleObj name="Ecuación" r:id="rId15" imgW="799920" imgH="1904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6211367"/>
                        <a:ext cx="1587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72" name="Text Box 122"/>
          <p:cNvSpPr txBox="1">
            <a:spLocks noChangeArrowheads="1"/>
          </p:cNvSpPr>
          <p:nvPr/>
        </p:nvSpPr>
        <p:spPr bwMode="auto">
          <a:xfrm>
            <a:off x="-136480" y="27296"/>
            <a:ext cx="794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4000" b="0" i="0" dirty="0" smtClean="0">
                <a:latin typeface="Lucida Handwriting" pitchFamily="66" charset="0"/>
                <a:ea typeface="ＭＳ Ｐゴシック"/>
                <a:cs typeface="ＭＳ Ｐゴシック"/>
              </a:rPr>
              <a:t>c)</a:t>
            </a:r>
            <a:endParaRPr lang="es-ES_tradnl" sz="4000" b="0" i="0" dirty="0">
              <a:latin typeface="Lucida Handwriting" pitchFamily="66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73777" name="Object 7"/>
          <p:cNvGraphicFramePr>
            <a:graphicFrameLocks noChangeAspect="1"/>
          </p:cNvGraphicFramePr>
          <p:nvPr/>
        </p:nvGraphicFramePr>
        <p:xfrm>
          <a:off x="3514725" y="376238"/>
          <a:ext cx="52070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610" name="Ecuación" r:id="rId3" imgW="2603160" imgH="241200" progId="Equation.3">
                  <p:embed/>
                </p:oleObj>
              </mc:Choice>
              <mc:Fallback>
                <p:oleObj name="Ecuación" r:id="rId3" imgW="26031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376238"/>
                        <a:ext cx="52070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"/>
          <p:cNvSpPr>
            <a:spLocks noChangeAspect="1" noChangeArrowheads="1"/>
          </p:cNvSpPr>
          <p:nvPr/>
        </p:nvSpPr>
        <p:spPr bwMode="auto">
          <a:xfrm>
            <a:off x="699095" y="954923"/>
            <a:ext cx="2101850" cy="205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35" name="Line 5"/>
          <p:cNvSpPr>
            <a:spLocks noChangeAspect="1" noChangeShapeType="1"/>
          </p:cNvSpPr>
          <p:nvPr/>
        </p:nvSpPr>
        <p:spPr bwMode="auto">
          <a:xfrm>
            <a:off x="1780182" y="969211"/>
            <a:ext cx="0" cy="20701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" name="Line 6"/>
          <p:cNvSpPr>
            <a:spLocks noChangeAspect="1" noChangeShapeType="1"/>
          </p:cNvSpPr>
          <p:nvPr/>
        </p:nvSpPr>
        <p:spPr bwMode="auto">
          <a:xfrm>
            <a:off x="713382" y="1974098"/>
            <a:ext cx="20875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7" name="Oval 7"/>
          <p:cNvSpPr>
            <a:spLocks noChangeAspect="1" noChangeArrowheads="1"/>
          </p:cNvSpPr>
          <p:nvPr/>
        </p:nvSpPr>
        <p:spPr bwMode="auto">
          <a:xfrm>
            <a:off x="2696170" y="2920248"/>
            <a:ext cx="184150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38" name="Oval 8"/>
          <p:cNvSpPr>
            <a:spLocks noChangeAspect="1" noChangeArrowheads="1"/>
          </p:cNvSpPr>
          <p:nvPr/>
        </p:nvSpPr>
        <p:spPr bwMode="auto">
          <a:xfrm>
            <a:off x="626070" y="2920248"/>
            <a:ext cx="182562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39" name="Oval 9"/>
          <p:cNvSpPr>
            <a:spLocks noChangeAspect="1" noChangeArrowheads="1"/>
          </p:cNvSpPr>
          <p:nvPr/>
        </p:nvSpPr>
        <p:spPr bwMode="auto">
          <a:xfrm>
            <a:off x="2723157" y="870786"/>
            <a:ext cx="182563" cy="182562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40" name="Oval 10"/>
          <p:cNvSpPr>
            <a:spLocks noChangeAspect="1" noChangeArrowheads="1"/>
          </p:cNvSpPr>
          <p:nvPr/>
        </p:nvSpPr>
        <p:spPr bwMode="auto">
          <a:xfrm>
            <a:off x="621307" y="872373"/>
            <a:ext cx="182563" cy="182563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41" name="Text Box 11"/>
          <p:cNvSpPr txBox="1">
            <a:spLocks noChangeAspect="1" noChangeArrowheads="1"/>
          </p:cNvSpPr>
          <p:nvPr/>
        </p:nvSpPr>
        <p:spPr bwMode="auto">
          <a:xfrm>
            <a:off x="451445" y="481848"/>
            <a:ext cx="4429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42" name="Text Box 12"/>
          <p:cNvSpPr txBox="1">
            <a:spLocks noChangeAspect="1" noChangeArrowheads="1"/>
          </p:cNvSpPr>
          <p:nvPr/>
        </p:nvSpPr>
        <p:spPr bwMode="auto">
          <a:xfrm>
            <a:off x="2612032" y="485001"/>
            <a:ext cx="4413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q</a:t>
            </a:r>
          </a:p>
        </p:txBody>
      </p:sp>
      <p:sp>
        <p:nvSpPr>
          <p:cNvPr id="43" name="Text Box 13"/>
          <p:cNvSpPr txBox="1">
            <a:spLocks noChangeAspect="1" noChangeArrowheads="1"/>
          </p:cNvSpPr>
          <p:nvPr/>
        </p:nvSpPr>
        <p:spPr bwMode="auto">
          <a:xfrm>
            <a:off x="419695" y="3098048"/>
            <a:ext cx="4968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-q</a:t>
            </a:r>
          </a:p>
        </p:txBody>
      </p:sp>
      <p:sp>
        <p:nvSpPr>
          <p:cNvPr id="44" name="Text Box 14"/>
          <p:cNvSpPr txBox="1">
            <a:spLocks noChangeAspect="1" noChangeArrowheads="1"/>
          </p:cNvSpPr>
          <p:nvPr/>
        </p:nvSpPr>
        <p:spPr bwMode="auto">
          <a:xfrm>
            <a:off x="2520333" y="3067886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800" i="0" dirty="0">
                <a:latin typeface="Lucida Handwriting" pitchFamily="66" charset="0"/>
              </a:rPr>
              <a:t>-q</a:t>
            </a:r>
          </a:p>
        </p:txBody>
      </p:sp>
      <p:sp>
        <p:nvSpPr>
          <p:cNvPr id="45" name="Text Box 15"/>
          <p:cNvSpPr txBox="1">
            <a:spLocks noChangeAspect="1" noChangeArrowheads="1"/>
          </p:cNvSpPr>
          <p:nvPr/>
        </p:nvSpPr>
        <p:spPr bwMode="auto">
          <a:xfrm>
            <a:off x="1572220" y="569161"/>
            <a:ext cx="355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A</a:t>
            </a:r>
            <a:endParaRPr lang="es-ES"/>
          </a:p>
        </p:txBody>
      </p:sp>
      <p:sp>
        <p:nvSpPr>
          <p:cNvPr id="46" name="Text Box 16"/>
          <p:cNvSpPr txBox="1">
            <a:spLocks noChangeAspect="1" noChangeArrowheads="1"/>
          </p:cNvSpPr>
          <p:nvPr/>
        </p:nvSpPr>
        <p:spPr bwMode="auto">
          <a:xfrm>
            <a:off x="1578570" y="3026611"/>
            <a:ext cx="376237" cy="35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B</a:t>
            </a:r>
            <a:endParaRPr lang="es-ES"/>
          </a:p>
        </p:txBody>
      </p:sp>
      <p:sp>
        <p:nvSpPr>
          <p:cNvPr id="47" name="Text Box 17"/>
          <p:cNvSpPr txBox="1">
            <a:spLocks noChangeAspect="1" noChangeArrowheads="1"/>
          </p:cNvSpPr>
          <p:nvPr/>
        </p:nvSpPr>
        <p:spPr bwMode="auto">
          <a:xfrm>
            <a:off x="1750020" y="1915361"/>
            <a:ext cx="3746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/>
              <a:t>P</a:t>
            </a:r>
            <a:endParaRPr lang="es-ES"/>
          </a:p>
        </p:txBody>
      </p:sp>
      <p:sp>
        <p:nvSpPr>
          <p:cNvPr id="48" name="Oval 18"/>
          <p:cNvSpPr>
            <a:spLocks noChangeAspect="1" noChangeArrowheads="1"/>
          </p:cNvSpPr>
          <p:nvPr/>
        </p:nvSpPr>
        <p:spPr bwMode="auto">
          <a:xfrm>
            <a:off x="1734145" y="91047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49" name="Oval 19"/>
          <p:cNvSpPr>
            <a:spLocks noChangeAspect="1" noChangeArrowheads="1"/>
          </p:cNvSpPr>
          <p:nvPr/>
        </p:nvSpPr>
        <p:spPr bwMode="auto">
          <a:xfrm>
            <a:off x="1734145" y="1947111"/>
            <a:ext cx="76200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0" name="Line 20"/>
          <p:cNvSpPr>
            <a:spLocks noChangeAspect="1" noChangeShapeType="1"/>
          </p:cNvSpPr>
          <p:nvPr/>
        </p:nvSpPr>
        <p:spPr bwMode="auto">
          <a:xfrm>
            <a:off x="500657" y="1016836"/>
            <a:ext cx="0" cy="199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" name="Text Box 21"/>
          <p:cNvSpPr txBox="1">
            <a:spLocks noChangeAspect="1" noChangeArrowheads="1"/>
          </p:cNvSpPr>
          <p:nvPr/>
        </p:nvSpPr>
        <p:spPr bwMode="auto">
          <a:xfrm>
            <a:off x="184745" y="1745498"/>
            <a:ext cx="34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800" i="0" dirty="0">
                <a:latin typeface="Lucida Handwriting" pitchFamily="66" charset="0"/>
              </a:rPr>
              <a:t>L</a:t>
            </a:r>
            <a:endParaRPr lang="es-ES" sz="1800" i="0" dirty="0">
              <a:latin typeface="Lucida Handwriting" pitchFamily="66" charset="0"/>
            </a:endParaRPr>
          </a:p>
        </p:txBody>
      </p:sp>
      <p:sp>
        <p:nvSpPr>
          <p:cNvPr id="52" name="Oval 22"/>
          <p:cNvSpPr>
            <a:spLocks noChangeAspect="1" noChangeArrowheads="1"/>
          </p:cNvSpPr>
          <p:nvPr/>
        </p:nvSpPr>
        <p:spPr bwMode="auto">
          <a:xfrm>
            <a:off x="1734145" y="298057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3522544" y="1387475"/>
          <a:ext cx="49926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611" name="Ecuación" r:id="rId5" imgW="2501640" imgH="393480" progId="Equation.3">
                  <p:embed/>
                </p:oleObj>
              </mc:Choice>
              <mc:Fallback>
                <p:oleObj name="Ecuación" r:id="rId5" imgW="25016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544" y="1387475"/>
                        <a:ext cx="49926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/>
        </p:nvGraphicFramePr>
        <p:xfrm>
          <a:off x="3597299" y="2588787"/>
          <a:ext cx="12922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612" name="Ecuación" r:id="rId7" imgW="647640" imgH="203040" progId="Equation.3">
                  <p:embed/>
                </p:oleObj>
              </mc:Choice>
              <mc:Fallback>
                <p:oleObj name="Ecuación" r:id="rId7" imgW="64764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99" y="2588787"/>
                        <a:ext cx="12922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123825" y="-18266"/>
            <a:ext cx="8896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1950" algn="just">
              <a:lnSpc>
                <a:spcPct val="150000"/>
              </a:lnSpc>
              <a:defRPr/>
            </a:pPr>
            <a:r>
              <a:rPr lang="eu-ES" sz="1800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P.E.27.-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Irudian ikusten den sistema -Q eta 2Q baloreetako bi karga puntualez osatuta dago, haien arteko distantzia L izanik. Kalkulatu:</a:t>
            </a:r>
            <a:endParaRPr lang="es-ES" sz="1800" b="0" i="0" dirty="0">
              <a:latin typeface="Comic Sans MS" pitchFamily="66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  <a:defRPr/>
            </a:pP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a)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Eremu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eta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potentzial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elektrikoak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A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puntuan. </a:t>
            </a:r>
            <a:endParaRPr lang="es-ES" sz="1800" b="0" i="0" dirty="0">
              <a:latin typeface="Comic Sans MS" pitchFamily="66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  <a:defRPr/>
            </a:pP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b)</a:t>
            </a:r>
            <a:r>
              <a:rPr lang="eu-ES" sz="180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Eremu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eta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potentzial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elektrikoak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P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puntuan. </a:t>
            </a:r>
            <a:endParaRPr lang="es-ES" sz="1800" b="0" i="0" dirty="0">
              <a:latin typeface="Comic Sans MS" pitchFamily="66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  <a:defRPr/>
            </a:pP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c)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Bi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kargen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arteko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X ard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atzeko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segmentuko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(0&lt;x&lt;L)</a:t>
            </a:r>
            <a:r>
              <a:rPr lang="eu-ES" sz="180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zein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pun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tutan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da n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ulua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potentziala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? </a:t>
            </a:r>
            <a:endParaRPr lang="es-ES" sz="1800" b="0" i="0" dirty="0">
              <a:latin typeface="Comic Sans MS" pitchFamily="66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  <a:defRPr/>
            </a:pP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d)</a:t>
            </a:r>
            <a:r>
              <a:rPr lang="eu-ES" sz="180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Lortutako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puntutik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P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puntura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q best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e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karga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puntual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bat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eramateko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egin</a:t>
            </a:r>
            <a:r>
              <a:rPr lang="eu-ES" sz="1800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 beharko</a:t>
            </a:r>
            <a:r>
              <a:rPr lang="eu-ES" sz="1800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genukeen lana.</a:t>
            </a:r>
            <a:endParaRPr lang="eu-ES" sz="1800" b="0" i="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881672" name="Group 5"/>
          <p:cNvGrpSpPr>
            <a:grpSpLocks/>
          </p:cNvGrpSpPr>
          <p:nvPr/>
        </p:nvGrpSpPr>
        <p:grpSpPr bwMode="auto">
          <a:xfrm>
            <a:off x="2807133" y="3590925"/>
            <a:ext cx="3963987" cy="2576513"/>
            <a:chOff x="1337" y="976"/>
            <a:chExt cx="6243" cy="4059"/>
          </a:xfrm>
        </p:grpSpPr>
        <p:sp>
          <p:nvSpPr>
            <p:cNvPr id="881674" name="Line 6"/>
            <p:cNvSpPr>
              <a:spLocks noChangeShapeType="1"/>
            </p:cNvSpPr>
            <p:nvPr/>
          </p:nvSpPr>
          <p:spPr bwMode="auto">
            <a:xfrm rot="10800000">
              <a:off x="1712" y="976"/>
              <a:ext cx="2" cy="32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1675" name="Line 7"/>
            <p:cNvSpPr>
              <a:spLocks noChangeShapeType="1"/>
            </p:cNvSpPr>
            <p:nvPr/>
          </p:nvSpPr>
          <p:spPr bwMode="auto">
            <a:xfrm rot="5400000" flipV="1">
              <a:off x="4645" y="1267"/>
              <a:ext cx="2" cy="58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1676" name="Text Box 8"/>
            <p:cNvSpPr txBox="1">
              <a:spLocks noChangeArrowheads="1"/>
            </p:cNvSpPr>
            <p:nvPr/>
          </p:nvSpPr>
          <p:spPr bwMode="auto">
            <a:xfrm>
              <a:off x="1451" y="4257"/>
              <a:ext cx="2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77" name="Text Box 9"/>
            <p:cNvSpPr txBox="1">
              <a:spLocks noChangeArrowheads="1"/>
            </p:cNvSpPr>
            <p:nvPr/>
          </p:nvSpPr>
          <p:spPr bwMode="auto">
            <a:xfrm>
              <a:off x="6002" y="4257"/>
              <a:ext cx="9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A(L+b,0)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78" name="Line 10"/>
            <p:cNvSpPr>
              <a:spLocks noChangeShapeType="1"/>
            </p:cNvSpPr>
            <p:nvPr/>
          </p:nvSpPr>
          <p:spPr bwMode="auto">
            <a:xfrm>
              <a:off x="1502" y="2104"/>
              <a:ext cx="0" cy="2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1679" name="Text Box 11"/>
            <p:cNvSpPr txBox="1">
              <a:spLocks noChangeArrowheads="1"/>
            </p:cNvSpPr>
            <p:nvPr/>
          </p:nvSpPr>
          <p:spPr bwMode="auto">
            <a:xfrm>
              <a:off x="1337" y="2999"/>
              <a:ext cx="1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80" name="Line 12"/>
            <p:cNvSpPr>
              <a:spLocks noChangeShapeType="1"/>
            </p:cNvSpPr>
            <p:nvPr/>
          </p:nvSpPr>
          <p:spPr bwMode="auto">
            <a:xfrm rot="-5400000">
              <a:off x="5514" y="4086"/>
              <a:ext cx="0" cy="1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1681" name="Text Box 13"/>
            <p:cNvSpPr txBox="1">
              <a:spLocks noChangeArrowheads="1"/>
            </p:cNvSpPr>
            <p:nvPr/>
          </p:nvSpPr>
          <p:spPr bwMode="auto">
            <a:xfrm>
              <a:off x="5489" y="4759"/>
              <a:ext cx="1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82" name="Line 14"/>
            <p:cNvSpPr>
              <a:spLocks noChangeShapeType="1"/>
            </p:cNvSpPr>
            <p:nvPr/>
          </p:nvSpPr>
          <p:spPr bwMode="auto">
            <a:xfrm rot="-5400000">
              <a:off x="3291" y="2795"/>
              <a:ext cx="10" cy="3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1683" name="Text Box 15"/>
            <p:cNvSpPr txBox="1">
              <a:spLocks noChangeArrowheads="1"/>
            </p:cNvSpPr>
            <p:nvPr/>
          </p:nvSpPr>
          <p:spPr bwMode="auto">
            <a:xfrm>
              <a:off x="3114" y="4382"/>
              <a:ext cx="1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L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84" name="Text Box 16"/>
            <p:cNvSpPr txBox="1">
              <a:spLocks noChangeArrowheads="1"/>
            </p:cNvSpPr>
            <p:nvPr/>
          </p:nvSpPr>
          <p:spPr bwMode="auto">
            <a:xfrm>
              <a:off x="7361" y="4277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85" name="Text Box 17"/>
            <p:cNvSpPr txBox="1">
              <a:spLocks noChangeArrowheads="1"/>
            </p:cNvSpPr>
            <p:nvPr/>
          </p:nvSpPr>
          <p:spPr bwMode="auto">
            <a:xfrm>
              <a:off x="1421" y="987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86" name="Oval 18"/>
            <p:cNvSpPr>
              <a:spLocks noChangeAspect="1" noChangeArrowheads="1"/>
            </p:cNvSpPr>
            <p:nvPr/>
          </p:nvSpPr>
          <p:spPr bwMode="auto">
            <a:xfrm>
              <a:off x="6099" y="4163"/>
              <a:ext cx="68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881687" name="Oval 19"/>
            <p:cNvSpPr>
              <a:spLocks noChangeArrowheads="1"/>
            </p:cNvSpPr>
            <p:nvPr/>
          </p:nvSpPr>
          <p:spPr bwMode="auto">
            <a:xfrm>
              <a:off x="1625" y="4073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881688" name="Oval 20"/>
            <p:cNvSpPr>
              <a:spLocks noChangeArrowheads="1"/>
            </p:cNvSpPr>
            <p:nvPr/>
          </p:nvSpPr>
          <p:spPr bwMode="auto">
            <a:xfrm>
              <a:off x="4771" y="4085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881689" name="Text Box 21"/>
            <p:cNvSpPr txBox="1">
              <a:spLocks noChangeArrowheads="1"/>
            </p:cNvSpPr>
            <p:nvPr/>
          </p:nvSpPr>
          <p:spPr bwMode="auto">
            <a:xfrm>
              <a:off x="5025" y="4202"/>
              <a:ext cx="29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2Q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90" name="Text Box 22"/>
            <p:cNvSpPr txBox="1">
              <a:spLocks noChangeArrowheads="1"/>
            </p:cNvSpPr>
            <p:nvPr/>
          </p:nvSpPr>
          <p:spPr bwMode="auto">
            <a:xfrm>
              <a:off x="1811" y="1936"/>
              <a:ext cx="58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P(0,a)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1691" name="Oval 23"/>
            <p:cNvSpPr>
              <a:spLocks noChangeAspect="1" noChangeArrowheads="1"/>
            </p:cNvSpPr>
            <p:nvPr/>
          </p:nvSpPr>
          <p:spPr bwMode="auto">
            <a:xfrm>
              <a:off x="1686" y="2049"/>
              <a:ext cx="68" cy="6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2" name="Line 240"/>
          <p:cNvSpPr>
            <a:spLocks noChangeShapeType="1"/>
          </p:cNvSpPr>
          <p:nvPr/>
        </p:nvSpPr>
        <p:spPr bwMode="auto">
          <a:xfrm rot="10800000">
            <a:off x="1006475" y="218363"/>
            <a:ext cx="1588" cy="2047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3" name="Line 241"/>
          <p:cNvSpPr>
            <a:spLocks noChangeShapeType="1"/>
          </p:cNvSpPr>
          <p:nvPr/>
        </p:nvSpPr>
        <p:spPr bwMode="auto">
          <a:xfrm rot="5400000" flipV="1">
            <a:off x="2868613" y="404100"/>
            <a:ext cx="1587" cy="37258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4" name="Text Box 242"/>
          <p:cNvSpPr txBox="1">
            <a:spLocks noChangeArrowheads="1"/>
          </p:cNvSpPr>
          <p:nvPr/>
        </p:nvSpPr>
        <p:spPr bwMode="auto">
          <a:xfrm>
            <a:off x="841375" y="2302750"/>
            <a:ext cx="1603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/>
              <a:t>-</a:t>
            </a:r>
            <a:r>
              <a:rPr lang="es-ES" sz="1100">
                <a:latin typeface="Calibri" pitchFamily="34" charset="0"/>
              </a:rPr>
              <a:t>Q</a:t>
            </a:r>
            <a:endParaRPr lang="es-ES"/>
          </a:p>
        </p:txBody>
      </p:sp>
      <p:sp>
        <p:nvSpPr>
          <p:cNvPr id="576525" name="Text Box 243"/>
          <p:cNvSpPr txBox="1">
            <a:spLocks noChangeArrowheads="1"/>
          </p:cNvSpPr>
          <p:nvPr/>
        </p:nvSpPr>
        <p:spPr bwMode="auto">
          <a:xfrm>
            <a:off x="3730625" y="2302750"/>
            <a:ext cx="5810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A(L+b,0)</a:t>
            </a:r>
            <a:endParaRPr lang="es-ES"/>
          </a:p>
        </p:txBody>
      </p:sp>
      <p:sp>
        <p:nvSpPr>
          <p:cNvPr id="576526" name="Line 244"/>
          <p:cNvSpPr>
            <a:spLocks noChangeShapeType="1"/>
          </p:cNvSpPr>
          <p:nvPr/>
        </p:nvSpPr>
        <p:spPr bwMode="auto">
          <a:xfrm>
            <a:off x="873125" y="934325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7" name="Text Box 245"/>
          <p:cNvSpPr txBox="1">
            <a:spLocks noChangeArrowheads="1"/>
          </p:cNvSpPr>
          <p:nvPr/>
        </p:nvSpPr>
        <p:spPr bwMode="auto">
          <a:xfrm>
            <a:off x="768350" y="1502650"/>
            <a:ext cx="1047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a</a:t>
            </a:r>
            <a:endParaRPr lang="es-ES"/>
          </a:p>
        </p:txBody>
      </p:sp>
      <p:sp>
        <p:nvSpPr>
          <p:cNvPr id="576528" name="Line 246"/>
          <p:cNvSpPr>
            <a:spLocks noChangeShapeType="1"/>
          </p:cNvSpPr>
          <p:nvPr/>
        </p:nvSpPr>
        <p:spPr bwMode="auto">
          <a:xfrm rot="-5400000">
            <a:off x="3420269" y="2194006"/>
            <a:ext cx="0" cy="808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9" name="Text Box 247"/>
          <p:cNvSpPr txBox="1">
            <a:spLocks noChangeArrowheads="1"/>
          </p:cNvSpPr>
          <p:nvPr/>
        </p:nvSpPr>
        <p:spPr bwMode="auto">
          <a:xfrm>
            <a:off x="3405188" y="2621838"/>
            <a:ext cx="1031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b</a:t>
            </a:r>
            <a:endParaRPr lang="es-ES"/>
          </a:p>
        </p:txBody>
      </p:sp>
      <p:sp>
        <p:nvSpPr>
          <p:cNvPr id="576530" name="Line 248"/>
          <p:cNvSpPr>
            <a:spLocks noChangeShapeType="1"/>
          </p:cNvSpPr>
          <p:nvPr/>
        </p:nvSpPr>
        <p:spPr bwMode="auto">
          <a:xfrm rot="-5400000">
            <a:off x="2008982" y="1374856"/>
            <a:ext cx="6350" cy="2008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31" name="Text Box 249"/>
          <p:cNvSpPr txBox="1">
            <a:spLocks noChangeArrowheads="1"/>
          </p:cNvSpPr>
          <p:nvPr/>
        </p:nvSpPr>
        <p:spPr bwMode="auto">
          <a:xfrm>
            <a:off x="1897063" y="2382125"/>
            <a:ext cx="1031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L</a:t>
            </a:r>
            <a:endParaRPr lang="es-ES"/>
          </a:p>
        </p:txBody>
      </p:sp>
      <p:sp>
        <p:nvSpPr>
          <p:cNvPr id="576532" name="Text Box 250"/>
          <p:cNvSpPr txBox="1">
            <a:spLocks noChangeArrowheads="1"/>
          </p:cNvSpPr>
          <p:nvPr/>
        </p:nvSpPr>
        <p:spPr bwMode="auto">
          <a:xfrm>
            <a:off x="4592638" y="2315450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X</a:t>
            </a:r>
            <a:endParaRPr lang="es-ES"/>
          </a:p>
        </p:txBody>
      </p:sp>
      <p:sp>
        <p:nvSpPr>
          <p:cNvPr id="576533" name="Text Box 251"/>
          <p:cNvSpPr txBox="1">
            <a:spLocks noChangeArrowheads="1"/>
          </p:cNvSpPr>
          <p:nvPr/>
        </p:nvSpPr>
        <p:spPr bwMode="auto">
          <a:xfrm>
            <a:off x="822325" y="224713"/>
            <a:ext cx="1095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Y</a:t>
            </a:r>
            <a:endParaRPr lang="es-ES"/>
          </a:p>
        </p:txBody>
      </p:sp>
      <p:sp>
        <p:nvSpPr>
          <p:cNvPr id="576534" name="Oval 252"/>
          <p:cNvSpPr>
            <a:spLocks noChangeAspect="1" noChangeArrowheads="1"/>
          </p:cNvSpPr>
          <p:nvPr/>
        </p:nvSpPr>
        <p:spPr bwMode="auto">
          <a:xfrm>
            <a:off x="3792538" y="2242425"/>
            <a:ext cx="42862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57" name="Oval 253"/>
          <p:cNvSpPr>
            <a:spLocks noChangeArrowheads="1"/>
          </p:cNvSpPr>
          <p:nvPr/>
        </p:nvSpPr>
        <p:spPr bwMode="auto">
          <a:xfrm>
            <a:off x="950913" y="2185275"/>
            <a:ext cx="122237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58" name="Oval 254"/>
          <p:cNvSpPr>
            <a:spLocks noChangeArrowheads="1"/>
          </p:cNvSpPr>
          <p:nvPr/>
        </p:nvSpPr>
        <p:spPr bwMode="auto">
          <a:xfrm>
            <a:off x="2947988" y="2193213"/>
            <a:ext cx="122237" cy="122237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76537" name="Text Box 255"/>
          <p:cNvSpPr txBox="1">
            <a:spLocks noChangeArrowheads="1"/>
          </p:cNvSpPr>
          <p:nvPr/>
        </p:nvSpPr>
        <p:spPr bwMode="auto">
          <a:xfrm>
            <a:off x="3109913" y="2267825"/>
            <a:ext cx="1873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2Q</a:t>
            </a:r>
            <a:endParaRPr lang="es-ES"/>
          </a:p>
        </p:txBody>
      </p:sp>
      <p:sp>
        <p:nvSpPr>
          <p:cNvPr id="576538" name="Text Box 256"/>
          <p:cNvSpPr txBox="1">
            <a:spLocks noChangeArrowheads="1"/>
          </p:cNvSpPr>
          <p:nvPr/>
        </p:nvSpPr>
        <p:spPr bwMode="auto">
          <a:xfrm>
            <a:off x="1069975" y="827963"/>
            <a:ext cx="3683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P(0,a)</a:t>
            </a:r>
            <a:endParaRPr lang="es-ES"/>
          </a:p>
        </p:txBody>
      </p:sp>
      <p:sp>
        <p:nvSpPr>
          <p:cNvPr id="576539" name="Oval 257"/>
          <p:cNvSpPr>
            <a:spLocks noChangeAspect="1" noChangeArrowheads="1"/>
          </p:cNvSpPr>
          <p:nvPr/>
        </p:nvSpPr>
        <p:spPr bwMode="auto">
          <a:xfrm>
            <a:off x="990600" y="899400"/>
            <a:ext cx="42863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cxnSp>
        <p:nvCxnSpPr>
          <p:cNvPr id="170" name="169 Conector recto de flecha"/>
          <p:cNvCxnSpPr/>
          <p:nvPr/>
        </p:nvCxnSpPr>
        <p:spPr>
          <a:xfrm rot="10800000" flipV="1">
            <a:off x="3490913" y="2267825"/>
            <a:ext cx="363537" cy="7938"/>
          </a:xfrm>
          <a:prstGeom prst="straightConnector1">
            <a:avLst/>
          </a:prstGeom>
          <a:ln w="317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6547" name="170 Grupo"/>
          <p:cNvGrpSpPr>
            <a:grpSpLocks/>
          </p:cNvGrpSpPr>
          <p:nvPr/>
        </p:nvGrpSpPr>
        <p:grpSpPr bwMode="auto">
          <a:xfrm>
            <a:off x="3273425" y="1885238"/>
            <a:ext cx="466725" cy="307975"/>
            <a:chOff x="2183420" y="1110615"/>
            <a:chExt cx="466725" cy="307975"/>
          </a:xfrm>
        </p:grpSpPr>
        <p:sp>
          <p:nvSpPr>
            <p:cNvPr id="576562" name="Text Box 187"/>
            <p:cNvSpPr txBox="1">
              <a:spLocks noChangeArrowheads="1"/>
            </p:cNvSpPr>
            <p:nvPr/>
          </p:nvSpPr>
          <p:spPr bwMode="auto">
            <a:xfrm>
              <a:off x="2183420" y="1110615"/>
              <a:ext cx="466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 dirty="0">
                  <a:solidFill>
                    <a:srgbClr val="3333FF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 dirty="0">
                  <a:solidFill>
                    <a:srgbClr val="3333FF"/>
                  </a:solidFill>
                  <a:latin typeface="Lucida Handwriting" pitchFamily="66" charset="0"/>
                </a:rPr>
                <a:t>A1</a:t>
              </a:r>
              <a:endParaRPr lang="eu-ES" sz="1400" dirty="0">
                <a:solidFill>
                  <a:srgbClr val="3333FF"/>
                </a:solidFill>
                <a:latin typeface="Lucida Handwriting" pitchFamily="66" charset="0"/>
              </a:endParaRPr>
            </a:p>
          </p:txBody>
        </p:sp>
        <p:sp>
          <p:nvSpPr>
            <p:cNvPr id="576563" name="Line 188"/>
            <p:cNvSpPr>
              <a:spLocks noChangeShapeType="1"/>
            </p:cNvSpPr>
            <p:nvPr/>
          </p:nvSpPr>
          <p:spPr bwMode="auto">
            <a:xfrm rot="-5400000">
              <a:off x="2396024" y="1069340"/>
              <a:ext cx="6350" cy="157163"/>
            </a:xfrm>
            <a:prstGeom prst="line">
              <a:avLst/>
            </a:prstGeom>
            <a:noFill/>
            <a:ln w="3175">
              <a:solidFill>
                <a:srgbClr val="3333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174" name="173 Conector recto de flecha"/>
          <p:cNvCxnSpPr/>
          <p:nvPr/>
        </p:nvCxnSpPr>
        <p:spPr>
          <a:xfrm>
            <a:off x="3852863" y="2266238"/>
            <a:ext cx="758825" cy="15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6549" name="174 Grupo"/>
          <p:cNvGrpSpPr>
            <a:grpSpLocks/>
          </p:cNvGrpSpPr>
          <p:nvPr/>
        </p:nvGrpSpPr>
        <p:grpSpPr bwMode="auto">
          <a:xfrm>
            <a:off x="4022725" y="1901113"/>
            <a:ext cx="466725" cy="307975"/>
            <a:chOff x="308169" y="531492"/>
            <a:chExt cx="466794" cy="307777"/>
          </a:xfrm>
        </p:grpSpPr>
        <p:sp>
          <p:nvSpPr>
            <p:cNvPr id="576560" name="Text Box 187"/>
            <p:cNvSpPr txBox="1">
              <a:spLocks noChangeArrowheads="1"/>
            </p:cNvSpPr>
            <p:nvPr/>
          </p:nvSpPr>
          <p:spPr bwMode="auto">
            <a:xfrm>
              <a:off x="308169" y="531492"/>
              <a:ext cx="4667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 dirty="0">
                  <a:solidFill>
                    <a:srgbClr val="FF0000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 dirty="0">
                  <a:solidFill>
                    <a:srgbClr val="FF0000"/>
                  </a:solidFill>
                  <a:latin typeface="Lucida Handwriting" pitchFamily="66" charset="0"/>
                </a:rPr>
                <a:t>A2</a:t>
              </a:r>
              <a:endParaRPr lang="eu-ES" sz="1400" dirty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576561" name="Line 188"/>
            <p:cNvSpPr>
              <a:spLocks noChangeShapeType="1"/>
            </p:cNvSpPr>
            <p:nvPr/>
          </p:nvSpPr>
          <p:spPr bwMode="auto">
            <a:xfrm rot="-5400000">
              <a:off x="504940" y="490217"/>
              <a:ext cx="6350" cy="15716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72983" name="Object 279"/>
          <p:cNvGraphicFramePr>
            <a:graphicFrameLocks noChangeAspect="1"/>
          </p:cNvGraphicFramePr>
          <p:nvPr/>
        </p:nvGraphicFramePr>
        <p:xfrm>
          <a:off x="2900344" y="2828537"/>
          <a:ext cx="41703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71" name="Ecuación" r:id="rId3" imgW="2095200" imgH="444240" progId="Equation.3">
                  <p:embed/>
                </p:oleObj>
              </mc:Choice>
              <mc:Fallback>
                <p:oleObj name="Ecuación" r:id="rId3" imgW="2095200" imgH="444240" progId="Equation.3">
                  <p:embed/>
                  <p:pic>
                    <p:nvPicPr>
                      <p:cNvPr id="0" name="Object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44" y="2828537"/>
                        <a:ext cx="41703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16" name="Object 7"/>
          <p:cNvGraphicFramePr>
            <a:graphicFrameLocks noChangeAspect="1"/>
          </p:cNvGraphicFramePr>
          <p:nvPr/>
        </p:nvGraphicFramePr>
        <p:xfrm>
          <a:off x="640193" y="4867384"/>
          <a:ext cx="2460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72" name="Ecuación" r:id="rId5" imgW="1231560" imgH="228600" progId="Equation.3">
                  <p:embed/>
                </p:oleObj>
              </mc:Choice>
              <mc:Fallback>
                <p:oleObj name="Ecuación" r:id="rId5" imgW="12315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93" y="4867384"/>
                        <a:ext cx="24606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56" name="Text Box 155"/>
          <p:cNvSpPr txBox="1">
            <a:spLocks noChangeAspect="1" noChangeArrowheads="1"/>
          </p:cNvSpPr>
          <p:nvPr/>
        </p:nvSpPr>
        <p:spPr bwMode="auto">
          <a:xfrm flipH="1">
            <a:off x="622946" y="716838"/>
            <a:ext cx="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s-ES" dirty="0">
              <a:solidFill>
                <a:srgbClr val="66FF33"/>
              </a:solidFill>
              <a:latin typeface="Symbol" pitchFamily="18" charset="2"/>
            </a:endParaRPr>
          </a:p>
        </p:txBody>
      </p:sp>
      <p:graphicFrame>
        <p:nvGraphicFramePr>
          <p:cNvPr id="56" name="Object 277"/>
          <p:cNvGraphicFramePr>
            <a:graphicFrameLocks noChangeAspect="1"/>
          </p:cNvGraphicFramePr>
          <p:nvPr/>
        </p:nvGraphicFramePr>
        <p:xfrm>
          <a:off x="210079" y="2921333"/>
          <a:ext cx="582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73" name="Ecuación" r:id="rId7" imgW="291960" imgH="215640" progId="Equation.3">
                  <p:embed/>
                </p:oleObj>
              </mc:Choice>
              <mc:Fallback>
                <p:oleObj name="Ecuación" r:id="rId7" imgW="29196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79" y="2921333"/>
                        <a:ext cx="5826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79"/>
          <p:cNvGraphicFramePr>
            <a:graphicFrameLocks noChangeAspect="1"/>
          </p:cNvGraphicFramePr>
          <p:nvPr/>
        </p:nvGraphicFramePr>
        <p:xfrm>
          <a:off x="2891625" y="3641009"/>
          <a:ext cx="32591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74" name="Ecuación" r:id="rId9" imgW="1638000" imgH="507960" progId="Equation.3">
                  <p:embed/>
                </p:oleObj>
              </mc:Choice>
              <mc:Fallback>
                <p:oleObj name="Ecuación" r:id="rId9" imgW="163800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625" y="3641009"/>
                        <a:ext cx="325913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873802" y="5480264"/>
          <a:ext cx="7940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75" name="Ecuación" r:id="rId11" imgW="3974760" imgH="457200" progId="Equation.3">
                  <p:embed/>
                </p:oleObj>
              </mc:Choice>
              <mc:Fallback>
                <p:oleObj name="Ecuación" r:id="rId11" imgW="397476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802" y="5480264"/>
                        <a:ext cx="79406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909989" y="2970523"/>
          <a:ext cx="2028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76" name="Ecuación" r:id="rId13" imgW="1015920" imgH="253800" progId="Equation.3">
                  <p:embed/>
                </p:oleObj>
              </mc:Choice>
              <mc:Fallback>
                <p:oleObj name="Ecuación" r:id="rId13" imgW="10159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89" y="2970523"/>
                        <a:ext cx="20288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6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7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2" name="Line 240"/>
          <p:cNvSpPr>
            <a:spLocks noChangeShapeType="1"/>
          </p:cNvSpPr>
          <p:nvPr/>
        </p:nvSpPr>
        <p:spPr bwMode="auto">
          <a:xfrm rot="10800000">
            <a:off x="1006475" y="218363"/>
            <a:ext cx="1588" cy="2047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3" name="Line 241"/>
          <p:cNvSpPr>
            <a:spLocks noChangeShapeType="1"/>
          </p:cNvSpPr>
          <p:nvPr/>
        </p:nvSpPr>
        <p:spPr bwMode="auto">
          <a:xfrm rot="5400000" flipV="1">
            <a:off x="2868613" y="404100"/>
            <a:ext cx="1587" cy="37258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4" name="Text Box 242"/>
          <p:cNvSpPr txBox="1">
            <a:spLocks noChangeArrowheads="1"/>
          </p:cNvSpPr>
          <p:nvPr/>
        </p:nvSpPr>
        <p:spPr bwMode="auto">
          <a:xfrm>
            <a:off x="841375" y="2302750"/>
            <a:ext cx="1603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/>
              <a:t>-</a:t>
            </a:r>
            <a:r>
              <a:rPr lang="es-ES" sz="1100">
                <a:latin typeface="Calibri" pitchFamily="34" charset="0"/>
              </a:rPr>
              <a:t>Q</a:t>
            </a:r>
            <a:endParaRPr lang="es-ES"/>
          </a:p>
        </p:txBody>
      </p:sp>
      <p:sp>
        <p:nvSpPr>
          <p:cNvPr id="576525" name="Text Box 243"/>
          <p:cNvSpPr txBox="1">
            <a:spLocks noChangeArrowheads="1"/>
          </p:cNvSpPr>
          <p:nvPr/>
        </p:nvSpPr>
        <p:spPr bwMode="auto">
          <a:xfrm>
            <a:off x="3730625" y="2302750"/>
            <a:ext cx="5810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A(L+b,0)</a:t>
            </a:r>
            <a:endParaRPr lang="es-ES"/>
          </a:p>
        </p:txBody>
      </p:sp>
      <p:sp>
        <p:nvSpPr>
          <p:cNvPr id="576526" name="Line 244"/>
          <p:cNvSpPr>
            <a:spLocks noChangeShapeType="1"/>
          </p:cNvSpPr>
          <p:nvPr/>
        </p:nvSpPr>
        <p:spPr bwMode="auto">
          <a:xfrm>
            <a:off x="873125" y="934325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7" name="Text Box 245"/>
          <p:cNvSpPr txBox="1">
            <a:spLocks noChangeArrowheads="1"/>
          </p:cNvSpPr>
          <p:nvPr/>
        </p:nvSpPr>
        <p:spPr bwMode="auto">
          <a:xfrm>
            <a:off x="768350" y="1502650"/>
            <a:ext cx="1047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a</a:t>
            </a:r>
            <a:endParaRPr lang="es-ES"/>
          </a:p>
        </p:txBody>
      </p:sp>
      <p:sp>
        <p:nvSpPr>
          <p:cNvPr id="576528" name="Line 246"/>
          <p:cNvSpPr>
            <a:spLocks noChangeShapeType="1"/>
          </p:cNvSpPr>
          <p:nvPr/>
        </p:nvSpPr>
        <p:spPr bwMode="auto">
          <a:xfrm rot="-5400000">
            <a:off x="3420269" y="2194006"/>
            <a:ext cx="0" cy="808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9" name="Text Box 247"/>
          <p:cNvSpPr txBox="1">
            <a:spLocks noChangeArrowheads="1"/>
          </p:cNvSpPr>
          <p:nvPr/>
        </p:nvSpPr>
        <p:spPr bwMode="auto">
          <a:xfrm>
            <a:off x="3405188" y="2621838"/>
            <a:ext cx="1031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b</a:t>
            </a:r>
            <a:endParaRPr lang="es-ES"/>
          </a:p>
        </p:txBody>
      </p:sp>
      <p:sp>
        <p:nvSpPr>
          <p:cNvPr id="576530" name="Line 248"/>
          <p:cNvSpPr>
            <a:spLocks noChangeShapeType="1"/>
          </p:cNvSpPr>
          <p:nvPr/>
        </p:nvSpPr>
        <p:spPr bwMode="auto">
          <a:xfrm rot="-5400000">
            <a:off x="2008982" y="1374856"/>
            <a:ext cx="6350" cy="2008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31" name="Text Box 249"/>
          <p:cNvSpPr txBox="1">
            <a:spLocks noChangeArrowheads="1"/>
          </p:cNvSpPr>
          <p:nvPr/>
        </p:nvSpPr>
        <p:spPr bwMode="auto">
          <a:xfrm>
            <a:off x="1897063" y="2382125"/>
            <a:ext cx="1031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L</a:t>
            </a:r>
            <a:endParaRPr lang="es-ES"/>
          </a:p>
        </p:txBody>
      </p:sp>
      <p:sp>
        <p:nvSpPr>
          <p:cNvPr id="576532" name="Text Box 250"/>
          <p:cNvSpPr txBox="1">
            <a:spLocks noChangeArrowheads="1"/>
          </p:cNvSpPr>
          <p:nvPr/>
        </p:nvSpPr>
        <p:spPr bwMode="auto">
          <a:xfrm>
            <a:off x="4592638" y="2315450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X</a:t>
            </a:r>
            <a:endParaRPr lang="es-ES"/>
          </a:p>
        </p:txBody>
      </p:sp>
      <p:sp>
        <p:nvSpPr>
          <p:cNvPr id="576533" name="Text Box 251"/>
          <p:cNvSpPr txBox="1">
            <a:spLocks noChangeArrowheads="1"/>
          </p:cNvSpPr>
          <p:nvPr/>
        </p:nvSpPr>
        <p:spPr bwMode="auto">
          <a:xfrm>
            <a:off x="822325" y="224713"/>
            <a:ext cx="1095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Y</a:t>
            </a:r>
            <a:endParaRPr lang="es-ES"/>
          </a:p>
        </p:txBody>
      </p:sp>
      <p:sp>
        <p:nvSpPr>
          <p:cNvPr id="576534" name="Oval 252"/>
          <p:cNvSpPr>
            <a:spLocks noChangeAspect="1" noChangeArrowheads="1"/>
          </p:cNvSpPr>
          <p:nvPr/>
        </p:nvSpPr>
        <p:spPr bwMode="auto">
          <a:xfrm>
            <a:off x="3792538" y="2242425"/>
            <a:ext cx="42862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57" name="Oval 253"/>
          <p:cNvSpPr>
            <a:spLocks noChangeArrowheads="1"/>
          </p:cNvSpPr>
          <p:nvPr/>
        </p:nvSpPr>
        <p:spPr bwMode="auto">
          <a:xfrm>
            <a:off x="950913" y="2185275"/>
            <a:ext cx="122237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58" name="Oval 254"/>
          <p:cNvSpPr>
            <a:spLocks noChangeArrowheads="1"/>
          </p:cNvSpPr>
          <p:nvPr/>
        </p:nvSpPr>
        <p:spPr bwMode="auto">
          <a:xfrm>
            <a:off x="2947988" y="2193213"/>
            <a:ext cx="122237" cy="122237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76537" name="Text Box 255"/>
          <p:cNvSpPr txBox="1">
            <a:spLocks noChangeArrowheads="1"/>
          </p:cNvSpPr>
          <p:nvPr/>
        </p:nvSpPr>
        <p:spPr bwMode="auto">
          <a:xfrm>
            <a:off x="3109913" y="2267825"/>
            <a:ext cx="1873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2Q</a:t>
            </a:r>
            <a:endParaRPr lang="es-ES"/>
          </a:p>
        </p:txBody>
      </p:sp>
      <p:sp>
        <p:nvSpPr>
          <p:cNvPr id="576538" name="Text Box 256"/>
          <p:cNvSpPr txBox="1">
            <a:spLocks noChangeArrowheads="1"/>
          </p:cNvSpPr>
          <p:nvPr/>
        </p:nvSpPr>
        <p:spPr bwMode="auto">
          <a:xfrm>
            <a:off x="1069975" y="827963"/>
            <a:ext cx="3683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P(0,a)</a:t>
            </a:r>
            <a:endParaRPr lang="es-ES"/>
          </a:p>
        </p:txBody>
      </p:sp>
      <p:sp>
        <p:nvSpPr>
          <p:cNvPr id="576539" name="Oval 257"/>
          <p:cNvSpPr>
            <a:spLocks noChangeAspect="1" noChangeArrowheads="1"/>
          </p:cNvSpPr>
          <p:nvPr/>
        </p:nvSpPr>
        <p:spPr bwMode="auto">
          <a:xfrm>
            <a:off x="990600" y="899400"/>
            <a:ext cx="42863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cxnSp>
        <p:nvCxnSpPr>
          <p:cNvPr id="121" name="120 Conector recto de flecha"/>
          <p:cNvCxnSpPr>
            <a:stCxn id="576539" idx="4"/>
          </p:cNvCxnSpPr>
          <p:nvPr/>
        </p:nvCxnSpPr>
        <p:spPr>
          <a:xfrm rot="16200000" flipH="1">
            <a:off x="729457" y="1225631"/>
            <a:ext cx="571500" cy="7937"/>
          </a:xfrm>
          <a:prstGeom prst="straightConnector1">
            <a:avLst/>
          </a:prstGeom>
          <a:ln w="317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68 Grupo"/>
          <p:cNvGrpSpPr>
            <a:grpSpLocks/>
          </p:cNvGrpSpPr>
          <p:nvPr/>
        </p:nvGrpSpPr>
        <p:grpSpPr bwMode="auto">
          <a:xfrm>
            <a:off x="998538" y="1239125"/>
            <a:ext cx="466725" cy="307975"/>
            <a:chOff x="2183420" y="1110615"/>
            <a:chExt cx="466725" cy="307975"/>
          </a:xfrm>
        </p:grpSpPr>
        <p:sp>
          <p:nvSpPr>
            <p:cNvPr id="576566" name="Text Box 187"/>
            <p:cNvSpPr txBox="1">
              <a:spLocks noChangeArrowheads="1"/>
            </p:cNvSpPr>
            <p:nvPr/>
          </p:nvSpPr>
          <p:spPr bwMode="auto">
            <a:xfrm>
              <a:off x="2183420" y="1110615"/>
              <a:ext cx="466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 dirty="0">
                  <a:solidFill>
                    <a:srgbClr val="3333FF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 dirty="0">
                  <a:solidFill>
                    <a:srgbClr val="3333FF"/>
                  </a:solidFill>
                  <a:latin typeface="Lucida Handwriting" pitchFamily="66" charset="0"/>
                </a:rPr>
                <a:t>P1</a:t>
              </a:r>
              <a:endParaRPr lang="eu-ES" sz="1400" dirty="0">
                <a:solidFill>
                  <a:srgbClr val="3333FF"/>
                </a:solidFill>
                <a:latin typeface="Lucida Handwriting" pitchFamily="66" charset="0"/>
              </a:endParaRPr>
            </a:p>
          </p:txBody>
        </p:sp>
        <p:sp>
          <p:nvSpPr>
            <p:cNvPr id="576567" name="Line 188"/>
            <p:cNvSpPr>
              <a:spLocks noChangeShapeType="1"/>
            </p:cNvSpPr>
            <p:nvPr/>
          </p:nvSpPr>
          <p:spPr bwMode="auto">
            <a:xfrm rot="-5400000">
              <a:off x="2396024" y="1069340"/>
              <a:ext cx="6350" cy="157163"/>
            </a:xfrm>
            <a:prstGeom prst="line">
              <a:avLst/>
            </a:prstGeom>
            <a:noFill/>
            <a:ln w="3175">
              <a:solidFill>
                <a:srgbClr val="3333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145" name="144 Conector recto"/>
          <p:cNvCxnSpPr/>
          <p:nvPr/>
        </p:nvCxnSpPr>
        <p:spPr>
          <a:xfrm rot="10800000">
            <a:off x="1025525" y="921625"/>
            <a:ext cx="1976438" cy="1330325"/>
          </a:xfrm>
          <a:prstGeom prst="line">
            <a:avLst/>
          </a:prstGeom>
          <a:ln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 rot="10800000">
            <a:off x="428625" y="494588"/>
            <a:ext cx="592138" cy="4349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167 Grupo"/>
          <p:cNvGrpSpPr>
            <a:grpSpLocks/>
          </p:cNvGrpSpPr>
          <p:nvPr/>
        </p:nvGrpSpPr>
        <p:grpSpPr bwMode="auto">
          <a:xfrm>
            <a:off x="307975" y="199313"/>
            <a:ext cx="466725" cy="307975"/>
            <a:chOff x="308169" y="531492"/>
            <a:chExt cx="466794" cy="307777"/>
          </a:xfrm>
        </p:grpSpPr>
        <p:sp>
          <p:nvSpPr>
            <p:cNvPr id="576564" name="Text Box 187"/>
            <p:cNvSpPr txBox="1">
              <a:spLocks noChangeArrowheads="1"/>
            </p:cNvSpPr>
            <p:nvPr/>
          </p:nvSpPr>
          <p:spPr bwMode="auto">
            <a:xfrm>
              <a:off x="308169" y="531492"/>
              <a:ext cx="4667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 dirty="0">
                  <a:solidFill>
                    <a:srgbClr val="FF0000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 dirty="0">
                  <a:solidFill>
                    <a:srgbClr val="FF0000"/>
                  </a:solidFill>
                  <a:latin typeface="Lucida Handwriting" pitchFamily="66" charset="0"/>
                </a:rPr>
                <a:t>P2</a:t>
              </a:r>
              <a:endParaRPr lang="eu-ES" sz="1400" dirty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576565" name="Line 188"/>
            <p:cNvSpPr>
              <a:spLocks noChangeShapeType="1"/>
            </p:cNvSpPr>
            <p:nvPr/>
          </p:nvSpPr>
          <p:spPr bwMode="auto">
            <a:xfrm rot="-5400000">
              <a:off x="504940" y="490217"/>
              <a:ext cx="6350" cy="157163"/>
            </a:xfrm>
            <a:prstGeom prst="line">
              <a:avLst/>
            </a:prstGeom>
            <a:noFill/>
            <a:ln w="3175">
              <a:solidFill>
                <a:srgbClr val="FD5D2B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184" name="Object 5"/>
          <p:cNvGraphicFramePr>
            <a:graphicFrameLocks noChangeAspect="1"/>
          </p:cNvGraphicFramePr>
          <p:nvPr/>
        </p:nvGraphicFramePr>
        <p:xfrm>
          <a:off x="593725" y="2781270"/>
          <a:ext cx="22812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73" name="Ecuación" r:id="rId3" imgW="1143000" imgH="253800" progId="Equation.3">
                  <p:embed/>
                </p:oleObj>
              </mc:Choice>
              <mc:Fallback>
                <p:oleObj name="Ecuación" r:id="rId3" imgW="11430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781270"/>
                        <a:ext cx="228123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18" name="Object 8"/>
          <p:cNvGraphicFramePr>
            <a:graphicFrameLocks noChangeAspect="1"/>
          </p:cNvGraphicFramePr>
          <p:nvPr/>
        </p:nvGraphicFramePr>
        <p:xfrm>
          <a:off x="1402269" y="3243624"/>
          <a:ext cx="74056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74" name="Ecuación" r:id="rId5" imgW="3695400" imgH="393480" progId="Equation.3">
                  <p:embed/>
                </p:oleObj>
              </mc:Choice>
              <mc:Fallback>
                <p:oleObj name="Ecuación" r:id="rId5" imgW="36954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269" y="3243624"/>
                        <a:ext cx="74056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191 Grupo"/>
          <p:cNvGrpSpPr>
            <a:grpSpLocks/>
          </p:cNvGrpSpPr>
          <p:nvPr/>
        </p:nvGrpSpPr>
        <p:grpSpPr bwMode="auto">
          <a:xfrm>
            <a:off x="2560638" y="2043988"/>
            <a:ext cx="206375" cy="220662"/>
            <a:chOff x="2560541" y="2375826"/>
            <a:chExt cx="206803" cy="220592"/>
          </a:xfrm>
        </p:grpSpPr>
        <p:sp>
          <p:nvSpPr>
            <p:cNvPr id="576558" name="Text Box 155"/>
            <p:cNvSpPr txBox="1">
              <a:spLocks noChangeAspect="1" noChangeArrowheads="1"/>
            </p:cNvSpPr>
            <p:nvPr/>
          </p:nvSpPr>
          <p:spPr bwMode="auto">
            <a:xfrm flipH="1">
              <a:off x="2560541" y="2375826"/>
              <a:ext cx="1127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 dirty="0">
                  <a:solidFill>
                    <a:srgbClr val="66FF33"/>
                  </a:solidFill>
                  <a:latin typeface="Symbol" pitchFamily="18" charset="2"/>
                </a:rPr>
                <a:t>a</a:t>
              </a:r>
              <a:endParaRPr lang="es-ES" dirty="0">
                <a:solidFill>
                  <a:srgbClr val="66FF33"/>
                </a:solidFill>
                <a:latin typeface="Symbol" pitchFamily="18" charset="2"/>
              </a:endParaRPr>
            </a:p>
          </p:txBody>
        </p:sp>
        <p:sp>
          <p:nvSpPr>
            <p:cNvPr id="576559" name="Arc 156"/>
            <p:cNvSpPr>
              <a:spLocks/>
            </p:cNvSpPr>
            <p:nvPr/>
          </p:nvSpPr>
          <p:spPr bwMode="auto">
            <a:xfrm flipH="1">
              <a:off x="2703844" y="2424968"/>
              <a:ext cx="63500" cy="1714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192 Grupo"/>
          <p:cNvGrpSpPr>
            <a:grpSpLocks/>
          </p:cNvGrpSpPr>
          <p:nvPr/>
        </p:nvGrpSpPr>
        <p:grpSpPr bwMode="auto">
          <a:xfrm>
            <a:off x="566738" y="716838"/>
            <a:ext cx="206375" cy="220662"/>
            <a:chOff x="2560541" y="2375826"/>
            <a:chExt cx="206803" cy="220592"/>
          </a:xfrm>
        </p:grpSpPr>
        <p:sp>
          <p:nvSpPr>
            <p:cNvPr id="576556" name="Text Box 155"/>
            <p:cNvSpPr txBox="1">
              <a:spLocks noChangeAspect="1" noChangeArrowheads="1"/>
            </p:cNvSpPr>
            <p:nvPr/>
          </p:nvSpPr>
          <p:spPr bwMode="auto">
            <a:xfrm flipH="1">
              <a:off x="2560541" y="2375826"/>
              <a:ext cx="1127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 dirty="0">
                  <a:solidFill>
                    <a:srgbClr val="66FF33"/>
                  </a:solidFill>
                  <a:latin typeface="Symbol" pitchFamily="18" charset="2"/>
                </a:rPr>
                <a:t>a</a:t>
              </a:r>
              <a:endParaRPr lang="es-ES" dirty="0">
                <a:solidFill>
                  <a:srgbClr val="66FF33"/>
                </a:solidFill>
                <a:latin typeface="Symbol" pitchFamily="18" charset="2"/>
              </a:endParaRPr>
            </a:p>
          </p:txBody>
        </p:sp>
        <p:sp>
          <p:nvSpPr>
            <p:cNvPr id="576557" name="Arc 156"/>
            <p:cNvSpPr>
              <a:spLocks/>
            </p:cNvSpPr>
            <p:nvPr/>
          </p:nvSpPr>
          <p:spPr bwMode="auto">
            <a:xfrm flipH="1">
              <a:off x="2703844" y="2424968"/>
              <a:ext cx="63500" cy="1714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cxnSp>
        <p:nvCxnSpPr>
          <p:cNvPr id="197" name="196 Conector recto"/>
          <p:cNvCxnSpPr>
            <a:endCxn id="576539" idx="6"/>
          </p:cNvCxnSpPr>
          <p:nvPr/>
        </p:nvCxnSpPr>
        <p:spPr>
          <a:xfrm flipV="1">
            <a:off x="254000" y="921625"/>
            <a:ext cx="779463" cy="9525"/>
          </a:xfrm>
          <a:prstGeom prst="line">
            <a:avLst/>
          </a:prstGeom>
          <a:ln w="127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6519" name="Object 287"/>
          <p:cNvGraphicFramePr>
            <a:graphicFrameLocks noChangeAspect="1"/>
          </p:cNvGraphicFramePr>
          <p:nvPr/>
        </p:nvGraphicFramePr>
        <p:xfrm>
          <a:off x="646010" y="5397829"/>
          <a:ext cx="56975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75" name="Ecuación" r:id="rId7" imgW="2869920" imgH="507960" progId="Equation.3">
                  <p:embed/>
                </p:oleObj>
              </mc:Choice>
              <mc:Fallback>
                <p:oleObj name="Ecuación" r:id="rId7" imgW="2869920" imgH="507960" progId="Equation.3">
                  <p:embed/>
                  <p:pic>
                    <p:nvPicPr>
                      <p:cNvPr id="0" name="Object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10" y="5397829"/>
                        <a:ext cx="5697538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77"/>
          <p:cNvGraphicFramePr>
            <a:graphicFrameLocks noChangeAspect="1"/>
          </p:cNvGraphicFramePr>
          <p:nvPr/>
        </p:nvGraphicFramePr>
        <p:xfrm>
          <a:off x="0" y="2729666"/>
          <a:ext cx="5318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76" name="Ecuación" r:id="rId9" imgW="266400" imgH="215640" progId="Equation.3">
                  <p:embed/>
                </p:oleObj>
              </mc:Choice>
              <mc:Fallback>
                <p:oleObj name="Ecuación" r:id="rId9" imgW="26640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29666"/>
                        <a:ext cx="531813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1456285" y="3941066"/>
          <a:ext cx="6770688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77" name="Ecuación" r:id="rId11" imgW="3377880" imgH="634680" progId="Equation.3">
                  <p:embed/>
                </p:oleObj>
              </mc:Choice>
              <mc:Fallback>
                <p:oleObj name="Ecuación" r:id="rId11" imgW="3377880" imgH="634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285" y="3941066"/>
                        <a:ext cx="6770688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2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2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2" name="Line 240"/>
          <p:cNvSpPr>
            <a:spLocks noChangeShapeType="1"/>
          </p:cNvSpPr>
          <p:nvPr/>
        </p:nvSpPr>
        <p:spPr bwMode="auto">
          <a:xfrm rot="10800000">
            <a:off x="1006475" y="170863"/>
            <a:ext cx="1588" cy="2047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3" name="Line 241"/>
          <p:cNvSpPr>
            <a:spLocks noChangeShapeType="1"/>
          </p:cNvSpPr>
          <p:nvPr/>
        </p:nvSpPr>
        <p:spPr bwMode="auto">
          <a:xfrm rot="5400000" flipV="1">
            <a:off x="2868613" y="356600"/>
            <a:ext cx="1587" cy="37258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4" name="Text Box 242"/>
          <p:cNvSpPr txBox="1">
            <a:spLocks noChangeArrowheads="1"/>
          </p:cNvSpPr>
          <p:nvPr/>
        </p:nvSpPr>
        <p:spPr bwMode="auto">
          <a:xfrm>
            <a:off x="841375" y="2255250"/>
            <a:ext cx="1603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/>
              <a:t>-</a:t>
            </a:r>
            <a:r>
              <a:rPr lang="es-ES" sz="1100">
                <a:latin typeface="Calibri" pitchFamily="34" charset="0"/>
              </a:rPr>
              <a:t>Q</a:t>
            </a:r>
            <a:endParaRPr lang="es-ES"/>
          </a:p>
        </p:txBody>
      </p:sp>
      <p:sp>
        <p:nvSpPr>
          <p:cNvPr id="576525" name="Text Box 243"/>
          <p:cNvSpPr txBox="1">
            <a:spLocks noChangeArrowheads="1"/>
          </p:cNvSpPr>
          <p:nvPr/>
        </p:nvSpPr>
        <p:spPr bwMode="auto">
          <a:xfrm>
            <a:off x="3730625" y="2255250"/>
            <a:ext cx="5810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A(L+b,0)</a:t>
            </a:r>
            <a:endParaRPr lang="es-ES"/>
          </a:p>
        </p:txBody>
      </p:sp>
      <p:sp>
        <p:nvSpPr>
          <p:cNvPr id="576526" name="Line 244"/>
          <p:cNvSpPr>
            <a:spLocks noChangeShapeType="1"/>
          </p:cNvSpPr>
          <p:nvPr/>
        </p:nvSpPr>
        <p:spPr bwMode="auto">
          <a:xfrm>
            <a:off x="873125" y="886825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7" name="Text Box 245"/>
          <p:cNvSpPr txBox="1">
            <a:spLocks noChangeArrowheads="1"/>
          </p:cNvSpPr>
          <p:nvPr/>
        </p:nvSpPr>
        <p:spPr bwMode="auto">
          <a:xfrm>
            <a:off x="768350" y="1455150"/>
            <a:ext cx="1047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a</a:t>
            </a:r>
            <a:endParaRPr lang="es-ES"/>
          </a:p>
        </p:txBody>
      </p:sp>
      <p:sp>
        <p:nvSpPr>
          <p:cNvPr id="576528" name="Line 246"/>
          <p:cNvSpPr>
            <a:spLocks noChangeShapeType="1"/>
          </p:cNvSpPr>
          <p:nvPr/>
        </p:nvSpPr>
        <p:spPr bwMode="auto">
          <a:xfrm rot="-5400000">
            <a:off x="3420269" y="2146506"/>
            <a:ext cx="0" cy="808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29" name="Text Box 247"/>
          <p:cNvSpPr txBox="1">
            <a:spLocks noChangeArrowheads="1"/>
          </p:cNvSpPr>
          <p:nvPr/>
        </p:nvSpPr>
        <p:spPr bwMode="auto">
          <a:xfrm>
            <a:off x="3405188" y="2574338"/>
            <a:ext cx="1031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b</a:t>
            </a:r>
            <a:endParaRPr lang="es-ES"/>
          </a:p>
        </p:txBody>
      </p:sp>
      <p:sp>
        <p:nvSpPr>
          <p:cNvPr id="576530" name="Line 248"/>
          <p:cNvSpPr>
            <a:spLocks noChangeShapeType="1"/>
          </p:cNvSpPr>
          <p:nvPr/>
        </p:nvSpPr>
        <p:spPr bwMode="auto">
          <a:xfrm rot="-5400000">
            <a:off x="2008982" y="1327356"/>
            <a:ext cx="6350" cy="2008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6531" name="Text Box 249"/>
          <p:cNvSpPr txBox="1">
            <a:spLocks noChangeArrowheads="1"/>
          </p:cNvSpPr>
          <p:nvPr/>
        </p:nvSpPr>
        <p:spPr bwMode="auto">
          <a:xfrm>
            <a:off x="1897063" y="2334625"/>
            <a:ext cx="1031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L</a:t>
            </a:r>
            <a:endParaRPr lang="es-ES"/>
          </a:p>
        </p:txBody>
      </p:sp>
      <p:sp>
        <p:nvSpPr>
          <p:cNvPr id="576532" name="Text Box 250"/>
          <p:cNvSpPr txBox="1">
            <a:spLocks noChangeArrowheads="1"/>
          </p:cNvSpPr>
          <p:nvPr/>
        </p:nvSpPr>
        <p:spPr bwMode="auto">
          <a:xfrm>
            <a:off x="4592638" y="2267950"/>
            <a:ext cx="111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X</a:t>
            </a:r>
            <a:endParaRPr lang="es-ES"/>
          </a:p>
        </p:txBody>
      </p:sp>
      <p:sp>
        <p:nvSpPr>
          <p:cNvPr id="576533" name="Text Box 251"/>
          <p:cNvSpPr txBox="1">
            <a:spLocks noChangeArrowheads="1"/>
          </p:cNvSpPr>
          <p:nvPr/>
        </p:nvSpPr>
        <p:spPr bwMode="auto">
          <a:xfrm>
            <a:off x="822325" y="177213"/>
            <a:ext cx="1095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Y</a:t>
            </a:r>
            <a:endParaRPr lang="es-ES"/>
          </a:p>
        </p:txBody>
      </p:sp>
      <p:sp>
        <p:nvSpPr>
          <p:cNvPr id="576534" name="Oval 252"/>
          <p:cNvSpPr>
            <a:spLocks noChangeAspect="1" noChangeArrowheads="1"/>
          </p:cNvSpPr>
          <p:nvPr/>
        </p:nvSpPr>
        <p:spPr bwMode="auto">
          <a:xfrm>
            <a:off x="3792538" y="2194925"/>
            <a:ext cx="42862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57" name="Oval 253"/>
          <p:cNvSpPr>
            <a:spLocks noChangeArrowheads="1"/>
          </p:cNvSpPr>
          <p:nvPr/>
        </p:nvSpPr>
        <p:spPr bwMode="auto">
          <a:xfrm>
            <a:off x="950913" y="2137775"/>
            <a:ext cx="122237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58" name="Oval 254"/>
          <p:cNvSpPr>
            <a:spLocks noChangeArrowheads="1"/>
          </p:cNvSpPr>
          <p:nvPr/>
        </p:nvSpPr>
        <p:spPr bwMode="auto">
          <a:xfrm>
            <a:off x="2947988" y="2145713"/>
            <a:ext cx="122237" cy="122237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76537" name="Text Box 255"/>
          <p:cNvSpPr txBox="1">
            <a:spLocks noChangeArrowheads="1"/>
          </p:cNvSpPr>
          <p:nvPr/>
        </p:nvSpPr>
        <p:spPr bwMode="auto">
          <a:xfrm>
            <a:off x="3109913" y="2220325"/>
            <a:ext cx="1873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2Q</a:t>
            </a:r>
            <a:endParaRPr lang="es-ES"/>
          </a:p>
        </p:txBody>
      </p:sp>
      <p:sp>
        <p:nvSpPr>
          <p:cNvPr id="576538" name="Text Box 256"/>
          <p:cNvSpPr txBox="1">
            <a:spLocks noChangeArrowheads="1"/>
          </p:cNvSpPr>
          <p:nvPr/>
        </p:nvSpPr>
        <p:spPr bwMode="auto">
          <a:xfrm>
            <a:off x="1069975" y="780463"/>
            <a:ext cx="3683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Aft>
                <a:spcPts val="1000"/>
              </a:spcAft>
            </a:pPr>
            <a:r>
              <a:rPr lang="es-ES" sz="1100">
                <a:latin typeface="Calibri" pitchFamily="34" charset="0"/>
              </a:rPr>
              <a:t>P(0,a)</a:t>
            </a:r>
            <a:endParaRPr lang="es-ES"/>
          </a:p>
        </p:txBody>
      </p:sp>
      <p:sp>
        <p:nvSpPr>
          <p:cNvPr id="576539" name="Oval 257"/>
          <p:cNvSpPr>
            <a:spLocks noChangeAspect="1" noChangeArrowheads="1"/>
          </p:cNvSpPr>
          <p:nvPr/>
        </p:nvSpPr>
        <p:spPr bwMode="auto">
          <a:xfrm>
            <a:off x="990600" y="851900"/>
            <a:ext cx="42863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76556" name="Text Box 155"/>
          <p:cNvSpPr txBox="1">
            <a:spLocks noChangeAspect="1" noChangeArrowheads="1"/>
          </p:cNvSpPr>
          <p:nvPr/>
        </p:nvSpPr>
        <p:spPr bwMode="auto">
          <a:xfrm flipH="1">
            <a:off x="622946" y="669338"/>
            <a:ext cx="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s-ES" dirty="0">
              <a:solidFill>
                <a:srgbClr val="66FF33"/>
              </a:solidFill>
              <a:latin typeface="Symbol" pitchFamily="18" charset="2"/>
            </a:endParaRPr>
          </a:p>
        </p:txBody>
      </p:sp>
      <p:graphicFrame>
        <p:nvGraphicFramePr>
          <p:cNvPr id="576520" name="Object 288"/>
          <p:cNvGraphicFramePr>
            <a:graphicFrameLocks noChangeAspect="1"/>
          </p:cNvGraphicFramePr>
          <p:nvPr/>
        </p:nvGraphicFramePr>
        <p:xfrm>
          <a:off x="1032329" y="2971738"/>
          <a:ext cx="69103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324" name="Ecuación" r:id="rId3" imgW="3454200" imgH="419040" progId="Equation.3">
                  <p:embed/>
                </p:oleObj>
              </mc:Choice>
              <mc:Fallback>
                <p:oleObj name="Ecuación" r:id="rId3" imgW="3454200" imgH="419040" progId="Equation.3">
                  <p:embed/>
                  <p:pic>
                    <p:nvPicPr>
                      <p:cNvPr id="0" name="Object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29" y="2971738"/>
                        <a:ext cx="69103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21" name="Object 289"/>
          <p:cNvGraphicFramePr>
            <a:graphicFrameLocks noChangeAspect="1"/>
          </p:cNvGraphicFramePr>
          <p:nvPr/>
        </p:nvGraphicFramePr>
        <p:xfrm>
          <a:off x="991878" y="4231678"/>
          <a:ext cx="58515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325" name="Ecuación" r:id="rId5" imgW="2933640" imgH="520560" progId="Equation.3">
                  <p:embed/>
                </p:oleObj>
              </mc:Choice>
              <mc:Fallback>
                <p:oleObj name="Ecuación" r:id="rId5" imgW="2933640" imgH="520560" progId="Equation.3">
                  <p:embed/>
                  <p:pic>
                    <p:nvPicPr>
                      <p:cNvPr id="0" name="Object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78" y="4231678"/>
                        <a:ext cx="5851525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77"/>
          <p:cNvGraphicFramePr>
            <a:graphicFrameLocks noChangeAspect="1"/>
          </p:cNvGraphicFramePr>
          <p:nvPr/>
        </p:nvGraphicFramePr>
        <p:xfrm>
          <a:off x="331438" y="3159001"/>
          <a:ext cx="5064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326" name="Ecuación" r:id="rId7" imgW="253800" imgH="215640" progId="Equation.3">
                  <p:embed/>
                </p:oleObj>
              </mc:Choice>
              <mc:Fallback>
                <p:oleObj name="Ecuación" r:id="rId7" imgW="25380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38" y="3159001"/>
                        <a:ext cx="5064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77"/>
          <p:cNvGraphicFramePr>
            <a:graphicFrameLocks noChangeAspect="1"/>
          </p:cNvGraphicFramePr>
          <p:nvPr/>
        </p:nvGraphicFramePr>
        <p:xfrm>
          <a:off x="291770" y="4451268"/>
          <a:ext cx="582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327" name="Ecuación" r:id="rId9" imgW="291960" imgH="215640" progId="Equation.3">
                  <p:embed/>
                </p:oleObj>
              </mc:Choice>
              <mc:Fallback>
                <p:oleObj name="Ecuación" r:id="rId9" imgW="29196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70" y="4451268"/>
                        <a:ext cx="5826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767" name="Group 23"/>
          <p:cNvGrpSpPr>
            <a:grpSpLocks/>
          </p:cNvGrpSpPr>
          <p:nvPr/>
        </p:nvGrpSpPr>
        <p:grpSpPr bwMode="auto">
          <a:xfrm>
            <a:off x="2352534" y="3041076"/>
            <a:ext cx="4267200" cy="3249613"/>
            <a:chOff x="1279" y="1680"/>
            <a:chExt cx="2688" cy="2047"/>
          </a:xfrm>
        </p:grpSpPr>
        <p:grpSp>
          <p:nvGrpSpPr>
            <p:cNvPr id="543772" name="26 Grupo"/>
            <p:cNvGrpSpPr>
              <a:grpSpLocks/>
            </p:cNvGrpSpPr>
            <p:nvPr/>
          </p:nvGrpSpPr>
          <p:grpSpPr bwMode="auto">
            <a:xfrm>
              <a:off x="1279" y="1680"/>
              <a:ext cx="2688" cy="2047"/>
              <a:chOff x="2031077" y="2666995"/>
              <a:chExt cx="4266719" cy="3250026"/>
            </a:xfrm>
          </p:grpSpPr>
          <p:grpSp>
            <p:nvGrpSpPr>
              <p:cNvPr id="543773" name="17 Grupo"/>
              <p:cNvGrpSpPr>
                <a:grpSpLocks/>
              </p:cNvGrpSpPr>
              <p:nvPr/>
            </p:nvGrpSpPr>
            <p:grpSpPr bwMode="auto">
              <a:xfrm>
                <a:off x="2558807" y="2666995"/>
                <a:ext cx="3221665" cy="3250026"/>
                <a:chOff x="2452482" y="1263492"/>
                <a:chExt cx="3221665" cy="3250026"/>
              </a:xfrm>
            </p:grpSpPr>
            <p:cxnSp>
              <p:nvCxnSpPr>
                <p:cNvPr id="20" name="19 Conector recto"/>
                <p:cNvCxnSpPr/>
                <p:nvPr/>
              </p:nvCxnSpPr>
              <p:spPr>
                <a:xfrm rot="21600000" flipH="1" flipV="1">
                  <a:off x="2451743" y="4249960"/>
                  <a:ext cx="3222262" cy="428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20 Conector recto"/>
                <p:cNvCxnSpPr/>
                <p:nvPr/>
              </p:nvCxnSpPr>
              <p:spPr>
                <a:xfrm rot="18000000" flipH="1" flipV="1">
                  <a:off x="1661665" y="2853580"/>
                  <a:ext cx="3221447" cy="412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 rot="25200000" flipH="1" flipV="1">
                  <a:off x="3275176" y="2881366"/>
                  <a:ext cx="3221447" cy="428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13 Elipse"/>
              <p:cNvSpPr>
                <a:spLocks noChangeAspect="1"/>
              </p:cNvSpPr>
              <p:nvPr/>
            </p:nvSpPr>
            <p:spPr>
              <a:xfrm>
                <a:off x="5699375" y="5613769"/>
                <a:ext cx="123811" cy="1222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15" name="14 Elipse"/>
              <p:cNvSpPr>
                <a:spLocks noChangeAspect="1"/>
              </p:cNvSpPr>
              <p:nvPr/>
            </p:nvSpPr>
            <p:spPr>
              <a:xfrm>
                <a:off x="2491400" y="5596305"/>
                <a:ext cx="123811" cy="1222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16" name="15 Elipse"/>
              <p:cNvSpPr>
                <a:spLocks noChangeAspect="1"/>
              </p:cNvSpPr>
              <p:nvPr/>
            </p:nvSpPr>
            <p:spPr>
              <a:xfrm>
                <a:off x="4132690" y="2846406"/>
                <a:ext cx="123811" cy="1222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aphicFrame>
            <p:nvGraphicFramePr>
              <p:cNvPr id="543748" name="Object 4"/>
              <p:cNvGraphicFramePr>
                <a:graphicFrameLocks noChangeAspect="1"/>
              </p:cNvGraphicFramePr>
              <p:nvPr/>
            </p:nvGraphicFramePr>
            <p:xfrm>
              <a:off x="2031077" y="5456649"/>
              <a:ext cx="446087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928" name="Ecuación" r:id="rId4" imgW="304560" imgH="203040" progId="Equation.3">
                      <p:embed/>
                    </p:oleObj>
                  </mc:Choice>
                  <mc:Fallback>
                    <p:oleObj name="Ecuación" r:id="rId4" imgW="304560" imgH="2030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1077" y="5456649"/>
                            <a:ext cx="446087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749" name="Object 4"/>
              <p:cNvGraphicFramePr>
                <a:graphicFrameLocks noChangeAspect="1"/>
              </p:cNvGraphicFramePr>
              <p:nvPr/>
            </p:nvGraphicFramePr>
            <p:xfrm>
              <a:off x="5851709" y="5534621"/>
              <a:ext cx="446087" cy="306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929" name="Ecuación" r:id="rId6" imgW="304560" imgH="203040" progId="Equation.3">
                      <p:embed/>
                    </p:oleObj>
                  </mc:Choice>
                  <mc:Fallback>
                    <p:oleObj name="Ecuación" r:id="rId6" imgW="304560" imgH="2030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51709" y="5534621"/>
                            <a:ext cx="446087" cy="3063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750" name="Object 6"/>
              <p:cNvGraphicFramePr>
                <a:graphicFrameLocks noChangeAspect="1"/>
              </p:cNvGraphicFramePr>
              <p:nvPr/>
            </p:nvGraphicFramePr>
            <p:xfrm>
              <a:off x="4297260" y="2793907"/>
              <a:ext cx="390525" cy="287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930" name="Ecuación" r:id="rId8" imgW="266400" imgH="190440" progId="Equation.3">
                      <p:embed/>
                    </p:oleObj>
                  </mc:Choice>
                  <mc:Fallback>
                    <p:oleObj name="Ecuación" r:id="rId8" imgW="266400" imgH="1904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7260" y="2793907"/>
                            <a:ext cx="390525" cy="2873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3764" name="Object 20"/>
            <p:cNvGraphicFramePr>
              <a:graphicFrameLocks noChangeAspect="1"/>
            </p:cNvGraphicFramePr>
            <p:nvPr/>
          </p:nvGraphicFramePr>
          <p:xfrm>
            <a:off x="2473" y="3426"/>
            <a:ext cx="18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31" name="Ecuación" r:id="rId10" imgW="203040" imgH="139680" progId="Equation.3">
                    <p:embed/>
                  </p:oleObj>
                </mc:Choice>
                <mc:Fallback>
                  <p:oleObj name="Ecuación" r:id="rId10" imgW="203040" imgH="13968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" y="3426"/>
                          <a:ext cx="188" cy="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765" name="Object 21"/>
            <p:cNvGraphicFramePr>
              <a:graphicFrameLocks noChangeAspect="1"/>
            </p:cNvGraphicFramePr>
            <p:nvPr/>
          </p:nvGraphicFramePr>
          <p:xfrm>
            <a:off x="1966" y="2584"/>
            <a:ext cx="18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32" name="Ecuación" r:id="rId12" imgW="203040" imgH="139680" progId="Equation.3">
                    <p:embed/>
                  </p:oleObj>
                </mc:Choice>
                <mc:Fallback>
                  <p:oleObj name="Ecuación" r:id="rId12" imgW="203040" imgH="13968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584"/>
                          <a:ext cx="188" cy="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766" name="Object 22"/>
            <p:cNvGraphicFramePr>
              <a:graphicFrameLocks noChangeAspect="1"/>
            </p:cNvGraphicFramePr>
            <p:nvPr/>
          </p:nvGraphicFramePr>
          <p:xfrm>
            <a:off x="3167" y="2600"/>
            <a:ext cx="18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33" name="Ecuación" r:id="rId13" imgW="203040" imgH="139680" progId="Equation.3">
                    <p:embed/>
                  </p:oleObj>
                </mc:Choice>
                <mc:Fallback>
                  <p:oleObj name="Ecuación" r:id="rId13" imgW="203040" imgH="1396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7" y="2600"/>
                          <a:ext cx="188" cy="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3768" name="Text Box 2"/>
          <p:cNvSpPr txBox="1">
            <a:spLocks noChangeArrowheads="1"/>
          </p:cNvSpPr>
          <p:nvPr/>
        </p:nvSpPr>
        <p:spPr bwMode="auto">
          <a:xfrm>
            <a:off x="381000" y="-17463"/>
            <a:ext cx="84597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i="0" dirty="0">
                <a:latin typeface="Comic Sans MS" pitchFamily="66" charset="0"/>
              </a:rPr>
              <a:t>	 </a:t>
            </a:r>
            <a:r>
              <a:rPr lang="es-ES" i="0" dirty="0" smtClean="0">
                <a:latin typeface="Comic Sans MS" pitchFamily="66" charset="0"/>
              </a:rPr>
              <a:t>P.E.28.- </a:t>
            </a:r>
            <a:r>
              <a:rPr lang="es-ES" b="0" i="0" dirty="0">
                <a:latin typeface="Comic Sans MS" pitchFamily="66" charset="0"/>
              </a:rPr>
              <a:t>+Q, +Q eta -q </a:t>
            </a:r>
            <a:r>
              <a:rPr lang="es-ES" b="0" i="0" dirty="0" err="1">
                <a:latin typeface="Comic Sans MS" pitchFamily="66" charset="0"/>
              </a:rPr>
              <a:t>karga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elektriko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puntualak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kokaturik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daude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triangelu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aldekide</a:t>
            </a:r>
            <a:r>
              <a:rPr lang="es-ES" b="0" i="0" dirty="0">
                <a:latin typeface="Comic Sans MS" pitchFamily="66" charset="0"/>
              </a:rPr>
              <a:t> baten </a:t>
            </a:r>
            <a:r>
              <a:rPr lang="es-ES" b="0" i="0" dirty="0" err="1">
                <a:latin typeface="Comic Sans MS" pitchFamily="66" charset="0"/>
              </a:rPr>
              <a:t>erpinetan</a:t>
            </a:r>
            <a:r>
              <a:rPr lang="es-ES" b="0" i="0" dirty="0">
                <a:latin typeface="Comic Sans MS" pitchFamily="66" charset="0"/>
              </a:rPr>
              <a:t>, </a:t>
            </a:r>
            <a:r>
              <a:rPr lang="es-ES" b="0" i="0" dirty="0" err="1">
                <a:latin typeface="Comic Sans MS" pitchFamily="66" charset="0"/>
              </a:rPr>
              <a:t>irudian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adierazten</a:t>
            </a:r>
            <a:r>
              <a:rPr lang="es-ES" b="0" i="0" dirty="0">
                <a:latin typeface="Comic Sans MS" pitchFamily="66" charset="0"/>
              </a:rPr>
              <a:t> den </a:t>
            </a:r>
            <a:r>
              <a:rPr lang="es-ES" b="0" i="0" dirty="0" err="1">
                <a:latin typeface="Comic Sans MS" pitchFamily="66" charset="0"/>
              </a:rPr>
              <a:t>bezala</a:t>
            </a:r>
            <a:r>
              <a:rPr lang="es-ES" b="0" i="0" dirty="0">
                <a:latin typeface="Comic Sans MS" pitchFamily="66" charset="0"/>
              </a:rPr>
              <a:t>. </a:t>
            </a:r>
            <a:r>
              <a:rPr lang="es-ES" b="0" i="0" dirty="0" err="1">
                <a:latin typeface="Comic Sans MS" pitchFamily="66" charset="0"/>
              </a:rPr>
              <a:t>Kalkula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itzazu</a:t>
            </a:r>
            <a:r>
              <a:rPr lang="es-ES" b="0" i="0" dirty="0">
                <a:latin typeface="Comic Sans MS" pitchFamily="66" charset="0"/>
              </a:rPr>
              <a:t>: a) </a:t>
            </a:r>
            <a:r>
              <a:rPr lang="es-ES" b="0" i="0" dirty="0" err="1">
                <a:latin typeface="Comic Sans MS" pitchFamily="66" charset="0"/>
              </a:rPr>
              <a:t>Triangeluaren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barizentroan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sortzen</a:t>
            </a:r>
            <a:r>
              <a:rPr lang="es-ES" b="0" i="0" dirty="0">
                <a:latin typeface="Comic Sans MS" pitchFamily="66" charset="0"/>
              </a:rPr>
              <a:t> den </a:t>
            </a:r>
            <a:r>
              <a:rPr lang="es-ES" b="0" i="0" dirty="0" err="1">
                <a:latin typeface="Comic Sans MS" pitchFamily="66" charset="0"/>
              </a:rPr>
              <a:t>eremu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elektrikoa</a:t>
            </a:r>
            <a:r>
              <a:rPr lang="es-ES" b="0" i="0" dirty="0">
                <a:latin typeface="Comic Sans MS" pitchFamily="66" charset="0"/>
              </a:rPr>
              <a:t>. b) -q </a:t>
            </a:r>
            <a:r>
              <a:rPr lang="es-ES" b="0" i="0" dirty="0" err="1">
                <a:latin typeface="Comic Sans MS" pitchFamily="66" charset="0"/>
              </a:rPr>
              <a:t>kargak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jasaten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duen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indarra</a:t>
            </a:r>
            <a:r>
              <a:rPr lang="es-ES" b="0" i="0" dirty="0">
                <a:latin typeface="Comic Sans MS" pitchFamily="66" charset="0"/>
              </a:rPr>
              <a:t>. c) </a:t>
            </a:r>
            <a:r>
              <a:rPr lang="es-ES" b="0" i="0" dirty="0" err="1">
                <a:latin typeface="Comic Sans MS" pitchFamily="66" charset="0"/>
              </a:rPr>
              <a:t>Triangeluaren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barizentrotik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oinarriaren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erdiko</a:t>
            </a:r>
            <a:r>
              <a:rPr lang="es-ES" b="0" i="0" dirty="0">
                <a:latin typeface="Comic Sans MS" pitchFamily="66" charset="0"/>
              </a:rPr>
              <a:t> puntura +Q/2 </a:t>
            </a:r>
            <a:r>
              <a:rPr lang="es-ES" b="0" i="0" dirty="0" err="1">
                <a:latin typeface="Comic Sans MS" pitchFamily="66" charset="0"/>
              </a:rPr>
              <a:t>karga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bat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eramateko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kanpoko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indar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batek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egin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beharko</a:t>
            </a:r>
            <a:r>
              <a:rPr lang="es-ES" b="0" i="0" dirty="0">
                <a:latin typeface="Comic Sans MS" pitchFamily="66" charset="0"/>
              </a:rPr>
              <a:t> </a:t>
            </a:r>
            <a:r>
              <a:rPr lang="es-ES" b="0" i="0" dirty="0" err="1">
                <a:latin typeface="Comic Sans MS" pitchFamily="66" charset="0"/>
              </a:rPr>
              <a:t>lukeen</a:t>
            </a:r>
            <a:r>
              <a:rPr lang="es-ES" b="0" i="0" dirty="0">
                <a:latin typeface="Comic Sans MS" pitchFamily="66" charset="0"/>
              </a:rPr>
              <a:t> lana.</a:t>
            </a:r>
          </a:p>
        </p:txBody>
      </p:sp>
      <p:sp>
        <p:nvSpPr>
          <p:cNvPr id="5437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543770" name="Rectangle 7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ES" sz="1200" b="0" i="0">
                <a:latin typeface="Times" pitchFamily="18" charset="0"/>
                <a:cs typeface="Times New Roman" pitchFamily="18" charset="0"/>
              </a:rPr>
              <a:t>; </a:t>
            </a:r>
            <a:endParaRPr lang="es-ES" sz="24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2707" name="26 Conector recto"/>
          <p:cNvCxnSpPr>
            <a:cxnSpLocks noChangeShapeType="1"/>
          </p:cNvCxnSpPr>
          <p:nvPr/>
        </p:nvCxnSpPr>
        <p:spPr bwMode="auto">
          <a:xfrm rot="7089890" flipH="1">
            <a:off x="2519363" y="1562100"/>
            <a:ext cx="15875" cy="1825625"/>
          </a:xfrm>
          <a:prstGeom prst="line">
            <a:avLst/>
          </a:prstGeom>
          <a:noFill/>
          <a:ln w="19050" algn="ctr">
            <a:solidFill>
              <a:srgbClr val="0099FF"/>
            </a:solidFill>
            <a:prstDash val="dash"/>
            <a:round/>
            <a:headEnd/>
            <a:tailEnd/>
          </a:ln>
        </p:spPr>
      </p:cxnSp>
      <p:cxnSp>
        <p:nvCxnSpPr>
          <p:cNvPr id="1732708" name="26 Conector recto"/>
          <p:cNvCxnSpPr>
            <a:cxnSpLocks noChangeShapeType="1"/>
          </p:cNvCxnSpPr>
          <p:nvPr/>
        </p:nvCxnSpPr>
        <p:spPr bwMode="auto">
          <a:xfrm rot="7089890" flipH="1">
            <a:off x="1288256" y="1346994"/>
            <a:ext cx="4763" cy="911225"/>
          </a:xfrm>
          <a:prstGeom prst="line">
            <a:avLst/>
          </a:prstGeom>
          <a:noFill/>
          <a:ln w="19050" algn="ctr">
            <a:solidFill>
              <a:srgbClr val="FF9900"/>
            </a:solidFill>
            <a:prstDash val="dash"/>
            <a:round/>
            <a:headEnd/>
            <a:tailEnd/>
          </a:ln>
        </p:spPr>
      </p:cxnSp>
      <p:cxnSp>
        <p:nvCxnSpPr>
          <p:cNvPr id="1732709" name="26 Conector recto"/>
          <p:cNvCxnSpPr>
            <a:cxnSpLocks noChangeShapeType="1"/>
          </p:cNvCxnSpPr>
          <p:nvPr/>
        </p:nvCxnSpPr>
        <p:spPr bwMode="auto">
          <a:xfrm rot="14530937" flipH="1">
            <a:off x="919163" y="1560513"/>
            <a:ext cx="15875" cy="1825625"/>
          </a:xfrm>
          <a:prstGeom prst="line">
            <a:avLst/>
          </a:prstGeom>
          <a:noFill/>
          <a:ln w="19050" algn="ctr">
            <a:solidFill>
              <a:srgbClr val="0099FF"/>
            </a:solidFill>
            <a:prstDash val="dash"/>
            <a:round/>
            <a:headEnd/>
            <a:tailEnd/>
          </a:ln>
        </p:spPr>
      </p:cxnSp>
      <p:cxnSp>
        <p:nvCxnSpPr>
          <p:cNvPr id="1732710" name="26 Conector recto"/>
          <p:cNvCxnSpPr>
            <a:cxnSpLocks noChangeShapeType="1"/>
          </p:cNvCxnSpPr>
          <p:nvPr/>
        </p:nvCxnSpPr>
        <p:spPr bwMode="auto">
          <a:xfrm rot="14530937" flipH="1">
            <a:off x="2172495" y="1367631"/>
            <a:ext cx="4762" cy="911225"/>
          </a:xfrm>
          <a:prstGeom prst="line">
            <a:avLst/>
          </a:prstGeom>
          <a:noFill/>
          <a:ln w="19050" algn="ctr">
            <a:solidFill>
              <a:srgbClr val="FF9900"/>
            </a:solidFill>
            <a:prstDash val="dash"/>
            <a:round/>
            <a:headEnd/>
            <a:tailEnd/>
          </a:ln>
        </p:spPr>
      </p:cxnSp>
      <p:cxnSp>
        <p:nvCxnSpPr>
          <p:cNvPr id="1732711" name="26 Conector recto"/>
          <p:cNvCxnSpPr>
            <a:cxnSpLocks noChangeShapeType="1"/>
          </p:cNvCxnSpPr>
          <p:nvPr/>
        </p:nvCxnSpPr>
        <p:spPr bwMode="auto">
          <a:xfrm flipH="1">
            <a:off x="1727200" y="134938"/>
            <a:ext cx="15875" cy="1825625"/>
          </a:xfrm>
          <a:prstGeom prst="line">
            <a:avLst/>
          </a:prstGeom>
          <a:noFill/>
          <a:ln w="19050" algn="ctr">
            <a:solidFill>
              <a:srgbClr val="0099FF"/>
            </a:solidFill>
            <a:prstDash val="dash"/>
            <a:round/>
            <a:headEnd/>
            <a:tailEnd/>
          </a:ln>
        </p:spPr>
      </p:cxnSp>
      <p:grpSp>
        <p:nvGrpSpPr>
          <p:cNvPr id="1732712" name="17 Grupo"/>
          <p:cNvGrpSpPr>
            <a:grpSpLocks/>
          </p:cNvGrpSpPr>
          <p:nvPr/>
        </p:nvGrpSpPr>
        <p:grpSpPr bwMode="auto">
          <a:xfrm>
            <a:off x="117475" y="-92075"/>
            <a:ext cx="3222625" cy="3249613"/>
            <a:chOff x="2452482" y="1263492"/>
            <a:chExt cx="3221665" cy="3250026"/>
          </a:xfrm>
        </p:grpSpPr>
        <p:cxnSp>
          <p:nvCxnSpPr>
            <p:cNvPr id="6" name="12 Conector recto"/>
            <p:cNvCxnSpPr/>
            <p:nvPr/>
          </p:nvCxnSpPr>
          <p:spPr>
            <a:xfrm rot="21600000" flipH="1" flipV="1">
              <a:off x="2452482" y="4249960"/>
              <a:ext cx="3221665" cy="428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4 Conector recto"/>
            <p:cNvCxnSpPr/>
            <p:nvPr/>
          </p:nvCxnSpPr>
          <p:spPr>
            <a:xfrm rot="18000000" flipH="1" flipV="1">
              <a:off x="1662252" y="2853584"/>
              <a:ext cx="3221447" cy="41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6 Conector recto"/>
            <p:cNvCxnSpPr/>
            <p:nvPr/>
          </p:nvCxnSpPr>
          <p:spPr>
            <a:xfrm rot="25200000" flipH="1" flipV="1">
              <a:off x="3275465" y="2881369"/>
              <a:ext cx="3221447" cy="428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32628" name="Object 20"/>
          <p:cNvGraphicFramePr>
            <a:graphicFrameLocks noChangeAspect="1"/>
          </p:cNvGraphicFramePr>
          <p:nvPr/>
        </p:nvGraphicFramePr>
        <p:xfrm>
          <a:off x="3517900" y="446088"/>
          <a:ext cx="568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87" name="Ecuación" r:id="rId4" imgW="291960" imgH="215640" progId="Equation.3">
                  <p:embed/>
                </p:oleObj>
              </mc:Choice>
              <mc:Fallback>
                <p:oleObj name="Ecuación" r:id="rId4" imgW="291960" imgH="215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446088"/>
                        <a:ext cx="5683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35" name="Object 27"/>
          <p:cNvGraphicFramePr>
            <a:graphicFrameLocks noChangeAspect="1"/>
          </p:cNvGraphicFramePr>
          <p:nvPr/>
        </p:nvGraphicFramePr>
        <p:xfrm>
          <a:off x="2306638" y="2994025"/>
          <a:ext cx="44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88" name="Ecuación" r:id="rId6" imgW="304560" imgH="279360" progId="Equation.3">
                  <p:embed/>
                </p:oleObj>
              </mc:Choice>
              <mc:Fallback>
                <p:oleObj name="Ecuación" r:id="rId6" imgW="304560" imgH="27936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2994025"/>
                        <a:ext cx="44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38" name="Object 30"/>
          <p:cNvGraphicFramePr>
            <a:graphicFrameLocks noChangeAspect="1"/>
          </p:cNvGraphicFramePr>
          <p:nvPr/>
        </p:nvGraphicFramePr>
        <p:xfrm>
          <a:off x="682625" y="2955925"/>
          <a:ext cx="44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89" name="Ecuación" r:id="rId8" imgW="304560" imgH="279360" progId="Equation.3">
                  <p:embed/>
                </p:oleObj>
              </mc:Choice>
              <mc:Fallback>
                <p:oleObj name="Ecuación" r:id="rId8" imgW="304560" imgH="27936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955925"/>
                        <a:ext cx="44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2713" name="Arc 46"/>
          <p:cNvSpPr>
            <a:spLocks/>
          </p:cNvSpPr>
          <p:nvPr/>
        </p:nvSpPr>
        <p:spPr bwMode="auto">
          <a:xfrm>
            <a:off x="1736725" y="1662113"/>
            <a:ext cx="298450" cy="244475"/>
          </a:xfrm>
          <a:custGeom>
            <a:avLst/>
            <a:gdLst>
              <a:gd name="T0" fmla="*/ 0 w 21600"/>
              <a:gd name="T1" fmla="*/ 0 h 21600"/>
              <a:gd name="T2" fmla="*/ 4123723 w 21600"/>
              <a:gd name="T3" fmla="*/ 2767038 h 21600"/>
              <a:gd name="T4" fmla="*/ 0 w 21600"/>
              <a:gd name="T5" fmla="*/ 27670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32655" name="Object 47"/>
          <p:cNvGraphicFramePr>
            <a:graphicFrameLocks noChangeAspect="1"/>
          </p:cNvGraphicFramePr>
          <p:nvPr/>
        </p:nvGraphicFramePr>
        <p:xfrm>
          <a:off x="1879600" y="1479550"/>
          <a:ext cx="3889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0" name="Ecuación" r:id="rId10" imgW="317160" imgH="177480" progId="Equation.3">
                  <p:embed/>
                </p:oleObj>
              </mc:Choice>
              <mc:Fallback>
                <p:oleObj name="Ecuación" r:id="rId10" imgW="317160" imgH="17748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1479550"/>
                        <a:ext cx="388938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56" name="Object 48"/>
          <p:cNvGraphicFramePr>
            <a:graphicFrameLocks noChangeAspect="1"/>
          </p:cNvGraphicFramePr>
          <p:nvPr/>
        </p:nvGraphicFramePr>
        <p:xfrm>
          <a:off x="2590800" y="1358900"/>
          <a:ext cx="2984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1" name="Ecuación" r:id="rId12" imgW="203040" imgH="139680" progId="Equation.3">
                  <p:embed/>
                </p:oleObj>
              </mc:Choice>
              <mc:Fallback>
                <p:oleObj name="Ecuación" r:id="rId12" imgW="203040" imgH="13968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58900"/>
                        <a:ext cx="2984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58" name="Object 50"/>
          <p:cNvGraphicFramePr>
            <a:graphicFrameLocks noChangeAspect="1"/>
          </p:cNvGraphicFramePr>
          <p:nvPr/>
        </p:nvGraphicFramePr>
        <p:xfrm>
          <a:off x="1270000" y="1103313"/>
          <a:ext cx="4175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2" name="Ecuación" r:id="rId14" imgW="431640" imgH="419040" progId="Equation.3">
                  <p:embed/>
                </p:oleObj>
              </mc:Choice>
              <mc:Fallback>
                <p:oleObj name="Ecuación" r:id="rId14" imgW="431640" imgH="41904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103313"/>
                        <a:ext cx="417513" cy="420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32714" name="26 Conector recto"/>
          <p:cNvCxnSpPr>
            <a:cxnSpLocks noChangeShapeType="1"/>
          </p:cNvCxnSpPr>
          <p:nvPr/>
        </p:nvCxnSpPr>
        <p:spPr bwMode="auto">
          <a:xfrm flipH="1">
            <a:off x="1724025" y="1998663"/>
            <a:ext cx="4763" cy="911225"/>
          </a:xfrm>
          <a:prstGeom prst="line">
            <a:avLst/>
          </a:prstGeom>
          <a:noFill/>
          <a:ln w="19050" algn="ctr">
            <a:solidFill>
              <a:srgbClr val="FF9900"/>
            </a:solidFill>
            <a:prstDash val="dash"/>
            <a:round/>
            <a:headEnd/>
            <a:tailEnd/>
          </a:ln>
        </p:spPr>
      </p:cxnSp>
      <p:graphicFrame>
        <p:nvGraphicFramePr>
          <p:cNvPr id="1732660" name="Object 52"/>
          <p:cNvGraphicFramePr>
            <a:graphicFrameLocks noChangeAspect="1"/>
          </p:cNvGraphicFramePr>
          <p:nvPr/>
        </p:nvGraphicFramePr>
        <p:xfrm>
          <a:off x="1263650" y="2384425"/>
          <a:ext cx="4175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3" name="Ecuación" r:id="rId16" imgW="431640" imgH="419040" progId="Equation.3">
                  <p:embed/>
                </p:oleObj>
              </mc:Choice>
              <mc:Fallback>
                <p:oleObj name="Ecuación" r:id="rId16" imgW="431640" imgH="41904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84425"/>
                        <a:ext cx="417513" cy="420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2715" name="Arc 64"/>
          <p:cNvSpPr>
            <a:spLocks/>
          </p:cNvSpPr>
          <p:nvPr/>
        </p:nvSpPr>
        <p:spPr bwMode="auto">
          <a:xfrm rot="-5400000" flipH="1" flipV="1">
            <a:off x="1756569" y="445294"/>
            <a:ext cx="233362" cy="247650"/>
          </a:xfrm>
          <a:custGeom>
            <a:avLst/>
            <a:gdLst>
              <a:gd name="T0" fmla="*/ 1442221 w 21600"/>
              <a:gd name="T1" fmla="*/ 0 h 19243"/>
              <a:gd name="T2" fmla="*/ 2514897 w 21600"/>
              <a:gd name="T3" fmla="*/ 3187160 h 19243"/>
              <a:gd name="T4" fmla="*/ 0 w 21600"/>
              <a:gd name="T5" fmla="*/ 2934413 h 19243"/>
              <a:gd name="T6" fmla="*/ 0 60000 65536"/>
              <a:gd name="T7" fmla="*/ 0 60000 65536"/>
              <a:gd name="T8" fmla="*/ 0 60000 65536"/>
              <a:gd name="T9" fmla="*/ 0 w 21600"/>
              <a:gd name="T10" fmla="*/ 0 h 19243"/>
              <a:gd name="T11" fmla="*/ 21600 w 21600"/>
              <a:gd name="T12" fmla="*/ 19243 h 19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243" fill="none" extrusionOk="0">
                <a:moveTo>
                  <a:pt x="12355" y="0"/>
                </a:moveTo>
                <a:cubicBezTo>
                  <a:pt x="18148" y="4039"/>
                  <a:pt x="21600" y="10655"/>
                  <a:pt x="21600" y="17717"/>
                </a:cubicBezTo>
                <a:cubicBezTo>
                  <a:pt x="21600" y="18226"/>
                  <a:pt x="21581" y="18735"/>
                  <a:pt x="21546" y="19243"/>
                </a:cubicBezTo>
              </a:path>
              <a:path w="21600" h="19243" stroke="0" extrusionOk="0">
                <a:moveTo>
                  <a:pt x="12355" y="0"/>
                </a:moveTo>
                <a:cubicBezTo>
                  <a:pt x="18148" y="4039"/>
                  <a:pt x="21600" y="10655"/>
                  <a:pt x="21600" y="17717"/>
                </a:cubicBezTo>
                <a:cubicBezTo>
                  <a:pt x="21600" y="18226"/>
                  <a:pt x="21581" y="18735"/>
                  <a:pt x="21546" y="19243"/>
                </a:cubicBezTo>
                <a:lnTo>
                  <a:pt x="0" y="177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32673" name="Object 65"/>
          <p:cNvGraphicFramePr>
            <a:graphicFrameLocks noChangeAspect="1"/>
          </p:cNvGraphicFramePr>
          <p:nvPr/>
        </p:nvGraphicFramePr>
        <p:xfrm>
          <a:off x="1739900" y="736600"/>
          <a:ext cx="3889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4" name="Ecuación" r:id="rId18" imgW="317160" imgH="177480" progId="Equation.3">
                  <p:embed/>
                </p:oleObj>
              </mc:Choice>
              <mc:Fallback>
                <p:oleObj name="Ecuación" r:id="rId18" imgW="317160" imgH="17748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736600"/>
                        <a:ext cx="388938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32716" name="28 Conector recto"/>
          <p:cNvCxnSpPr>
            <a:cxnSpLocks noChangeShapeType="1"/>
          </p:cNvCxnSpPr>
          <p:nvPr/>
        </p:nvCxnSpPr>
        <p:spPr bwMode="auto">
          <a:xfrm rot="3600000" flipH="1">
            <a:off x="5701506" y="1242220"/>
            <a:ext cx="15875" cy="2709862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732717" name="26 Conector recto"/>
          <p:cNvCxnSpPr>
            <a:cxnSpLocks noChangeShapeType="1"/>
          </p:cNvCxnSpPr>
          <p:nvPr/>
        </p:nvCxnSpPr>
        <p:spPr bwMode="auto">
          <a:xfrm flipH="1">
            <a:off x="6111875" y="601663"/>
            <a:ext cx="15875" cy="27082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732718" name="29 Conector recto"/>
          <p:cNvCxnSpPr>
            <a:cxnSpLocks noChangeShapeType="1"/>
          </p:cNvCxnSpPr>
          <p:nvPr/>
        </p:nvCxnSpPr>
        <p:spPr bwMode="auto">
          <a:xfrm rot="-3600000">
            <a:off x="6501606" y="1239045"/>
            <a:ext cx="3175" cy="2754312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1732719" name="17 Grupo"/>
          <p:cNvGrpSpPr>
            <a:grpSpLocks/>
          </p:cNvGrpSpPr>
          <p:nvPr/>
        </p:nvGrpSpPr>
        <p:grpSpPr bwMode="auto">
          <a:xfrm>
            <a:off x="4491038" y="300038"/>
            <a:ext cx="3222625" cy="3249612"/>
            <a:chOff x="2452482" y="1263492"/>
            <a:chExt cx="3221665" cy="3250026"/>
          </a:xfrm>
        </p:grpSpPr>
        <p:cxnSp>
          <p:nvCxnSpPr>
            <p:cNvPr id="13" name="12 Conector recto"/>
            <p:cNvCxnSpPr/>
            <p:nvPr/>
          </p:nvCxnSpPr>
          <p:spPr>
            <a:xfrm rot="21600000" flipH="1" flipV="1">
              <a:off x="2452482" y="4249959"/>
              <a:ext cx="3221665" cy="42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18000000" flipH="1" flipV="1">
              <a:off x="1662251" y="2853584"/>
              <a:ext cx="3221447" cy="41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25200000" flipH="1" flipV="1">
              <a:off x="3275464" y="2881370"/>
              <a:ext cx="3221447" cy="42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Elipse"/>
          <p:cNvSpPr>
            <a:spLocks noChangeAspect="1"/>
          </p:cNvSpPr>
          <p:nvPr/>
        </p:nvSpPr>
        <p:spPr>
          <a:xfrm>
            <a:off x="7632700" y="3246438"/>
            <a:ext cx="123825" cy="1222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Elipse"/>
          <p:cNvSpPr>
            <a:spLocks noChangeAspect="1"/>
          </p:cNvSpPr>
          <p:nvPr/>
        </p:nvSpPr>
        <p:spPr>
          <a:xfrm>
            <a:off x="4424363" y="3228975"/>
            <a:ext cx="123825" cy="122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Elipse"/>
          <p:cNvSpPr>
            <a:spLocks noChangeAspect="1"/>
          </p:cNvSpPr>
          <p:nvPr/>
        </p:nvSpPr>
        <p:spPr>
          <a:xfrm>
            <a:off x="6065838" y="479425"/>
            <a:ext cx="123825" cy="122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732684" name="Object 76"/>
          <p:cNvGraphicFramePr>
            <a:graphicFrameLocks noChangeAspect="1"/>
          </p:cNvGraphicFramePr>
          <p:nvPr/>
        </p:nvGraphicFramePr>
        <p:xfrm>
          <a:off x="3963988" y="3133725"/>
          <a:ext cx="4460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5" name="Ecuación" r:id="rId20" imgW="304560" imgH="203040" progId="Equation.3">
                  <p:embed/>
                </p:oleObj>
              </mc:Choice>
              <mc:Fallback>
                <p:oleObj name="Ecuación" r:id="rId20" imgW="304560" imgH="20304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3133725"/>
                        <a:ext cx="4460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85" name="Object 4"/>
          <p:cNvGraphicFramePr>
            <a:graphicFrameLocks noChangeAspect="1"/>
          </p:cNvGraphicFramePr>
          <p:nvPr/>
        </p:nvGraphicFramePr>
        <p:xfrm>
          <a:off x="7785100" y="3167063"/>
          <a:ext cx="4460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6" name="Ecuación" r:id="rId22" imgW="304560" imgH="203040" progId="Equation.3">
                  <p:embed/>
                </p:oleObj>
              </mc:Choice>
              <mc:Fallback>
                <p:oleObj name="Ecuación" r:id="rId22" imgW="304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3167063"/>
                        <a:ext cx="4460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86" name="Object 78"/>
          <p:cNvGraphicFramePr>
            <a:graphicFrameLocks noChangeAspect="1"/>
          </p:cNvGraphicFramePr>
          <p:nvPr/>
        </p:nvGraphicFramePr>
        <p:xfrm>
          <a:off x="5862638" y="195263"/>
          <a:ext cx="390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7" name="Ecuación" r:id="rId24" imgW="266400" imgH="190440" progId="Equation.3">
                  <p:embed/>
                </p:oleObj>
              </mc:Choice>
              <mc:Fallback>
                <p:oleObj name="Ecuación" r:id="rId24" imgW="266400" imgH="1904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195263"/>
                        <a:ext cx="390525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2630" name="Line 22"/>
          <p:cNvSpPr>
            <a:spLocks noChangeShapeType="1"/>
          </p:cNvSpPr>
          <p:nvPr/>
        </p:nvSpPr>
        <p:spPr bwMode="auto">
          <a:xfrm flipV="1">
            <a:off x="6103938" y="2049463"/>
            <a:ext cx="563562" cy="319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32632" name="Line 24"/>
          <p:cNvSpPr>
            <a:spLocks noChangeShapeType="1"/>
          </p:cNvSpPr>
          <p:nvPr/>
        </p:nvSpPr>
        <p:spPr bwMode="auto">
          <a:xfrm flipH="1" flipV="1">
            <a:off x="5534025" y="2062163"/>
            <a:ext cx="563563" cy="319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732691" name="Object 83"/>
          <p:cNvGraphicFramePr>
            <a:graphicFrameLocks noChangeAspect="1"/>
          </p:cNvGraphicFramePr>
          <p:nvPr/>
        </p:nvGraphicFramePr>
        <p:xfrm>
          <a:off x="6500813" y="941388"/>
          <a:ext cx="44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8" name="Ecuación" r:id="rId26" imgW="304560" imgH="279360" progId="Equation.3">
                  <p:embed/>
                </p:oleObj>
              </mc:Choice>
              <mc:Fallback>
                <p:oleObj name="Ecuación" r:id="rId26" imgW="304560" imgH="27936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941388"/>
                        <a:ext cx="44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92" name="Object 84"/>
          <p:cNvGraphicFramePr>
            <a:graphicFrameLocks noChangeAspect="1"/>
          </p:cNvGraphicFramePr>
          <p:nvPr/>
        </p:nvGraphicFramePr>
        <p:xfrm>
          <a:off x="490538" y="4457700"/>
          <a:ext cx="60642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99" name="Ecuación" r:id="rId27" imgW="3581280" imgH="711000" progId="Equation.3">
                  <p:embed/>
                </p:oleObj>
              </mc:Choice>
              <mc:Fallback>
                <p:oleObj name="Ecuación" r:id="rId27" imgW="3581280" imgH="71100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457700"/>
                        <a:ext cx="606425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93" name="Object 85"/>
          <p:cNvGraphicFramePr>
            <a:graphicFrameLocks noChangeAspect="1"/>
          </p:cNvGraphicFramePr>
          <p:nvPr/>
        </p:nvGraphicFramePr>
        <p:xfrm>
          <a:off x="7278688" y="2249488"/>
          <a:ext cx="44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00" name="Ecuación" r:id="rId29" imgW="304560" imgH="279360" progId="Equation.3">
                  <p:embed/>
                </p:oleObj>
              </mc:Choice>
              <mc:Fallback>
                <p:oleObj name="Ecuación" r:id="rId29" imgW="304560" imgH="27936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2249488"/>
                        <a:ext cx="44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2725" name="Arc 86"/>
          <p:cNvSpPr>
            <a:spLocks/>
          </p:cNvSpPr>
          <p:nvPr/>
        </p:nvSpPr>
        <p:spPr bwMode="auto">
          <a:xfrm>
            <a:off x="6113463" y="1931988"/>
            <a:ext cx="350837" cy="244475"/>
          </a:xfrm>
          <a:custGeom>
            <a:avLst/>
            <a:gdLst>
              <a:gd name="T0" fmla="*/ 0 w 21600"/>
              <a:gd name="T1" fmla="*/ 0 h 21600"/>
              <a:gd name="T2" fmla="*/ 5698454 w 21600"/>
              <a:gd name="T3" fmla="*/ 2767038 h 21600"/>
              <a:gd name="T4" fmla="*/ 0 w 21600"/>
              <a:gd name="T5" fmla="*/ 27670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732695" name="Object 87"/>
          <p:cNvGraphicFramePr>
            <a:graphicFrameLocks noChangeAspect="1"/>
          </p:cNvGraphicFramePr>
          <p:nvPr/>
        </p:nvGraphicFramePr>
        <p:xfrm>
          <a:off x="6175375" y="1749425"/>
          <a:ext cx="3889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01" name="Ecuación" r:id="rId30" imgW="317160" imgH="177480" progId="Equation.3">
                  <p:embed/>
                </p:oleObj>
              </mc:Choice>
              <mc:Fallback>
                <p:oleObj name="Ecuación" r:id="rId30" imgW="317160" imgH="17748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1749425"/>
                        <a:ext cx="388938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2696" name="Object 88"/>
          <p:cNvGraphicFramePr>
            <a:graphicFrameLocks noChangeAspect="1"/>
          </p:cNvGraphicFramePr>
          <p:nvPr/>
        </p:nvGraphicFramePr>
        <p:xfrm>
          <a:off x="1716088" y="2066925"/>
          <a:ext cx="2428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02" name="Ecuación" r:id="rId31" imgW="164880" imgH="177480" progId="Equation.3">
                  <p:embed/>
                </p:oleObj>
              </mc:Choice>
              <mc:Fallback>
                <p:oleObj name="Ecuación" r:id="rId31" imgW="164880" imgH="177480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2066925"/>
                        <a:ext cx="242887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5 Elipse"/>
          <p:cNvSpPr>
            <a:spLocks noChangeAspect="1"/>
          </p:cNvSpPr>
          <p:nvPr/>
        </p:nvSpPr>
        <p:spPr>
          <a:xfrm>
            <a:off x="1697038" y="2020888"/>
            <a:ext cx="61912" cy="60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732698" name="Object 90"/>
          <p:cNvGraphicFramePr>
            <a:graphicFrameLocks noChangeAspect="1"/>
          </p:cNvGraphicFramePr>
          <p:nvPr/>
        </p:nvGraphicFramePr>
        <p:xfrm>
          <a:off x="6611938" y="4445000"/>
          <a:ext cx="21732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03" name="Ecuación" r:id="rId33" imgW="1282680" imgH="444240" progId="Equation.3">
                  <p:embed/>
                </p:oleObj>
              </mc:Choice>
              <mc:Fallback>
                <p:oleObj name="Ecuación" r:id="rId33" imgW="1282680" imgH="44424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4445000"/>
                        <a:ext cx="21732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2727" name="Line 91"/>
          <p:cNvSpPr>
            <a:spLocks noChangeShapeType="1"/>
          </p:cNvSpPr>
          <p:nvPr/>
        </p:nvSpPr>
        <p:spPr bwMode="auto">
          <a:xfrm flipV="1">
            <a:off x="6124575" y="1308100"/>
            <a:ext cx="0" cy="105251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732700" name="Object 92"/>
          <p:cNvGraphicFramePr>
            <a:graphicFrameLocks noChangeAspect="1"/>
          </p:cNvGraphicFramePr>
          <p:nvPr/>
        </p:nvGraphicFramePr>
        <p:xfrm>
          <a:off x="6110288" y="2393950"/>
          <a:ext cx="2428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04" name="Ecuación" r:id="rId35" imgW="164880" imgH="177480" progId="Equation.3">
                  <p:embed/>
                </p:oleObj>
              </mc:Choice>
              <mc:Fallback>
                <p:oleObj name="Ecuación" r:id="rId35" imgW="164880" imgH="1774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393950"/>
                        <a:ext cx="242887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5 Elipse"/>
          <p:cNvSpPr>
            <a:spLocks noChangeAspect="1"/>
          </p:cNvSpPr>
          <p:nvPr/>
        </p:nvSpPr>
        <p:spPr>
          <a:xfrm>
            <a:off x="6091238" y="2347913"/>
            <a:ext cx="61912" cy="60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732729" name="Group 99"/>
          <p:cNvGrpSpPr>
            <a:grpSpLocks/>
          </p:cNvGrpSpPr>
          <p:nvPr/>
        </p:nvGrpSpPr>
        <p:grpSpPr bwMode="auto">
          <a:xfrm>
            <a:off x="7975600" y="815975"/>
            <a:ext cx="860425" cy="971550"/>
            <a:chOff x="4582" y="648"/>
            <a:chExt cx="542" cy="612"/>
          </a:xfrm>
        </p:grpSpPr>
        <p:grpSp>
          <p:nvGrpSpPr>
            <p:cNvPr id="1732730" name="Group 96"/>
            <p:cNvGrpSpPr>
              <a:grpSpLocks/>
            </p:cNvGrpSpPr>
            <p:nvPr/>
          </p:nvGrpSpPr>
          <p:grpSpPr bwMode="auto">
            <a:xfrm>
              <a:off x="4742" y="648"/>
              <a:ext cx="382" cy="390"/>
              <a:chOff x="4742" y="648"/>
              <a:chExt cx="382" cy="390"/>
            </a:xfrm>
          </p:grpSpPr>
          <p:sp>
            <p:nvSpPr>
              <p:cNvPr id="1732731" name="Line 94"/>
              <p:cNvSpPr>
                <a:spLocks noChangeShapeType="1"/>
              </p:cNvSpPr>
              <p:nvPr/>
            </p:nvSpPr>
            <p:spPr bwMode="auto">
              <a:xfrm>
                <a:off x="4742" y="1038"/>
                <a:ext cx="3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32732" name="Line 95"/>
              <p:cNvSpPr>
                <a:spLocks noChangeShapeType="1"/>
              </p:cNvSpPr>
              <p:nvPr/>
            </p:nvSpPr>
            <p:spPr bwMode="auto">
              <a:xfrm rot="-5400000">
                <a:off x="4557" y="839"/>
                <a:ext cx="3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aphicFrame>
          <p:nvGraphicFramePr>
            <p:cNvPr id="1732705" name="Object 97"/>
            <p:cNvGraphicFramePr>
              <a:graphicFrameLocks noChangeAspect="1"/>
            </p:cNvGraphicFramePr>
            <p:nvPr/>
          </p:nvGraphicFramePr>
          <p:xfrm>
            <a:off x="4582" y="735"/>
            <a:ext cx="176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3205" name="Ecuación" r:id="rId36" imgW="164880" imgH="266400" progId="Equation.3">
                    <p:embed/>
                  </p:oleObj>
                </mc:Choice>
                <mc:Fallback>
                  <p:oleObj name="Ecuación" r:id="rId36" imgW="164880" imgH="266400" progId="Equation.3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2" y="735"/>
                          <a:ext cx="176" cy="2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2706" name="Object 98"/>
            <p:cNvGraphicFramePr>
              <a:graphicFrameLocks noChangeAspect="1"/>
            </p:cNvGraphicFramePr>
            <p:nvPr/>
          </p:nvGraphicFramePr>
          <p:xfrm>
            <a:off x="4891" y="1036"/>
            <a:ext cx="163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3206" name="Ecuación" r:id="rId38" imgW="152280" imgH="203040" progId="Equation.3">
                    <p:embed/>
                  </p:oleObj>
                </mc:Choice>
                <mc:Fallback>
                  <p:oleObj name="Ecuación" r:id="rId38" imgW="152280" imgH="203040" progId="Equation.3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1" y="1036"/>
                          <a:ext cx="163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3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3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3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3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3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26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3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3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3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3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2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2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3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3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73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1732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173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173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713" grpId="0" animBg="1"/>
      <p:bldP spid="1732715" grpId="0" animBg="1"/>
      <p:bldP spid="1732630" grpId="0" animBg="1"/>
      <p:bldP spid="1732632" grpId="0" animBg="1"/>
      <p:bldP spid="11" grpId="0" animBg="1"/>
      <p:bldP spid="17327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8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2659063"/>
            <a:ext cx="68310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5" name="Text Box 3"/>
          <p:cNvSpPr txBox="1">
            <a:spLocks noChangeArrowheads="1"/>
          </p:cNvSpPr>
          <p:nvPr/>
        </p:nvSpPr>
        <p:spPr bwMode="auto">
          <a:xfrm>
            <a:off x="1752600" y="4730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 sz="2400" b="0" i="0">
              <a:latin typeface="Times" pitchFamily="18" charset="0"/>
            </a:endParaRPr>
          </a:p>
        </p:txBody>
      </p:sp>
      <p:sp>
        <p:nvSpPr>
          <p:cNvPr id="36916" name="Text Box 24"/>
          <p:cNvSpPr txBox="1">
            <a:spLocks noChangeArrowheads="1"/>
          </p:cNvSpPr>
          <p:nvPr/>
        </p:nvSpPr>
        <p:spPr bwMode="auto">
          <a:xfrm>
            <a:off x="88900" y="26988"/>
            <a:ext cx="8980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800" i="0" u="sng">
                <a:latin typeface="Lucida Handwriting" pitchFamily="66" charset="0"/>
              </a:rPr>
              <a:t> KARGA-BANAKETA JARRAIAK SORTURIKO POTENTZIAL ELEKTRIKOA</a:t>
            </a:r>
            <a:endParaRPr lang="es-ES_tradnl" sz="1800" b="0" i="0">
              <a:latin typeface="Lucida Handwriting" pitchFamily="66" charset="0"/>
            </a:endParaRP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5829300" y="814388"/>
          <a:ext cx="2881313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Ecuación" r:id="rId5" imgW="1130040" imgH="457200" progId="Equation.3">
                  <p:embed/>
                </p:oleObj>
              </mc:Choice>
              <mc:Fallback>
                <p:oleObj name="Ecuación" r:id="rId5" imgW="113004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814388"/>
                        <a:ext cx="2881313" cy="11668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97" name="Group 33"/>
          <p:cNvGrpSpPr>
            <a:grpSpLocks/>
          </p:cNvGrpSpPr>
          <p:nvPr/>
        </p:nvGrpSpPr>
        <p:grpSpPr bwMode="auto">
          <a:xfrm>
            <a:off x="5668963" y="2233613"/>
            <a:ext cx="3200400" cy="1905000"/>
            <a:chOff x="480" y="528"/>
            <a:chExt cx="2016" cy="1200"/>
          </a:xfrm>
        </p:grpSpPr>
        <p:sp>
          <p:nvSpPr>
            <p:cNvPr id="36923" name="AutoShape 34"/>
            <p:cNvSpPr>
              <a:spLocks noChangeArrowheads="1"/>
            </p:cNvSpPr>
            <p:nvPr/>
          </p:nvSpPr>
          <p:spPr bwMode="auto">
            <a:xfrm>
              <a:off x="480" y="528"/>
              <a:ext cx="2016" cy="1200"/>
            </a:xfrm>
            <a:prstGeom prst="horizontalScrol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36924" name="Text Box 35"/>
            <p:cNvSpPr txBox="1">
              <a:spLocks noChangeArrowheads="1"/>
            </p:cNvSpPr>
            <p:nvPr/>
          </p:nvSpPr>
          <p:spPr bwMode="auto">
            <a:xfrm>
              <a:off x="689" y="864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Gainezarmenaren</a:t>
              </a:r>
            </a:p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 Printzipioa</a:t>
              </a:r>
              <a:endParaRPr lang="es-ES_tradnl" sz="2400" b="0" i="0">
                <a:latin typeface="Times" pitchFamily="18" charset="0"/>
              </a:endParaRPr>
            </a:p>
          </p:txBody>
        </p:sp>
      </p:grpSp>
      <p:graphicFrame>
        <p:nvGraphicFramePr>
          <p:cNvPr id="36911" name="Object 47"/>
          <p:cNvGraphicFramePr>
            <a:graphicFrameLocks noChangeAspect="1"/>
          </p:cNvGraphicFramePr>
          <p:nvPr/>
        </p:nvGraphicFramePr>
        <p:xfrm>
          <a:off x="6022975" y="4511675"/>
          <a:ext cx="2493963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Ecuación" r:id="rId7" imgW="1117440" imgH="533160" progId="Equation.3">
                  <p:embed/>
                </p:oleObj>
              </mc:Choice>
              <mc:Fallback>
                <p:oleObj name="Ecuación" r:id="rId7" imgW="1117440" imgH="53316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4511675"/>
                        <a:ext cx="2493963" cy="1192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919" name="Group 55"/>
          <p:cNvGrpSpPr>
            <a:grpSpLocks/>
          </p:cNvGrpSpPr>
          <p:nvPr/>
        </p:nvGrpSpPr>
        <p:grpSpPr bwMode="auto">
          <a:xfrm>
            <a:off x="558800" y="663575"/>
            <a:ext cx="2212975" cy="3733800"/>
            <a:chOff x="352" y="552"/>
            <a:chExt cx="1394" cy="2352"/>
          </a:xfrm>
        </p:grpSpPr>
        <p:graphicFrame>
          <p:nvGraphicFramePr>
            <p:cNvPr id="36913" name="Object 49"/>
            <p:cNvGraphicFramePr>
              <a:graphicFrameLocks noChangeAspect="1"/>
            </p:cNvGraphicFramePr>
            <p:nvPr/>
          </p:nvGraphicFramePr>
          <p:xfrm>
            <a:off x="352" y="552"/>
            <a:ext cx="1244" cy="1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88" name="Ecuación" r:id="rId9" imgW="774360" imgH="761760" progId="Equation.3">
                    <p:embed/>
                  </p:oleObj>
                </mc:Choice>
                <mc:Fallback>
                  <p:oleObj name="Ecuación" r:id="rId9" imgW="774360" imgH="761760" progId="Equation.3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" y="552"/>
                          <a:ext cx="1244" cy="12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22" name="Line 53"/>
            <p:cNvSpPr>
              <a:spLocks noChangeShapeType="1"/>
            </p:cNvSpPr>
            <p:nvPr/>
          </p:nvSpPr>
          <p:spPr bwMode="auto">
            <a:xfrm flipH="1" flipV="1">
              <a:off x="1278" y="1722"/>
              <a:ext cx="468" cy="1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1701800" y="5946775"/>
            <a:ext cx="574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i="0" dirty="0">
                <a:solidFill>
                  <a:srgbClr val="FF0000"/>
                </a:solidFill>
                <a:latin typeface="Lucida Handwriting" pitchFamily="66" charset="0"/>
              </a:rPr>
              <a:t>UNITATEA: 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joule/coulomb </a:t>
            </a:r>
            <a:r>
              <a:rPr lang="es-ES" sz="2800" i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volt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7137400" y="2084388"/>
            <a:ext cx="265113" cy="35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17" name="16 Flecha abajo"/>
          <p:cNvSpPr/>
          <p:nvPr/>
        </p:nvSpPr>
        <p:spPr>
          <a:xfrm>
            <a:off x="7137400" y="4075113"/>
            <a:ext cx="265113" cy="350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0" grpId="0"/>
      <p:bldP spid="16" grpId="0" animBg="1"/>
      <p:bldP spid="1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8321" name="28 Conector recto"/>
          <p:cNvCxnSpPr>
            <a:cxnSpLocks noChangeShapeType="1"/>
          </p:cNvCxnSpPr>
          <p:nvPr/>
        </p:nvCxnSpPr>
        <p:spPr bwMode="auto">
          <a:xfrm rot="3600000" flipH="1">
            <a:off x="1818481" y="975520"/>
            <a:ext cx="15875" cy="2709862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528322" name="26 Conector recto"/>
          <p:cNvCxnSpPr>
            <a:cxnSpLocks noChangeShapeType="1"/>
            <a:stCxn id="19" idx="4"/>
          </p:cNvCxnSpPr>
          <p:nvPr/>
        </p:nvCxnSpPr>
        <p:spPr bwMode="auto">
          <a:xfrm flipH="1">
            <a:off x="2228850" y="334963"/>
            <a:ext cx="15875" cy="27082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528323" name="29 Conector recto"/>
          <p:cNvCxnSpPr>
            <a:cxnSpLocks noChangeShapeType="1"/>
          </p:cNvCxnSpPr>
          <p:nvPr/>
        </p:nvCxnSpPr>
        <p:spPr bwMode="auto">
          <a:xfrm rot="-3600000">
            <a:off x="2618581" y="972345"/>
            <a:ext cx="3175" cy="2754312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2528324" name="17 Grupo"/>
          <p:cNvGrpSpPr>
            <a:grpSpLocks/>
          </p:cNvGrpSpPr>
          <p:nvPr/>
        </p:nvGrpSpPr>
        <p:grpSpPr bwMode="auto">
          <a:xfrm>
            <a:off x="608013" y="33338"/>
            <a:ext cx="3222625" cy="3249612"/>
            <a:chOff x="2452482" y="1263492"/>
            <a:chExt cx="3221665" cy="3250026"/>
          </a:xfrm>
        </p:grpSpPr>
        <p:cxnSp>
          <p:nvCxnSpPr>
            <p:cNvPr id="13" name="12 Conector recto"/>
            <p:cNvCxnSpPr/>
            <p:nvPr/>
          </p:nvCxnSpPr>
          <p:spPr>
            <a:xfrm rot="21600000" flipH="1" flipV="1">
              <a:off x="2452482" y="4249959"/>
              <a:ext cx="3221665" cy="428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rot="18000000" flipH="1" flipV="1">
              <a:off x="1662251" y="2853584"/>
              <a:ext cx="3221447" cy="41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25200000" flipH="1" flipV="1">
              <a:off x="3275464" y="2881370"/>
              <a:ext cx="3221447" cy="42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Elipse"/>
          <p:cNvSpPr>
            <a:spLocks noChangeAspect="1"/>
          </p:cNvSpPr>
          <p:nvPr/>
        </p:nvSpPr>
        <p:spPr>
          <a:xfrm>
            <a:off x="3749675" y="2979738"/>
            <a:ext cx="123825" cy="1222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Elipse"/>
          <p:cNvSpPr>
            <a:spLocks noChangeAspect="1"/>
          </p:cNvSpPr>
          <p:nvPr/>
        </p:nvSpPr>
        <p:spPr>
          <a:xfrm>
            <a:off x="541338" y="2962275"/>
            <a:ext cx="123825" cy="122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Elipse"/>
          <p:cNvSpPr>
            <a:spLocks noChangeAspect="1"/>
          </p:cNvSpPr>
          <p:nvPr/>
        </p:nvSpPr>
        <p:spPr>
          <a:xfrm>
            <a:off x="2182813" y="212725"/>
            <a:ext cx="123825" cy="122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528270" name="Object 14"/>
          <p:cNvGraphicFramePr>
            <a:graphicFrameLocks noChangeAspect="1"/>
          </p:cNvGraphicFramePr>
          <p:nvPr/>
        </p:nvGraphicFramePr>
        <p:xfrm>
          <a:off x="80963" y="2822575"/>
          <a:ext cx="4460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3" name="Ecuación" r:id="rId4" imgW="304560" imgH="203040" progId="Equation.3">
                  <p:embed/>
                </p:oleObj>
              </mc:Choice>
              <mc:Fallback>
                <p:oleObj name="Ecuación" r:id="rId4" imgW="30456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2822575"/>
                        <a:ext cx="4460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71" name="Object 4"/>
          <p:cNvGraphicFramePr>
            <a:graphicFrameLocks noChangeAspect="1"/>
          </p:cNvGraphicFramePr>
          <p:nvPr/>
        </p:nvGraphicFramePr>
        <p:xfrm>
          <a:off x="3902075" y="2811463"/>
          <a:ext cx="4460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4" name="Ecuación" r:id="rId6" imgW="304560" imgH="203040" progId="Equation.3">
                  <p:embed/>
                </p:oleObj>
              </mc:Choice>
              <mc:Fallback>
                <p:oleObj name="Ecuación" r:id="rId6" imgW="304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811463"/>
                        <a:ext cx="4460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72" name="Object 16"/>
          <p:cNvGraphicFramePr>
            <a:graphicFrameLocks noChangeAspect="1"/>
          </p:cNvGraphicFramePr>
          <p:nvPr/>
        </p:nvGraphicFramePr>
        <p:xfrm>
          <a:off x="2347913" y="225425"/>
          <a:ext cx="390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5" name="Ecuación" r:id="rId8" imgW="266400" imgH="190440" progId="Equation.3">
                  <p:embed/>
                </p:oleObj>
              </mc:Choice>
              <mc:Fallback>
                <p:oleObj name="Ecuación" r:id="rId8" imgW="266400" imgH="1904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25425"/>
                        <a:ext cx="39052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73" name="Object 17"/>
          <p:cNvGraphicFramePr>
            <a:graphicFrameLocks noChangeAspect="1"/>
          </p:cNvGraphicFramePr>
          <p:nvPr/>
        </p:nvGraphicFramePr>
        <p:xfrm>
          <a:off x="155575" y="190500"/>
          <a:ext cx="5191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6" name="Ecuación" r:id="rId10" imgW="266400" imgH="215640" progId="Equation.3">
                  <p:embed/>
                </p:oleObj>
              </mc:Choice>
              <mc:Fallback>
                <p:oleObj name="Ecuación" r:id="rId10" imgW="26640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90500"/>
                        <a:ext cx="5191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77" name="Object 21"/>
          <p:cNvGraphicFramePr>
            <a:graphicFrameLocks noChangeAspect="1"/>
          </p:cNvGraphicFramePr>
          <p:nvPr/>
        </p:nvGraphicFramePr>
        <p:xfrm>
          <a:off x="2722563" y="684213"/>
          <a:ext cx="44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7" name="Ecuación" r:id="rId12" imgW="304560" imgH="279360" progId="Equation.3">
                  <p:embed/>
                </p:oleObj>
              </mc:Choice>
              <mc:Fallback>
                <p:oleObj name="Ecuación" r:id="rId12" imgW="304560" imgH="2793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684213"/>
                        <a:ext cx="44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79" name="Object 23"/>
          <p:cNvGraphicFramePr>
            <a:graphicFrameLocks noChangeAspect="1"/>
          </p:cNvGraphicFramePr>
          <p:nvPr/>
        </p:nvGraphicFramePr>
        <p:xfrm>
          <a:off x="3713163" y="658813"/>
          <a:ext cx="44402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8" name="Ecuación" r:id="rId14" imgW="2286000" imgH="444240" progId="Equation.3">
                  <p:embed/>
                </p:oleObj>
              </mc:Choice>
              <mc:Fallback>
                <p:oleObj name="Ecuación" r:id="rId14" imgW="2286000" imgH="4442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658813"/>
                        <a:ext cx="444023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80" name="Object 24"/>
          <p:cNvGraphicFramePr>
            <a:graphicFrameLocks noChangeAspect="1"/>
          </p:cNvGraphicFramePr>
          <p:nvPr/>
        </p:nvGraphicFramePr>
        <p:xfrm>
          <a:off x="3395663" y="1868488"/>
          <a:ext cx="447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59" name="Ecuación" r:id="rId16" imgW="304560" imgH="279360" progId="Equation.3">
                  <p:embed/>
                </p:oleObj>
              </mc:Choice>
              <mc:Fallback>
                <p:oleObj name="Ecuación" r:id="rId16" imgW="304560" imgH="2793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1868488"/>
                        <a:ext cx="447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8328" name="Arc 25"/>
          <p:cNvSpPr>
            <a:spLocks/>
          </p:cNvSpPr>
          <p:nvPr/>
        </p:nvSpPr>
        <p:spPr bwMode="auto">
          <a:xfrm>
            <a:off x="2230438" y="1665288"/>
            <a:ext cx="350837" cy="244475"/>
          </a:xfrm>
          <a:custGeom>
            <a:avLst/>
            <a:gdLst>
              <a:gd name="T0" fmla="*/ 0 w 21600"/>
              <a:gd name="T1" fmla="*/ 0 h 21600"/>
              <a:gd name="T2" fmla="*/ 5698454 w 21600"/>
              <a:gd name="T3" fmla="*/ 2767038 h 21600"/>
              <a:gd name="T4" fmla="*/ 0 w 21600"/>
              <a:gd name="T5" fmla="*/ 27670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528282" name="Object 26"/>
          <p:cNvGraphicFramePr>
            <a:graphicFrameLocks noChangeAspect="1"/>
          </p:cNvGraphicFramePr>
          <p:nvPr/>
        </p:nvGraphicFramePr>
        <p:xfrm>
          <a:off x="2292350" y="1482725"/>
          <a:ext cx="3889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0" name="Ecuación" r:id="rId18" imgW="317160" imgH="177480" progId="Equation.3">
                  <p:embed/>
                </p:oleObj>
              </mc:Choice>
              <mc:Fallback>
                <p:oleObj name="Ecuación" r:id="rId18" imgW="317160" imgH="1774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482725"/>
                        <a:ext cx="388938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2632" name="Line 24"/>
          <p:cNvSpPr>
            <a:spLocks noChangeShapeType="1"/>
          </p:cNvSpPr>
          <p:nvPr/>
        </p:nvSpPr>
        <p:spPr bwMode="auto">
          <a:xfrm rot="17719466" flipH="1">
            <a:off x="1691482" y="675481"/>
            <a:ext cx="1092200" cy="515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528285" name="Object 29"/>
          <p:cNvGraphicFramePr>
            <a:graphicFrameLocks noChangeAspect="1"/>
          </p:cNvGraphicFramePr>
          <p:nvPr/>
        </p:nvGraphicFramePr>
        <p:xfrm>
          <a:off x="4657725" y="1677988"/>
          <a:ext cx="24177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1" name="Ecuación" r:id="rId20" imgW="1244520" imgH="469800" progId="Equation.3">
                  <p:embed/>
                </p:oleObj>
              </mc:Choice>
              <mc:Fallback>
                <p:oleObj name="Ecuación" r:id="rId20" imgW="1244520" imgH="4698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1677988"/>
                        <a:ext cx="2417763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8309" name="Line 31"/>
          <p:cNvSpPr>
            <a:spLocks noChangeShapeType="1"/>
          </p:cNvSpPr>
          <p:nvPr/>
        </p:nvSpPr>
        <p:spPr bwMode="auto">
          <a:xfrm flipH="1">
            <a:off x="1870075" y="292100"/>
            <a:ext cx="350838" cy="627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28310" name="Line 32"/>
          <p:cNvSpPr>
            <a:spLocks noChangeShapeType="1"/>
          </p:cNvSpPr>
          <p:nvPr/>
        </p:nvSpPr>
        <p:spPr bwMode="auto">
          <a:xfrm>
            <a:off x="2274888" y="307975"/>
            <a:ext cx="350837" cy="627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28311" name="Line 33"/>
          <p:cNvSpPr>
            <a:spLocks noChangeShapeType="1"/>
          </p:cNvSpPr>
          <p:nvPr/>
        </p:nvSpPr>
        <p:spPr bwMode="auto">
          <a:xfrm flipH="1">
            <a:off x="2244725" y="942975"/>
            <a:ext cx="350838" cy="627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28312" name="Line 34"/>
          <p:cNvSpPr>
            <a:spLocks noChangeShapeType="1"/>
          </p:cNvSpPr>
          <p:nvPr/>
        </p:nvSpPr>
        <p:spPr bwMode="auto">
          <a:xfrm>
            <a:off x="1876425" y="946150"/>
            <a:ext cx="350838" cy="627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528291" name="Object 35"/>
          <p:cNvGraphicFramePr>
            <a:graphicFrameLocks noChangeAspect="1"/>
          </p:cNvGraphicFramePr>
          <p:nvPr/>
        </p:nvGraphicFramePr>
        <p:xfrm>
          <a:off x="2222500" y="2208213"/>
          <a:ext cx="2428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2" name="Ecuación" r:id="rId22" imgW="164880" imgH="177480" progId="Equation.3">
                  <p:embed/>
                </p:oleObj>
              </mc:Choice>
              <mc:Fallback>
                <p:oleObj name="Ecuación" r:id="rId22" imgW="164880" imgH="1774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2208213"/>
                        <a:ext cx="242888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5 Elipse"/>
          <p:cNvSpPr>
            <a:spLocks noChangeAspect="1"/>
          </p:cNvSpPr>
          <p:nvPr/>
        </p:nvSpPr>
        <p:spPr>
          <a:xfrm>
            <a:off x="2192338" y="2084388"/>
            <a:ext cx="61912" cy="60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528293" name="Object 37"/>
          <p:cNvGraphicFramePr>
            <a:graphicFrameLocks noChangeAspect="1"/>
          </p:cNvGraphicFramePr>
          <p:nvPr/>
        </p:nvGraphicFramePr>
        <p:xfrm>
          <a:off x="2228850" y="3136900"/>
          <a:ext cx="2619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3" name="Ecuación" r:id="rId24" imgW="177480" imgH="190440" progId="Equation.3">
                  <p:embed/>
                </p:oleObj>
              </mc:Choice>
              <mc:Fallback>
                <p:oleObj name="Ecuación" r:id="rId24" imgW="177480" imgH="1904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136900"/>
                        <a:ext cx="26193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5 Elipse"/>
          <p:cNvSpPr>
            <a:spLocks noChangeAspect="1"/>
          </p:cNvSpPr>
          <p:nvPr/>
        </p:nvSpPr>
        <p:spPr>
          <a:xfrm>
            <a:off x="2208213" y="3022600"/>
            <a:ext cx="61912" cy="60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528295" name="Object 39"/>
          <p:cNvGraphicFramePr>
            <a:graphicFrameLocks noChangeAspect="1"/>
          </p:cNvGraphicFramePr>
          <p:nvPr/>
        </p:nvGraphicFramePr>
        <p:xfrm>
          <a:off x="930275" y="5721350"/>
          <a:ext cx="2616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4" name="Ecuación" r:id="rId26" imgW="1346040" imgH="393480" progId="Equation.3">
                  <p:embed/>
                </p:oleObj>
              </mc:Choice>
              <mc:Fallback>
                <p:oleObj name="Ecuación" r:id="rId26" imgW="1346040" imgH="39348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721350"/>
                        <a:ext cx="2616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96" name="Object 40"/>
          <p:cNvGraphicFramePr>
            <a:graphicFrameLocks noChangeAspect="1"/>
          </p:cNvGraphicFramePr>
          <p:nvPr/>
        </p:nvGraphicFramePr>
        <p:xfrm>
          <a:off x="3629025" y="5643563"/>
          <a:ext cx="43910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5" name="Ecuación" r:id="rId28" imgW="2260440" imgH="482400" progId="Equation.3">
                  <p:embed/>
                </p:oleObj>
              </mc:Choice>
              <mc:Fallback>
                <p:oleObj name="Ecuación" r:id="rId28" imgW="2260440" imgH="4824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5643563"/>
                        <a:ext cx="43910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97" name="Object 41"/>
          <p:cNvGraphicFramePr>
            <a:graphicFrameLocks noChangeAspect="1"/>
          </p:cNvGraphicFramePr>
          <p:nvPr/>
        </p:nvGraphicFramePr>
        <p:xfrm>
          <a:off x="1049338" y="3644900"/>
          <a:ext cx="43418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6" name="Ecuación" r:id="rId30" imgW="2234880" imgH="520560" progId="Equation.3">
                  <p:embed/>
                </p:oleObj>
              </mc:Choice>
              <mc:Fallback>
                <p:oleObj name="Ecuación" r:id="rId30" imgW="2234880" imgH="52056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3644900"/>
                        <a:ext cx="43418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98" name="Object 42"/>
          <p:cNvGraphicFramePr>
            <a:graphicFrameLocks noChangeAspect="1"/>
          </p:cNvGraphicFramePr>
          <p:nvPr/>
        </p:nvGraphicFramePr>
        <p:xfrm>
          <a:off x="5353050" y="3560763"/>
          <a:ext cx="3429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7" name="Ecuación" r:id="rId32" imgW="1765080" imgH="482400" progId="Equation.3">
                  <p:embed/>
                </p:oleObj>
              </mc:Choice>
              <mc:Fallback>
                <p:oleObj name="Ecuación" r:id="rId32" imgW="1765080" imgH="4824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3560763"/>
                        <a:ext cx="3429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99" name="Object 43"/>
          <p:cNvGraphicFramePr>
            <a:graphicFrameLocks noChangeAspect="1"/>
          </p:cNvGraphicFramePr>
          <p:nvPr/>
        </p:nvGraphicFramePr>
        <p:xfrm>
          <a:off x="1098550" y="4648200"/>
          <a:ext cx="47355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8" name="Ecuación" r:id="rId34" imgW="2438280" imgH="520560" progId="Equation.3">
                  <p:embed/>
                </p:oleObj>
              </mc:Choice>
              <mc:Fallback>
                <p:oleObj name="Ecuación" r:id="rId34" imgW="2438280" imgH="52056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648200"/>
                        <a:ext cx="47355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319" name="Object 63"/>
          <p:cNvGraphicFramePr>
            <a:graphicFrameLocks noChangeAspect="1"/>
          </p:cNvGraphicFramePr>
          <p:nvPr/>
        </p:nvGraphicFramePr>
        <p:xfrm>
          <a:off x="306388" y="3825875"/>
          <a:ext cx="4953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69" name="Ecuación" r:id="rId36" imgW="253800" imgH="215640" progId="Equation.3">
                  <p:embed/>
                </p:oleObj>
              </mc:Choice>
              <mc:Fallback>
                <p:oleObj name="Ecuación" r:id="rId36" imgW="253800" imgH="2156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3825875"/>
                        <a:ext cx="4953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320" name="Object 64"/>
          <p:cNvGraphicFramePr>
            <a:graphicFrameLocks noChangeAspect="1"/>
          </p:cNvGraphicFramePr>
          <p:nvPr/>
        </p:nvGraphicFramePr>
        <p:xfrm>
          <a:off x="5902325" y="4603750"/>
          <a:ext cx="26638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70" name="Ecuación" r:id="rId38" imgW="1371600" imgH="457200" progId="Equation.3">
                  <p:embed/>
                </p:oleObj>
              </mc:Choice>
              <mc:Fallback>
                <p:oleObj name="Ecuación" r:id="rId38" imgW="1371600" imgH="4572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4603750"/>
                        <a:ext cx="26638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2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2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2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2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3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52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252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8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8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2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252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52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52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252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252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632" grpId="0" animBg="1"/>
      <p:bldP spid="2528309" grpId="0" animBg="1"/>
      <p:bldP spid="2528310" grpId="0" animBg="1"/>
      <p:bldP spid="2528311" grpId="0" animBg="1"/>
      <p:bldP spid="2528312" grpId="0" animBg="1"/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4" name="2 CuadroTexto"/>
          <p:cNvSpPr txBox="1">
            <a:spLocks noChangeArrowheads="1"/>
          </p:cNvSpPr>
          <p:nvPr/>
        </p:nvSpPr>
        <p:spPr bwMode="auto">
          <a:xfrm>
            <a:off x="1133475" y="4095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endParaRPr lang="eu-ES"/>
          </a:p>
        </p:txBody>
      </p:sp>
      <p:grpSp>
        <p:nvGrpSpPr>
          <p:cNvPr id="901125" name="Group 3"/>
          <p:cNvGrpSpPr>
            <a:grpSpLocks/>
          </p:cNvGrpSpPr>
          <p:nvPr/>
        </p:nvGrpSpPr>
        <p:grpSpPr bwMode="auto">
          <a:xfrm>
            <a:off x="2378652" y="3382243"/>
            <a:ext cx="3963988" cy="2578100"/>
            <a:chOff x="1502" y="1680"/>
            <a:chExt cx="6243" cy="4059"/>
          </a:xfrm>
        </p:grpSpPr>
        <p:sp>
          <p:nvSpPr>
            <p:cNvPr id="901128" name="Line 4"/>
            <p:cNvSpPr>
              <a:spLocks noChangeShapeType="1"/>
            </p:cNvSpPr>
            <p:nvPr/>
          </p:nvSpPr>
          <p:spPr bwMode="auto">
            <a:xfrm rot="10800000" flipH="1">
              <a:off x="1877" y="1680"/>
              <a:ext cx="0" cy="139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1129" name="Line 5"/>
            <p:cNvSpPr>
              <a:spLocks noChangeShapeType="1"/>
            </p:cNvSpPr>
            <p:nvPr/>
          </p:nvSpPr>
          <p:spPr bwMode="auto">
            <a:xfrm rot="-5400000">
              <a:off x="6577" y="3738"/>
              <a:ext cx="0" cy="23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1130" name="Text Box 6"/>
            <p:cNvSpPr txBox="1">
              <a:spLocks noChangeArrowheads="1"/>
            </p:cNvSpPr>
            <p:nvPr/>
          </p:nvSpPr>
          <p:spPr bwMode="auto">
            <a:xfrm>
              <a:off x="1616" y="4961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31" name="Text Box 7"/>
            <p:cNvSpPr txBox="1">
              <a:spLocks noChangeArrowheads="1"/>
            </p:cNvSpPr>
            <p:nvPr/>
          </p:nvSpPr>
          <p:spPr bwMode="auto">
            <a:xfrm>
              <a:off x="6240" y="4969"/>
              <a:ext cx="12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32" name="Text Box 8"/>
            <p:cNvSpPr txBox="1">
              <a:spLocks noChangeArrowheads="1"/>
            </p:cNvSpPr>
            <p:nvPr/>
          </p:nvSpPr>
          <p:spPr bwMode="auto">
            <a:xfrm>
              <a:off x="6299" y="2463"/>
              <a:ext cx="13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901133" name="Line 9"/>
            <p:cNvSpPr>
              <a:spLocks noChangeShapeType="1"/>
            </p:cNvSpPr>
            <p:nvPr/>
          </p:nvSpPr>
          <p:spPr bwMode="auto">
            <a:xfrm>
              <a:off x="1667" y="2808"/>
              <a:ext cx="0" cy="2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1134" name="Text Box 10"/>
            <p:cNvSpPr txBox="1">
              <a:spLocks noChangeArrowheads="1"/>
            </p:cNvSpPr>
            <p:nvPr/>
          </p:nvSpPr>
          <p:spPr bwMode="auto">
            <a:xfrm>
              <a:off x="1502" y="3703"/>
              <a:ext cx="1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grpSp>
          <p:nvGrpSpPr>
            <p:cNvPr id="901135" name="Group 11"/>
            <p:cNvGrpSpPr>
              <a:grpSpLocks/>
            </p:cNvGrpSpPr>
            <p:nvPr/>
          </p:nvGrpSpPr>
          <p:grpSpPr bwMode="auto">
            <a:xfrm>
              <a:off x="1794" y="2656"/>
              <a:ext cx="4592" cy="2345"/>
              <a:chOff x="1794" y="2656"/>
              <a:chExt cx="4592" cy="2345"/>
            </a:xfrm>
          </p:grpSpPr>
          <p:grpSp>
            <p:nvGrpSpPr>
              <p:cNvPr id="901144" name="Group 12"/>
              <p:cNvGrpSpPr>
                <a:grpSpLocks/>
              </p:cNvGrpSpPr>
              <p:nvPr/>
            </p:nvGrpSpPr>
            <p:grpSpPr bwMode="auto">
              <a:xfrm>
                <a:off x="1794" y="2656"/>
                <a:ext cx="4592" cy="2345"/>
                <a:chOff x="1794" y="2656"/>
                <a:chExt cx="4592" cy="2345"/>
              </a:xfrm>
            </p:grpSpPr>
            <p:sp>
              <p:nvSpPr>
                <p:cNvPr id="901147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5" y="2742"/>
                  <a:ext cx="4413" cy="21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901148" name="Oval 14"/>
                <p:cNvSpPr>
                  <a:spLocks noChangeArrowheads="1"/>
                </p:cNvSpPr>
                <p:nvPr/>
              </p:nvSpPr>
              <p:spPr bwMode="auto">
                <a:xfrm>
                  <a:off x="6194" y="4809"/>
                  <a:ext cx="192" cy="192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901149" name="Oval 15"/>
                <p:cNvSpPr>
                  <a:spLocks noChangeArrowheads="1"/>
                </p:cNvSpPr>
                <p:nvPr/>
              </p:nvSpPr>
              <p:spPr bwMode="auto">
                <a:xfrm>
                  <a:off x="1798" y="4809"/>
                  <a:ext cx="192" cy="192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901150" name="Oval 16"/>
                <p:cNvSpPr>
                  <a:spLocks noChangeArrowheads="1"/>
                </p:cNvSpPr>
                <p:nvPr/>
              </p:nvSpPr>
              <p:spPr bwMode="auto">
                <a:xfrm>
                  <a:off x="1794" y="2656"/>
                  <a:ext cx="192" cy="192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901145" name="Oval 17"/>
              <p:cNvSpPr>
                <a:spLocks noChangeAspect="1" noChangeArrowheads="1"/>
              </p:cNvSpPr>
              <p:nvPr/>
            </p:nvSpPr>
            <p:spPr bwMode="auto">
              <a:xfrm>
                <a:off x="6243" y="270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01146" name="Oval 18"/>
              <p:cNvSpPr>
                <a:spLocks noChangeAspect="1" noChangeArrowheads="1"/>
              </p:cNvSpPr>
              <p:nvPr/>
            </p:nvSpPr>
            <p:spPr bwMode="auto">
              <a:xfrm>
                <a:off x="2963" y="4873"/>
                <a:ext cx="68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901136" name="Text Box 19"/>
            <p:cNvSpPr txBox="1">
              <a:spLocks noChangeArrowheads="1"/>
            </p:cNvSpPr>
            <p:nvPr/>
          </p:nvSpPr>
          <p:spPr bwMode="auto">
            <a:xfrm>
              <a:off x="1705" y="2379"/>
              <a:ext cx="12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37" name="Text Box 20"/>
            <p:cNvSpPr txBox="1">
              <a:spLocks noChangeArrowheads="1"/>
            </p:cNvSpPr>
            <p:nvPr/>
          </p:nvSpPr>
          <p:spPr bwMode="auto">
            <a:xfrm>
              <a:off x="2989" y="4603"/>
              <a:ext cx="21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P´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38" name="Line 21"/>
            <p:cNvSpPr>
              <a:spLocks noChangeShapeType="1"/>
            </p:cNvSpPr>
            <p:nvPr/>
          </p:nvSpPr>
          <p:spPr bwMode="auto">
            <a:xfrm rot="-5400000">
              <a:off x="4077" y="3188"/>
              <a:ext cx="0" cy="4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1139" name="Text Box 22"/>
            <p:cNvSpPr txBox="1">
              <a:spLocks noChangeArrowheads="1"/>
            </p:cNvSpPr>
            <p:nvPr/>
          </p:nvSpPr>
          <p:spPr bwMode="auto">
            <a:xfrm>
              <a:off x="3932" y="5463"/>
              <a:ext cx="1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40" name="Line 23"/>
            <p:cNvSpPr>
              <a:spLocks noChangeShapeType="1"/>
            </p:cNvSpPr>
            <p:nvPr/>
          </p:nvSpPr>
          <p:spPr bwMode="auto">
            <a:xfrm rot="-5400000">
              <a:off x="2437" y="4518"/>
              <a:ext cx="10" cy="1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1141" name="Text Box 24"/>
            <p:cNvSpPr txBox="1">
              <a:spLocks noChangeArrowheads="1"/>
            </p:cNvSpPr>
            <p:nvPr/>
          </p:nvSpPr>
          <p:spPr bwMode="auto">
            <a:xfrm>
              <a:off x="2392" y="5033"/>
              <a:ext cx="16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c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42" name="Text Box 25"/>
            <p:cNvSpPr txBox="1">
              <a:spLocks noChangeArrowheads="1"/>
            </p:cNvSpPr>
            <p:nvPr/>
          </p:nvSpPr>
          <p:spPr bwMode="auto">
            <a:xfrm>
              <a:off x="7526" y="4981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01143" name="Text Box 26"/>
            <p:cNvSpPr txBox="1">
              <a:spLocks noChangeArrowheads="1"/>
            </p:cNvSpPr>
            <p:nvPr/>
          </p:nvSpPr>
          <p:spPr bwMode="auto">
            <a:xfrm>
              <a:off x="1586" y="1691"/>
              <a:ext cx="17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</p:grpSp>
      <p:sp>
        <p:nvSpPr>
          <p:cNvPr id="901126" name="51 CuadroTexto"/>
          <p:cNvSpPr txBox="1">
            <a:spLocks noChangeArrowheads="1"/>
          </p:cNvSpPr>
          <p:nvPr/>
        </p:nvSpPr>
        <p:spPr bwMode="auto">
          <a:xfrm>
            <a:off x="238125" y="227736"/>
            <a:ext cx="86582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P.E.29</a:t>
            </a:r>
            <a:r>
              <a:rPr lang="eu-ES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.- </a:t>
            </a: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Irudian ikusten den moduan, a eta b luzerako aldeak dituen laukizuzen bateko erpinetan hiru karga puntual (q, </a:t>
            </a:r>
            <a:r>
              <a:rPr lang="eu-ES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q</a:t>
            </a: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eta Q) kokatuta daude. Kalkulatu:</a:t>
            </a:r>
            <a:endParaRPr lang="es-ES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indent="361950" algn="just" eaLnBrk="0" hangingPunct="0"/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a) Eremu elektrikoa P puntuan. (Laukizuzeneko laugarren erpina)</a:t>
            </a:r>
            <a:endParaRPr lang="es-ES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indent="361950" algn="just" eaLnBrk="0" hangingPunct="0"/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b) Q eta q-ren arteko erlazioa (a, b eta c-ren funtzioan) </a:t>
            </a:r>
            <a:r>
              <a:rPr lang="eu-ES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P´</a:t>
            </a: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puntuko eremu elektrikoa bertikala izan dadin. </a:t>
            </a:r>
            <a:endParaRPr lang="es-ES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indent="361950" algn="just" eaLnBrk="0" hangingPunct="0"/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c) Q balioko beste karga puntual bat infinitutik P puntura ekartzeko egin beharko genukeen lana.</a:t>
            </a:r>
            <a:endParaRPr lang="eu-ES" i="0" dirty="0">
              <a:ea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57" name="Line 101"/>
          <p:cNvSpPr>
            <a:spLocks noChangeShapeType="1"/>
          </p:cNvSpPr>
          <p:nvPr/>
        </p:nvSpPr>
        <p:spPr bwMode="auto">
          <a:xfrm rot="10800000" flipH="1">
            <a:off x="4848349" y="211528"/>
            <a:ext cx="0" cy="887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4958" name="Line 102"/>
          <p:cNvSpPr>
            <a:spLocks noChangeShapeType="1"/>
          </p:cNvSpPr>
          <p:nvPr/>
        </p:nvSpPr>
        <p:spPr bwMode="auto">
          <a:xfrm rot="-5400000">
            <a:off x="7832850" y="1519628"/>
            <a:ext cx="0" cy="14827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4959" name="Text Box 103"/>
          <p:cNvSpPr txBox="1">
            <a:spLocks noChangeArrowheads="1"/>
          </p:cNvSpPr>
          <p:nvPr/>
        </p:nvSpPr>
        <p:spPr bwMode="auto">
          <a:xfrm>
            <a:off x="4683249" y="2295916"/>
            <a:ext cx="109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/>
              <a:t>Q</a:t>
            </a:r>
            <a:endParaRPr lang="eu-ES"/>
          </a:p>
        </p:txBody>
      </p:sp>
      <p:sp>
        <p:nvSpPr>
          <p:cNvPr id="594960" name="Text Box 104"/>
          <p:cNvSpPr txBox="1">
            <a:spLocks noChangeArrowheads="1"/>
          </p:cNvSpPr>
          <p:nvPr/>
        </p:nvSpPr>
        <p:spPr bwMode="auto">
          <a:xfrm>
            <a:off x="7618537" y="2300678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u-ES" sz="1200"/>
              <a:t>q</a:t>
            </a:r>
            <a:endParaRPr lang="eu-ES"/>
          </a:p>
        </p:txBody>
      </p:sp>
      <p:sp>
        <p:nvSpPr>
          <p:cNvPr id="594961" name="Line 105"/>
          <p:cNvSpPr>
            <a:spLocks noChangeShapeType="1"/>
          </p:cNvSpPr>
          <p:nvPr/>
        </p:nvSpPr>
        <p:spPr bwMode="auto">
          <a:xfrm>
            <a:off x="4714999" y="927491"/>
            <a:ext cx="0" cy="133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4962" name="Text Box 106"/>
          <p:cNvSpPr txBox="1">
            <a:spLocks noChangeArrowheads="1"/>
          </p:cNvSpPr>
          <p:nvPr/>
        </p:nvSpPr>
        <p:spPr bwMode="auto">
          <a:xfrm>
            <a:off x="4610224" y="1495816"/>
            <a:ext cx="104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a</a:t>
            </a:r>
            <a:endParaRPr lang="eu-ES"/>
          </a:p>
        </p:txBody>
      </p:sp>
      <p:sp>
        <p:nvSpPr>
          <p:cNvPr id="594963" name="Rectangle 109"/>
          <p:cNvSpPr>
            <a:spLocks noChangeArrowheads="1"/>
          </p:cNvSpPr>
          <p:nvPr/>
        </p:nvSpPr>
        <p:spPr bwMode="auto">
          <a:xfrm>
            <a:off x="4846762" y="886216"/>
            <a:ext cx="2801937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814" name="Oval 110"/>
          <p:cNvSpPr>
            <a:spLocks noChangeArrowheads="1"/>
          </p:cNvSpPr>
          <p:nvPr/>
        </p:nvSpPr>
        <p:spPr bwMode="auto">
          <a:xfrm>
            <a:off x="7588374" y="2199078"/>
            <a:ext cx="122238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816" name="Oval 112"/>
          <p:cNvSpPr>
            <a:spLocks noChangeArrowheads="1"/>
          </p:cNvSpPr>
          <p:nvPr/>
        </p:nvSpPr>
        <p:spPr bwMode="auto">
          <a:xfrm>
            <a:off x="4795962" y="832241"/>
            <a:ext cx="122237" cy="122237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4966" name="Oval 114"/>
          <p:cNvSpPr>
            <a:spLocks noChangeAspect="1" noChangeArrowheads="1"/>
          </p:cNvSpPr>
          <p:nvPr/>
        </p:nvSpPr>
        <p:spPr bwMode="auto">
          <a:xfrm>
            <a:off x="5537324" y="2240353"/>
            <a:ext cx="44450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4967" name="Text Box 115"/>
          <p:cNvSpPr txBox="1">
            <a:spLocks noChangeArrowheads="1"/>
          </p:cNvSpPr>
          <p:nvPr/>
        </p:nvSpPr>
        <p:spPr bwMode="auto">
          <a:xfrm>
            <a:off x="4740399" y="656028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u-ES" sz="1200"/>
              <a:t>q</a:t>
            </a:r>
            <a:endParaRPr lang="eu-ES"/>
          </a:p>
        </p:txBody>
      </p:sp>
      <p:sp>
        <p:nvSpPr>
          <p:cNvPr id="594968" name="Text Box 116"/>
          <p:cNvSpPr txBox="1">
            <a:spLocks noChangeArrowheads="1"/>
          </p:cNvSpPr>
          <p:nvPr/>
        </p:nvSpPr>
        <p:spPr bwMode="auto">
          <a:xfrm>
            <a:off x="5554787" y="2068903"/>
            <a:ext cx="134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u-ES" sz="1200"/>
              <a:t>P´</a:t>
            </a:r>
            <a:endParaRPr lang="eu-ES"/>
          </a:p>
        </p:txBody>
      </p:sp>
      <p:sp>
        <p:nvSpPr>
          <p:cNvPr id="594969" name="Line 117"/>
          <p:cNvSpPr>
            <a:spLocks noChangeShapeType="1"/>
          </p:cNvSpPr>
          <p:nvPr/>
        </p:nvSpPr>
        <p:spPr bwMode="auto">
          <a:xfrm rot="-5400000">
            <a:off x="6245350" y="1170378"/>
            <a:ext cx="0" cy="284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4970" name="Text Box 118"/>
          <p:cNvSpPr txBox="1">
            <a:spLocks noChangeArrowheads="1"/>
          </p:cNvSpPr>
          <p:nvPr/>
        </p:nvSpPr>
        <p:spPr bwMode="auto">
          <a:xfrm>
            <a:off x="6153274" y="2615003"/>
            <a:ext cx="104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b</a:t>
            </a:r>
            <a:endParaRPr lang="eu-ES"/>
          </a:p>
        </p:txBody>
      </p:sp>
      <p:sp>
        <p:nvSpPr>
          <p:cNvPr id="594971" name="Line 119"/>
          <p:cNvSpPr>
            <a:spLocks noChangeShapeType="1"/>
          </p:cNvSpPr>
          <p:nvPr/>
        </p:nvSpPr>
        <p:spPr bwMode="auto">
          <a:xfrm rot="-5400000">
            <a:off x="5203950" y="2014928"/>
            <a:ext cx="635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4972" name="Text Box 120"/>
          <p:cNvSpPr txBox="1">
            <a:spLocks noChangeArrowheads="1"/>
          </p:cNvSpPr>
          <p:nvPr/>
        </p:nvSpPr>
        <p:spPr bwMode="auto">
          <a:xfrm>
            <a:off x="5175374" y="2341953"/>
            <a:ext cx="104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c</a:t>
            </a:r>
            <a:endParaRPr lang="eu-ES"/>
          </a:p>
        </p:txBody>
      </p:sp>
      <p:sp>
        <p:nvSpPr>
          <p:cNvPr id="594973" name="Text Box 121"/>
          <p:cNvSpPr txBox="1">
            <a:spLocks noChangeArrowheads="1"/>
          </p:cNvSpPr>
          <p:nvPr/>
        </p:nvSpPr>
        <p:spPr bwMode="auto">
          <a:xfrm>
            <a:off x="8434512" y="2308616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/>
              <a:t>X</a:t>
            </a:r>
            <a:endParaRPr lang="eu-ES"/>
          </a:p>
        </p:txBody>
      </p:sp>
      <p:sp>
        <p:nvSpPr>
          <p:cNvPr id="594974" name="Text Box 122"/>
          <p:cNvSpPr txBox="1">
            <a:spLocks noChangeArrowheads="1"/>
          </p:cNvSpPr>
          <p:nvPr/>
        </p:nvSpPr>
        <p:spPr bwMode="auto">
          <a:xfrm>
            <a:off x="4664199" y="217878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/>
              <a:t>Y</a:t>
            </a:r>
            <a:endParaRPr lang="eu-ES"/>
          </a:p>
        </p:txBody>
      </p:sp>
      <p:sp>
        <p:nvSpPr>
          <p:cNvPr id="594975" name="Text Box 123"/>
          <p:cNvSpPr txBox="1">
            <a:spLocks noChangeArrowheads="1"/>
          </p:cNvSpPr>
          <p:nvPr/>
        </p:nvSpPr>
        <p:spPr bwMode="auto">
          <a:xfrm>
            <a:off x="7694737" y="690953"/>
            <a:ext cx="857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u-ES" sz="1200"/>
              <a:t>P</a:t>
            </a:r>
            <a:endParaRPr lang="eu-ES"/>
          </a:p>
        </p:txBody>
      </p:sp>
      <p:sp>
        <p:nvSpPr>
          <p:cNvPr id="72828" name="Line 124"/>
          <p:cNvSpPr>
            <a:spLocks noChangeShapeType="1"/>
          </p:cNvSpPr>
          <p:nvPr/>
        </p:nvSpPr>
        <p:spPr bwMode="auto">
          <a:xfrm rot="-5400000">
            <a:off x="7889206" y="647296"/>
            <a:ext cx="0" cy="474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7864599" y="914791"/>
            <a:ext cx="371475" cy="304800"/>
            <a:chOff x="2886" y="851"/>
            <a:chExt cx="234" cy="192"/>
          </a:xfrm>
        </p:grpSpPr>
        <p:sp>
          <p:nvSpPr>
            <p:cNvPr id="595014" name="Text Box 131"/>
            <p:cNvSpPr txBox="1">
              <a:spLocks noChangeArrowheads="1"/>
            </p:cNvSpPr>
            <p:nvPr/>
          </p:nvSpPr>
          <p:spPr bwMode="auto">
            <a:xfrm>
              <a:off x="2886" y="851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>
                  <a:solidFill>
                    <a:srgbClr val="FF3300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>
                  <a:solidFill>
                    <a:srgbClr val="FF3300"/>
                  </a:solidFill>
                  <a:latin typeface="Lucida Handwriting" pitchFamily="66" charset="0"/>
                </a:rPr>
                <a:t>1</a:t>
              </a:r>
              <a:endParaRPr lang="eu-ES" sz="1400">
                <a:solidFill>
                  <a:srgbClr val="FF3300"/>
                </a:solidFill>
                <a:latin typeface="Lucida Handwriting" pitchFamily="66" charset="0"/>
              </a:endParaRPr>
            </a:p>
          </p:txBody>
        </p:sp>
        <p:sp>
          <p:nvSpPr>
            <p:cNvPr id="595015" name="Line 133"/>
            <p:cNvSpPr>
              <a:spLocks noChangeShapeType="1"/>
            </p:cNvSpPr>
            <p:nvPr/>
          </p:nvSpPr>
          <p:spPr bwMode="auto">
            <a:xfrm rot="-5400000">
              <a:off x="3005" y="825"/>
              <a:ext cx="4" cy="9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135"/>
          <p:cNvGrpSpPr>
            <a:grpSpLocks/>
          </p:cNvGrpSpPr>
          <p:nvPr/>
        </p:nvGrpSpPr>
        <p:grpSpPr bwMode="auto">
          <a:xfrm>
            <a:off x="7320087" y="249628"/>
            <a:ext cx="371475" cy="304800"/>
            <a:chOff x="2886" y="851"/>
            <a:chExt cx="234" cy="192"/>
          </a:xfrm>
        </p:grpSpPr>
        <p:sp>
          <p:nvSpPr>
            <p:cNvPr id="595012" name="Text Box 136"/>
            <p:cNvSpPr txBox="1">
              <a:spLocks noChangeArrowheads="1"/>
            </p:cNvSpPr>
            <p:nvPr/>
          </p:nvSpPr>
          <p:spPr bwMode="auto">
            <a:xfrm>
              <a:off x="2886" y="851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>
                  <a:solidFill>
                    <a:srgbClr val="3333FF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>
                  <a:solidFill>
                    <a:srgbClr val="3333FF"/>
                  </a:solidFill>
                  <a:latin typeface="Lucida Handwriting" pitchFamily="66" charset="0"/>
                </a:rPr>
                <a:t>2</a:t>
              </a:r>
              <a:endParaRPr lang="eu-ES" sz="1400">
                <a:solidFill>
                  <a:srgbClr val="3333FF"/>
                </a:solidFill>
                <a:latin typeface="Lucida Handwriting" pitchFamily="66" charset="0"/>
              </a:endParaRPr>
            </a:p>
          </p:txBody>
        </p:sp>
        <p:sp>
          <p:nvSpPr>
            <p:cNvPr id="595013" name="Line 137"/>
            <p:cNvSpPr>
              <a:spLocks noChangeShapeType="1"/>
            </p:cNvSpPr>
            <p:nvPr/>
          </p:nvSpPr>
          <p:spPr bwMode="auto">
            <a:xfrm rot="-5400000">
              <a:off x="3005" y="825"/>
              <a:ext cx="4" cy="99"/>
            </a:xfrm>
            <a:prstGeom prst="line">
              <a:avLst/>
            </a:prstGeom>
            <a:noFill/>
            <a:ln w="3175">
              <a:solidFill>
                <a:srgbClr val="3333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2842" name="Line 138"/>
          <p:cNvSpPr>
            <a:spLocks noChangeShapeType="1"/>
          </p:cNvSpPr>
          <p:nvPr/>
        </p:nvSpPr>
        <p:spPr bwMode="auto">
          <a:xfrm rot="10800000">
            <a:off x="7643937" y="241691"/>
            <a:ext cx="0" cy="627062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2844" name="Line 140"/>
          <p:cNvSpPr>
            <a:spLocks noChangeShapeType="1"/>
          </p:cNvSpPr>
          <p:nvPr/>
        </p:nvSpPr>
        <p:spPr bwMode="auto">
          <a:xfrm rot="3778887" flipV="1">
            <a:off x="8197180" y="-6753"/>
            <a:ext cx="11113" cy="1235075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94981" name="Line 139"/>
          <p:cNvSpPr>
            <a:spLocks noChangeShapeType="1"/>
          </p:cNvSpPr>
          <p:nvPr/>
        </p:nvSpPr>
        <p:spPr bwMode="auto">
          <a:xfrm rot="3778887" flipV="1">
            <a:off x="6212806" y="13884"/>
            <a:ext cx="63500" cy="311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7" name="Group 147"/>
          <p:cNvGrpSpPr>
            <a:grpSpLocks/>
          </p:cNvGrpSpPr>
          <p:nvPr/>
        </p:nvGrpSpPr>
        <p:grpSpPr bwMode="auto">
          <a:xfrm>
            <a:off x="8502774" y="429016"/>
            <a:ext cx="371475" cy="304800"/>
            <a:chOff x="2886" y="851"/>
            <a:chExt cx="234" cy="192"/>
          </a:xfrm>
        </p:grpSpPr>
        <p:sp>
          <p:nvSpPr>
            <p:cNvPr id="595010" name="Text Box 148"/>
            <p:cNvSpPr txBox="1">
              <a:spLocks noChangeArrowheads="1"/>
            </p:cNvSpPr>
            <p:nvPr/>
          </p:nvSpPr>
          <p:spPr bwMode="auto">
            <a:xfrm>
              <a:off x="2886" y="851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>
                  <a:solidFill>
                    <a:srgbClr val="66FF33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>
                  <a:solidFill>
                    <a:srgbClr val="66FF33"/>
                  </a:solidFill>
                  <a:latin typeface="Lucida Handwriting" pitchFamily="66" charset="0"/>
                </a:rPr>
                <a:t>3</a:t>
              </a:r>
              <a:endParaRPr lang="eu-ES" sz="1400">
                <a:solidFill>
                  <a:srgbClr val="66FF33"/>
                </a:solidFill>
                <a:latin typeface="Lucida Handwriting" pitchFamily="66" charset="0"/>
              </a:endParaRPr>
            </a:p>
          </p:txBody>
        </p:sp>
        <p:sp>
          <p:nvSpPr>
            <p:cNvPr id="595011" name="Line 149"/>
            <p:cNvSpPr>
              <a:spLocks noChangeShapeType="1"/>
            </p:cNvSpPr>
            <p:nvPr/>
          </p:nvSpPr>
          <p:spPr bwMode="auto">
            <a:xfrm rot="-5400000">
              <a:off x="3005" y="825"/>
              <a:ext cx="4" cy="99"/>
            </a:xfrm>
            <a:prstGeom prst="line">
              <a:avLst/>
            </a:prstGeom>
            <a:noFill/>
            <a:ln w="3175">
              <a:solidFill>
                <a:srgbClr val="66FF33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94983" name="Oval 113"/>
          <p:cNvSpPr>
            <a:spLocks noChangeAspect="1" noChangeArrowheads="1"/>
          </p:cNvSpPr>
          <p:nvPr/>
        </p:nvSpPr>
        <p:spPr bwMode="auto">
          <a:xfrm>
            <a:off x="7620124" y="863991"/>
            <a:ext cx="46038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815" name="Oval 111"/>
          <p:cNvSpPr>
            <a:spLocks noChangeArrowheads="1"/>
          </p:cNvSpPr>
          <p:nvPr/>
        </p:nvSpPr>
        <p:spPr bwMode="auto">
          <a:xfrm>
            <a:off x="4799137" y="2199078"/>
            <a:ext cx="120650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aphicFrame>
        <p:nvGraphicFramePr>
          <p:cNvPr id="7285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01675" y="2032763"/>
          <a:ext cx="2673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7" name="Ecuación" r:id="rId3" imgW="1536480" imgH="253800" progId="Equation.3">
                  <p:embed/>
                </p:oleObj>
              </mc:Choice>
              <mc:Fallback>
                <p:oleObj name="Ecuación" r:id="rId3" imgW="15364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032763"/>
                        <a:ext cx="267335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57" name="Text Box 153"/>
          <p:cNvSpPr txBox="1">
            <a:spLocks noChangeAspect="1" noChangeArrowheads="1"/>
          </p:cNvSpPr>
          <p:nvPr/>
        </p:nvSpPr>
        <p:spPr bwMode="auto">
          <a:xfrm flipH="1">
            <a:off x="8059862" y="630628"/>
            <a:ext cx="112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400">
                <a:solidFill>
                  <a:srgbClr val="66FF33"/>
                </a:solidFill>
                <a:latin typeface="Symbol" pitchFamily="18" charset="2"/>
              </a:rPr>
              <a:t>a</a:t>
            </a:r>
            <a:endParaRPr lang="es-ES">
              <a:solidFill>
                <a:srgbClr val="66FF33"/>
              </a:solidFill>
              <a:latin typeface="Symbol" pitchFamily="18" charset="2"/>
            </a:endParaRPr>
          </a:p>
        </p:txBody>
      </p:sp>
      <p:sp>
        <p:nvSpPr>
          <p:cNvPr id="72858" name="Arc 154"/>
          <p:cNvSpPr>
            <a:spLocks/>
          </p:cNvSpPr>
          <p:nvPr/>
        </p:nvSpPr>
        <p:spPr bwMode="auto">
          <a:xfrm>
            <a:off x="7963024" y="719528"/>
            <a:ext cx="63500" cy="171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" name="Group 212"/>
          <p:cNvGrpSpPr>
            <a:grpSpLocks/>
          </p:cNvGrpSpPr>
          <p:nvPr/>
        </p:nvGrpSpPr>
        <p:grpSpPr bwMode="auto">
          <a:xfrm>
            <a:off x="5208712" y="1997466"/>
            <a:ext cx="215900" cy="260350"/>
            <a:chOff x="431" y="1161"/>
            <a:chExt cx="136" cy="164"/>
          </a:xfrm>
        </p:grpSpPr>
        <p:sp>
          <p:nvSpPr>
            <p:cNvPr id="595008" name="Text Box 155"/>
            <p:cNvSpPr txBox="1">
              <a:spLocks noChangeAspect="1" noChangeArrowheads="1"/>
            </p:cNvSpPr>
            <p:nvPr/>
          </p:nvSpPr>
          <p:spPr bwMode="auto">
            <a:xfrm flipH="1">
              <a:off x="496" y="1161"/>
              <a:ext cx="7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>
                  <a:solidFill>
                    <a:srgbClr val="66FF33"/>
                  </a:solidFill>
                  <a:latin typeface="Symbol" pitchFamily="18" charset="2"/>
                </a:rPr>
                <a:t>a</a:t>
              </a:r>
              <a:endParaRPr lang="es-ES">
                <a:solidFill>
                  <a:srgbClr val="66FF33"/>
                </a:solidFill>
                <a:latin typeface="Symbol" pitchFamily="18" charset="2"/>
              </a:endParaRPr>
            </a:p>
          </p:txBody>
        </p:sp>
        <p:sp>
          <p:nvSpPr>
            <p:cNvPr id="595009" name="Arc 156"/>
            <p:cNvSpPr>
              <a:spLocks/>
            </p:cNvSpPr>
            <p:nvPr/>
          </p:nvSpPr>
          <p:spPr bwMode="auto">
            <a:xfrm>
              <a:off x="431" y="1217"/>
              <a:ext cx="40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72861" name="Object 3"/>
          <p:cNvGraphicFramePr>
            <a:graphicFrameLocks noChangeAspect="1"/>
          </p:cNvGraphicFramePr>
          <p:nvPr/>
        </p:nvGraphicFramePr>
        <p:xfrm>
          <a:off x="540492" y="4053197"/>
          <a:ext cx="80216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8" name="Ecuación" r:id="rId5" imgW="4572000" imgH="482400" progId="Equation.3">
                  <p:embed/>
                </p:oleObj>
              </mc:Choice>
              <mc:Fallback>
                <p:oleObj name="Ecuación" r:id="rId5" imgW="4572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92" y="4053197"/>
                        <a:ext cx="802163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64" name="Object 4"/>
          <p:cNvGraphicFramePr>
            <a:graphicFrameLocks noChangeAspect="1"/>
          </p:cNvGraphicFramePr>
          <p:nvPr/>
        </p:nvGraphicFramePr>
        <p:xfrm>
          <a:off x="525504" y="5187166"/>
          <a:ext cx="691991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9" name="Ecuación" r:id="rId7" imgW="3924000" imgH="558720" progId="Equation.3">
                  <p:embed/>
                </p:oleObj>
              </mc:Choice>
              <mc:Fallback>
                <p:oleObj name="Ecuación" r:id="rId7" imgW="392400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04" y="5187166"/>
                        <a:ext cx="6919912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68" name="Object 5"/>
          <p:cNvGraphicFramePr>
            <a:graphicFrameLocks noChangeAspect="1"/>
          </p:cNvGraphicFramePr>
          <p:nvPr/>
        </p:nvGraphicFramePr>
        <p:xfrm>
          <a:off x="575210" y="3033878"/>
          <a:ext cx="6538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80" name="Ecuación" r:id="rId9" imgW="3759120" imgH="393480" progId="Equation.3">
                  <p:embed/>
                </p:oleObj>
              </mc:Choice>
              <mc:Fallback>
                <p:oleObj name="Ecuación" r:id="rId9" imgW="37591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10" y="3033878"/>
                        <a:ext cx="653891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2"/>
          <p:cNvGraphicFramePr>
            <a:graphicFrameLocks noChangeAspect="1"/>
          </p:cNvGraphicFramePr>
          <p:nvPr/>
        </p:nvGraphicFramePr>
        <p:xfrm>
          <a:off x="534720" y="388999"/>
          <a:ext cx="5826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81" name="Ecuación" r:id="rId11" imgW="291960" imgH="215640" progId="Equation.3">
                  <p:embed/>
                </p:oleObj>
              </mc:Choice>
              <mc:Fallback>
                <p:oleObj name="Ecuación" r:id="rId11" imgW="2919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20" y="388999"/>
                        <a:ext cx="5826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2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2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28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8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2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2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28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2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72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7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7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7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28" grpId="0" animBg="1"/>
      <p:bldP spid="72842" grpId="0" animBg="1"/>
      <p:bldP spid="72844" grpId="0" animBg="1"/>
      <p:bldP spid="72857" grpId="0"/>
      <p:bldP spid="7285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78947" y="43816"/>
            <a:ext cx="3963987" cy="2586037"/>
            <a:chOff x="65" y="1793"/>
            <a:chExt cx="2497" cy="1629"/>
          </a:xfrm>
        </p:grpSpPr>
        <p:sp>
          <p:nvSpPr>
            <p:cNvPr id="595016" name="Text Box 173"/>
            <p:cNvSpPr txBox="1">
              <a:spLocks noChangeArrowheads="1"/>
            </p:cNvSpPr>
            <p:nvPr/>
          </p:nvSpPr>
          <p:spPr bwMode="auto">
            <a:xfrm>
              <a:off x="208" y="2068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u-ES" sz="1200"/>
                <a:t>q</a:t>
              </a:r>
              <a:endParaRPr lang="eu-ES"/>
            </a:p>
          </p:txBody>
        </p:sp>
        <p:sp>
          <p:nvSpPr>
            <p:cNvPr id="595017" name="Text Box 167"/>
            <p:cNvSpPr txBox="1">
              <a:spLocks noChangeArrowheads="1"/>
            </p:cNvSpPr>
            <p:nvPr/>
          </p:nvSpPr>
          <p:spPr bwMode="auto">
            <a:xfrm>
              <a:off x="106" y="310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200"/>
                <a:t>Q</a:t>
              </a:r>
              <a:endParaRPr lang="eu-ES"/>
            </a:p>
          </p:txBody>
        </p:sp>
        <p:sp>
          <p:nvSpPr>
            <p:cNvPr id="595018" name="Text Box 168"/>
            <p:cNvSpPr txBox="1">
              <a:spLocks noChangeArrowheads="1"/>
            </p:cNvSpPr>
            <p:nvPr/>
          </p:nvSpPr>
          <p:spPr bwMode="auto">
            <a:xfrm>
              <a:off x="1955" y="310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u-ES" sz="1200"/>
                <a:t>q</a:t>
              </a:r>
              <a:endParaRPr lang="eu-ES"/>
            </a:p>
          </p:txBody>
        </p:sp>
        <p:grpSp>
          <p:nvGrpSpPr>
            <p:cNvPr id="3" name="Group 232"/>
            <p:cNvGrpSpPr>
              <a:grpSpLocks/>
            </p:cNvGrpSpPr>
            <p:nvPr/>
          </p:nvGrpSpPr>
          <p:grpSpPr bwMode="auto">
            <a:xfrm>
              <a:off x="65" y="1793"/>
              <a:ext cx="2497" cy="1629"/>
              <a:chOff x="65" y="1793"/>
              <a:chExt cx="2497" cy="1629"/>
            </a:xfrm>
          </p:grpSpPr>
          <p:grpSp>
            <p:nvGrpSpPr>
              <p:cNvPr id="4" name="Group 216"/>
              <p:cNvGrpSpPr>
                <a:grpSpLocks/>
              </p:cNvGrpSpPr>
              <p:nvPr/>
            </p:nvGrpSpPr>
            <p:grpSpPr bwMode="auto">
              <a:xfrm>
                <a:off x="65" y="1793"/>
                <a:ext cx="2497" cy="1629"/>
                <a:chOff x="2189" y="929"/>
                <a:chExt cx="2497" cy="1629"/>
              </a:xfrm>
            </p:grpSpPr>
            <p:sp>
              <p:nvSpPr>
                <p:cNvPr id="59502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38" y="1354"/>
                  <a:ext cx="1765" cy="8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595026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4085" y="1340"/>
                  <a:ext cx="29" cy="3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595027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2773" y="2207"/>
                  <a:ext cx="28" cy="2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595028" name="Line 220"/>
                <p:cNvSpPr>
                  <a:spLocks noChangeShapeType="1"/>
                </p:cNvSpPr>
                <p:nvPr/>
              </p:nvSpPr>
              <p:spPr bwMode="auto">
                <a:xfrm>
                  <a:off x="2255" y="1380"/>
                  <a:ext cx="0" cy="8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5029" name="Line 22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339" y="929"/>
                  <a:ext cx="0" cy="55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5030" name="Line 222"/>
                <p:cNvSpPr>
                  <a:spLocks noChangeShapeType="1"/>
                </p:cNvSpPr>
                <p:nvPr/>
              </p:nvSpPr>
              <p:spPr bwMode="auto">
                <a:xfrm rot="-5400000">
                  <a:off x="4219" y="1747"/>
                  <a:ext cx="0" cy="93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5031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2189" y="1738"/>
                  <a:ext cx="6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s-ES_tradnl" sz="1200">
                      <a:latin typeface="Times" pitchFamily="18" charset="0"/>
                    </a:rPr>
                    <a:t>a</a:t>
                  </a:r>
                  <a:endParaRPr lang="eu-ES"/>
                </a:p>
              </p:txBody>
            </p:sp>
            <p:sp>
              <p:nvSpPr>
                <p:cNvPr id="595032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2784" y="2099"/>
                  <a:ext cx="85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u-ES" sz="1200"/>
                    <a:t>P´</a:t>
                  </a:r>
                  <a:endParaRPr lang="eu-ES"/>
                </a:p>
              </p:txBody>
            </p:sp>
            <p:sp>
              <p:nvSpPr>
                <p:cNvPr id="595033" name="Line 225"/>
                <p:cNvSpPr>
                  <a:spLocks noChangeShapeType="1"/>
                </p:cNvSpPr>
                <p:nvPr/>
              </p:nvSpPr>
              <p:spPr bwMode="auto">
                <a:xfrm rot="-5400000">
                  <a:off x="3219" y="1533"/>
                  <a:ext cx="0" cy="17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5034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3161" y="2443"/>
                  <a:ext cx="6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s-ES_tradnl" sz="1200">
                      <a:latin typeface="Times" pitchFamily="18" charset="0"/>
                    </a:rPr>
                    <a:t>b</a:t>
                  </a:r>
                  <a:endParaRPr lang="eu-ES"/>
                </a:p>
              </p:txBody>
            </p:sp>
            <p:sp>
              <p:nvSpPr>
                <p:cNvPr id="59503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4598" y="2250"/>
                  <a:ext cx="69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200"/>
                    <a:t>X</a:t>
                  </a:r>
                  <a:endParaRPr lang="eu-ES"/>
                </a:p>
              </p:txBody>
            </p:sp>
            <p:sp>
              <p:nvSpPr>
                <p:cNvPr id="59503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223" y="933"/>
                  <a:ext cx="69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200"/>
                    <a:t>Y</a:t>
                  </a:r>
                  <a:endParaRPr lang="eu-ES"/>
                </a:p>
              </p:txBody>
            </p:sp>
            <p:sp>
              <p:nvSpPr>
                <p:cNvPr id="595037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4132" y="1231"/>
                  <a:ext cx="54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pPr algn="ctr" eaLnBrk="0" hangingPunct="0"/>
                  <a:r>
                    <a:rPr lang="eu-ES" sz="1200"/>
                    <a:t>P</a:t>
                  </a:r>
                  <a:endParaRPr lang="eu-ES"/>
                </a:p>
              </p:txBody>
            </p:sp>
            <p:sp>
              <p:nvSpPr>
                <p:cNvPr id="595038" name="Line 230"/>
                <p:cNvSpPr>
                  <a:spLocks noChangeShapeType="1"/>
                </p:cNvSpPr>
                <p:nvPr/>
              </p:nvSpPr>
              <p:spPr bwMode="auto">
                <a:xfrm rot="-5400000">
                  <a:off x="2563" y="2065"/>
                  <a:ext cx="4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503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2545" y="2271"/>
                  <a:ext cx="6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s-ES_tradnl" sz="1200">
                      <a:latin typeface="Times" pitchFamily="18" charset="0"/>
                    </a:rPr>
                    <a:t>c</a:t>
                  </a:r>
                  <a:endParaRPr lang="eu-ES"/>
                </a:p>
              </p:txBody>
            </p:sp>
          </p:grpSp>
          <p:sp>
            <p:nvSpPr>
              <p:cNvPr id="595023" name="Line 182"/>
              <p:cNvSpPr>
                <a:spLocks noChangeShapeType="1"/>
              </p:cNvSpPr>
              <p:nvPr/>
            </p:nvSpPr>
            <p:spPr bwMode="auto">
              <a:xfrm rot="-1612892">
                <a:off x="442" y="2165"/>
                <a:ext cx="6" cy="9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5024" name="Oval 199"/>
              <p:cNvSpPr>
                <a:spLocks noChangeArrowheads="1"/>
              </p:cNvSpPr>
              <p:nvPr/>
            </p:nvSpPr>
            <p:spPr bwMode="auto">
              <a:xfrm>
                <a:off x="177" y="2179"/>
                <a:ext cx="77" cy="7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595020" name="Oval 195"/>
            <p:cNvSpPr>
              <a:spLocks noChangeArrowheads="1"/>
            </p:cNvSpPr>
            <p:nvPr/>
          </p:nvSpPr>
          <p:spPr bwMode="auto">
            <a:xfrm>
              <a:off x="179" y="3040"/>
              <a:ext cx="76" cy="7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595021" name="Oval 172"/>
            <p:cNvSpPr>
              <a:spLocks noChangeArrowheads="1"/>
            </p:cNvSpPr>
            <p:nvPr/>
          </p:nvSpPr>
          <p:spPr bwMode="auto">
            <a:xfrm>
              <a:off x="1936" y="3040"/>
              <a:ext cx="77" cy="7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</p:grpSp>
      <p:grpSp>
        <p:nvGrpSpPr>
          <p:cNvPr id="9" name="Group 183"/>
          <p:cNvGrpSpPr>
            <a:grpSpLocks/>
          </p:cNvGrpSpPr>
          <p:nvPr/>
        </p:nvGrpSpPr>
        <p:grpSpPr bwMode="auto">
          <a:xfrm>
            <a:off x="5960009" y="2504441"/>
            <a:ext cx="371475" cy="304800"/>
            <a:chOff x="2886" y="851"/>
            <a:chExt cx="234" cy="192"/>
          </a:xfrm>
        </p:grpSpPr>
        <p:sp>
          <p:nvSpPr>
            <p:cNvPr id="595006" name="Text Box 184"/>
            <p:cNvSpPr txBox="1">
              <a:spLocks noChangeArrowheads="1"/>
            </p:cNvSpPr>
            <p:nvPr/>
          </p:nvSpPr>
          <p:spPr bwMode="auto">
            <a:xfrm>
              <a:off x="2886" y="851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>
                  <a:solidFill>
                    <a:srgbClr val="FF3300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>
                  <a:solidFill>
                    <a:srgbClr val="FF3300"/>
                  </a:solidFill>
                  <a:latin typeface="Lucida Handwriting" pitchFamily="66" charset="0"/>
                </a:rPr>
                <a:t>1</a:t>
              </a:r>
              <a:endParaRPr lang="eu-ES" sz="1400">
                <a:solidFill>
                  <a:srgbClr val="FF3300"/>
                </a:solidFill>
                <a:latin typeface="Lucida Handwriting" pitchFamily="66" charset="0"/>
              </a:endParaRPr>
            </a:p>
          </p:txBody>
        </p:sp>
        <p:sp>
          <p:nvSpPr>
            <p:cNvPr id="595007" name="Line 185"/>
            <p:cNvSpPr>
              <a:spLocks noChangeShapeType="1"/>
            </p:cNvSpPr>
            <p:nvPr/>
          </p:nvSpPr>
          <p:spPr bwMode="auto">
            <a:xfrm rot="-5400000">
              <a:off x="3005" y="825"/>
              <a:ext cx="4" cy="9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Group 186"/>
          <p:cNvGrpSpPr>
            <a:grpSpLocks/>
          </p:cNvGrpSpPr>
          <p:nvPr/>
        </p:nvGrpSpPr>
        <p:grpSpPr bwMode="auto">
          <a:xfrm>
            <a:off x="5418672" y="1807528"/>
            <a:ext cx="371475" cy="304800"/>
            <a:chOff x="2886" y="851"/>
            <a:chExt cx="234" cy="192"/>
          </a:xfrm>
        </p:grpSpPr>
        <p:sp>
          <p:nvSpPr>
            <p:cNvPr id="595004" name="Text Box 187"/>
            <p:cNvSpPr txBox="1">
              <a:spLocks noChangeArrowheads="1"/>
            </p:cNvSpPr>
            <p:nvPr/>
          </p:nvSpPr>
          <p:spPr bwMode="auto">
            <a:xfrm>
              <a:off x="2886" y="851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>
                  <a:solidFill>
                    <a:srgbClr val="3333FF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>
                  <a:solidFill>
                    <a:srgbClr val="3333FF"/>
                  </a:solidFill>
                  <a:latin typeface="Lucida Handwriting" pitchFamily="66" charset="0"/>
                </a:rPr>
                <a:t>2</a:t>
              </a:r>
              <a:endParaRPr lang="eu-ES" sz="1400">
                <a:solidFill>
                  <a:srgbClr val="3333FF"/>
                </a:solidFill>
                <a:latin typeface="Lucida Handwriting" pitchFamily="66" charset="0"/>
              </a:endParaRPr>
            </a:p>
          </p:txBody>
        </p:sp>
        <p:sp>
          <p:nvSpPr>
            <p:cNvPr id="595005" name="Line 188"/>
            <p:cNvSpPr>
              <a:spLocks noChangeShapeType="1"/>
            </p:cNvSpPr>
            <p:nvPr/>
          </p:nvSpPr>
          <p:spPr bwMode="auto">
            <a:xfrm rot="-5400000">
              <a:off x="3005" y="825"/>
              <a:ext cx="4" cy="99"/>
            </a:xfrm>
            <a:prstGeom prst="line">
              <a:avLst/>
            </a:prstGeom>
            <a:noFill/>
            <a:ln w="3175">
              <a:solidFill>
                <a:srgbClr val="3333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2893" name="Line 189"/>
          <p:cNvSpPr>
            <a:spLocks noChangeShapeType="1"/>
          </p:cNvSpPr>
          <p:nvPr/>
        </p:nvSpPr>
        <p:spPr bwMode="auto">
          <a:xfrm rot="16200000" flipV="1">
            <a:off x="5758397" y="1821816"/>
            <a:ext cx="0" cy="5270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2894" name="Line 190"/>
          <p:cNvSpPr>
            <a:spLocks noChangeShapeType="1"/>
          </p:cNvSpPr>
          <p:nvPr/>
        </p:nvSpPr>
        <p:spPr bwMode="auto">
          <a:xfrm rot="3778887" flipV="1">
            <a:off x="6297353" y="1649572"/>
            <a:ext cx="438150" cy="85883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1" name="Group 191"/>
          <p:cNvGrpSpPr>
            <a:grpSpLocks/>
          </p:cNvGrpSpPr>
          <p:nvPr/>
        </p:nvGrpSpPr>
        <p:grpSpPr bwMode="auto">
          <a:xfrm>
            <a:off x="6744234" y="2105978"/>
            <a:ext cx="371475" cy="304800"/>
            <a:chOff x="2886" y="851"/>
            <a:chExt cx="234" cy="192"/>
          </a:xfrm>
        </p:grpSpPr>
        <p:sp>
          <p:nvSpPr>
            <p:cNvPr id="595002" name="Text Box 192"/>
            <p:cNvSpPr txBox="1">
              <a:spLocks noChangeArrowheads="1"/>
            </p:cNvSpPr>
            <p:nvPr/>
          </p:nvSpPr>
          <p:spPr bwMode="auto">
            <a:xfrm>
              <a:off x="2886" y="851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u-ES" sz="1400">
                  <a:solidFill>
                    <a:srgbClr val="66FF33"/>
                  </a:solidFill>
                  <a:latin typeface="Lucida Handwriting" pitchFamily="66" charset="0"/>
                </a:rPr>
                <a:t>E</a:t>
              </a:r>
              <a:r>
                <a:rPr lang="eu-ES" sz="1400" baseline="-25000">
                  <a:solidFill>
                    <a:srgbClr val="66FF33"/>
                  </a:solidFill>
                  <a:latin typeface="Lucida Handwriting" pitchFamily="66" charset="0"/>
                </a:rPr>
                <a:t>3</a:t>
              </a:r>
              <a:endParaRPr lang="eu-ES" sz="1400">
                <a:solidFill>
                  <a:srgbClr val="66FF33"/>
                </a:solidFill>
                <a:latin typeface="Lucida Handwriting" pitchFamily="66" charset="0"/>
              </a:endParaRPr>
            </a:p>
          </p:txBody>
        </p:sp>
        <p:sp>
          <p:nvSpPr>
            <p:cNvPr id="595003" name="Line 193"/>
            <p:cNvSpPr>
              <a:spLocks noChangeShapeType="1"/>
            </p:cNvSpPr>
            <p:nvPr/>
          </p:nvSpPr>
          <p:spPr bwMode="auto">
            <a:xfrm rot="-5400000">
              <a:off x="3005" y="825"/>
              <a:ext cx="4" cy="99"/>
            </a:xfrm>
            <a:prstGeom prst="line">
              <a:avLst/>
            </a:prstGeom>
            <a:noFill/>
            <a:ln w="3175">
              <a:solidFill>
                <a:srgbClr val="66FF33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2900" name="Text Box 196"/>
          <p:cNvSpPr txBox="1">
            <a:spLocks noChangeAspect="1" noChangeArrowheads="1"/>
          </p:cNvSpPr>
          <p:nvPr/>
        </p:nvSpPr>
        <p:spPr bwMode="auto">
          <a:xfrm flipH="1">
            <a:off x="5417084" y="113125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400">
                <a:solidFill>
                  <a:srgbClr val="66FF33"/>
                </a:solidFill>
                <a:latin typeface="Symbol" pitchFamily="18" charset="2"/>
              </a:rPr>
              <a:t>b</a:t>
            </a:r>
            <a:endParaRPr lang="es-ES">
              <a:solidFill>
                <a:srgbClr val="66FF33"/>
              </a:solidFill>
              <a:latin typeface="Symbol" pitchFamily="18" charset="2"/>
            </a:endParaRPr>
          </a:p>
        </p:txBody>
      </p:sp>
      <p:sp>
        <p:nvSpPr>
          <p:cNvPr id="72901" name="Arc 197"/>
          <p:cNvSpPr>
            <a:spLocks/>
          </p:cNvSpPr>
          <p:nvPr/>
        </p:nvSpPr>
        <p:spPr bwMode="auto">
          <a:xfrm rot="5400000">
            <a:off x="5351997" y="996316"/>
            <a:ext cx="101600" cy="171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905" name="Line 201"/>
          <p:cNvSpPr>
            <a:spLocks noChangeShapeType="1"/>
          </p:cNvSpPr>
          <p:nvPr/>
        </p:nvSpPr>
        <p:spPr bwMode="auto">
          <a:xfrm rot="19987108" flipH="1">
            <a:off x="6161622" y="2078991"/>
            <a:ext cx="3175" cy="5603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72906" name="Object 6"/>
          <p:cNvGraphicFramePr>
            <a:graphicFrameLocks noChangeAspect="1"/>
          </p:cNvGraphicFramePr>
          <p:nvPr/>
        </p:nvGraphicFramePr>
        <p:xfrm>
          <a:off x="613187" y="3087116"/>
          <a:ext cx="81407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0" name="Ecuación" r:id="rId3" imgW="4635360" imgH="507960" progId="Equation.3">
                  <p:embed/>
                </p:oleObj>
              </mc:Choice>
              <mc:Fallback>
                <p:oleObj name="Ecuación" r:id="rId3" imgW="4635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87" y="3087116"/>
                        <a:ext cx="81407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7" name="Object 7"/>
          <p:cNvGraphicFramePr>
            <a:graphicFrameLocks noChangeAspect="1"/>
          </p:cNvGraphicFramePr>
          <p:nvPr/>
        </p:nvGraphicFramePr>
        <p:xfrm>
          <a:off x="560387" y="4176682"/>
          <a:ext cx="85836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1" name="Ecuación" r:id="rId5" imgW="5181480" imgH="507960" progId="Equation.3">
                  <p:embed/>
                </p:oleObj>
              </mc:Choice>
              <mc:Fallback>
                <p:oleObj name="Ecuación" r:id="rId5" imgW="5181480" imgH="507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" y="4176682"/>
                        <a:ext cx="85836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8" name="Object 8"/>
          <p:cNvGraphicFramePr>
            <a:graphicFrameLocks noChangeAspect="1"/>
          </p:cNvGraphicFramePr>
          <p:nvPr/>
        </p:nvGraphicFramePr>
        <p:xfrm>
          <a:off x="713327" y="5474933"/>
          <a:ext cx="5437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2" name="Ecuación" r:id="rId7" imgW="3060360" imgH="558720" progId="Equation.3">
                  <p:embed/>
                </p:oleObj>
              </mc:Choice>
              <mc:Fallback>
                <p:oleObj name="Ecuación" r:id="rId7" imgW="306036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27" y="5474933"/>
                        <a:ext cx="5437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38" name="Oval 234"/>
          <p:cNvSpPr>
            <a:spLocks noChangeArrowheads="1"/>
          </p:cNvSpPr>
          <p:nvPr/>
        </p:nvSpPr>
        <p:spPr bwMode="auto">
          <a:xfrm>
            <a:off x="5255159" y="655003"/>
            <a:ext cx="122238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39" name="Oval 235"/>
          <p:cNvSpPr>
            <a:spLocks noChangeArrowheads="1"/>
          </p:cNvSpPr>
          <p:nvPr/>
        </p:nvSpPr>
        <p:spPr bwMode="auto">
          <a:xfrm>
            <a:off x="8045984" y="2026603"/>
            <a:ext cx="122238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72940" name="Oval 236"/>
          <p:cNvSpPr>
            <a:spLocks noChangeArrowheads="1"/>
          </p:cNvSpPr>
          <p:nvPr/>
        </p:nvSpPr>
        <p:spPr bwMode="auto">
          <a:xfrm>
            <a:off x="5258334" y="2021841"/>
            <a:ext cx="120650" cy="122237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60388" y="388938"/>
          <a:ext cx="531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3" name="Ecuación" r:id="rId9" imgW="266400" imgH="215640" progId="Equation.3">
                  <p:embed/>
                </p:oleObj>
              </mc:Choice>
              <mc:Fallback>
                <p:oleObj name="Ecuación" r:id="rId9" imgW="2664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88938"/>
                        <a:ext cx="5318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824243" y="1794494"/>
          <a:ext cx="27844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4" name="Ecuación" r:id="rId11" imgW="1600200" imgH="253800" progId="Equation.3">
                  <p:embed/>
                </p:oleObj>
              </mc:Choice>
              <mc:Fallback>
                <p:oleObj name="Ecuación" r:id="rId11" imgW="1600200" imgH="253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43" y="1794494"/>
                        <a:ext cx="27844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2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2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2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2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2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2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2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2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2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7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93" grpId="0" animBg="1"/>
      <p:bldP spid="72894" grpId="0" animBg="1"/>
      <p:bldP spid="72900" grpId="0"/>
      <p:bldP spid="72901" grpId="0" animBg="1"/>
      <p:bldP spid="72905" grpId="0" animBg="1"/>
      <p:bldP spid="72938" grpId="0" animBg="1"/>
      <p:bldP spid="72939" grpId="0" animBg="1"/>
      <p:bldP spid="7294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10" name="Object 10"/>
          <p:cNvGraphicFramePr>
            <a:graphicFrameLocks noChangeAspect="1"/>
          </p:cNvGraphicFramePr>
          <p:nvPr/>
        </p:nvGraphicFramePr>
        <p:xfrm>
          <a:off x="768600" y="2745778"/>
          <a:ext cx="3886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962" name="Ecuación" r:id="rId3" imgW="2222280" imgH="431640" progId="Equation.3">
                  <p:embed/>
                </p:oleObj>
              </mc:Choice>
              <mc:Fallback>
                <p:oleObj name="Ecuación" r:id="rId3" imgW="222228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00" y="2745778"/>
                        <a:ext cx="38862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1" name="Object 11"/>
          <p:cNvGraphicFramePr>
            <a:graphicFrameLocks noChangeAspect="1"/>
          </p:cNvGraphicFramePr>
          <p:nvPr/>
        </p:nvGraphicFramePr>
        <p:xfrm>
          <a:off x="794761" y="3847832"/>
          <a:ext cx="67119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963" name="Ecuación" r:id="rId5" imgW="3809880" imgH="482400" progId="Equation.3">
                  <p:embed/>
                </p:oleObj>
              </mc:Choice>
              <mc:Fallback>
                <p:oleObj name="Ecuación" r:id="rId5" imgW="380988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61" y="3847832"/>
                        <a:ext cx="671195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"/>
          <p:cNvGraphicFramePr>
            <a:graphicFrameLocks noChangeAspect="1"/>
          </p:cNvGraphicFramePr>
          <p:nvPr/>
        </p:nvGraphicFramePr>
        <p:xfrm>
          <a:off x="629895" y="897330"/>
          <a:ext cx="506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964" name="Ecuación" r:id="rId7" imgW="253800" imgH="215640" progId="Equation.3">
                  <p:embed/>
                </p:oleObj>
              </mc:Choice>
              <mc:Fallback>
                <p:oleObj name="Ecuación" r:id="rId7" imgW="253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95" y="897330"/>
                        <a:ext cx="506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Line 101"/>
          <p:cNvSpPr>
            <a:spLocks noChangeShapeType="1"/>
          </p:cNvSpPr>
          <p:nvPr/>
        </p:nvSpPr>
        <p:spPr bwMode="auto">
          <a:xfrm rot="10800000" flipH="1">
            <a:off x="4848349" y="211528"/>
            <a:ext cx="0" cy="8874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" name="Line 102"/>
          <p:cNvSpPr>
            <a:spLocks noChangeShapeType="1"/>
          </p:cNvSpPr>
          <p:nvPr/>
        </p:nvSpPr>
        <p:spPr bwMode="auto">
          <a:xfrm rot="-5400000">
            <a:off x="7832850" y="1519628"/>
            <a:ext cx="0" cy="14827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" name="Text Box 103"/>
          <p:cNvSpPr txBox="1">
            <a:spLocks noChangeArrowheads="1"/>
          </p:cNvSpPr>
          <p:nvPr/>
        </p:nvSpPr>
        <p:spPr bwMode="auto">
          <a:xfrm>
            <a:off x="4683249" y="2295916"/>
            <a:ext cx="109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/>
              <a:t>Q</a:t>
            </a:r>
            <a:endParaRPr lang="eu-ES"/>
          </a:p>
        </p:txBody>
      </p:sp>
      <p:sp>
        <p:nvSpPr>
          <p:cNvPr id="55" name="Text Box 104"/>
          <p:cNvSpPr txBox="1">
            <a:spLocks noChangeArrowheads="1"/>
          </p:cNvSpPr>
          <p:nvPr/>
        </p:nvSpPr>
        <p:spPr bwMode="auto">
          <a:xfrm>
            <a:off x="7618537" y="2300678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u-ES" sz="1200"/>
              <a:t>q</a:t>
            </a:r>
            <a:endParaRPr lang="eu-ES"/>
          </a:p>
        </p:txBody>
      </p:sp>
      <p:sp>
        <p:nvSpPr>
          <p:cNvPr id="56" name="Line 105"/>
          <p:cNvSpPr>
            <a:spLocks noChangeShapeType="1"/>
          </p:cNvSpPr>
          <p:nvPr/>
        </p:nvSpPr>
        <p:spPr bwMode="auto">
          <a:xfrm>
            <a:off x="4714999" y="927491"/>
            <a:ext cx="0" cy="133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7" name="Text Box 106"/>
          <p:cNvSpPr txBox="1">
            <a:spLocks noChangeArrowheads="1"/>
          </p:cNvSpPr>
          <p:nvPr/>
        </p:nvSpPr>
        <p:spPr bwMode="auto">
          <a:xfrm>
            <a:off x="4610224" y="1495816"/>
            <a:ext cx="104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a</a:t>
            </a:r>
            <a:endParaRPr lang="eu-ES"/>
          </a:p>
        </p:txBody>
      </p:sp>
      <p:sp>
        <p:nvSpPr>
          <p:cNvPr id="58" name="Rectangle 109"/>
          <p:cNvSpPr>
            <a:spLocks noChangeArrowheads="1"/>
          </p:cNvSpPr>
          <p:nvPr/>
        </p:nvSpPr>
        <p:spPr bwMode="auto">
          <a:xfrm>
            <a:off x="4846762" y="886216"/>
            <a:ext cx="2801937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7588374" y="2199078"/>
            <a:ext cx="122238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0" name="Oval 112"/>
          <p:cNvSpPr>
            <a:spLocks noChangeArrowheads="1"/>
          </p:cNvSpPr>
          <p:nvPr/>
        </p:nvSpPr>
        <p:spPr bwMode="auto">
          <a:xfrm>
            <a:off x="4795962" y="832241"/>
            <a:ext cx="122237" cy="122237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1" name="Oval 114"/>
          <p:cNvSpPr>
            <a:spLocks noChangeAspect="1" noChangeArrowheads="1"/>
          </p:cNvSpPr>
          <p:nvPr/>
        </p:nvSpPr>
        <p:spPr bwMode="auto">
          <a:xfrm>
            <a:off x="5537324" y="2240353"/>
            <a:ext cx="44450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2" name="Text Box 115"/>
          <p:cNvSpPr txBox="1">
            <a:spLocks noChangeArrowheads="1"/>
          </p:cNvSpPr>
          <p:nvPr/>
        </p:nvSpPr>
        <p:spPr bwMode="auto">
          <a:xfrm>
            <a:off x="4740399" y="656028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u-ES" sz="1200"/>
              <a:t>q</a:t>
            </a:r>
            <a:endParaRPr lang="eu-ES"/>
          </a:p>
        </p:txBody>
      </p:sp>
      <p:sp>
        <p:nvSpPr>
          <p:cNvPr id="63" name="Text Box 116"/>
          <p:cNvSpPr txBox="1">
            <a:spLocks noChangeArrowheads="1"/>
          </p:cNvSpPr>
          <p:nvPr/>
        </p:nvSpPr>
        <p:spPr bwMode="auto">
          <a:xfrm>
            <a:off x="5554787" y="2068903"/>
            <a:ext cx="134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u-ES" sz="1200"/>
              <a:t>P´</a:t>
            </a:r>
            <a:endParaRPr lang="eu-ES"/>
          </a:p>
        </p:txBody>
      </p:sp>
      <p:sp>
        <p:nvSpPr>
          <p:cNvPr id="64" name="Line 117"/>
          <p:cNvSpPr>
            <a:spLocks noChangeShapeType="1"/>
          </p:cNvSpPr>
          <p:nvPr/>
        </p:nvSpPr>
        <p:spPr bwMode="auto">
          <a:xfrm rot="-5400000">
            <a:off x="6245350" y="1170378"/>
            <a:ext cx="0" cy="284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5" name="Text Box 118"/>
          <p:cNvSpPr txBox="1">
            <a:spLocks noChangeArrowheads="1"/>
          </p:cNvSpPr>
          <p:nvPr/>
        </p:nvSpPr>
        <p:spPr bwMode="auto">
          <a:xfrm>
            <a:off x="6153274" y="2615003"/>
            <a:ext cx="104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b</a:t>
            </a:r>
            <a:endParaRPr lang="eu-ES"/>
          </a:p>
        </p:txBody>
      </p:sp>
      <p:sp>
        <p:nvSpPr>
          <p:cNvPr id="66" name="Line 119"/>
          <p:cNvSpPr>
            <a:spLocks noChangeShapeType="1"/>
          </p:cNvSpPr>
          <p:nvPr/>
        </p:nvSpPr>
        <p:spPr bwMode="auto">
          <a:xfrm rot="-5400000">
            <a:off x="5203950" y="2014928"/>
            <a:ext cx="635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" name="Text Box 120"/>
          <p:cNvSpPr txBox="1">
            <a:spLocks noChangeArrowheads="1"/>
          </p:cNvSpPr>
          <p:nvPr/>
        </p:nvSpPr>
        <p:spPr bwMode="auto">
          <a:xfrm>
            <a:off x="5175374" y="2341953"/>
            <a:ext cx="104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1200">
                <a:latin typeface="Times" pitchFamily="18" charset="0"/>
              </a:rPr>
              <a:t>c</a:t>
            </a:r>
            <a:endParaRPr lang="eu-ES"/>
          </a:p>
        </p:txBody>
      </p:sp>
      <p:sp>
        <p:nvSpPr>
          <p:cNvPr id="68" name="Text Box 121"/>
          <p:cNvSpPr txBox="1">
            <a:spLocks noChangeArrowheads="1"/>
          </p:cNvSpPr>
          <p:nvPr/>
        </p:nvSpPr>
        <p:spPr bwMode="auto">
          <a:xfrm>
            <a:off x="8434512" y="2308616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/>
              <a:t>X</a:t>
            </a:r>
            <a:endParaRPr lang="eu-ES"/>
          </a:p>
        </p:txBody>
      </p:sp>
      <p:sp>
        <p:nvSpPr>
          <p:cNvPr id="69" name="Text Box 122"/>
          <p:cNvSpPr txBox="1">
            <a:spLocks noChangeArrowheads="1"/>
          </p:cNvSpPr>
          <p:nvPr/>
        </p:nvSpPr>
        <p:spPr bwMode="auto">
          <a:xfrm>
            <a:off x="4664199" y="217878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200"/>
              <a:t>Y</a:t>
            </a:r>
            <a:endParaRPr lang="eu-ES"/>
          </a:p>
        </p:txBody>
      </p:sp>
      <p:sp>
        <p:nvSpPr>
          <p:cNvPr id="70" name="Text Box 123"/>
          <p:cNvSpPr txBox="1">
            <a:spLocks noChangeArrowheads="1"/>
          </p:cNvSpPr>
          <p:nvPr/>
        </p:nvSpPr>
        <p:spPr bwMode="auto">
          <a:xfrm>
            <a:off x="7694737" y="690953"/>
            <a:ext cx="857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u-ES" sz="1200"/>
              <a:t>P</a:t>
            </a:r>
            <a:endParaRPr lang="eu-ES"/>
          </a:p>
        </p:txBody>
      </p:sp>
      <p:sp>
        <p:nvSpPr>
          <p:cNvPr id="80" name="Line 139"/>
          <p:cNvSpPr>
            <a:spLocks noChangeShapeType="1"/>
          </p:cNvSpPr>
          <p:nvPr/>
        </p:nvSpPr>
        <p:spPr bwMode="auto">
          <a:xfrm rot="3778887" flipV="1">
            <a:off x="6212806" y="13884"/>
            <a:ext cx="63500" cy="311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4" name="Oval 113"/>
          <p:cNvSpPr>
            <a:spLocks noChangeAspect="1" noChangeArrowheads="1"/>
          </p:cNvSpPr>
          <p:nvPr/>
        </p:nvSpPr>
        <p:spPr bwMode="auto">
          <a:xfrm>
            <a:off x="7620124" y="863991"/>
            <a:ext cx="46038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85" name="Oval 111"/>
          <p:cNvSpPr>
            <a:spLocks noChangeArrowheads="1"/>
          </p:cNvSpPr>
          <p:nvPr/>
        </p:nvSpPr>
        <p:spPr bwMode="auto">
          <a:xfrm>
            <a:off x="4799137" y="2199078"/>
            <a:ext cx="120650" cy="1222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7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7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21 CuadroTexto"/>
          <p:cNvSpPr txBox="1">
            <a:spLocks noChangeArrowheads="1"/>
          </p:cNvSpPr>
          <p:nvPr/>
        </p:nvSpPr>
        <p:spPr bwMode="auto">
          <a:xfrm>
            <a:off x="190500" y="575310"/>
            <a:ext cx="8629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tabLst>
                <a:tab pos="2641600" algn="l"/>
              </a:tabLst>
            </a:pPr>
            <a:r>
              <a:rPr lang="es-ES" i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P.E.30</a:t>
            </a:r>
            <a:r>
              <a:rPr lang="es-ES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.-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Irudiko sistema q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balio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berdineko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zortzi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puntualez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osatuta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Irudian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ikus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daitekenez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zortzi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horiek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luzerako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aldea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kubo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baten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erpinetan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kokatuta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daude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 a)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Sistemak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kuboaren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zentroan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b)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Sistemak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kuboaren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zentroan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c)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Sistemak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kuboaren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goiko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aurpegiko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zentroan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d)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Sistemak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kuboaren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goiko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aurpegiko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zentroan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9154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9154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915464" name="Group 2"/>
          <p:cNvGrpSpPr>
            <a:grpSpLocks noChangeAspect="1"/>
          </p:cNvGrpSpPr>
          <p:nvPr/>
        </p:nvGrpSpPr>
        <p:grpSpPr bwMode="auto">
          <a:xfrm>
            <a:off x="3400573" y="4201248"/>
            <a:ext cx="2014539" cy="1497012"/>
            <a:chOff x="2130" y="932"/>
            <a:chExt cx="3172" cy="2358"/>
          </a:xfrm>
        </p:grpSpPr>
        <p:sp>
          <p:nvSpPr>
            <p:cNvPr id="915470" name="Rectangle 3"/>
            <p:cNvSpPr>
              <a:spLocks noChangeArrowheads="1"/>
            </p:cNvSpPr>
            <p:nvPr/>
          </p:nvSpPr>
          <p:spPr bwMode="auto">
            <a:xfrm>
              <a:off x="2171" y="1797"/>
              <a:ext cx="1736" cy="139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1243000"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endParaRPr lang="eu-ES"/>
            </a:p>
          </p:txBody>
        </p:sp>
        <p:sp>
          <p:nvSpPr>
            <p:cNvPr id="915471" name="Line 4"/>
            <p:cNvSpPr>
              <a:spLocks noChangeShapeType="1"/>
            </p:cNvSpPr>
            <p:nvPr/>
          </p:nvSpPr>
          <p:spPr bwMode="auto">
            <a:xfrm flipV="1">
              <a:off x="2209" y="2791"/>
              <a:ext cx="1286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72" name="Line 5"/>
            <p:cNvSpPr>
              <a:spLocks noChangeShapeType="1"/>
            </p:cNvSpPr>
            <p:nvPr/>
          </p:nvSpPr>
          <p:spPr bwMode="auto">
            <a:xfrm>
              <a:off x="3498" y="1397"/>
              <a:ext cx="0" cy="1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73" name="Line 6"/>
            <p:cNvSpPr>
              <a:spLocks noChangeShapeType="1"/>
            </p:cNvSpPr>
            <p:nvPr/>
          </p:nvSpPr>
          <p:spPr bwMode="auto">
            <a:xfrm flipH="1">
              <a:off x="2191" y="1364"/>
              <a:ext cx="1286" cy="17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74" name="Oval 7"/>
            <p:cNvSpPr>
              <a:spLocks noChangeArrowheads="1"/>
            </p:cNvSpPr>
            <p:nvPr/>
          </p:nvSpPr>
          <p:spPr bwMode="auto">
            <a:xfrm>
              <a:off x="3049" y="932"/>
              <a:ext cx="144" cy="1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75" name="Oval 8"/>
            <p:cNvSpPr>
              <a:spLocks noChangeArrowheads="1"/>
            </p:cNvSpPr>
            <p:nvPr/>
          </p:nvSpPr>
          <p:spPr bwMode="auto">
            <a:xfrm>
              <a:off x="4682" y="1040"/>
              <a:ext cx="144" cy="15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76" name="Oval 9"/>
            <p:cNvSpPr>
              <a:spLocks noChangeArrowheads="1"/>
            </p:cNvSpPr>
            <p:nvPr/>
          </p:nvSpPr>
          <p:spPr bwMode="auto">
            <a:xfrm>
              <a:off x="2130" y="1688"/>
              <a:ext cx="145" cy="15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77" name="Oval 10"/>
            <p:cNvSpPr>
              <a:spLocks noChangeArrowheads="1"/>
            </p:cNvSpPr>
            <p:nvPr/>
          </p:nvSpPr>
          <p:spPr bwMode="auto">
            <a:xfrm>
              <a:off x="3804" y="1753"/>
              <a:ext cx="145" cy="15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78" name="Oval 11"/>
            <p:cNvSpPr>
              <a:spLocks noChangeArrowheads="1"/>
            </p:cNvSpPr>
            <p:nvPr/>
          </p:nvSpPr>
          <p:spPr bwMode="auto">
            <a:xfrm>
              <a:off x="3804" y="3137"/>
              <a:ext cx="145" cy="1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79" name="Oval 12"/>
            <p:cNvSpPr>
              <a:spLocks noChangeArrowheads="1"/>
            </p:cNvSpPr>
            <p:nvPr/>
          </p:nvSpPr>
          <p:spPr bwMode="auto">
            <a:xfrm>
              <a:off x="2171" y="3072"/>
              <a:ext cx="145" cy="1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80" name="Oval 13"/>
            <p:cNvSpPr>
              <a:spLocks noChangeArrowheads="1"/>
            </p:cNvSpPr>
            <p:nvPr/>
          </p:nvSpPr>
          <p:spPr bwMode="auto">
            <a:xfrm>
              <a:off x="4702" y="2380"/>
              <a:ext cx="145" cy="15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81" name="Oval 14"/>
            <p:cNvSpPr>
              <a:spLocks noChangeArrowheads="1"/>
            </p:cNvSpPr>
            <p:nvPr/>
          </p:nvSpPr>
          <p:spPr bwMode="auto">
            <a:xfrm>
              <a:off x="3049" y="2315"/>
              <a:ext cx="144" cy="15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15482" name="Line 15"/>
            <p:cNvSpPr>
              <a:spLocks noChangeShapeType="1"/>
            </p:cNvSpPr>
            <p:nvPr/>
          </p:nvSpPr>
          <p:spPr bwMode="auto">
            <a:xfrm>
              <a:off x="2681" y="2769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83" name="Line 16"/>
            <p:cNvSpPr>
              <a:spLocks noChangeShapeType="1"/>
            </p:cNvSpPr>
            <p:nvPr/>
          </p:nvSpPr>
          <p:spPr bwMode="auto">
            <a:xfrm flipH="1">
              <a:off x="3089" y="2769"/>
              <a:ext cx="449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84" name="Line 17"/>
            <p:cNvSpPr>
              <a:spLocks noChangeShapeType="1"/>
            </p:cNvSpPr>
            <p:nvPr/>
          </p:nvSpPr>
          <p:spPr bwMode="auto">
            <a:xfrm flipH="1">
              <a:off x="4085" y="2575"/>
              <a:ext cx="78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85" name="Line 18"/>
            <p:cNvSpPr>
              <a:spLocks noChangeShapeType="1"/>
            </p:cNvSpPr>
            <p:nvPr/>
          </p:nvSpPr>
          <p:spPr bwMode="auto">
            <a:xfrm flipH="1">
              <a:off x="4871" y="1245"/>
              <a:ext cx="0" cy="10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86" name="Text Box 19"/>
            <p:cNvSpPr txBox="1">
              <a:spLocks noChangeArrowheads="1"/>
            </p:cNvSpPr>
            <p:nvPr/>
          </p:nvSpPr>
          <p:spPr bwMode="auto">
            <a:xfrm>
              <a:off x="3285" y="1906"/>
              <a:ext cx="79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+O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15487" name="Text Box 20"/>
            <p:cNvSpPr txBox="1">
              <a:spLocks noChangeArrowheads="1"/>
            </p:cNvSpPr>
            <p:nvPr/>
          </p:nvSpPr>
          <p:spPr bwMode="auto">
            <a:xfrm>
              <a:off x="3306" y="1084"/>
              <a:ext cx="79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15488" name="Line 21"/>
            <p:cNvSpPr>
              <a:spLocks noChangeShapeType="1"/>
            </p:cNvSpPr>
            <p:nvPr/>
          </p:nvSpPr>
          <p:spPr bwMode="auto">
            <a:xfrm flipV="1">
              <a:off x="2248" y="2130"/>
              <a:ext cx="1246" cy="1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5489" name="Text Box 22"/>
            <p:cNvSpPr txBox="1">
              <a:spLocks noChangeArrowheads="1"/>
            </p:cNvSpPr>
            <p:nvPr/>
          </p:nvSpPr>
          <p:spPr bwMode="auto">
            <a:xfrm>
              <a:off x="4474" y="2892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15490" name="Text Box 23"/>
            <p:cNvSpPr txBox="1">
              <a:spLocks noChangeArrowheads="1"/>
            </p:cNvSpPr>
            <p:nvPr/>
          </p:nvSpPr>
          <p:spPr bwMode="auto">
            <a:xfrm>
              <a:off x="4938" y="1692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29" name="Rectangle 6"/>
          <p:cNvSpPr>
            <a:spLocks noChangeArrowheads="1"/>
          </p:cNvSpPr>
          <p:nvPr/>
        </p:nvSpPr>
        <p:spPr bwMode="auto">
          <a:xfrm>
            <a:off x="-35306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es-ES" sz="1400" i="0">
                <a:latin typeface="Lucida Handwriting" pitchFamily="66" charset="0"/>
                <a:cs typeface="Times New Roman" pitchFamily="18" charset="0"/>
              </a:rPr>
              <a:t>; </a:t>
            </a:r>
            <a:endParaRPr lang="es-ES" sz="1800" b="0" i="0">
              <a:latin typeface="Arial" charset="0"/>
            </a:endParaRPr>
          </a:p>
        </p:txBody>
      </p:sp>
      <p:graphicFrame>
        <p:nvGraphicFramePr>
          <p:cNvPr id="669728" name="Object 32"/>
          <p:cNvGraphicFramePr>
            <a:graphicFrameLocks noChangeAspect="1"/>
          </p:cNvGraphicFramePr>
          <p:nvPr/>
        </p:nvGraphicFramePr>
        <p:xfrm>
          <a:off x="1193800" y="3397250"/>
          <a:ext cx="42100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53" name="Ecuación" r:id="rId3" imgW="2806560" imgH="545760" progId="Equation.3">
                  <p:embed/>
                </p:oleObj>
              </mc:Choice>
              <mc:Fallback>
                <p:oleObj name="Ecuación" r:id="rId3" imgW="2806560" imgH="54576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397250"/>
                        <a:ext cx="42100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52" name="Rectangle 61"/>
          <p:cNvSpPr>
            <a:spLocks noChangeArrowheads="1"/>
          </p:cNvSpPr>
          <p:nvPr/>
        </p:nvSpPr>
        <p:spPr bwMode="auto">
          <a:xfrm>
            <a:off x="161925" y="407988"/>
            <a:ext cx="8686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lnSpc>
                <a:spcPct val="150000"/>
              </a:lnSpc>
              <a:tabLst>
                <a:tab pos="558800" algn="l"/>
                <a:tab pos="2641600" algn="l"/>
              </a:tabLst>
            </a:pP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a)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Aurkako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erpinetan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kokatuta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dauden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kargek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O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puntuan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sortutako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eremu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elektrikoak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modulu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eta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norabide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berekoak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baina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aurkako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norantzakoak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direlako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,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anulatu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egiten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dira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.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Horregatik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Eremu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elektrikoa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 O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puntuan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nulua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da.</a:t>
            </a:r>
            <a:endParaRPr lang="es-ES" sz="1800" b="0" i="0" dirty="0">
              <a:latin typeface="Arial" charset="0"/>
            </a:endParaRPr>
          </a:p>
        </p:txBody>
      </p:sp>
      <p:sp>
        <p:nvSpPr>
          <p:cNvPr id="669754" name="Rectangle 61"/>
          <p:cNvSpPr>
            <a:spLocks noChangeArrowheads="1"/>
          </p:cNvSpPr>
          <p:nvPr/>
        </p:nvSpPr>
        <p:spPr bwMode="auto">
          <a:xfrm>
            <a:off x="695325" y="3473450"/>
            <a:ext cx="5619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tabLst>
                <a:tab pos="558800" algn="l"/>
                <a:tab pos="2641600" algn="l"/>
              </a:tabLst>
            </a:pPr>
            <a:r>
              <a:rPr lang="es-ES" sz="1800" i="0">
                <a:latin typeface="Lucida Handwriting" pitchFamily="66" charset="0"/>
                <a:cs typeface="Times New Roman" pitchFamily="18" charset="0"/>
              </a:rPr>
              <a:t>b)</a:t>
            </a:r>
            <a:endParaRPr lang="es-ES" sz="1800" b="0" i="0">
              <a:latin typeface="Arial" charset="0"/>
            </a:endParaRPr>
          </a:p>
        </p:txBody>
      </p:sp>
      <p:sp>
        <p:nvSpPr>
          <p:cNvPr id="669757" name="Line 74"/>
          <p:cNvSpPr>
            <a:spLocks noChangeShapeType="1"/>
          </p:cNvSpPr>
          <p:nvPr/>
        </p:nvSpPr>
        <p:spPr bwMode="auto">
          <a:xfrm flipH="1" flipV="1">
            <a:off x="7469188" y="4824413"/>
            <a:ext cx="665162" cy="38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9758" name="Line 75"/>
          <p:cNvSpPr>
            <a:spLocks noChangeShapeType="1"/>
          </p:cNvSpPr>
          <p:nvPr/>
        </p:nvSpPr>
        <p:spPr bwMode="auto">
          <a:xfrm>
            <a:off x="7453313" y="2744788"/>
            <a:ext cx="17462" cy="21145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9734" name="Oval 77"/>
          <p:cNvSpPr>
            <a:spLocks noChangeArrowheads="1"/>
          </p:cNvSpPr>
          <p:nvPr/>
        </p:nvSpPr>
        <p:spPr bwMode="auto">
          <a:xfrm>
            <a:off x="6667500" y="2328863"/>
            <a:ext cx="90488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68" name="Line 85"/>
          <p:cNvSpPr>
            <a:spLocks noChangeShapeType="1"/>
          </p:cNvSpPr>
          <p:nvPr/>
        </p:nvSpPr>
        <p:spPr bwMode="auto">
          <a:xfrm flipV="1">
            <a:off x="7115175" y="4810125"/>
            <a:ext cx="355600" cy="400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9769" name="Line 86"/>
          <p:cNvSpPr>
            <a:spLocks noChangeShapeType="1"/>
          </p:cNvSpPr>
          <p:nvPr/>
        </p:nvSpPr>
        <p:spPr bwMode="auto">
          <a:xfrm>
            <a:off x="7496175" y="4810125"/>
            <a:ext cx="1009650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9774" name="Text Box 91"/>
          <p:cNvSpPr txBox="1">
            <a:spLocks noChangeArrowheads="1"/>
          </p:cNvSpPr>
          <p:nvPr/>
        </p:nvSpPr>
        <p:spPr bwMode="auto">
          <a:xfrm>
            <a:off x="7346950" y="3743325"/>
            <a:ext cx="504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b="0" i="0">
                <a:latin typeface="Calibri" pitchFamily="34" charset="0"/>
              </a:rPr>
              <a:t>+O</a:t>
            </a:r>
            <a:endParaRPr lang="es-ES" sz="1800" b="0" i="0">
              <a:latin typeface="Arial" charset="0"/>
            </a:endParaRPr>
          </a:p>
        </p:txBody>
      </p:sp>
      <p:sp>
        <p:nvSpPr>
          <p:cNvPr id="669777" name="Line 94"/>
          <p:cNvSpPr>
            <a:spLocks noChangeShapeType="1"/>
          </p:cNvSpPr>
          <p:nvPr/>
        </p:nvSpPr>
        <p:spPr bwMode="auto">
          <a:xfrm>
            <a:off x="6721475" y="2393950"/>
            <a:ext cx="1403350" cy="2824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9778" name="Text Box 95"/>
          <p:cNvSpPr txBox="1">
            <a:spLocks noChangeArrowheads="1"/>
          </p:cNvSpPr>
          <p:nvPr/>
        </p:nvSpPr>
        <p:spPr bwMode="auto">
          <a:xfrm>
            <a:off x="7286625" y="340836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s-ES" sz="1100" b="0" i="0">
                <a:solidFill>
                  <a:srgbClr val="FF0000"/>
                </a:solidFill>
                <a:latin typeface="Lucida Handwriting" pitchFamily="66" charset="0"/>
              </a:rPr>
              <a:t>d</a:t>
            </a:r>
            <a:endParaRPr lang="es-ES" sz="1800" b="0" i="0">
              <a:latin typeface="Arial" charset="0"/>
            </a:endParaRPr>
          </a:p>
        </p:txBody>
      </p:sp>
      <p:sp>
        <p:nvSpPr>
          <p:cNvPr id="669740" name="Oval 79"/>
          <p:cNvSpPr>
            <a:spLocks noChangeArrowheads="1"/>
          </p:cNvSpPr>
          <p:nvPr/>
        </p:nvSpPr>
        <p:spPr bwMode="auto">
          <a:xfrm>
            <a:off x="5949950" y="3025775"/>
            <a:ext cx="9207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41" name="Oval 77"/>
          <p:cNvSpPr>
            <a:spLocks noChangeArrowheads="1"/>
          </p:cNvSpPr>
          <p:nvPr/>
        </p:nvSpPr>
        <p:spPr bwMode="auto">
          <a:xfrm>
            <a:off x="8786813" y="2319338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42" name="Oval 77"/>
          <p:cNvSpPr>
            <a:spLocks noChangeArrowheads="1"/>
          </p:cNvSpPr>
          <p:nvPr/>
        </p:nvSpPr>
        <p:spPr bwMode="auto">
          <a:xfrm>
            <a:off x="8785225" y="4468813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43" name="Oval 77"/>
          <p:cNvSpPr>
            <a:spLocks noChangeArrowheads="1"/>
          </p:cNvSpPr>
          <p:nvPr/>
        </p:nvSpPr>
        <p:spPr bwMode="auto">
          <a:xfrm>
            <a:off x="6678613" y="4460875"/>
            <a:ext cx="90487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44" name="Oval 77"/>
          <p:cNvSpPr>
            <a:spLocks noChangeArrowheads="1"/>
          </p:cNvSpPr>
          <p:nvPr/>
        </p:nvSpPr>
        <p:spPr bwMode="auto">
          <a:xfrm>
            <a:off x="5959475" y="5168900"/>
            <a:ext cx="92075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45" name="Oval 77"/>
          <p:cNvSpPr>
            <a:spLocks noChangeArrowheads="1"/>
          </p:cNvSpPr>
          <p:nvPr/>
        </p:nvSpPr>
        <p:spPr bwMode="auto">
          <a:xfrm>
            <a:off x="8072438" y="5160963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69746" name="Oval 77"/>
          <p:cNvSpPr>
            <a:spLocks noChangeArrowheads="1"/>
          </p:cNvSpPr>
          <p:nvPr/>
        </p:nvSpPr>
        <p:spPr bwMode="auto">
          <a:xfrm>
            <a:off x="8086725" y="3030538"/>
            <a:ext cx="90488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pSp>
        <p:nvGrpSpPr>
          <p:cNvPr id="669747" name="48 Grupo"/>
          <p:cNvGrpSpPr>
            <a:grpSpLocks/>
          </p:cNvGrpSpPr>
          <p:nvPr/>
        </p:nvGrpSpPr>
        <p:grpSpPr bwMode="auto">
          <a:xfrm>
            <a:off x="5770563" y="2159000"/>
            <a:ext cx="3063875" cy="3057525"/>
            <a:chOff x="2757328" y="2159656"/>
            <a:chExt cx="3064809" cy="3057301"/>
          </a:xfrm>
        </p:grpSpPr>
        <p:cxnSp>
          <p:nvCxnSpPr>
            <p:cNvPr id="59" name="58 Conector recto"/>
            <p:cNvCxnSpPr/>
            <p:nvPr/>
          </p:nvCxnSpPr>
          <p:spPr>
            <a:xfrm flipV="1">
              <a:off x="2984409" y="4521683"/>
              <a:ext cx="716181" cy="6952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3706942" y="4513747"/>
              <a:ext cx="2115195" cy="1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6200000" flipH="1">
              <a:off x="2630695" y="3437498"/>
              <a:ext cx="2146143" cy="95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47 Grupo"/>
            <p:cNvGrpSpPr>
              <a:grpSpLocks/>
            </p:cNvGrpSpPr>
            <p:nvPr/>
          </p:nvGrpSpPr>
          <p:grpSpPr bwMode="auto">
            <a:xfrm>
              <a:off x="2757328" y="2159656"/>
              <a:ext cx="3064809" cy="3057301"/>
              <a:chOff x="2757328" y="2159656"/>
              <a:chExt cx="3064809" cy="3057301"/>
            </a:xfrm>
          </p:grpSpPr>
          <p:sp>
            <p:nvSpPr>
              <p:cNvPr id="669753" name="Text Box 90"/>
              <p:cNvSpPr txBox="1">
                <a:spLocks noChangeArrowheads="1"/>
              </p:cNvSpPr>
              <p:nvPr/>
            </p:nvSpPr>
            <p:spPr bwMode="auto">
              <a:xfrm>
                <a:off x="2757328" y="4115694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57" name="56 Cubo"/>
              <p:cNvSpPr/>
              <p:nvPr/>
            </p:nvSpPr>
            <p:spPr>
              <a:xfrm>
                <a:off x="2984409" y="2370779"/>
                <a:ext cx="2837728" cy="2846178"/>
              </a:xfrm>
              <a:prstGeom prst="cub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  <p:sp>
            <p:nvSpPr>
              <p:cNvPr id="669755" name="Text Box 90"/>
              <p:cNvSpPr txBox="1">
                <a:spLocks noChangeArrowheads="1"/>
              </p:cNvSpPr>
              <p:nvPr/>
            </p:nvSpPr>
            <p:spPr bwMode="auto">
              <a:xfrm>
                <a:off x="3141740" y="2534828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69756" name="Text Box 90"/>
              <p:cNvSpPr txBox="1">
                <a:spLocks noChangeArrowheads="1"/>
              </p:cNvSpPr>
              <p:nvPr/>
            </p:nvSpPr>
            <p:spPr bwMode="auto">
              <a:xfrm>
                <a:off x="4461024" y="2159656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</p:grpSp>
      </p:grp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7327900" y="2581275"/>
            <a:ext cx="504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b="0" i="0">
                <a:latin typeface="Calibri" pitchFamily="34" charset="0"/>
              </a:rPr>
              <a:t>+B</a:t>
            </a:r>
            <a:endParaRPr lang="es-ES" sz="1800" b="0" i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9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669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6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66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52" grpId="0"/>
      <p:bldP spid="669754" grpId="0"/>
      <p:bldP spid="669757" grpId="0" animBg="1"/>
      <p:bldP spid="669758" grpId="0" animBg="1"/>
      <p:bldP spid="669768" grpId="0" animBg="1"/>
      <p:bldP spid="669769" grpId="0" animBg="1"/>
      <p:bldP spid="669774" grpId="0"/>
      <p:bldP spid="669777" grpId="0" animBg="1"/>
      <p:bldP spid="669778" grpId="0"/>
      <p:bldP spid="5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29" name="Rectangle 61"/>
          <p:cNvSpPr>
            <a:spLocks noChangeArrowheads="1"/>
          </p:cNvSpPr>
          <p:nvPr/>
        </p:nvSpPr>
        <p:spPr bwMode="auto">
          <a:xfrm>
            <a:off x="0" y="0"/>
            <a:ext cx="55578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c)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Goiko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aurpegiko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aurkako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erpinetan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kokatuta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dauden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kargek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B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puntuan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sortutako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eremu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elektrikoak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modulu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eta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norabide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berekoak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baina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aurkako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norantzakoak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direlako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anulatu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egiten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dira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.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Horregatik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eremu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elektrikoa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B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puntuan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beheko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aurpegiko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erpinetan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dauden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kargek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bakarrik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sortuko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dute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.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Simetria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kontuan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harturik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errez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ikusten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da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osagai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horizontalak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anulatu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egiten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direla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,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eremu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osoa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gorantzkoa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 </a:t>
            </a:r>
            <a:r>
              <a:rPr lang="es-ES" sz="1800" i="0" dirty="0" err="1">
                <a:latin typeface="Lucida Handwriting" pitchFamily="66" charset="0"/>
                <a:cs typeface="Times New Roman" pitchFamily="18" charset="0"/>
              </a:rPr>
              <a:t>delarik</a:t>
            </a:r>
            <a:r>
              <a:rPr lang="es-ES" sz="1800" i="0" dirty="0">
                <a:latin typeface="Lucida Handwriting" pitchFamily="66" charset="0"/>
                <a:cs typeface="Times New Roman" pitchFamily="18" charset="0"/>
              </a:rPr>
              <a:t>.</a:t>
            </a:r>
            <a:endParaRPr lang="es-ES" sz="1800" b="0" i="0" dirty="0">
              <a:latin typeface="Arial" charset="0"/>
            </a:endParaRPr>
          </a:p>
        </p:txBody>
      </p:sp>
      <p:sp>
        <p:nvSpPr>
          <p:cNvPr id="1607686" name="Rectangle 6"/>
          <p:cNvSpPr>
            <a:spLocks noChangeArrowheads="1"/>
          </p:cNvSpPr>
          <p:nvPr/>
        </p:nvSpPr>
        <p:spPr bwMode="auto">
          <a:xfrm>
            <a:off x="-35306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es-ES" sz="1400" i="0">
                <a:latin typeface="Lucida Handwriting" pitchFamily="66" charset="0"/>
                <a:cs typeface="Times New Roman" pitchFamily="18" charset="0"/>
              </a:rPr>
              <a:t>; </a:t>
            </a:r>
            <a:endParaRPr lang="es-ES" sz="1800" b="0" i="0">
              <a:latin typeface="Arial" charset="0"/>
            </a:endParaRPr>
          </a:p>
        </p:txBody>
      </p:sp>
      <p:sp>
        <p:nvSpPr>
          <p:cNvPr id="1607687" name="Line 74"/>
          <p:cNvSpPr>
            <a:spLocks noChangeShapeType="1"/>
          </p:cNvSpPr>
          <p:nvPr/>
        </p:nvSpPr>
        <p:spPr bwMode="auto">
          <a:xfrm flipV="1">
            <a:off x="6024563" y="3795713"/>
            <a:ext cx="1450975" cy="38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07688" name="Line 75"/>
          <p:cNvSpPr>
            <a:spLocks noChangeShapeType="1"/>
          </p:cNvSpPr>
          <p:nvPr/>
        </p:nvSpPr>
        <p:spPr bwMode="auto">
          <a:xfrm>
            <a:off x="7448550" y="866775"/>
            <a:ext cx="28575" cy="29638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07689" name="Oval 77"/>
          <p:cNvSpPr>
            <a:spLocks noChangeArrowheads="1"/>
          </p:cNvSpPr>
          <p:nvPr/>
        </p:nvSpPr>
        <p:spPr bwMode="auto">
          <a:xfrm>
            <a:off x="6673850" y="1300163"/>
            <a:ext cx="90488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690" name="Line 85"/>
          <p:cNvSpPr>
            <a:spLocks noChangeShapeType="1"/>
          </p:cNvSpPr>
          <p:nvPr/>
        </p:nvSpPr>
        <p:spPr bwMode="auto">
          <a:xfrm flipV="1">
            <a:off x="6419850" y="3781425"/>
            <a:ext cx="1057275" cy="127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07691" name="Line 86"/>
          <p:cNvSpPr>
            <a:spLocks noChangeShapeType="1"/>
          </p:cNvSpPr>
          <p:nvPr/>
        </p:nvSpPr>
        <p:spPr bwMode="auto">
          <a:xfrm flipH="1">
            <a:off x="7070725" y="3781425"/>
            <a:ext cx="431800" cy="406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07692" name="Text Box 91"/>
          <p:cNvSpPr txBox="1">
            <a:spLocks noChangeArrowheads="1"/>
          </p:cNvSpPr>
          <p:nvPr/>
        </p:nvSpPr>
        <p:spPr bwMode="auto">
          <a:xfrm>
            <a:off x="7353300" y="2714625"/>
            <a:ext cx="504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b="0" i="0">
                <a:latin typeface="Calibri" pitchFamily="34" charset="0"/>
              </a:rPr>
              <a:t>+O</a:t>
            </a:r>
            <a:endParaRPr lang="es-ES" sz="1800" b="0" i="0">
              <a:latin typeface="Arial" charset="0"/>
            </a:endParaRPr>
          </a:p>
        </p:txBody>
      </p:sp>
      <p:sp>
        <p:nvSpPr>
          <p:cNvPr id="44" name="Line 96"/>
          <p:cNvSpPr>
            <a:spLocks noChangeShapeType="1"/>
          </p:cNvSpPr>
          <p:nvPr/>
        </p:nvSpPr>
        <p:spPr bwMode="auto">
          <a:xfrm flipV="1">
            <a:off x="6018213" y="1685925"/>
            <a:ext cx="1455737" cy="24923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" name="Text Box 97"/>
          <p:cNvSpPr txBox="1">
            <a:spLocks noChangeArrowheads="1"/>
          </p:cNvSpPr>
          <p:nvPr/>
        </p:nvSpPr>
        <p:spPr bwMode="auto">
          <a:xfrm>
            <a:off x="6607175" y="264795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s-ES" sz="1100" b="0" i="0">
                <a:solidFill>
                  <a:srgbClr val="00FF00"/>
                </a:solidFill>
                <a:latin typeface="Lucida Handwriting" pitchFamily="66" charset="0"/>
              </a:rPr>
              <a:t>l</a:t>
            </a:r>
            <a:endParaRPr lang="es-ES" sz="1800" b="0" i="0">
              <a:latin typeface="Arial" charset="0"/>
            </a:endParaRPr>
          </a:p>
        </p:txBody>
      </p:sp>
      <p:sp>
        <p:nvSpPr>
          <p:cNvPr id="1607695" name="Oval 79"/>
          <p:cNvSpPr>
            <a:spLocks noChangeArrowheads="1"/>
          </p:cNvSpPr>
          <p:nvPr/>
        </p:nvSpPr>
        <p:spPr bwMode="auto">
          <a:xfrm>
            <a:off x="5956300" y="1997075"/>
            <a:ext cx="9207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696" name="Oval 77"/>
          <p:cNvSpPr>
            <a:spLocks noChangeArrowheads="1"/>
          </p:cNvSpPr>
          <p:nvPr/>
        </p:nvSpPr>
        <p:spPr bwMode="auto">
          <a:xfrm>
            <a:off x="8793163" y="1290638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697" name="Oval 77"/>
          <p:cNvSpPr>
            <a:spLocks noChangeArrowheads="1"/>
          </p:cNvSpPr>
          <p:nvPr/>
        </p:nvSpPr>
        <p:spPr bwMode="auto">
          <a:xfrm>
            <a:off x="8791575" y="3440113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698" name="Oval 77"/>
          <p:cNvSpPr>
            <a:spLocks noChangeArrowheads="1"/>
          </p:cNvSpPr>
          <p:nvPr/>
        </p:nvSpPr>
        <p:spPr bwMode="auto">
          <a:xfrm>
            <a:off x="6684963" y="3432175"/>
            <a:ext cx="90487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699" name="Oval 77"/>
          <p:cNvSpPr>
            <a:spLocks noChangeArrowheads="1"/>
          </p:cNvSpPr>
          <p:nvPr/>
        </p:nvSpPr>
        <p:spPr bwMode="auto">
          <a:xfrm>
            <a:off x="5965825" y="4140200"/>
            <a:ext cx="92075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700" name="Oval 77"/>
          <p:cNvSpPr>
            <a:spLocks noChangeArrowheads="1"/>
          </p:cNvSpPr>
          <p:nvPr/>
        </p:nvSpPr>
        <p:spPr bwMode="auto">
          <a:xfrm>
            <a:off x="8078788" y="4132263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1607701" name="Oval 77"/>
          <p:cNvSpPr>
            <a:spLocks noChangeArrowheads="1"/>
          </p:cNvSpPr>
          <p:nvPr/>
        </p:nvSpPr>
        <p:spPr bwMode="auto">
          <a:xfrm>
            <a:off x="8093075" y="2001838"/>
            <a:ext cx="90488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pSp>
        <p:nvGrpSpPr>
          <p:cNvPr id="1607702" name="54 Grupo"/>
          <p:cNvGrpSpPr>
            <a:grpSpLocks/>
          </p:cNvGrpSpPr>
          <p:nvPr/>
        </p:nvGrpSpPr>
        <p:grpSpPr bwMode="auto">
          <a:xfrm>
            <a:off x="5776913" y="1093788"/>
            <a:ext cx="3063875" cy="3094037"/>
            <a:chOff x="2757328" y="2121556"/>
            <a:chExt cx="3064809" cy="3095401"/>
          </a:xfrm>
        </p:grpSpPr>
        <p:cxnSp>
          <p:nvCxnSpPr>
            <p:cNvPr id="56" name="55 Conector recto"/>
            <p:cNvCxnSpPr/>
            <p:nvPr/>
          </p:nvCxnSpPr>
          <p:spPr>
            <a:xfrm flipV="1">
              <a:off x="2984409" y="4521325"/>
              <a:ext cx="716181" cy="69563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3706942" y="4513385"/>
              <a:ext cx="2115195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6200000" flipH="1">
              <a:off x="2630938" y="3437379"/>
              <a:ext cx="2145657" cy="95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7711" name="47 Grupo"/>
            <p:cNvGrpSpPr>
              <a:grpSpLocks/>
            </p:cNvGrpSpPr>
            <p:nvPr/>
          </p:nvGrpSpPr>
          <p:grpSpPr bwMode="auto">
            <a:xfrm>
              <a:off x="2757328" y="2121556"/>
              <a:ext cx="3064809" cy="3095401"/>
              <a:chOff x="2757328" y="2121556"/>
              <a:chExt cx="3064809" cy="3095401"/>
            </a:xfrm>
          </p:grpSpPr>
          <p:sp>
            <p:nvSpPr>
              <p:cNvPr id="1607712" name="Text Box 90"/>
              <p:cNvSpPr txBox="1">
                <a:spLocks noChangeArrowheads="1"/>
              </p:cNvSpPr>
              <p:nvPr/>
            </p:nvSpPr>
            <p:spPr bwMode="auto">
              <a:xfrm>
                <a:off x="2757328" y="4115694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1" name="60 Cubo"/>
              <p:cNvSpPr/>
              <p:nvPr/>
            </p:nvSpPr>
            <p:spPr>
              <a:xfrm>
                <a:off x="2984409" y="2370903"/>
                <a:ext cx="2837728" cy="2846054"/>
              </a:xfrm>
              <a:prstGeom prst="cub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  <p:sp>
            <p:nvSpPr>
              <p:cNvPr id="1607714" name="Text Box 90"/>
              <p:cNvSpPr txBox="1">
                <a:spLocks noChangeArrowheads="1"/>
              </p:cNvSpPr>
              <p:nvPr/>
            </p:nvSpPr>
            <p:spPr bwMode="auto">
              <a:xfrm>
                <a:off x="3141740" y="2534828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1607715" name="Text Box 90"/>
              <p:cNvSpPr txBox="1">
                <a:spLocks noChangeArrowheads="1"/>
              </p:cNvSpPr>
              <p:nvPr/>
            </p:nvSpPr>
            <p:spPr bwMode="auto">
              <a:xfrm>
                <a:off x="4946799" y="2121556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</p:grpSp>
      </p:grpSp>
      <p:graphicFrame>
        <p:nvGraphicFramePr>
          <p:cNvPr id="1607683" name="Object 31"/>
          <p:cNvGraphicFramePr>
            <a:graphicFrameLocks noChangeAspect="1"/>
          </p:cNvGraphicFramePr>
          <p:nvPr/>
        </p:nvGraphicFramePr>
        <p:xfrm>
          <a:off x="236538" y="5446713"/>
          <a:ext cx="56165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3" name="Ecuación" r:id="rId3" imgW="3733560" imgH="457200" progId="Equation.3">
                  <p:embed/>
                </p:oleObj>
              </mc:Choice>
              <mc:Fallback>
                <p:oleObj name="Ecuación" r:id="rId3" imgW="3733560" imgH="457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446713"/>
                        <a:ext cx="561657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65 Conector recto de flecha"/>
          <p:cNvCxnSpPr/>
          <p:nvPr/>
        </p:nvCxnSpPr>
        <p:spPr>
          <a:xfrm rot="5400000" flipH="1" flipV="1">
            <a:off x="7296150" y="1019175"/>
            <a:ext cx="847725" cy="5048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Arco"/>
          <p:cNvSpPr/>
          <p:nvPr/>
        </p:nvSpPr>
        <p:spPr>
          <a:xfrm>
            <a:off x="7200900" y="1133475"/>
            <a:ext cx="514350" cy="352425"/>
          </a:xfrm>
          <a:prstGeom prst="arc">
            <a:avLst>
              <a:gd name="adj1" fmla="val 1579743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69" name="68 CuadroTexto"/>
          <p:cNvSpPr txBox="1">
            <a:spLocks noChangeArrowheads="1"/>
          </p:cNvSpPr>
          <p:nvPr/>
        </p:nvSpPr>
        <p:spPr bwMode="auto">
          <a:xfrm>
            <a:off x="7477125" y="781050"/>
            <a:ext cx="34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solidFill>
                  <a:srgbClr val="00B05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607706" name="Text Box 91"/>
          <p:cNvSpPr txBox="1">
            <a:spLocks noChangeArrowheads="1"/>
          </p:cNvSpPr>
          <p:nvPr/>
        </p:nvSpPr>
        <p:spPr bwMode="auto">
          <a:xfrm>
            <a:off x="7327900" y="1571625"/>
            <a:ext cx="504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b="0" i="0">
                <a:latin typeface="Calibri" pitchFamily="34" charset="0"/>
              </a:rPr>
              <a:t>+B</a:t>
            </a:r>
            <a:endParaRPr lang="es-ES" sz="1800" b="0" i="0">
              <a:latin typeface="Arial" charset="0"/>
            </a:endParaRPr>
          </a:p>
        </p:txBody>
      </p:sp>
      <p:graphicFrame>
        <p:nvGraphicFramePr>
          <p:cNvPr id="71" name="Object 4"/>
          <p:cNvGraphicFramePr>
            <a:graphicFrameLocks noChangeAspect="1"/>
          </p:cNvGraphicFramePr>
          <p:nvPr/>
        </p:nvGraphicFramePr>
        <p:xfrm>
          <a:off x="8801100" y="636588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4" name="Ecuación" r:id="rId5" imgW="228600" imgH="228600" progId="Equation.3">
                  <p:embed/>
                </p:oleObj>
              </mc:Choice>
              <mc:Fallback>
                <p:oleObj name="Ecuación" r:id="rId5" imgW="228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0" y="636588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74 Conector recto de flecha"/>
          <p:cNvCxnSpPr/>
          <p:nvPr/>
        </p:nvCxnSpPr>
        <p:spPr>
          <a:xfrm rot="5400000" flipH="1" flipV="1">
            <a:off x="8444706" y="767557"/>
            <a:ext cx="4667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60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29" grpId="0"/>
      <p:bldP spid="44" grpId="0" animBg="1"/>
      <p:bldP spid="45" grpId="0"/>
      <p:bldP spid="69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3" name="Rectangle 2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74" name="Rectangle 46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75" name="Rectangle 48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76" name="Rectangle 50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77" name="Rectangle 99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78" name="Rectangle 102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79" name="Rectangle 25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0" name="Rectangle 31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1" name="Rectangle 33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2" name="Rectangle 25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3" name="Rectangle 27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4" name="Rectangle 34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5" name="Rectangle 37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6" name="Rectangle 39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7" name="Rectangle 41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8" name="Rectangle 76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89" name="Rectangle 78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90" name="Rectangle 80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91" name="Rectangle 82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92" name="Rectangle 84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93" name="Rectangle 87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72794" name="Rectangle 6"/>
          <p:cNvSpPr>
            <a:spLocks noChangeArrowheads="1"/>
          </p:cNvSpPr>
          <p:nvPr/>
        </p:nvSpPr>
        <p:spPr bwMode="auto">
          <a:xfrm>
            <a:off x="-35306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es-ES" sz="1400" i="0">
                <a:latin typeface="Lucida Handwriting" pitchFamily="66" charset="0"/>
                <a:cs typeface="Times New Roman" pitchFamily="18" charset="0"/>
              </a:rPr>
              <a:t>; </a:t>
            </a:r>
            <a:endParaRPr lang="es-ES" sz="1800" b="0" i="0">
              <a:latin typeface="Arial" charset="0"/>
            </a:endParaRPr>
          </a:p>
        </p:txBody>
      </p:sp>
      <p:graphicFrame>
        <p:nvGraphicFramePr>
          <p:cNvPr id="672772" name="Object 30"/>
          <p:cNvGraphicFramePr>
            <a:graphicFrameLocks noChangeAspect="1"/>
          </p:cNvGraphicFramePr>
          <p:nvPr/>
        </p:nvGraphicFramePr>
        <p:xfrm>
          <a:off x="1069975" y="5383213"/>
          <a:ext cx="6321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97" name="Ecuación" r:id="rId3" imgW="4216320" imgH="482400" progId="Equation.3">
                  <p:embed/>
                </p:oleObj>
              </mc:Choice>
              <mc:Fallback>
                <p:oleObj name="Ecuación" r:id="rId3" imgW="421632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5383213"/>
                        <a:ext cx="63214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95" name="Rectangle 69"/>
          <p:cNvSpPr>
            <a:spLocks noChangeArrowheads="1"/>
          </p:cNvSpPr>
          <p:nvPr/>
        </p:nvSpPr>
        <p:spPr bwMode="auto">
          <a:xfrm>
            <a:off x="530225" y="445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S" sz="1200" i="0">
              <a:latin typeface="Lucida Handwriting" pitchFamily="66" charset="0"/>
              <a:cs typeface="Times New Roman" pitchFamily="18" charset="0"/>
            </a:endParaRPr>
          </a:p>
          <a:p>
            <a:pPr algn="just" eaLnBrk="0" hangingPunct="0"/>
            <a:r>
              <a:rPr lang="es-ES" sz="1200" i="0">
                <a:latin typeface="Lucida Handwriting" pitchFamily="66" charset="0"/>
                <a:cs typeface="Times New Roman" pitchFamily="18" charset="0"/>
              </a:rPr>
              <a:t> </a:t>
            </a:r>
            <a:endParaRPr lang="es-ES" sz="1800" b="0" i="0">
              <a:latin typeface="Arial" charset="0"/>
            </a:endParaRPr>
          </a:p>
        </p:txBody>
      </p:sp>
      <p:sp>
        <p:nvSpPr>
          <p:cNvPr id="672796" name="Rectangle 61"/>
          <p:cNvSpPr>
            <a:spLocks noChangeArrowheads="1"/>
          </p:cNvSpPr>
          <p:nvPr/>
        </p:nvSpPr>
        <p:spPr bwMode="auto">
          <a:xfrm>
            <a:off x="187325" y="312738"/>
            <a:ext cx="8667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42925" algn="just">
              <a:lnSpc>
                <a:spcPct val="150000"/>
              </a:lnSpc>
              <a:tabLst>
                <a:tab pos="558800" algn="l"/>
                <a:tab pos="2641600" algn="l"/>
              </a:tabLst>
            </a:pPr>
            <a:r>
              <a:rPr lang="es-ES" sz="1800" i="0">
                <a:latin typeface="Lucida Handwriting" pitchFamily="66" charset="0"/>
                <a:cs typeface="Times New Roman" pitchFamily="18" charset="0"/>
              </a:rPr>
              <a:t>d) Goiko aurpegiko potentzial elektrikoa honela kalkula dezakegu: lau aldiz goiko aurpegiko karga batek sortzen duena          gehi lau aldiz beheko aurpegiko karga batek sortzen duena.</a:t>
            </a:r>
            <a:endParaRPr lang="es-ES" sz="1800" b="0" i="0">
              <a:latin typeface="Arial" charset="0"/>
            </a:endParaRPr>
          </a:p>
        </p:txBody>
      </p:sp>
      <p:sp>
        <p:nvSpPr>
          <p:cNvPr id="672797" name="Line 74"/>
          <p:cNvSpPr>
            <a:spLocks noChangeShapeType="1"/>
          </p:cNvSpPr>
          <p:nvPr/>
        </p:nvSpPr>
        <p:spPr bwMode="auto">
          <a:xfrm flipV="1">
            <a:off x="6081713" y="4573588"/>
            <a:ext cx="1450975" cy="38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2798" name="Line 75"/>
          <p:cNvSpPr>
            <a:spLocks noChangeShapeType="1"/>
          </p:cNvSpPr>
          <p:nvPr/>
        </p:nvSpPr>
        <p:spPr bwMode="auto">
          <a:xfrm>
            <a:off x="7516813" y="2493963"/>
            <a:ext cx="17462" cy="21145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2799" name="Oval 77"/>
          <p:cNvSpPr>
            <a:spLocks noChangeArrowheads="1"/>
          </p:cNvSpPr>
          <p:nvPr/>
        </p:nvSpPr>
        <p:spPr bwMode="auto">
          <a:xfrm>
            <a:off x="6731000" y="2078038"/>
            <a:ext cx="90488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00" name="Line 85"/>
          <p:cNvSpPr>
            <a:spLocks noChangeShapeType="1"/>
          </p:cNvSpPr>
          <p:nvPr/>
        </p:nvSpPr>
        <p:spPr bwMode="auto">
          <a:xfrm flipV="1">
            <a:off x="6477000" y="4560888"/>
            <a:ext cx="1057275" cy="1111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2801" name="Line 86"/>
          <p:cNvSpPr>
            <a:spLocks noChangeShapeType="1"/>
          </p:cNvSpPr>
          <p:nvPr/>
        </p:nvSpPr>
        <p:spPr bwMode="auto">
          <a:xfrm flipH="1">
            <a:off x="7127875" y="4560888"/>
            <a:ext cx="431800" cy="406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2802" name="Text Box 91"/>
          <p:cNvSpPr txBox="1">
            <a:spLocks noChangeArrowheads="1"/>
          </p:cNvSpPr>
          <p:nvPr/>
        </p:nvSpPr>
        <p:spPr bwMode="auto">
          <a:xfrm>
            <a:off x="7410450" y="3492500"/>
            <a:ext cx="504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b="0" i="0">
                <a:latin typeface="Calibri" pitchFamily="34" charset="0"/>
              </a:rPr>
              <a:t>+O</a:t>
            </a:r>
            <a:endParaRPr lang="es-ES" sz="1800" b="0" i="0">
              <a:latin typeface="Arial" charset="0"/>
            </a:endParaRPr>
          </a:p>
        </p:txBody>
      </p:sp>
      <p:sp>
        <p:nvSpPr>
          <p:cNvPr id="37" name="Line 96"/>
          <p:cNvSpPr>
            <a:spLocks noChangeShapeType="1"/>
          </p:cNvSpPr>
          <p:nvPr/>
        </p:nvSpPr>
        <p:spPr bwMode="auto">
          <a:xfrm flipV="1">
            <a:off x="6075363" y="2465388"/>
            <a:ext cx="1455737" cy="24907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6664325" y="34258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s-ES" sz="1100" b="0" i="0">
                <a:solidFill>
                  <a:srgbClr val="00FF00"/>
                </a:solidFill>
                <a:latin typeface="Lucida Handwriting" pitchFamily="66" charset="0"/>
              </a:rPr>
              <a:t>l</a:t>
            </a:r>
            <a:endParaRPr lang="es-ES" sz="1800" b="0" i="0">
              <a:latin typeface="Arial" charset="0"/>
            </a:endParaRPr>
          </a:p>
        </p:txBody>
      </p:sp>
      <p:sp>
        <p:nvSpPr>
          <p:cNvPr id="39" name="Line 98"/>
          <p:cNvSpPr>
            <a:spLocks noChangeShapeType="1"/>
          </p:cNvSpPr>
          <p:nvPr/>
        </p:nvSpPr>
        <p:spPr bwMode="auto">
          <a:xfrm flipV="1">
            <a:off x="7531100" y="2128838"/>
            <a:ext cx="1376363" cy="342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" name="Text Box 99"/>
          <p:cNvSpPr txBox="1">
            <a:spLocks noChangeArrowheads="1"/>
          </p:cNvSpPr>
          <p:nvPr/>
        </p:nvSpPr>
        <p:spPr bwMode="auto">
          <a:xfrm>
            <a:off x="8029575" y="212407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s-ES" sz="1100" b="0" i="0">
                <a:solidFill>
                  <a:srgbClr val="0000FF"/>
                </a:solidFill>
                <a:latin typeface="Lucida Handwriting" pitchFamily="66" charset="0"/>
              </a:rPr>
              <a:t>s</a:t>
            </a:r>
            <a:endParaRPr lang="es-ES" sz="1800" b="0" i="0">
              <a:latin typeface="Arial" charset="0"/>
            </a:endParaRPr>
          </a:p>
        </p:txBody>
      </p:sp>
      <p:sp>
        <p:nvSpPr>
          <p:cNvPr id="672807" name="Oval 79"/>
          <p:cNvSpPr>
            <a:spLocks noChangeArrowheads="1"/>
          </p:cNvSpPr>
          <p:nvPr/>
        </p:nvSpPr>
        <p:spPr bwMode="auto">
          <a:xfrm>
            <a:off x="6013450" y="2776538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08" name="Oval 77"/>
          <p:cNvSpPr>
            <a:spLocks noChangeArrowheads="1"/>
          </p:cNvSpPr>
          <p:nvPr/>
        </p:nvSpPr>
        <p:spPr bwMode="auto">
          <a:xfrm>
            <a:off x="8850313" y="2070100"/>
            <a:ext cx="92075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09" name="Oval 77"/>
          <p:cNvSpPr>
            <a:spLocks noChangeArrowheads="1"/>
          </p:cNvSpPr>
          <p:nvPr/>
        </p:nvSpPr>
        <p:spPr bwMode="auto">
          <a:xfrm>
            <a:off x="8850313" y="4219575"/>
            <a:ext cx="90487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10" name="Oval 77"/>
          <p:cNvSpPr>
            <a:spLocks noChangeArrowheads="1"/>
          </p:cNvSpPr>
          <p:nvPr/>
        </p:nvSpPr>
        <p:spPr bwMode="auto">
          <a:xfrm>
            <a:off x="6742113" y="4210050"/>
            <a:ext cx="90487" cy="968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11" name="Oval 77"/>
          <p:cNvSpPr>
            <a:spLocks noChangeArrowheads="1"/>
          </p:cNvSpPr>
          <p:nvPr/>
        </p:nvSpPr>
        <p:spPr bwMode="auto">
          <a:xfrm>
            <a:off x="6022975" y="4918075"/>
            <a:ext cx="9207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12" name="Oval 77"/>
          <p:cNvSpPr>
            <a:spLocks noChangeArrowheads="1"/>
          </p:cNvSpPr>
          <p:nvPr/>
        </p:nvSpPr>
        <p:spPr bwMode="auto">
          <a:xfrm>
            <a:off x="8135938" y="4910138"/>
            <a:ext cx="92075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672813" name="Oval 77"/>
          <p:cNvSpPr>
            <a:spLocks noChangeArrowheads="1"/>
          </p:cNvSpPr>
          <p:nvPr/>
        </p:nvSpPr>
        <p:spPr bwMode="auto">
          <a:xfrm>
            <a:off x="8150225" y="2779713"/>
            <a:ext cx="90488" cy="968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pSp>
        <p:nvGrpSpPr>
          <p:cNvPr id="672814" name="47 Grupo"/>
          <p:cNvGrpSpPr>
            <a:grpSpLocks/>
          </p:cNvGrpSpPr>
          <p:nvPr/>
        </p:nvGrpSpPr>
        <p:grpSpPr bwMode="auto">
          <a:xfrm>
            <a:off x="5834063" y="1909763"/>
            <a:ext cx="3063875" cy="3057525"/>
            <a:chOff x="2757328" y="2159656"/>
            <a:chExt cx="3064809" cy="3057301"/>
          </a:xfrm>
        </p:grpSpPr>
        <p:cxnSp>
          <p:nvCxnSpPr>
            <p:cNvPr id="49" name="48 Conector recto"/>
            <p:cNvCxnSpPr/>
            <p:nvPr/>
          </p:nvCxnSpPr>
          <p:spPr>
            <a:xfrm flipV="1">
              <a:off x="2984409" y="4521683"/>
              <a:ext cx="716181" cy="6952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3706942" y="4513746"/>
              <a:ext cx="2115195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16200000" flipH="1">
              <a:off x="2630695" y="3437498"/>
              <a:ext cx="2146143" cy="95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2819" name="47 Grupo"/>
            <p:cNvGrpSpPr>
              <a:grpSpLocks/>
            </p:cNvGrpSpPr>
            <p:nvPr/>
          </p:nvGrpSpPr>
          <p:grpSpPr bwMode="auto">
            <a:xfrm>
              <a:off x="2757328" y="2159656"/>
              <a:ext cx="3064809" cy="3057301"/>
              <a:chOff x="2757328" y="2159656"/>
              <a:chExt cx="3064809" cy="3057301"/>
            </a:xfrm>
          </p:grpSpPr>
          <p:sp>
            <p:nvSpPr>
              <p:cNvPr id="672820" name="Text Box 90"/>
              <p:cNvSpPr txBox="1">
                <a:spLocks noChangeArrowheads="1"/>
              </p:cNvSpPr>
              <p:nvPr/>
            </p:nvSpPr>
            <p:spPr bwMode="auto">
              <a:xfrm>
                <a:off x="2757328" y="4115694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54" name="53 Cubo"/>
              <p:cNvSpPr/>
              <p:nvPr/>
            </p:nvSpPr>
            <p:spPr>
              <a:xfrm>
                <a:off x="2984409" y="2370778"/>
                <a:ext cx="2837728" cy="2846179"/>
              </a:xfrm>
              <a:prstGeom prst="cub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  <p:sp>
            <p:nvSpPr>
              <p:cNvPr id="672822" name="Text Box 90"/>
              <p:cNvSpPr txBox="1">
                <a:spLocks noChangeArrowheads="1"/>
              </p:cNvSpPr>
              <p:nvPr/>
            </p:nvSpPr>
            <p:spPr bwMode="auto">
              <a:xfrm>
                <a:off x="3141740" y="2534828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72823" name="Text Box 90"/>
              <p:cNvSpPr txBox="1">
                <a:spLocks noChangeArrowheads="1"/>
              </p:cNvSpPr>
              <p:nvPr/>
            </p:nvSpPr>
            <p:spPr bwMode="auto">
              <a:xfrm>
                <a:off x="4461024" y="2159656"/>
                <a:ext cx="285115" cy="26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</p:grpSp>
      </p:grpSp>
      <p:sp>
        <p:nvSpPr>
          <p:cNvPr id="672815" name="Text Box 91"/>
          <p:cNvSpPr txBox="1">
            <a:spLocks noChangeArrowheads="1"/>
          </p:cNvSpPr>
          <p:nvPr/>
        </p:nvSpPr>
        <p:spPr bwMode="auto">
          <a:xfrm>
            <a:off x="7399338" y="2343150"/>
            <a:ext cx="5048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 sz="1100" b="0" i="0">
                <a:latin typeface="Calibri" pitchFamily="34" charset="0"/>
              </a:rPr>
              <a:t>+B</a:t>
            </a:r>
            <a:endParaRPr lang="es-ES" sz="1800" b="0" i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96" grpId="0"/>
      <p:bldP spid="37" grpId="0" animBg="1"/>
      <p:bldP spid="38" grpId="0"/>
      <p:bldP spid="39" grpId="0" animBg="1"/>
      <p:bldP spid="40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29" name="Group 2"/>
          <p:cNvGrpSpPr>
            <a:grpSpLocks noChangeAspect="1"/>
          </p:cNvGrpSpPr>
          <p:nvPr/>
        </p:nvGrpSpPr>
        <p:grpSpPr bwMode="auto">
          <a:xfrm>
            <a:off x="3215323" y="4083050"/>
            <a:ext cx="3333750" cy="2232025"/>
            <a:chOff x="1213" y="3244"/>
            <a:chExt cx="5257" cy="3520"/>
          </a:xfrm>
        </p:grpSpPr>
        <p:grpSp>
          <p:nvGrpSpPr>
            <p:cNvPr id="952335" name="Group 3"/>
            <p:cNvGrpSpPr>
              <a:grpSpLocks noChangeAspect="1"/>
            </p:cNvGrpSpPr>
            <p:nvPr/>
          </p:nvGrpSpPr>
          <p:grpSpPr bwMode="auto">
            <a:xfrm>
              <a:off x="1213" y="3244"/>
              <a:ext cx="5257" cy="3520"/>
              <a:chOff x="1216" y="2108"/>
              <a:chExt cx="5257" cy="3520"/>
            </a:xfrm>
          </p:grpSpPr>
          <p:sp>
            <p:nvSpPr>
              <p:cNvPr id="952339" name="Oval 4"/>
              <p:cNvSpPr>
                <a:spLocks noChangeAspect="1" noChangeArrowheads="1"/>
              </p:cNvSpPr>
              <p:nvPr/>
            </p:nvSpPr>
            <p:spPr bwMode="auto">
              <a:xfrm rot="5400000">
                <a:off x="3562" y="2767"/>
                <a:ext cx="170" cy="1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2340" name="Oval 5"/>
              <p:cNvSpPr>
                <a:spLocks noChangeAspect="1" noChangeArrowheads="1"/>
              </p:cNvSpPr>
              <p:nvPr/>
            </p:nvSpPr>
            <p:spPr bwMode="auto">
              <a:xfrm rot="5400000">
                <a:off x="4714" y="3920"/>
                <a:ext cx="170" cy="1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2341" name="Line 6"/>
              <p:cNvSpPr>
                <a:spLocks noChangeAspect="1" noChangeShapeType="1"/>
              </p:cNvSpPr>
              <p:nvPr/>
            </p:nvSpPr>
            <p:spPr bwMode="auto">
              <a:xfrm>
                <a:off x="1216" y="4007"/>
                <a:ext cx="51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2342" name="Line 7"/>
              <p:cNvSpPr>
                <a:spLocks noChangeAspect="1" noChangeShapeType="1"/>
              </p:cNvSpPr>
              <p:nvPr/>
            </p:nvSpPr>
            <p:spPr bwMode="auto">
              <a:xfrm>
                <a:off x="3620" y="2110"/>
                <a:ext cx="27" cy="3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234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592" y="3894"/>
                <a:ext cx="560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0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44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700" y="5175"/>
                <a:ext cx="560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45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3693" y="2354"/>
                <a:ext cx="773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2q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46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007" y="2108"/>
                <a:ext cx="61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Y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47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913" y="4162"/>
                <a:ext cx="560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X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48" name="Oval 13"/>
              <p:cNvSpPr>
                <a:spLocks noChangeAspect="1" noChangeArrowheads="1"/>
              </p:cNvSpPr>
              <p:nvPr/>
            </p:nvSpPr>
            <p:spPr bwMode="auto">
              <a:xfrm>
                <a:off x="2560" y="2860"/>
                <a:ext cx="2268" cy="22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234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853" y="3474"/>
                <a:ext cx="773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-q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50" name="Oval 15"/>
              <p:cNvSpPr>
                <a:spLocks noChangeAspect="1" noChangeArrowheads="1"/>
              </p:cNvSpPr>
              <p:nvPr/>
            </p:nvSpPr>
            <p:spPr bwMode="auto">
              <a:xfrm>
                <a:off x="2520" y="3960"/>
                <a:ext cx="80" cy="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2351" name="Oval 16"/>
              <p:cNvSpPr>
                <a:spLocks noChangeAspect="1" noChangeArrowheads="1"/>
              </p:cNvSpPr>
              <p:nvPr/>
            </p:nvSpPr>
            <p:spPr bwMode="auto">
              <a:xfrm>
                <a:off x="3620" y="5080"/>
                <a:ext cx="80" cy="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235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2100" y="4015"/>
                <a:ext cx="560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B</a:t>
                </a:r>
                <a:endParaRPr lang="es-ES" sz="1800" b="0" i="0">
                  <a:latin typeface="Arial" charset="0"/>
                </a:endParaRPr>
              </a:p>
            </p:txBody>
          </p:sp>
        </p:grpSp>
        <p:grpSp>
          <p:nvGrpSpPr>
            <p:cNvPr id="952336" name="Group 18"/>
            <p:cNvGrpSpPr>
              <a:grpSpLocks noChangeAspect="1"/>
            </p:cNvGrpSpPr>
            <p:nvPr/>
          </p:nvGrpSpPr>
          <p:grpSpPr bwMode="auto">
            <a:xfrm>
              <a:off x="3621" y="4309"/>
              <a:ext cx="840" cy="825"/>
              <a:chOff x="3621" y="4309"/>
              <a:chExt cx="840" cy="825"/>
            </a:xfrm>
          </p:grpSpPr>
          <p:sp>
            <p:nvSpPr>
              <p:cNvPr id="952337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3913" y="4354"/>
                <a:ext cx="175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100" i="0">
                    <a:latin typeface="Calibri" pitchFamily="34" charset="0"/>
                  </a:rPr>
                  <a:t>R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2338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3621" y="4309"/>
                <a:ext cx="840" cy="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2" name="21 CuadroTexto"/>
          <p:cNvSpPr txBox="1"/>
          <p:nvPr/>
        </p:nvSpPr>
        <p:spPr>
          <a:xfrm>
            <a:off x="0" y="-6350"/>
            <a:ext cx="9144000" cy="383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42925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i="0" dirty="0" smtClean="0">
                <a:latin typeface="Comic Sans MS" pitchFamily="66" charset="0"/>
                <a:ea typeface="Times"/>
                <a:cs typeface="Times New Roman"/>
              </a:rPr>
              <a:t>P.E.31-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Irudiko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sistema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R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erradioko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zirkunferentzi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baten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gainean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kokatuta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dauden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bi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puntualez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osatuta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dago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.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Erantzun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honako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galdera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hauek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:</a:t>
            </a:r>
            <a:endParaRPr lang="es-ES" sz="1800" b="0" i="0" dirty="0">
              <a:latin typeface="Comic Sans MS" pitchFamily="66" charset="0"/>
              <a:ea typeface="Times"/>
              <a:cs typeface="Times New Roman"/>
            </a:endParaRPr>
          </a:p>
          <a:p>
            <a:pPr marL="361950" indent="-361950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a)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Zenbateko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lana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egin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beharko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genuke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Q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puntual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bat A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puntutik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B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puntura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zirkunferentzian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zehar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eramateko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?</a:t>
            </a:r>
            <a:endParaRPr lang="es-ES" sz="1800" b="0" i="0" dirty="0">
              <a:latin typeface="Comic Sans MS" pitchFamily="66" charset="0"/>
              <a:ea typeface="Times"/>
              <a:cs typeface="Times New Roman"/>
            </a:endParaRPr>
          </a:p>
          <a:p>
            <a:pPr marL="361950" indent="-361950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b)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Zirkunferentziaren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beste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batetan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hirugarren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puntual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bat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kokatu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nahi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da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eremu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elektrikoa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nulua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izan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dadin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koordenatu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jatorrian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 (O </a:t>
            </a:r>
            <a:r>
              <a:rPr lang="en-GB" sz="1800" b="0" i="0" dirty="0" err="1">
                <a:latin typeface="Comic Sans MS" pitchFamily="66" charset="0"/>
                <a:ea typeface="Times"/>
                <a:cs typeface="Times New Roman"/>
              </a:rPr>
              <a:t>puntuan</a:t>
            </a:r>
            <a:r>
              <a:rPr lang="en-GB" sz="1800" b="0" i="0" dirty="0">
                <a:latin typeface="Comic Sans MS" pitchFamily="66" charset="0"/>
                <a:ea typeface="Times"/>
                <a:cs typeface="Times New Roman"/>
              </a:rPr>
              <a:t>).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Zein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puntutan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jarri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behar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da eta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zein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balio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izan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behar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du ? </a:t>
            </a:r>
            <a:endParaRPr lang="es-ES" sz="1800" b="0" i="0" dirty="0">
              <a:latin typeface="Comic Sans MS" pitchFamily="66" charset="0"/>
              <a:ea typeface="Times"/>
              <a:cs typeface="Times New Roman"/>
            </a:endParaRPr>
          </a:p>
          <a:p>
            <a:pPr marL="361950" indent="-361950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c)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Kalkulatu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hiru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puntual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horiek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(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hasierako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biak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eta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aurreko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atalean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kokatu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duguna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)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sorturiko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potentzial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elektrikoa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 O </a:t>
            </a:r>
            <a:r>
              <a:rPr lang="es-ES_tradnl" sz="1800" b="0" i="0" dirty="0" err="1">
                <a:latin typeface="Comic Sans MS" pitchFamily="66" charset="0"/>
                <a:ea typeface="Times"/>
                <a:cs typeface="Times New Roman"/>
              </a:rPr>
              <a:t>puntuan</a:t>
            </a:r>
            <a:r>
              <a:rPr lang="es-ES_tradnl" sz="1800" b="0" i="0" dirty="0">
                <a:latin typeface="Comic Sans MS" pitchFamily="66" charset="0"/>
                <a:ea typeface="Times"/>
                <a:cs typeface="Times New Roman"/>
              </a:rPr>
              <a:t>.</a:t>
            </a:r>
            <a:endParaRPr lang="es-ES" sz="1800" b="0" i="0" dirty="0">
              <a:latin typeface="Comic Sans MS" pitchFamily="66" charset="0"/>
              <a:ea typeface="Times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304800" y="50800"/>
            <a:ext cx="83169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2000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P.E.1.- </a:t>
            </a:r>
            <a:r>
              <a:rPr lang="es-ES" sz="1800" b="0" i="0" dirty="0" err="1">
                <a:latin typeface="Comic Sans MS" pitchFamily="66" charset="0"/>
              </a:rPr>
              <a:t>Irudian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agertzen</a:t>
            </a:r>
            <a:r>
              <a:rPr lang="es-ES" sz="1800" b="0" i="0" dirty="0">
                <a:latin typeface="Comic Sans MS" pitchFamily="66" charset="0"/>
              </a:rPr>
              <a:t> den </a:t>
            </a:r>
            <a:r>
              <a:rPr lang="es-ES" sz="1800" b="0" i="0" dirty="0" err="1">
                <a:latin typeface="Comic Sans MS" pitchFamily="66" charset="0"/>
              </a:rPr>
              <a:t>hagaskak</a:t>
            </a:r>
            <a:r>
              <a:rPr lang="es-ES" sz="1800" b="0" i="0" dirty="0">
                <a:latin typeface="Comic Sans MS" pitchFamily="66" charset="0"/>
              </a:rPr>
              <a:t> 20 </a:t>
            </a:r>
            <a:r>
              <a:rPr lang="es-ES" sz="1800" b="0" i="0" dirty="0" err="1">
                <a:latin typeface="Comic Sans MS" pitchFamily="66" charset="0"/>
              </a:rPr>
              <a:t>volteko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 smtClean="0">
                <a:latin typeface="Comic Sans MS" pitchFamily="66" charset="0"/>
              </a:rPr>
              <a:t>sortzen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</a:rPr>
              <a:t>du A </a:t>
            </a:r>
            <a:r>
              <a:rPr lang="es-ES" sz="1800" b="0" i="0" dirty="0" err="1">
                <a:latin typeface="Comic Sans MS" pitchFamily="66" charset="0"/>
              </a:rPr>
              <a:t>puntuan</a:t>
            </a:r>
            <a:r>
              <a:rPr lang="es-ES" sz="1800" b="0" i="0" dirty="0">
                <a:latin typeface="Comic Sans MS" pitchFamily="66" charset="0"/>
              </a:rPr>
              <a:t> eta 10 </a:t>
            </a:r>
            <a:r>
              <a:rPr lang="es-ES" sz="1800" b="0" i="0" dirty="0" err="1">
                <a:latin typeface="Comic Sans MS" pitchFamily="66" charset="0"/>
              </a:rPr>
              <a:t>volteko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potentziala</a:t>
            </a:r>
            <a:r>
              <a:rPr lang="es-ES" sz="1800" b="0" i="0" dirty="0">
                <a:latin typeface="Comic Sans MS" pitchFamily="66" charset="0"/>
              </a:rPr>
              <a:t> B </a:t>
            </a:r>
            <a:r>
              <a:rPr lang="es-ES" sz="1800" b="0" i="0" dirty="0" err="1">
                <a:latin typeface="Comic Sans MS" pitchFamily="66" charset="0"/>
              </a:rPr>
              <a:t>puntuan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Hagaska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uniformeki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kargatuta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dagoela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jakinik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kalkula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itzazu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luzera</a:t>
            </a:r>
            <a:r>
              <a:rPr lang="es-ES" sz="1800" b="0" i="0" dirty="0">
                <a:latin typeface="Comic Sans MS" pitchFamily="66" charset="0"/>
              </a:rPr>
              <a:t> L eta </a:t>
            </a:r>
            <a:r>
              <a:rPr lang="es-ES" sz="1800" b="0" i="0" dirty="0" err="1">
                <a:latin typeface="Comic Sans MS" pitchFamily="66" charset="0"/>
              </a:rPr>
              <a:t>bere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osoa</a:t>
            </a:r>
            <a:r>
              <a:rPr lang="es-ES" sz="1800" b="0" i="0" dirty="0">
                <a:latin typeface="Comic Sans MS" pitchFamily="66" charset="0"/>
              </a:rPr>
              <a:t> Q. </a:t>
            </a:r>
          </a:p>
          <a:p>
            <a:pPr indent="762000" algn="just" eaLnBrk="0" hangingPunct="0">
              <a:lnSpc>
                <a:spcPct val="150000"/>
              </a:lnSpc>
            </a:pPr>
            <a:r>
              <a:rPr lang="es-ES" sz="1800" b="0" i="0" dirty="0" err="1">
                <a:latin typeface="Comic Sans MS" pitchFamily="66" charset="0"/>
              </a:rPr>
              <a:t>Emaitzak</a:t>
            </a:r>
            <a:r>
              <a:rPr lang="es-ES" sz="1800" b="0" i="0" dirty="0">
                <a:latin typeface="Comic Sans MS" pitchFamily="66" charset="0"/>
              </a:rPr>
              <a:t>: L= 6 m, Q= 9.61 </a:t>
            </a:r>
            <a:r>
              <a:rPr lang="es-ES" sz="1800" b="0" i="0" dirty="0" err="1">
                <a:latin typeface="Comic Sans MS" pitchFamily="66" charset="0"/>
              </a:rPr>
              <a:t>nC</a:t>
            </a:r>
            <a:endParaRPr lang="en-GB" sz="1800" b="0" i="0" dirty="0">
              <a:latin typeface="Comic Sans MS" pitchFamily="66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598488" y="2774950"/>
          <a:ext cx="795178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Documento" r:id="rId4" imgW="4965192" imgH="1307592" progId="Word.Document.8">
                  <p:embed/>
                </p:oleObj>
              </mc:Choice>
              <mc:Fallback>
                <p:oleObj name="Documento" r:id="rId4" imgW="4965192" imgH="1307592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774950"/>
                        <a:ext cx="7951787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76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14875" y="169863"/>
          <a:ext cx="36417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7" name="Ecuación" r:id="rId4" imgW="2539800" imgH="482400" progId="Equation.3">
                  <p:embed/>
                </p:oleObj>
              </mc:Choice>
              <mc:Fallback>
                <p:oleObj name="Ecuación" r:id="rId4" imgW="25398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69863"/>
                        <a:ext cx="36417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3" name="Object 3"/>
          <p:cNvGraphicFramePr>
            <a:graphicFrameLocks noChangeAspect="1"/>
          </p:cNvGraphicFramePr>
          <p:nvPr/>
        </p:nvGraphicFramePr>
        <p:xfrm>
          <a:off x="4794250" y="868363"/>
          <a:ext cx="38322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8" name="Ecuación" r:id="rId6" imgW="2552400" imgH="431640" progId="Equation.3">
                  <p:embed/>
                </p:oleObj>
              </mc:Choice>
              <mc:Fallback>
                <p:oleObj name="Ecuación" r:id="rId6" imgW="25524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868363"/>
                        <a:ext cx="38322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4" name="Object 4"/>
          <p:cNvGraphicFramePr>
            <a:graphicFrameLocks noChangeAspect="1"/>
          </p:cNvGraphicFramePr>
          <p:nvPr/>
        </p:nvGraphicFramePr>
        <p:xfrm>
          <a:off x="4889500" y="1679575"/>
          <a:ext cx="18145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9" name="Ecuación" r:id="rId8" imgW="1815840" imgH="317160" progId="Equation.3">
                  <p:embed/>
                </p:oleObj>
              </mc:Choice>
              <mc:Fallback>
                <p:oleObj name="Ecuación" r:id="rId8" imgW="1815840" imgH="317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679575"/>
                        <a:ext cx="18145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69" name="Text Box 35"/>
          <p:cNvSpPr txBox="1">
            <a:spLocks noChangeArrowheads="1"/>
          </p:cNvSpPr>
          <p:nvPr/>
        </p:nvSpPr>
        <p:spPr bwMode="auto">
          <a:xfrm>
            <a:off x="4264025" y="29845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a)</a:t>
            </a:r>
          </a:p>
        </p:txBody>
      </p:sp>
      <p:grpSp>
        <p:nvGrpSpPr>
          <p:cNvPr id="629770" name="Group 62"/>
          <p:cNvGrpSpPr>
            <a:grpSpLocks/>
          </p:cNvGrpSpPr>
          <p:nvPr/>
        </p:nvGrpSpPr>
        <p:grpSpPr bwMode="auto">
          <a:xfrm>
            <a:off x="128588" y="179388"/>
            <a:ext cx="4386262" cy="2936875"/>
            <a:chOff x="117" y="119"/>
            <a:chExt cx="2763" cy="1850"/>
          </a:xfrm>
        </p:grpSpPr>
        <p:grpSp>
          <p:nvGrpSpPr>
            <p:cNvPr id="629806" name="Group 4"/>
            <p:cNvGrpSpPr>
              <a:grpSpLocks noChangeAspect="1"/>
            </p:cNvGrpSpPr>
            <p:nvPr/>
          </p:nvGrpSpPr>
          <p:grpSpPr bwMode="auto">
            <a:xfrm>
              <a:off x="117" y="119"/>
              <a:ext cx="2763" cy="1850"/>
              <a:chOff x="1213" y="3244"/>
              <a:chExt cx="5257" cy="3520"/>
            </a:xfrm>
          </p:grpSpPr>
          <p:grpSp>
            <p:nvGrpSpPr>
              <p:cNvPr id="629813" name="Group 5"/>
              <p:cNvGrpSpPr>
                <a:grpSpLocks noChangeAspect="1"/>
              </p:cNvGrpSpPr>
              <p:nvPr/>
            </p:nvGrpSpPr>
            <p:grpSpPr bwMode="auto">
              <a:xfrm>
                <a:off x="1213" y="3244"/>
                <a:ext cx="5257" cy="3520"/>
                <a:chOff x="1216" y="2108"/>
                <a:chExt cx="5257" cy="3520"/>
              </a:xfrm>
            </p:grpSpPr>
            <p:sp>
              <p:nvSpPr>
                <p:cNvPr id="629817" name="Oval 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562" y="2767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18" name="Oval 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14" y="3920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19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1216" y="4007"/>
                  <a:ext cx="51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2982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3620" y="2110"/>
                  <a:ext cx="27" cy="3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29821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92" y="3894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0</a:t>
                  </a:r>
                  <a:endParaRPr lang="es-ES"/>
                </a:p>
              </p:txBody>
            </p:sp>
            <p:sp>
              <p:nvSpPr>
                <p:cNvPr id="629822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00" y="5175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A</a:t>
                  </a:r>
                  <a:endParaRPr lang="es-ES"/>
                </a:p>
              </p:txBody>
            </p:sp>
            <p:sp>
              <p:nvSpPr>
                <p:cNvPr id="629823" name="Text Box 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3" y="2354"/>
                  <a:ext cx="773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2q</a:t>
                  </a:r>
                  <a:endParaRPr lang="es-ES"/>
                </a:p>
              </p:txBody>
            </p:sp>
            <p:sp>
              <p:nvSpPr>
                <p:cNvPr id="629824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07" y="2108"/>
                  <a:ext cx="613" cy="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Y</a:t>
                  </a:r>
                  <a:endParaRPr lang="es-ES"/>
                </a:p>
              </p:txBody>
            </p:sp>
            <p:sp>
              <p:nvSpPr>
                <p:cNvPr id="629825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913" y="4162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X</a:t>
                  </a:r>
                  <a:endParaRPr lang="es-ES"/>
                </a:p>
              </p:txBody>
            </p:sp>
            <p:sp>
              <p:nvSpPr>
                <p:cNvPr id="629826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2860"/>
                  <a:ext cx="2268" cy="226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27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53" y="3474"/>
                  <a:ext cx="773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-q</a:t>
                  </a:r>
                  <a:endParaRPr lang="es-ES"/>
                </a:p>
              </p:txBody>
            </p:sp>
            <p:sp>
              <p:nvSpPr>
                <p:cNvPr id="629828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80" cy="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29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20" y="5080"/>
                  <a:ext cx="80" cy="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30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00" y="4015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B</a:t>
                  </a:r>
                  <a:endParaRPr lang="es-ES"/>
                </a:p>
              </p:txBody>
            </p:sp>
          </p:grpSp>
          <p:grpSp>
            <p:nvGrpSpPr>
              <p:cNvPr id="629814" name="Group 20"/>
              <p:cNvGrpSpPr>
                <a:grpSpLocks noChangeAspect="1"/>
              </p:cNvGrpSpPr>
              <p:nvPr/>
            </p:nvGrpSpPr>
            <p:grpSpPr bwMode="auto">
              <a:xfrm>
                <a:off x="3621" y="4309"/>
                <a:ext cx="840" cy="825"/>
                <a:chOff x="3621" y="4309"/>
                <a:chExt cx="840" cy="825"/>
              </a:xfrm>
            </p:grpSpPr>
            <p:sp>
              <p:nvSpPr>
                <p:cNvPr id="629815" name="Text Box 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14" y="4355"/>
                  <a:ext cx="132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200"/>
                    <a:t>R</a:t>
                  </a:r>
                  <a:endParaRPr lang="es-ES"/>
                </a:p>
              </p:txBody>
            </p:sp>
            <p:sp>
              <p:nvSpPr>
                <p:cNvPr id="629816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1" y="4309"/>
                  <a:ext cx="840" cy="8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629807" name="Group 60"/>
            <p:cNvGrpSpPr>
              <a:grpSpLocks/>
            </p:cNvGrpSpPr>
            <p:nvPr/>
          </p:nvGrpSpPr>
          <p:grpSpPr bwMode="auto">
            <a:xfrm>
              <a:off x="821" y="503"/>
              <a:ext cx="568" cy="608"/>
              <a:chOff x="821" y="503"/>
              <a:chExt cx="568" cy="608"/>
            </a:xfrm>
          </p:grpSpPr>
          <p:sp>
            <p:nvSpPr>
              <p:cNvPr id="629811" name="Line 36"/>
              <p:cNvSpPr>
                <a:spLocks noChangeShapeType="1"/>
              </p:cNvSpPr>
              <p:nvPr/>
            </p:nvSpPr>
            <p:spPr bwMode="auto">
              <a:xfrm flipV="1">
                <a:off x="821" y="503"/>
                <a:ext cx="568" cy="60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812" name="Text Box 57"/>
              <p:cNvSpPr txBox="1">
                <a:spLocks noChangeArrowheads="1"/>
              </p:cNvSpPr>
              <p:nvPr/>
            </p:nvSpPr>
            <p:spPr bwMode="auto">
              <a:xfrm>
                <a:off x="992" y="799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ES" sz="1400">
                    <a:solidFill>
                      <a:srgbClr val="FF3300"/>
                    </a:solidFill>
                  </a:rPr>
                  <a:t>R</a:t>
                </a:r>
                <a:r>
                  <a:rPr lang="es-ES" sz="1400">
                    <a:solidFill>
                      <a:srgbClr val="FF3300"/>
                    </a:solidFill>
                    <a:cs typeface="Arial" charset="0"/>
                  </a:rPr>
                  <a:t>√2</a:t>
                </a:r>
              </a:p>
            </p:txBody>
          </p:sp>
        </p:grpSp>
        <p:grpSp>
          <p:nvGrpSpPr>
            <p:cNvPr id="629808" name="Group 61"/>
            <p:cNvGrpSpPr>
              <a:grpSpLocks/>
            </p:cNvGrpSpPr>
            <p:nvPr/>
          </p:nvGrpSpPr>
          <p:grpSpPr bwMode="auto">
            <a:xfrm>
              <a:off x="1402" y="1114"/>
              <a:ext cx="610" cy="584"/>
              <a:chOff x="1402" y="1114"/>
              <a:chExt cx="610" cy="584"/>
            </a:xfrm>
          </p:grpSpPr>
          <p:sp>
            <p:nvSpPr>
              <p:cNvPr id="629809" name="Line 58"/>
              <p:cNvSpPr>
                <a:spLocks noChangeShapeType="1"/>
              </p:cNvSpPr>
              <p:nvPr/>
            </p:nvSpPr>
            <p:spPr bwMode="auto">
              <a:xfrm flipV="1">
                <a:off x="1402" y="1114"/>
                <a:ext cx="610" cy="58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9810" name="Text Box 59"/>
              <p:cNvSpPr txBox="1">
                <a:spLocks noChangeArrowheads="1"/>
              </p:cNvSpPr>
              <p:nvPr/>
            </p:nvSpPr>
            <p:spPr bwMode="auto">
              <a:xfrm>
                <a:off x="1591" y="1368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ES" sz="1400">
                    <a:solidFill>
                      <a:srgbClr val="FF3300"/>
                    </a:solidFill>
                  </a:rPr>
                  <a:t>R</a:t>
                </a:r>
                <a:r>
                  <a:rPr lang="es-ES" sz="1400">
                    <a:solidFill>
                      <a:srgbClr val="FF3300"/>
                    </a:solidFill>
                    <a:cs typeface="Arial" charset="0"/>
                  </a:rPr>
                  <a:t>√2</a:t>
                </a:r>
              </a:p>
            </p:txBody>
          </p:sp>
        </p:grpSp>
      </p:grpSp>
      <p:graphicFrame>
        <p:nvGraphicFramePr>
          <p:cNvPr id="629765" name="Object 5"/>
          <p:cNvGraphicFramePr>
            <a:graphicFrameLocks noChangeAspect="1"/>
          </p:cNvGraphicFramePr>
          <p:nvPr/>
        </p:nvGraphicFramePr>
        <p:xfrm>
          <a:off x="4533900" y="2811463"/>
          <a:ext cx="38512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40" name="Ecuación" r:id="rId10" imgW="2565360" imgH="838080" progId="Equation.3">
                  <p:embed/>
                </p:oleObj>
              </mc:Choice>
              <mc:Fallback>
                <p:oleObj name="Ecuación" r:id="rId10" imgW="256536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811463"/>
                        <a:ext cx="3851275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6" name="Object 6"/>
          <p:cNvGraphicFramePr>
            <a:graphicFrameLocks noChangeAspect="1"/>
          </p:cNvGraphicFramePr>
          <p:nvPr/>
        </p:nvGraphicFramePr>
        <p:xfrm>
          <a:off x="4294188" y="4243388"/>
          <a:ext cx="44402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41" name="Ecuación" r:id="rId12" imgW="2958840" imgH="419040" progId="Equation.3">
                  <p:embed/>
                </p:oleObj>
              </mc:Choice>
              <mc:Fallback>
                <p:oleObj name="Ecuación" r:id="rId12" imgW="29588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4243388"/>
                        <a:ext cx="4440237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9771" name="Group 107"/>
          <p:cNvGrpSpPr>
            <a:grpSpLocks/>
          </p:cNvGrpSpPr>
          <p:nvPr/>
        </p:nvGrpSpPr>
        <p:grpSpPr bwMode="auto">
          <a:xfrm>
            <a:off x="298450" y="3340100"/>
            <a:ext cx="4386263" cy="2936875"/>
            <a:chOff x="230" y="2176"/>
            <a:chExt cx="2763" cy="1850"/>
          </a:xfrm>
        </p:grpSpPr>
        <p:grpSp>
          <p:nvGrpSpPr>
            <p:cNvPr id="629774" name="Group 66"/>
            <p:cNvGrpSpPr>
              <a:grpSpLocks noChangeAspect="1"/>
            </p:cNvGrpSpPr>
            <p:nvPr/>
          </p:nvGrpSpPr>
          <p:grpSpPr bwMode="auto">
            <a:xfrm>
              <a:off x="230" y="2176"/>
              <a:ext cx="2763" cy="1850"/>
              <a:chOff x="1213" y="3244"/>
              <a:chExt cx="5257" cy="3520"/>
            </a:xfrm>
          </p:grpSpPr>
          <p:grpSp>
            <p:nvGrpSpPr>
              <p:cNvPr id="629788" name="Group 67"/>
              <p:cNvGrpSpPr>
                <a:grpSpLocks noChangeAspect="1"/>
              </p:cNvGrpSpPr>
              <p:nvPr/>
            </p:nvGrpSpPr>
            <p:grpSpPr bwMode="auto">
              <a:xfrm>
                <a:off x="1213" y="3244"/>
                <a:ext cx="5257" cy="3520"/>
                <a:chOff x="1216" y="2108"/>
                <a:chExt cx="5257" cy="3520"/>
              </a:xfrm>
            </p:grpSpPr>
            <p:sp>
              <p:nvSpPr>
                <p:cNvPr id="629792" name="Oval 6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562" y="2767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793" name="Oval 6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14" y="3920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794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1216" y="4007"/>
                  <a:ext cx="51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29795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3620" y="2110"/>
                  <a:ext cx="27" cy="3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29796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92" y="3894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0</a:t>
                  </a:r>
                  <a:endParaRPr lang="es-ES"/>
                </a:p>
              </p:txBody>
            </p:sp>
            <p:sp>
              <p:nvSpPr>
                <p:cNvPr id="629797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00" y="5175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A</a:t>
                  </a:r>
                  <a:endParaRPr lang="es-ES"/>
                </a:p>
              </p:txBody>
            </p:sp>
            <p:sp>
              <p:nvSpPr>
                <p:cNvPr id="629798" name="Text Box 7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3" y="2354"/>
                  <a:ext cx="773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2q</a:t>
                  </a:r>
                  <a:endParaRPr lang="es-ES"/>
                </a:p>
              </p:txBody>
            </p:sp>
            <p:sp>
              <p:nvSpPr>
                <p:cNvPr id="629799" name="Text Box 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07" y="2108"/>
                  <a:ext cx="613" cy="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Y</a:t>
                  </a:r>
                  <a:endParaRPr lang="es-ES"/>
                </a:p>
              </p:txBody>
            </p:sp>
            <p:sp>
              <p:nvSpPr>
                <p:cNvPr id="629800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913" y="4162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X</a:t>
                  </a:r>
                  <a:endParaRPr lang="es-ES"/>
                </a:p>
              </p:txBody>
            </p:sp>
            <p:sp>
              <p:nvSpPr>
                <p:cNvPr id="62980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2860"/>
                  <a:ext cx="2268" cy="226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02" name="Text Box 7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53" y="3474"/>
                  <a:ext cx="773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-q</a:t>
                  </a:r>
                  <a:endParaRPr lang="es-ES"/>
                </a:p>
              </p:txBody>
            </p:sp>
            <p:sp>
              <p:nvSpPr>
                <p:cNvPr id="629803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80" cy="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04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3620" y="5080"/>
                  <a:ext cx="80" cy="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629805" name="Text Box 8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00" y="4015"/>
                  <a:ext cx="560" cy="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400">
                      <a:latin typeface="Comic Sans MS" pitchFamily="66" charset="0"/>
                    </a:rPr>
                    <a:t>B</a:t>
                  </a:r>
                  <a:endParaRPr lang="es-ES"/>
                </a:p>
              </p:txBody>
            </p:sp>
          </p:grpSp>
          <p:grpSp>
            <p:nvGrpSpPr>
              <p:cNvPr id="629789" name="Group 82"/>
              <p:cNvGrpSpPr>
                <a:grpSpLocks noChangeAspect="1"/>
              </p:cNvGrpSpPr>
              <p:nvPr/>
            </p:nvGrpSpPr>
            <p:grpSpPr bwMode="auto">
              <a:xfrm>
                <a:off x="3621" y="4309"/>
                <a:ext cx="840" cy="825"/>
                <a:chOff x="3621" y="4309"/>
                <a:chExt cx="840" cy="825"/>
              </a:xfrm>
            </p:grpSpPr>
            <p:sp>
              <p:nvSpPr>
                <p:cNvPr id="629790" name="Text Box 8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14" y="4355"/>
                  <a:ext cx="132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s-ES" sz="1200"/>
                    <a:t>R</a:t>
                  </a:r>
                  <a:endParaRPr lang="es-ES"/>
                </a:p>
              </p:txBody>
            </p:sp>
            <p:sp>
              <p:nvSpPr>
                <p:cNvPr id="629791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1" y="4309"/>
                  <a:ext cx="840" cy="8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629775" name="Line 63"/>
            <p:cNvSpPr>
              <a:spLocks noChangeShapeType="1"/>
            </p:cNvSpPr>
            <p:nvPr/>
          </p:nvSpPr>
          <p:spPr bwMode="auto">
            <a:xfrm>
              <a:off x="1500" y="3174"/>
              <a:ext cx="6" cy="4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76" name="Line 64"/>
            <p:cNvSpPr>
              <a:spLocks noChangeShapeType="1"/>
            </p:cNvSpPr>
            <p:nvPr/>
          </p:nvSpPr>
          <p:spPr bwMode="auto">
            <a:xfrm>
              <a:off x="1499" y="3179"/>
              <a:ext cx="2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77" name="Line 92"/>
            <p:cNvSpPr>
              <a:spLocks noChangeShapeType="1"/>
            </p:cNvSpPr>
            <p:nvPr/>
          </p:nvSpPr>
          <p:spPr bwMode="auto">
            <a:xfrm>
              <a:off x="1492" y="3634"/>
              <a:ext cx="2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78" name="Line 93"/>
            <p:cNvSpPr>
              <a:spLocks noChangeShapeType="1"/>
            </p:cNvSpPr>
            <p:nvPr/>
          </p:nvSpPr>
          <p:spPr bwMode="auto">
            <a:xfrm>
              <a:off x="1757" y="3179"/>
              <a:ext cx="6" cy="4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79" name="Line 95"/>
            <p:cNvSpPr>
              <a:spLocks noChangeShapeType="1"/>
            </p:cNvSpPr>
            <p:nvPr/>
          </p:nvSpPr>
          <p:spPr bwMode="auto">
            <a:xfrm>
              <a:off x="1242" y="2646"/>
              <a:ext cx="552" cy="1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80" name="Line 94"/>
            <p:cNvSpPr>
              <a:spLocks noChangeShapeType="1"/>
            </p:cNvSpPr>
            <p:nvPr/>
          </p:nvSpPr>
          <p:spPr bwMode="auto">
            <a:xfrm>
              <a:off x="1506" y="3174"/>
              <a:ext cx="246" cy="46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81" name="Oval 96"/>
            <p:cNvSpPr>
              <a:spLocks noChangeArrowheads="1"/>
            </p:cNvSpPr>
            <p:nvPr/>
          </p:nvSpPr>
          <p:spPr bwMode="auto">
            <a:xfrm>
              <a:off x="1218" y="2622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629782" name="Line 97"/>
            <p:cNvSpPr>
              <a:spLocks noChangeShapeType="1"/>
            </p:cNvSpPr>
            <p:nvPr/>
          </p:nvSpPr>
          <p:spPr bwMode="auto">
            <a:xfrm rot="10800000">
              <a:off x="1259" y="2705"/>
              <a:ext cx="246" cy="4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83" name="Arc 98"/>
            <p:cNvSpPr>
              <a:spLocks/>
            </p:cNvSpPr>
            <p:nvPr/>
          </p:nvSpPr>
          <p:spPr bwMode="auto">
            <a:xfrm flipV="1">
              <a:off x="1500" y="3360"/>
              <a:ext cx="114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9784" name="Text Box 99"/>
            <p:cNvSpPr txBox="1">
              <a:spLocks noChangeArrowheads="1"/>
            </p:cNvSpPr>
            <p:nvPr/>
          </p:nvSpPr>
          <p:spPr bwMode="auto">
            <a:xfrm>
              <a:off x="1472" y="3333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>
                  <a:latin typeface="Symbol" pitchFamily="18" charset="2"/>
                </a:rPr>
                <a:t>a</a:t>
              </a:r>
            </a:p>
          </p:txBody>
        </p:sp>
        <p:sp>
          <p:nvSpPr>
            <p:cNvPr id="629785" name="Text Box 101"/>
            <p:cNvSpPr txBox="1">
              <a:spLocks noChangeArrowheads="1"/>
            </p:cNvSpPr>
            <p:nvPr/>
          </p:nvSpPr>
          <p:spPr bwMode="auto">
            <a:xfrm>
              <a:off x="1778" y="3666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>
                  <a:solidFill>
                    <a:srgbClr val="FF3300"/>
                  </a:solidFill>
                </a:rPr>
                <a:t>q´</a:t>
              </a:r>
            </a:p>
          </p:txBody>
        </p:sp>
        <p:sp>
          <p:nvSpPr>
            <p:cNvPr id="629786" name="Text Box 103"/>
            <p:cNvSpPr txBox="1">
              <a:spLocks noChangeArrowheads="1"/>
            </p:cNvSpPr>
            <p:nvPr/>
          </p:nvSpPr>
          <p:spPr bwMode="auto">
            <a:xfrm>
              <a:off x="931" y="2495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>
                  <a:solidFill>
                    <a:srgbClr val="FF3300"/>
                  </a:solidFill>
                </a:rPr>
                <a:t>q´</a:t>
              </a:r>
            </a:p>
          </p:txBody>
        </p:sp>
        <p:sp>
          <p:nvSpPr>
            <p:cNvPr id="629787" name="Oval 104"/>
            <p:cNvSpPr>
              <a:spLocks noChangeArrowheads="1"/>
            </p:cNvSpPr>
            <p:nvPr/>
          </p:nvSpPr>
          <p:spPr bwMode="auto">
            <a:xfrm>
              <a:off x="1775" y="3683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s-ES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Box 106"/>
          <p:cNvSpPr txBox="1">
            <a:spLocks noChangeArrowheads="1"/>
          </p:cNvSpPr>
          <p:nvPr/>
        </p:nvSpPr>
        <p:spPr bwMode="auto">
          <a:xfrm>
            <a:off x="4198938" y="28781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b)</a:t>
            </a:r>
          </a:p>
        </p:txBody>
      </p:sp>
      <p:graphicFrame>
        <p:nvGraphicFramePr>
          <p:cNvPr id="629767" name="Object 7"/>
          <p:cNvGraphicFramePr>
            <a:graphicFrameLocks noChangeAspect="1"/>
          </p:cNvGraphicFramePr>
          <p:nvPr/>
        </p:nvGraphicFramePr>
        <p:xfrm>
          <a:off x="4692650" y="5715000"/>
          <a:ext cx="43307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42" name="Ecuación" r:id="rId14" imgW="2869920" imgH="444240" progId="Equation.3">
                  <p:embed/>
                </p:oleObj>
              </mc:Choice>
              <mc:Fallback>
                <p:oleObj name="Ecuación" r:id="rId14" imgW="286992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715000"/>
                        <a:ext cx="433070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2" name="Text Box 109"/>
          <p:cNvSpPr txBox="1">
            <a:spLocks noChangeArrowheads="1"/>
          </p:cNvSpPr>
          <p:nvPr/>
        </p:nvSpPr>
        <p:spPr bwMode="auto">
          <a:xfrm>
            <a:off x="4097338" y="58594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c)</a:t>
            </a:r>
          </a:p>
        </p:txBody>
      </p:sp>
      <p:graphicFrame>
        <p:nvGraphicFramePr>
          <p:cNvPr id="70" name="Object 4"/>
          <p:cNvGraphicFramePr>
            <a:graphicFrameLocks noChangeAspect="1"/>
          </p:cNvGraphicFramePr>
          <p:nvPr/>
        </p:nvGraphicFramePr>
        <p:xfrm>
          <a:off x="4329113" y="2116138"/>
          <a:ext cx="4613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43" name="Ecuación" r:id="rId16" imgW="4609800" imgH="647640" progId="Equation.3">
                  <p:embed/>
                </p:oleObj>
              </mc:Choice>
              <mc:Fallback>
                <p:oleObj name="Ecuación" r:id="rId16" imgW="4609800" imgH="647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2116138"/>
                        <a:ext cx="46132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6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29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977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205" name="Group 3"/>
          <p:cNvGrpSpPr>
            <a:grpSpLocks/>
          </p:cNvGrpSpPr>
          <p:nvPr/>
        </p:nvGrpSpPr>
        <p:grpSpPr bwMode="auto">
          <a:xfrm>
            <a:off x="3386138" y="3066098"/>
            <a:ext cx="3389312" cy="2201862"/>
            <a:chOff x="973" y="3704"/>
            <a:chExt cx="5338" cy="3468"/>
          </a:xfrm>
        </p:grpSpPr>
        <p:sp>
          <p:nvSpPr>
            <p:cNvPr id="947211" name="Rectangle 4"/>
            <p:cNvSpPr>
              <a:spLocks noChangeArrowheads="1"/>
            </p:cNvSpPr>
            <p:nvPr/>
          </p:nvSpPr>
          <p:spPr bwMode="auto">
            <a:xfrm>
              <a:off x="1016" y="6512"/>
              <a:ext cx="5295" cy="6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grpSp>
          <p:nvGrpSpPr>
            <p:cNvPr id="947212" name="Group 5"/>
            <p:cNvGrpSpPr>
              <a:grpSpLocks/>
            </p:cNvGrpSpPr>
            <p:nvPr/>
          </p:nvGrpSpPr>
          <p:grpSpPr bwMode="auto">
            <a:xfrm>
              <a:off x="973" y="3704"/>
              <a:ext cx="5306" cy="3334"/>
              <a:chOff x="1153" y="3584"/>
              <a:chExt cx="5306" cy="3334"/>
            </a:xfrm>
          </p:grpSpPr>
          <p:sp>
            <p:nvSpPr>
              <p:cNvPr id="947215" name="Line 6"/>
              <p:cNvSpPr>
                <a:spLocks noChangeAspect="1" noChangeShapeType="1"/>
              </p:cNvSpPr>
              <p:nvPr/>
            </p:nvSpPr>
            <p:spPr bwMode="auto">
              <a:xfrm>
                <a:off x="1153" y="6353"/>
                <a:ext cx="5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7216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3419" y="5482"/>
                <a:ext cx="171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B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17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3281" y="4415"/>
                <a:ext cx="20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18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431" y="3656"/>
                <a:ext cx="178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Y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19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6197" y="6379"/>
                <a:ext cx="203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X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20" name="Oval 11"/>
              <p:cNvSpPr>
                <a:spLocks noChangeAspect="1" noChangeArrowheads="1"/>
              </p:cNvSpPr>
              <p:nvPr/>
            </p:nvSpPr>
            <p:spPr bwMode="auto">
              <a:xfrm>
                <a:off x="3279" y="5495"/>
                <a:ext cx="58" cy="5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625" y="4706"/>
                <a:ext cx="3361" cy="16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2" name="Oval 13"/>
              <p:cNvSpPr>
                <a:spLocks noChangeAspect="1" noChangeArrowheads="1"/>
              </p:cNvSpPr>
              <p:nvPr/>
            </p:nvSpPr>
            <p:spPr bwMode="auto">
              <a:xfrm rot="5400000">
                <a:off x="1582" y="4645"/>
                <a:ext cx="124" cy="1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3" name="Oval 14"/>
              <p:cNvSpPr>
                <a:spLocks noChangeAspect="1" noChangeArrowheads="1"/>
              </p:cNvSpPr>
              <p:nvPr/>
            </p:nvSpPr>
            <p:spPr bwMode="auto">
              <a:xfrm rot="5400000">
                <a:off x="4910" y="4644"/>
                <a:ext cx="124" cy="1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4" name="Oval 15"/>
              <p:cNvSpPr>
                <a:spLocks noChangeAspect="1" noChangeArrowheads="1"/>
              </p:cNvSpPr>
              <p:nvPr/>
            </p:nvSpPr>
            <p:spPr bwMode="auto">
              <a:xfrm rot="5400000">
                <a:off x="1581" y="6282"/>
                <a:ext cx="125" cy="1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5" name="Oval 16"/>
              <p:cNvSpPr>
                <a:spLocks noChangeAspect="1" noChangeArrowheads="1"/>
              </p:cNvSpPr>
              <p:nvPr/>
            </p:nvSpPr>
            <p:spPr bwMode="auto">
              <a:xfrm rot="5400000">
                <a:off x="4909" y="6282"/>
                <a:ext cx="125" cy="1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6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19" y="5198"/>
                <a:ext cx="3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7227" name="Oval 18"/>
              <p:cNvSpPr>
                <a:spLocks noChangeAspect="1" noChangeArrowheads="1"/>
              </p:cNvSpPr>
              <p:nvPr/>
            </p:nvSpPr>
            <p:spPr bwMode="auto">
              <a:xfrm>
                <a:off x="3279" y="4685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47228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625" y="6666"/>
                <a:ext cx="33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722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265" y="6528"/>
                <a:ext cx="160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b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30" name="Line 21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667" y="5522"/>
                <a:ext cx="16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47231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1415" y="5378"/>
                <a:ext cx="160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32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5081" y="4400"/>
                <a:ext cx="14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q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33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5036" y="6275"/>
                <a:ext cx="14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q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34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1391" y="6275"/>
                <a:ext cx="14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q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47235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421" y="4355"/>
                <a:ext cx="146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q</a:t>
                </a:r>
                <a:endParaRPr lang="es-ES" sz="1800" b="0" i="0">
                  <a:latin typeface="Arial" charset="0"/>
                </a:endParaRPr>
              </a:p>
            </p:txBody>
          </p:sp>
        </p:grpSp>
        <p:sp>
          <p:nvSpPr>
            <p:cNvPr id="947213" name="Line 27"/>
            <p:cNvSpPr>
              <a:spLocks noChangeShapeType="1"/>
            </p:cNvSpPr>
            <p:nvPr/>
          </p:nvSpPr>
          <p:spPr bwMode="auto">
            <a:xfrm>
              <a:off x="1455" y="4830"/>
              <a:ext cx="3353" cy="16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7214" name="Line 28"/>
            <p:cNvSpPr>
              <a:spLocks noChangeShapeType="1"/>
            </p:cNvSpPr>
            <p:nvPr/>
          </p:nvSpPr>
          <p:spPr bwMode="auto">
            <a:xfrm flipH="1">
              <a:off x="1447" y="4822"/>
              <a:ext cx="3353" cy="16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238125" y="487680"/>
            <a:ext cx="865822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42925" algn="just" eaLnBrk="0" hangingPunct="0">
              <a:spcAft>
                <a:spcPts val="0"/>
              </a:spcAft>
              <a:defRPr/>
            </a:pPr>
            <a:r>
              <a:rPr lang="en-GB" i="0" dirty="0" smtClean="0">
                <a:latin typeface="Comic Sans MS" pitchFamily="66" charset="0"/>
                <a:ea typeface="Times"/>
                <a:cs typeface="Times New Roman"/>
              </a:rPr>
              <a:t>P.E.32</a:t>
            </a:r>
            <a:r>
              <a:rPr lang="en-GB" i="0" dirty="0">
                <a:latin typeface="Comic Sans MS" pitchFamily="66" charset="0"/>
                <a:ea typeface="Times"/>
                <a:cs typeface="Times New Roman"/>
              </a:rPr>
              <a:t>.-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Irudian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ikusten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den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moduan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, a eta b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luzerako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aldeak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dituen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laukizuzen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baten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erpineetan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balore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berdineko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lau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puntual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kokatuta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daude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.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Kalkulatu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:</a:t>
            </a:r>
            <a:endParaRPr lang="es-ES" dirty="0">
              <a:latin typeface="Comic Sans MS"/>
              <a:ea typeface="Times"/>
              <a:cs typeface="Times New Roman"/>
            </a:endParaRPr>
          </a:p>
          <a:p>
            <a:pPr marL="1085850" indent="-457200" algn="just" eaLnBrk="0" hangingPunct="0">
              <a:spcAft>
                <a:spcPts val="0"/>
              </a:spcAft>
              <a:buFontTx/>
              <a:buAutoNum type="alphaLcParenR"/>
              <a:defRPr/>
            </a:pP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Eremu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elektrikoa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A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 (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Goiko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aldeko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erdiko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)</a:t>
            </a:r>
          </a:p>
          <a:p>
            <a:pPr marL="628650" algn="just" eaLnBrk="0" hangingPunct="0">
              <a:spcAft>
                <a:spcPts val="0"/>
              </a:spcAft>
              <a:defRPr/>
            </a:pP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b)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Potentzial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elektrikoa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A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eta B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endParaRPr lang="es-ES" b="0" i="0" dirty="0">
              <a:latin typeface="Comic Sans MS" pitchFamily="66" charset="0"/>
              <a:ea typeface="Times"/>
              <a:cs typeface="Times New Roman"/>
            </a:endParaRPr>
          </a:p>
          <a:p>
            <a:pPr marL="628650" algn="just" eaLnBrk="0" hangingPunct="0">
              <a:spcAft>
                <a:spcPts val="0"/>
              </a:spcAft>
              <a:defRPr/>
            </a:pP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c) Q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puntual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bat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A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puntutik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B puntura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eramateko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egin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beharko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/>
                <a:cs typeface="Times New Roman"/>
              </a:rPr>
              <a:t>genukeen</a:t>
            </a:r>
            <a:r>
              <a:rPr lang="es-ES_tradnl" b="0" i="0" dirty="0">
                <a:latin typeface="Comic Sans MS" pitchFamily="66" charset="0"/>
                <a:ea typeface="Times"/>
                <a:cs typeface="Times New Roman"/>
              </a:rPr>
              <a:t> lana</a:t>
            </a:r>
            <a:endParaRPr lang="eu-ES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15" name="Line 224"/>
          <p:cNvSpPr>
            <a:spLocks noChangeAspect="1" noChangeShapeType="1"/>
          </p:cNvSpPr>
          <p:nvPr/>
        </p:nvSpPr>
        <p:spPr bwMode="auto">
          <a:xfrm>
            <a:off x="74613" y="3009900"/>
            <a:ext cx="5059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0316" name="Text Box 225"/>
          <p:cNvSpPr txBox="1">
            <a:spLocks noChangeAspect="1" noChangeArrowheads="1"/>
          </p:cNvSpPr>
          <p:nvPr/>
        </p:nvSpPr>
        <p:spPr bwMode="auto">
          <a:xfrm>
            <a:off x="2236788" y="2179638"/>
            <a:ext cx="112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B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17" name="Text Box 226"/>
          <p:cNvSpPr txBox="1">
            <a:spLocks noChangeAspect="1" noChangeArrowheads="1"/>
          </p:cNvSpPr>
          <p:nvPr/>
        </p:nvSpPr>
        <p:spPr bwMode="auto">
          <a:xfrm>
            <a:off x="2103438" y="116205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A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18" name="Text Box 227"/>
          <p:cNvSpPr txBox="1">
            <a:spLocks noChangeAspect="1" noChangeArrowheads="1"/>
          </p:cNvSpPr>
          <p:nvPr/>
        </p:nvSpPr>
        <p:spPr bwMode="auto">
          <a:xfrm>
            <a:off x="338138" y="441325"/>
            <a:ext cx="112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Y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19" name="Text Box 228"/>
          <p:cNvSpPr txBox="1">
            <a:spLocks noChangeAspect="1" noChangeArrowheads="1"/>
          </p:cNvSpPr>
          <p:nvPr/>
        </p:nvSpPr>
        <p:spPr bwMode="auto">
          <a:xfrm>
            <a:off x="4884738" y="3033713"/>
            <a:ext cx="128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X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20" name="Oval 229"/>
          <p:cNvSpPr>
            <a:spLocks noChangeAspect="1" noChangeArrowheads="1"/>
          </p:cNvSpPr>
          <p:nvPr/>
        </p:nvSpPr>
        <p:spPr bwMode="auto">
          <a:xfrm>
            <a:off x="2101850" y="2192338"/>
            <a:ext cx="55563" cy="55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610321" name="Rectangle 230"/>
          <p:cNvSpPr>
            <a:spLocks noChangeAspect="1" noChangeArrowheads="1"/>
          </p:cNvSpPr>
          <p:nvPr/>
        </p:nvSpPr>
        <p:spPr bwMode="auto">
          <a:xfrm>
            <a:off x="525463" y="1439863"/>
            <a:ext cx="3203575" cy="1566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2280" name="Oval 232"/>
          <p:cNvSpPr>
            <a:spLocks noChangeAspect="1" noChangeArrowheads="1"/>
          </p:cNvSpPr>
          <p:nvPr/>
        </p:nvSpPr>
        <p:spPr bwMode="auto">
          <a:xfrm rot="5400000">
            <a:off x="3656806" y="1381919"/>
            <a:ext cx="119063" cy="1174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610323" name="Oval 236"/>
          <p:cNvSpPr>
            <a:spLocks noChangeAspect="1" noChangeArrowheads="1"/>
          </p:cNvSpPr>
          <p:nvPr/>
        </p:nvSpPr>
        <p:spPr bwMode="auto">
          <a:xfrm>
            <a:off x="2101850" y="1420813"/>
            <a:ext cx="55563" cy="555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610324" name="Line 237"/>
          <p:cNvSpPr>
            <a:spLocks noChangeAspect="1" noChangeShapeType="1"/>
          </p:cNvSpPr>
          <p:nvPr/>
        </p:nvSpPr>
        <p:spPr bwMode="auto">
          <a:xfrm flipV="1">
            <a:off x="525463" y="3308350"/>
            <a:ext cx="3214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0325" name="Text Box 238"/>
          <p:cNvSpPr txBox="1">
            <a:spLocks noChangeAspect="1" noChangeArrowheads="1"/>
          </p:cNvSpPr>
          <p:nvPr/>
        </p:nvSpPr>
        <p:spPr bwMode="auto">
          <a:xfrm>
            <a:off x="2089150" y="3176588"/>
            <a:ext cx="15240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b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26" name="Line 239"/>
          <p:cNvSpPr>
            <a:spLocks noChangeAspect="1" noChangeShapeType="1"/>
          </p:cNvSpPr>
          <p:nvPr/>
        </p:nvSpPr>
        <p:spPr bwMode="auto">
          <a:xfrm rot="5400000" flipH="1" flipV="1">
            <a:off x="-388937" y="2217738"/>
            <a:ext cx="1555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0327" name="Text Box 240"/>
          <p:cNvSpPr txBox="1">
            <a:spLocks noChangeAspect="1" noChangeArrowheads="1"/>
          </p:cNvSpPr>
          <p:nvPr/>
        </p:nvSpPr>
        <p:spPr bwMode="auto">
          <a:xfrm>
            <a:off x="323850" y="2079625"/>
            <a:ext cx="15240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a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28" name="Text Box 241"/>
          <p:cNvSpPr txBox="1">
            <a:spLocks noChangeAspect="1" noChangeArrowheads="1"/>
          </p:cNvSpPr>
          <p:nvPr/>
        </p:nvSpPr>
        <p:spPr bwMode="auto">
          <a:xfrm>
            <a:off x="3821113" y="1147763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q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29" name="Text Box 242"/>
          <p:cNvSpPr txBox="1">
            <a:spLocks noChangeAspect="1" noChangeArrowheads="1"/>
          </p:cNvSpPr>
          <p:nvPr/>
        </p:nvSpPr>
        <p:spPr bwMode="auto">
          <a:xfrm>
            <a:off x="3778250" y="29352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q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30" name="Text Box 243"/>
          <p:cNvSpPr txBox="1">
            <a:spLocks noChangeAspect="1" noChangeArrowheads="1"/>
          </p:cNvSpPr>
          <p:nvPr/>
        </p:nvSpPr>
        <p:spPr bwMode="auto">
          <a:xfrm>
            <a:off x="300038" y="29352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q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0331" name="Text Box 244"/>
          <p:cNvSpPr txBox="1">
            <a:spLocks noChangeAspect="1" noChangeArrowheads="1"/>
          </p:cNvSpPr>
          <p:nvPr/>
        </p:nvSpPr>
        <p:spPr bwMode="auto">
          <a:xfrm>
            <a:off x="328613" y="1104900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 i="0">
                <a:solidFill>
                  <a:srgbClr val="000000"/>
                </a:solidFill>
                <a:latin typeface="Comic Sans MS" pitchFamily="66" charset="0"/>
              </a:rPr>
              <a:t>q</a:t>
            </a:r>
            <a:endParaRPr lang="es-ES" sz="18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3" name="Line 245"/>
          <p:cNvSpPr>
            <a:spLocks noChangeShapeType="1"/>
          </p:cNvSpPr>
          <p:nvPr/>
        </p:nvSpPr>
        <p:spPr bwMode="auto">
          <a:xfrm flipH="1">
            <a:off x="1208088" y="1443038"/>
            <a:ext cx="920750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94" name="Line 246"/>
          <p:cNvSpPr>
            <a:spLocks noChangeShapeType="1"/>
          </p:cNvSpPr>
          <p:nvPr/>
        </p:nvSpPr>
        <p:spPr bwMode="auto">
          <a:xfrm rot="10800000" flipH="1">
            <a:off x="2130425" y="1441450"/>
            <a:ext cx="920750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97" name="Line 249"/>
          <p:cNvSpPr>
            <a:spLocks noChangeShapeType="1"/>
          </p:cNvSpPr>
          <p:nvPr/>
        </p:nvSpPr>
        <p:spPr bwMode="auto">
          <a:xfrm flipH="1">
            <a:off x="528638" y="1443038"/>
            <a:ext cx="1590675" cy="1576387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98" name="Line 250"/>
          <p:cNvSpPr>
            <a:spLocks noChangeShapeType="1"/>
          </p:cNvSpPr>
          <p:nvPr/>
        </p:nvSpPr>
        <p:spPr bwMode="auto">
          <a:xfrm>
            <a:off x="2127250" y="1446213"/>
            <a:ext cx="1585913" cy="1571625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99" name="Line 251"/>
          <p:cNvSpPr>
            <a:spLocks noChangeShapeType="1"/>
          </p:cNvSpPr>
          <p:nvPr/>
        </p:nvSpPr>
        <p:spPr bwMode="auto">
          <a:xfrm flipH="1">
            <a:off x="2127250" y="898525"/>
            <a:ext cx="552450" cy="5429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00" name="Line 252"/>
          <p:cNvSpPr>
            <a:spLocks noChangeShapeType="1"/>
          </p:cNvSpPr>
          <p:nvPr/>
        </p:nvSpPr>
        <p:spPr bwMode="auto">
          <a:xfrm rot="16200000" flipH="1">
            <a:off x="1577976" y="901700"/>
            <a:ext cx="552450" cy="5429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01" name="Line 253"/>
          <p:cNvSpPr>
            <a:spLocks noChangeAspect="1" noChangeShapeType="1"/>
          </p:cNvSpPr>
          <p:nvPr/>
        </p:nvSpPr>
        <p:spPr bwMode="auto">
          <a:xfrm rot="-5400000">
            <a:off x="1588294" y="912019"/>
            <a:ext cx="1074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02" name="Line 254"/>
          <p:cNvSpPr>
            <a:spLocks noChangeShapeType="1"/>
          </p:cNvSpPr>
          <p:nvPr/>
        </p:nvSpPr>
        <p:spPr bwMode="auto">
          <a:xfrm flipH="1">
            <a:off x="1589088" y="381000"/>
            <a:ext cx="528637" cy="519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03" name="Line 255"/>
          <p:cNvSpPr>
            <a:spLocks noChangeShapeType="1"/>
          </p:cNvSpPr>
          <p:nvPr/>
        </p:nvSpPr>
        <p:spPr bwMode="auto">
          <a:xfrm rot="5400000" flipH="1">
            <a:off x="2125663" y="379412"/>
            <a:ext cx="528638" cy="519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306" name="Object 2"/>
          <p:cNvGraphicFramePr>
            <a:graphicFrameLocks noChangeAspect="1"/>
          </p:cNvGraphicFramePr>
          <p:nvPr/>
        </p:nvGraphicFramePr>
        <p:xfrm>
          <a:off x="3794125" y="187325"/>
          <a:ext cx="20161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1" name="Ecuación" r:id="rId4" imgW="1612800" imgH="393480" progId="Equation.3">
                  <p:embed/>
                </p:oleObj>
              </mc:Choice>
              <mc:Fallback>
                <p:oleObj name="Ecuación" r:id="rId4" imgW="1612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87325"/>
                        <a:ext cx="20161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7" name="Object 3"/>
          <p:cNvGraphicFramePr>
            <a:graphicFrameLocks noChangeAspect="1"/>
          </p:cNvGraphicFramePr>
          <p:nvPr/>
        </p:nvGraphicFramePr>
        <p:xfrm>
          <a:off x="4543425" y="1263650"/>
          <a:ext cx="20002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2" name="Ecuación" r:id="rId6" imgW="1600200" imgH="495000" progId="Equation.3">
                  <p:embed/>
                </p:oleObj>
              </mc:Choice>
              <mc:Fallback>
                <p:oleObj name="Ecuación" r:id="rId6" imgW="1600200" imgH="49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63650"/>
                        <a:ext cx="20002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8" name="Object 4"/>
          <p:cNvGraphicFramePr>
            <a:graphicFrameLocks noChangeAspect="1"/>
          </p:cNvGraphicFramePr>
          <p:nvPr/>
        </p:nvGraphicFramePr>
        <p:xfrm>
          <a:off x="5519738" y="2460625"/>
          <a:ext cx="1111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3" name="Ecuación" r:id="rId8" imgW="888840" imgH="393480" progId="Equation.3">
                  <p:embed/>
                </p:oleObj>
              </mc:Choice>
              <mc:Fallback>
                <p:oleObj name="Ecuación" r:id="rId8" imgW="8888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2460625"/>
                        <a:ext cx="11112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9" name="Object 5"/>
          <p:cNvGraphicFramePr>
            <a:graphicFrameLocks noChangeAspect="1"/>
          </p:cNvGraphicFramePr>
          <p:nvPr/>
        </p:nvGraphicFramePr>
        <p:xfrm>
          <a:off x="1039813" y="3863975"/>
          <a:ext cx="616426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4" name="Ecuación" r:id="rId10" imgW="4940280" imgH="1091880" progId="Equation.3">
                  <p:embed/>
                </p:oleObj>
              </mc:Choice>
              <mc:Fallback>
                <p:oleObj name="Ecuación" r:id="rId10" imgW="4940280" imgH="1091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863975"/>
                        <a:ext cx="616426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1" name="Arc 263"/>
          <p:cNvSpPr>
            <a:spLocks/>
          </p:cNvSpPr>
          <p:nvPr/>
        </p:nvSpPr>
        <p:spPr bwMode="auto">
          <a:xfrm>
            <a:off x="2128838" y="976313"/>
            <a:ext cx="276225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2" name="Text Box 264"/>
          <p:cNvSpPr txBox="1">
            <a:spLocks noChangeAspect="1" noChangeArrowheads="1"/>
          </p:cNvSpPr>
          <p:nvPr/>
        </p:nvSpPr>
        <p:spPr bwMode="auto">
          <a:xfrm>
            <a:off x="2259013" y="812800"/>
            <a:ext cx="112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i="0">
                <a:solidFill>
                  <a:srgbClr val="3333FF"/>
                </a:solidFill>
                <a:latin typeface="Symbol" pitchFamily="18" charset="2"/>
              </a:rPr>
              <a:t>a</a:t>
            </a:r>
            <a:endParaRPr lang="es-ES" sz="1800" i="0">
              <a:solidFill>
                <a:srgbClr val="3333FF"/>
              </a:solidFill>
              <a:latin typeface="Symbol" pitchFamily="18" charset="2"/>
            </a:endParaRPr>
          </a:p>
        </p:txBody>
      </p:sp>
      <p:graphicFrame>
        <p:nvGraphicFramePr>
          <p:cNvPr id="2313" name="Object 6"/>
          <p:cNvGraphicFramePr>
            <a:graphicFrameLocks noChangeAspect="1"/>
          </p:cNvGraphicFramePr>
          <p:nvPr/>
        </p:nvGraphicFramePr>
        <p:xfrm>
          <a:off x="2179638" y="250825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5" name="Ecuación" r:id="rId12" imgW="253800" imgH="253800" progId="Equation.3">
                  <p:embed/>
                </p:oleObj>
              </mc:Choice>
              <mc:Fallback>
                <p:oleObj name="Ecuación" r:id="rId12" imgW="25380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250825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" name="Text Box 266"/>
          <p:cNvSpPr txBox="1">
            <a:spLocks noChangeAspect="1" noChangeArrowheads="1"/>
          </p:cNvSpPr>
          <p:nvPr/>
        </p:nvSpPr>
        <p:spPr bwMode="auto">
          <a:xfrm>
            <a:off x="1179513" y="2049463"/>
            <a:ext cx="15240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400" b="0" i="0">
                <a:solidFill>
                  <a:srgbClr val="3333FF"/>
                </a:solidFill>
                <a:latin typeface="Comic Sans MS" pitchFamily="66" charset="0"/>
              </a:rPr>
              <a:t>d</a:t>
            </a:r>
            <a:endParaRPr lang="es-ES" sz="1800" b="0" i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315" name="Text Box 267"/>
          <p:cNvSpPr txBox="1">
            <a:spLocks noChangeAspect="1" noChangeArrowheads="1"/>
          </p:cNvSpPr>
          <p:nvPr/>
        </p:nvSpPr>
        <p:spPr bwMode="auto">
          <a:xfrm>
            <a:off x="2930525" y="2047875"/>
            <a:ext cx="15240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400" b="0" i="0">
                <a:solidFill>
                  <a:srgbClr val="3333FF"/>
                </a:solidFill>
                <a:latin typeface="Comic Sans MS" pitchFamily="66" charset="0"/>
              </a:rPr>
              <a:t>d</a:t>
            </a:r>
            <a:endParaRPr lang="es-ES" sz="1800" b="0" i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316" name="Line 268"/>
          <p:cNvSpPr>
            <a:spLocks noChangeShapeType="1"/>
          </p:cNvSpPr>
          <p:nvPr/>
        </p:nvSpPr>
        <p:spPr bwMode="auto">
          <a:xfrm>
            <a:off x="2124075" y="1476375"/>
            <a:ext cx="0" cy="1533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17" name="Arc 269"/>
          <p:cNvSpPr>
            <a:spLocks/>
          </p:cNvSpPr>
          <p:nvPr/>
        </p:nvSpPr>
        <p:spPr bwMode="auto">
          <a:xfrm flipH="1" flipV="1">
            <a:off x="1841500" y="1722438"/>
            <a:ext cx="276225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8" name="Text Box 270"/>
          <p:cNvSpPr txBox="1">
            <a:spLocks noChangeAspect="1" noChangeArrowheads="1"/>
          </p:cNvSpPr>
          <p:nvPr/>
        </p:nvSpPr>
        <p:spPr bwMode="auto">
          <a:xfrm flipH="1">
            <a:off x="1862138" y="1797050"/>
            <a:ext cx="1127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i="0">
                <a:solidFill>
                  <a:srgbClr val="3333FF"/>
                </a:solidFill>
                <a:latin typeface="Symbol" pitchFamily="18" charset="2"/>
              </a:rPr>
              <a:t>a</a:t>
            </a:r>
            <a:endParaRPr lang="es-ES" sz="1800" i="0">
              <a:solidFill>
                <a:srgbClr val="3333FF"/>
              </a:solidFill>
              <a:latin typeface="Symbol" pitchFamily="18" charset="2"/>
            </a:endParaRPr>
          </a:p>
        </p:txBody>
      </p:sp>
      <p:graphicFrame>
        <p:nvGraphicFramePr>
          <p:cNvPr id="2319" name="Object 7"/>
          <p:cNvGraphicFramePr>
            <a:graphicFrameLocks noChangeAspect="1"/>
          </p:cNvGraphicFramePr>
          <p:nvPr/>
        </p:nvGraphicFramePr>
        <p:xfrm>
          <a:off x="5834063" y="195263"/>
          <a:ext cx="1285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6" name="Ecuación" r:id="rId14" imgW="1028520" imgH="393480" progId="Equation.3">
                  <p:embed/>
                </p:oleObj>
              </mc:Choice>
              <mc:Fallback>
                <p:oleObj name="Ecuación" r:id="rId14" imgW="10285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195263"/>
                        <a:ext cx="12858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0" name="Object 8"/>
          <p:cNvGraphicFramePr>
            <a:graphicFrameLocks noChangeAspect="1"/>
          </p:cNvGraphicFramePr>
          <p:nvPr/>
        </p:nvGraphicFramePr>
        <p:xfrm>
          <a:off x="7183438" y="193675"/>
          <a:ext cx="180816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7" name="Ecuación" r:id="rId16" imgW="1447560" imgH="774360" progId="Equation.3">
                  <p:embed/>
                </p:oleObj>
              </mc:Choice>
              <mc:Fallback>
                <p:oleObj name="Ecuación" r:id="rId16" imgW="1447560" imgH="774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193675"/>
                        <a:ext cx="1808162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1" name="Line 273"/>
          <p:cNvSpPr>
            <a:spLocks noChangeShapeType="1"/>
          </p:cNvSpPr>
          <p:nvPr/>
        </p:nvSpPr>
        <p:spPr bwMode="auto">
          <a:xfrm flipV="1">
            <a:off x="533400" y="2219325"/>
            <a:ext cx="1590675" cy="781050"/>
          </a:xfrm>
          <a:prstGeom prst="line">
            <a:avLst/>
          </a:prstGeom>
          <a:noFill/>
          <a:ln w="9525">
            <a:solidFill>
              <a:srgbClr val="66FF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23" name="Text Box 275"/>
          <p:cNvSpPr txBox="1">
            <a:spLocks noChangeAspect="1" noChangeArrowheads="1"/>
          </p:cNvSpPr>
          <p:nvPr/>
        </p:nvSpPr>
        <p:spPr bwMode="auto">
          <a:xfrm>
            <a:off x="1397000" y="2362200"/>
            <a:ext cx="152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400" b="0" i="0">
                <a:solidFill>
                  <a:srgbClr val="66FF33"/>
                </a:solidFill>
                <a:latin typeface="Comic Sans MS" pitchFamily="66" charset="0"/>
              </a:rPr>
              <a:t>l</a:t>
            </a:r>
            <a:endParaRPr lang="es-ES" sz="1800" b="0" i="0">
              <a:solidFill>
                <a:srgbClr val="66FF33"/>
              </a:solidFill>
              <a:latin typeface="Arial" charset="0"/>
            </a:endParaRPr>
          </a:p>
        </p:txBody>
      </p:sp>
      <p:graphicFrame>
        <p:nvGraphicFramePr>
          <p:cNvPr id="2324" name="Object 9"/>
          <p:cNvGraphicFramePr>
            <a:graphicFrameLocks noChangeAspect="1"/>
          </p:cNvGraphicFramePr>
          <p:nvPr/>
        </p:nvGraphicFramePr>
        <p:xfrm>
          <a:off x="6556375" y="1262063"/>
          <a:ext cx="23161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8" name="Ecuación" r:id="rId18" imgW="1854000" imgH="723600" progId="Equation.3">
                  <p:embed/>
                </p:oleObj>
              </mc:Choice>
              <mc:Fallback>
                <p:oleObj name="Ecuación" r:id="rId18" imgW="1854000" imgH="723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5" y="1262063"/>
                        <a:ext cx="231616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5" name="Object 10"/>
          <p:cNvGraphicFramePr>
            <a:graphicFrameLocks noChangeAspect="1"/>
          </p:cNvGraphicFramePr>
          <p:nvPr/>
        </p:nvGraphicFramePr>
        <p:xfrm>
          <a:off x="6629400" y="2470150"/>
          <a:ext cx="17145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9" name="Ecuación" r:id="rId20" imgW="1371600" imgH="723600" progId="Equation.3">
                  <p:embed/>
                </p:oleObj>
              </mc:Choice>
              <mc:Fallback>
                <p:oleObj name="Ecuación" r:id="rId20" imgW="1371600" imgH="723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470150"/>
                        <a:ext cx="17145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6" name="Text Box 278"/>
          <p:cNvSpPr txBox="1">
            <a:spLocks noChangeArrowheads="1"/>
          </p:cNvSpPr>
          <p:nvPr/>
        </p:nvSpPr>
        <p:spPr bwMode="auto">
          <a:xfrm>
            <a:off x="3538538" y="25717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a)</a:t>
            </a:r>
          </a:p>
        </p:txBody>
      </p:sp>
      <p:sp>
        <p:nvSpPr>
          <p:cNvPr id="2327" name="Text Box 279"/>
          <p:cNvSpPr txBox="1">
            <a:spLocks noChangeArrowheads="1"/>
          </p:cNvSpPr>
          <p:nvPr/>
        </p:nvSpPr>
        <p:spPr bwMode="auto">
          <a:xfrm>
            <a:off x="4327525" y="1350963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b)</a:t>
            </a:r>
          </a:p>
        </p:txBody>
      </p:sp>
      <p:sp>
        <p:nvSpPr>
          <p:cNvPr id="2328" name="Text Box 280"/>
          <p:cNvSpPr txBox="1">
            <a:spLocks noChangeArrowheads="1"/>
          </p:cNvSpPr>
          <p:nvPr/>
        </p:nvSpPr>
        <p:spPr bwMode="auto">
          <a:xfrm>
            <a:off x="696913" y="4349750"/>
            <a:ext cx="17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>
                <a:solidFill>
                  <a:srgbClr val="000000"/>
                </a:solidFill>
              </a:rPr>
              <a:t>c)</a:t>
            </a:r>
          </a:p>
        </p:txBody>
      </p:sp>
      <p:sp>
        <p:nvSpPr>
          <p:cNvPr id="610353" name="Line 235"/>
          <p:cNvSpPr>
            <a:spLocks noChangeAspect="1" noChangeShapeType="1"/>
          </p:cNvSpPr>
          <p:nvPr/>
        </p:nvSpPr>
        <p:spPr bwMode="auto">
          <a:xfrm rot="-5400000">
            <a:off x="-1005681" y="1908969"/>
            <a:ext cx="3074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79" name="Oval 231"/>
          <p:cNvSpPr>
            <a:spLocks noChangeAspect="1" noChangeArrowheads="1"/>
          </p:cNvSpPr>
          <p:nvPr/>
        </p:nvSpPr>
        <p:spPr bwMode="auto">
          <a:xfrm rot="5400000">
            <a:off x="484188" y="1382713"/>
            <a:ext cx="117475" cy="1174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2295" name="Oval 247"/>
          <p:cNvSpPr>
            <a:spLocks noChangeAspect="1" noChangeArrowheads="1"/>
          </p:cNvSpPr>
          <p:nvPr/>
        </p:nvSpPr>
        <p:spPr bwMode="auto">
          <a:xfrm rot="5400000">
            <a:off x="468313" y="2957513"/>
            <a:ext cx="117475" cy="1174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  <p:sp>
        <p:nvSpPr>
          <p:cNvPr id="2296" name="Oval 248"/>
          <p:cNvSpPr>
            <a:spLocks noChangeAspect="1" noChangeArrowheads="1"/>
          </p:cNvSpPr>
          <p:nvPr/>
        </p:nvSpPr>
        <p:spPr bwMode="auto">
          <a:xfrm rot="5400000">
            <a:off x="3667125" y="2951163"/>
            <a:ext cx="117475" cy="1174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u-ES" sz="1800" b="0" i="0">
              <a:solidFill>
                <a:srgbClr val="0000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" grpId="0" animBg="1"/>
      <p:bldP spid="2294" grpId="0" animBg="1"/>
      <p:bldP spid="2297" grpId="0" animBg="1"/>
      <p:bldP spid="2298" grpId="0" animBg="1"/>
      <p:bldP spid="2299" grpId="0" animBg="1"/>
      <p:bldP spid="2300" grpId="0" animBg="1"/>
      <p:bldP spid="2301" grpId="0" animBg="1"/>
      <p:bldP spid="2302" grpId="0" animBg="1"/>
      <p:bldP spid="2303" grpId="0" animBg="1"/>
      <p:bldP spid="2311" grpId="0" animBg="1"/>
      <p:bldP spid="2312" grpId="0"/>
      <p:bldP spid="2314" grpId="0" animBg="1"/>
      <p:bldP spid="2315" grpId="0" animBg="1"/>
      <p:bldP spid="2316" grpId="0" animBg="1"/>
      <p:bldP spid="2317" grpId="0" animBg="1"/>
      <p:bldP spid="2318" grpId="0"/>
      <p:bldP spid="2321" grpId="0" animBg="1"/>
      <p:bldP spid="2323" grpId="0"/>
      <p:bldP spid="2326" grpId="0"/>
      <p:bldP spid="2327" grpId="0"/>
      <p:bldP spid="2328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9" name="21 CuadroTexto"/>
          <p:cNvSpPr txBox="1">
            <a:spLocks noChangeArrowheads="1"/>
          </p:cNvSpPr>
          <p:nvPr/>
        </p:nvSpPr>
        <p:spPr bwMode="auto">
          <a:xfrm>
            <a:off x="190500" y="-6350"/>
            <a:ext cx="8629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i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P.E.33</a:t>
            </a:r>
            <a:r>
              <a:rPr lang="es-ES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.-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Irudian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agertzen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den eta L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luzera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hagaska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positiboki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kargatuta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bere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karga-dentsitate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uniformea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delarik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Kalkula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itzazu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 a)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Hagaskaren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muturretik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x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distantziara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b) X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ardatzaren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edozein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(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hagaskatik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kanpo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c) b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atalan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lortutako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emaitza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eta a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atalan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lortutakoarekin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konparatu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d) q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puntual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bat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puntutik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0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puntura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eramateko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egin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behar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den lana.</a:t>
            </a:r>
          </a:p>
        </p:txBody>
      </p:sp>
      <p:sp>
        <p:nvSpPr>
          <p:cNvPr id="9605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9605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960522" name="Group 2"/>
          <p:cNvGrpSpPr>
            <a:grpSpLocks/>
          </p:cNvGrpSpPr>
          <p:nvPr/>
        </p:nvGrpSpPr>
        <p:grpSpPr bwMode="auto">
          <a:xfrm>
            <a:off x="2389188" y="3836988"/>
            <a:ext cx="4365625" cy="749300"/>
            <a:chOff x="3063" y="9735"/>
            <a:chExt cx="6875" cy="1180"/>
          </a:xfrm>
        </p:grpSpPr>
        <p:sp>
          <p:nvSpPr>
            <p:cNvPr id="960528" name="Text Box 3"/>
            <p:cNvSpPr txBox="1">
              <a:spLocks noChangeArrowheads="1"/>
            </p:cNvSpPr>
            <p:nvPr/>
          </p:nvSpPr>
          <p:spPr bwMode="auto">
            <a:xfrm>
              <a:off x="8649" y="10245"/>
              <a:ext cx="45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200" i="0">
                  <a:latin typeface="Calibri" pitchFamily="34" charset="0"/>
                </a:rPr>
                <a:t>P</a:t>
              </a:r>
              <a:r>
                <a:rPr lang="es-ES" sz="1200" i="0" baseline="-25000">
                  <a:latin typeface="Calibri" pitchFamily="34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0529" name="Line 4"/>
            <p:cNvSpPr>
              <a:spLocks noChangeShapeType="1"/>
            </p:cNvSpPr>
            <p:nvPr/>
          </p:nvSpPr>
          <p:spPr bwMode="auto">
            <a:xfrm flipV="1">
              <a:off x="3063" y="10270"/>
              <a:ext cx="684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530" name="Text Box 5"/>
            <p:cNvSpPr txBox="1">
              <a:spLocks noChangeArrowheads="1"/>
            </p:cNvSpPr>
            <p:nvPr/>
          </p:nvSpPr>
          <p:spPr bwMode="auto">
            <a:xfrm>
              <a:off x="9418" y="10293"/>
              <a:ext cx="5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0531" name="Line 6"/>
            <p:cNvSpPr>
              <a:spLocks noChangeShapeType="1"/>
            </p:cNvSpPr>
            <p:nvPr/>
          </p:nvSpPr>
          <p:spPr bwMode="auto">
            <a:xfrm>
              <a:off x="8850" y="10215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532" name="Rectangle 7"/>
            <p:cNvSpPr>
              <a:spLocks noChangeArrowheads="1"/>
            </p:cNvSpPr>
            <p:nvPr/>
          </p:nvSpPr>
          <p:spPr bwMode="auto">
            <a:xfrm>
              <a:off x="3623" y="10190"/>
              <a:ext cx="2133" cy="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60533" name="Text Box 8"/>
            <p:cNvSpPr txBox="1">
              <a:spLocks noChangeArrowheads="1"/>
            </p:cNvSpPr>
            <p:nvPr/>
          </p:nvSpPr>
          <p:spPr bwMode="auto">
            <a:xfrm>
              <a:off x="3677" y="10157"/>
              <a:ext cx="21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200" b="0" i="0">
                  <a:latin typeface="Calibri" pitchFamily="34" charset="0"/>
                </a:rPr>
                <a:t>+</a:t>
              </a:r>
              <a:r>
                <a:rPr lang="es-ES" sz="1100" b="0" i="0">
                  <a:latin typeface="Calibri" pitchFamily="34" charset="0"/>
                </a:rPr>
                <a:t> </a:t>
              </a:r>
              <a:r>
                <a:rPr lang="es-ES" sz="1200" b="0" i="0">
                  <a:latin typeface="Calibri" pitchFamily="34" charset="0"/>
                </a:rPr>
                <a:t>+ + + + + + + + + + + + 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0534" name="Line 9"/>
            <p:cNvSpPr>
              <a:spLocks noChangeShapeType="1"/>
            </p:cNvSpPr>
            <p:nvPr/>
          </p:nvSpPr>
          <p:spPr bwMode="auto">
            <a:xfrm>
              <a:off x="3623" y="10545"/>
              <a:ext cx="2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535" name="Text Box 10"/>
            <p:cNvSpPr txBox="1">
              <a:spLocks noChangeArrowheads="1"/>
            </p:cNvSpPr>
            <p:nvPr/>
          </p:nvSpPr>
          <p:spPr bwMode="auto">
            <a:xfrm>
              <a:off x="4440" y="10475"/>
              <a:ext cx="50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alibri" pitchFamily="34" charset="0"/>
                </a:rPr>
                <a:t>L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0536" name="Line 11"/>
            <p:cNvSpPr>
              <a:spLocks noChangeShapeType="1"/>
            </p:cNvSpPr>
            <p:nvPr/>
          </p:nvSpPr>
          <p:spPr bwMode="auto">
            <a:xfrm>
              <a:off x="7322" y="10221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537" name="Text Box 12"/>
            <p:cNvSpPr txBox="1">
              <a:spLocks noChangeArrowheads="1"/>
            </p:cNvSpPr>
            <p:nvPr/>
          </p:nvSpPr>
          <p:spPr bwMode="auto">
            <a:xfrm>
              <a:off x="7198" y="10196"/>
              <a:ext cx="604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200" i="0">
                  <a:latin typeface="Calibri" pitchFamily="34" charset="0"/>
                </a:rPr>
                <a:t>P</a:t>
              </a:r>
              <a:r>
                <a:rPr lang="es-ES" sz="1200" i="0" baseline="-25000"/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0538" name="Line 13"/>
            <p:cNvSpPr>
              <a:spLocks noChangeShapeType="1"/>
            </p:cNvSpPr>
            <p:nvPr/>
          </p:nvSpPr>
          <p:spPr bwMode="auto">
            <a:xfrm flipV="1">
              <a:off x="5770" y="10531"/>
              <a:ext cx="1547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539" name="Line 14"/>
            <p:cNvSpPr>
              <a:spLocks noChangeShapeType="1"/>
            </p:cNvSpPr>
            <p:nvPr/>
          </p:nvSpPr>
          <p:spPr bwMode="auto">
            <a:xfrm flipV="1">
              <a:off x="5745" y="10056"/>
              <a:ext cx="3088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0540" name="Text Box 15"/>
            <p:cNvSpPr txBox="1">
              <a:spLocks noChangeArrowheads="1"/>
            </p:cNvSpPr>
            <p:nvPr/>
          </p:nvSpPr>
          <p:spPr bwMode="auto">
            <a:xfrm>
              <a:off x="6382" y="10533"/>
              <a:ext cx="2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200" i="0">
                  <a:latin typeface="Calibri" pitchFamily="34" charset="0"/>
                </a:rPr>
                <a:t>x</a:t>
              </a:r>
              <a:r>
                <a:rPr lang="es-ES" sz="1200" i="0" baseline="-25000"/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0541" name="Text Box 16"/>
            <p:cNvSpPr txBox="1">
              <a:spLocks noChangeArrowheads="1"/>
            </p:cNvSpPr>
            <p:nvPr/>
          </p:nvSpPr>
          <p:spPr bwMode="auto">
            <a:xfrm>
              <a:off x="7048" y="9735"/>
              <a:ext cx="2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200" i="0">
                  <a:latin typeface="Calibri" pitchFamily="34" charset="0"/>
                </a:rPr>
                <a:t>x</a:t>
              </a:r>
              <a:r>
                <a:rPr lang="es-ES" sz="1200" i="0" baseline="-25000">
                  <a:latin typeface="Calibri" pitchFamily="34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3799" name="Object 7"/>
          <p:cNvGraphicFramePr>
            <a:graphicFrameLocks noChangeAspect="1"/>
          </p:cNvGraphicFramePr>
          <p:nvPr/>
        </p:nvGraphicFramePr>
        <p:xfrm>
          <a:off x="904875" y="1389063"/>
          <a:ext cx="80359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20" name="Ecuación" r:id="rId3" imgW="5829120" imgH="660240" progId="Equation.3">
                  <p:embed/>
                </p:oleObj>
              </mc:Choice>
              <mc:Fallback>
                <p:oleObj name="Ecuación" r:id="rId3" imgW="582912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389063"/>
                        <a:ext cx="8035925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8" name="Object 6"/>
          <p:cNvGraphicFramePr>
            <a:graphicFrameLocks noChangeAspect="1"/>
          </p:cNvGraphicFramePr>
          <p:nvPr/>
        </p:nvGraphicFramePr>
        <p:xfrm>
          <a:off x="933450" y="2809875"/>
          <a:ext cx="7453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21" name="Ecuación" r:id="rId5" imgW="5308560" imgH="634680" progId="Equation.3">
                  <p:embed/>
                </p:oleObj>
              </mc:Choice>
              <mc:Fallback>
                <p:oleObj name="Ecuación" r:id="rId5" imgW="5308560" imgH="634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809875"/>
                        <a:ext cx="745331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7" name="Object 5"/>
          <p:cNvGraphicFramePr>
            <a:graphicFrameLocks noChangeAspect="1"/>
          </p:cNvGraphicFramePr>
          <p:nvPr/>
        </p:nvGraphicFramePr>
        <p:xfrm>
          <a:off x="958850" y="4148138"/>
          <a:ext cx="51609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22" name="Ecuación" r:id="rId7" imgW="3682800" imgH="457200" progId="Equation.3">
                  <p:embed/>
                </p:oleObj>
              </mc:Choice>
              <mc:Fallback>
                <p:oleObj name="Ecuación" r:id="rId7" imgW="36828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148138"/>
                        <a:ext cx="51609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6" name="Object 4"/>
          <p:cNvGraphicFramePr>
            <a:graphicFrameLocks noChangeAspect="1"/>
          </p:cNvGraphicFramePr>
          <p:nvPr/>
        </p:nvGraphicFramePr>
        <p:xfrm>
          <a:off x="6546850" y="4157663"/>
          <a:ext cx="20939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23" name="Ecuación" r:id="rId9" imgW="1511280" imgH="444240" progId="Equation.3">
                  <p:embed/>
                </p:oleObj>
              </mc:Choice>
              <mc:Fallback>
                <p:oleObj name="Ecuación" r:id="rId9" imgW="151128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157663"/>
                        <a:ext cx="20939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5" name="Object 3"/>
          <p:cNvGraphicFramePr>
            <a:graphicFrameLocks noChangeAspect="1"/>
          </p:cNvGraphicFramePr>
          <p:nvPr/>
        </p:nvGraphicFramePr>
        <p:xfrm>
          <a:off x="941388" y="5503863"/>
          <a:ext cx="75834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24" name="Ecuación" r:id="rId11" imgW="5333760" imgH="482400" progId="Equation.3">
                  <p:embed/>
                </p:oleObj>
              </mc:Choice>
              <mc:Fallback>
                <p:oleObj name="Ecuación" r:id="rId11" imgW="53337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503863"/>
                        <a:ext cx="7583487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3800" name="Group 15"/>
          <p:cNvGrpSpPr>
            <a:grpSpLocks/>
          </p:cNvGrpSpPr>
          <p:nvPr/>
        </p:nvGrpSpPr>
        <p:grpSpPr bwMode="auto">
          <a:xfrm>
            <a:off x="1498600" y="449263"/>
            <a:ext cx="4365625" cy="749300"/>
            <a:chOff x="3063" y="10567"/>
            <a:chExt cx="6875" cy="1180"/>
          </a:xfrm>
        </p:grpSpPr>
        <p:sp>
          <p:nvSpPr>
            <p:cNvPr id="673815" name="Text Box 30"/>
            <p:cNvSpPr txBox="1">
              <a:spLocks noChangeArrowheads="1"/>
            </p:cNvSpPr>
            <p:nvPr/>
          </p:nvSpPr>
          <p:spPr bwMode="auto">
            <a:xfrm>
              <a:off x="8649" y="11077"/>
              <a:ext cx="45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 b="0" i="0">
                  <a:latin typeface="Arial" charset="0"/>
                  <a:ea typeface="Times" pitchFamily="18" charset="0"/>
                  <a:cs typeface="Times New Roman" pitchFamily="18" charset="0"/>
                </a:rPr>
                <a:t>P</a:t>
              </a:r>
              <a:r>
                <a:rPr lang="en-GB" sz="1200" b="0" i="0" baseline="-30000">
                  <a:latin typeface="Arial" charset="0"/>
                  <a:ea typeface="Times" pitchFamily="18" charset="0"/>
                  <a:cs typeface="Times New Roman" pitchFamily="18" charset="0"/>
                </a:rPr>
                <a:t>1</a:t>
              </a:r>
              <a:endParaRPr lang="en-GB" sz="1800" b="0" i="0">
                <a:latin typeface="Arial" charset="0"/>
                <a:ea typeface="Times" pitchFamily="18" charset="0"/>
                <a:cs typeface="Times New Roman" pitchFamily="18" charset="0"/>
              </a:endParaRPr>
            </a:p>
          </p:txBody>
        </p:sp>
        <p:sp>
          <p:nvSpPr>
            <p:cNvPr id="673816" name="Line 29"/>
            <p:cNvSpPr>
              <a:spLocks noChangeShapeType="1"/>
            </p:cNvSpPr>
            <p:nvPr/>
          </p:nvSpPr>
          <p:spPr bwMode="auto">
            <a:xfrm flipV="1">
              <a:off x="3063" y="11102"/>
              <a:ext cx="684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3817" name="Text Box 28"/>
            <p:cNvSpPr txBox="1">
              <a:spLocks noChangeArrowheads="1"/>
            </p:cNvSpPr>
            <p:nvPr/>
          </p:nvSpPr>
          <p:spPr bwMode="auto">
            <a:xfrm>
              <a:off x="9418" y="11125"/>
              <a:ext cx="5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400" i="0">
                  <a:latin typeface="Arial" charset="0"/>
                  <a:ea typeface="Times" pitchFamily="18" charset="0"/>
                  <a:cs typeface="Times New Roman" pitchFamily="18" charset="0"/>
                </a:rPr>
                <a:t>X</a:t>
              </a:r>
              <a:endParaRPr lang="en-GB" sz="1800" b="0" i="0">
                <a:latin typeface="Arial" charset="0"/>
                <a:ea typeface="Times" pitchFamily="18" charset="0"/>
                <a:cs typeface="Times New Roman" pitchFamily="18" charset="0"/>
              </a:endParaRPr>
            </a:p>
          </p:txBody>
        </p:sp>
        <p:sp>
          <p:nvSpPr>
            <p:cNvPr id="673818" name="Line 27"/>
            <p:cNvSpPr>
              <a:spLocks noChangeShapeType="1"/>
            </p:cNvSpPr>
            <p:nvPr/>
          </p:nvSpPr>
          <p:spPr bwMode="auto">
            <a:xfrm>
              <a:off x="8850" y="11047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673819" name="Group 22"/>
            <p:cNvGrpSpPr>
              <a:grpSpLocks/>
            </p:cNvGrpSpPr>
            <p:nvPr/>
          </p:nvGrpSpPr>
          <p:grpSpPr bwMode="auto">
            <a:xfrm>
              <a:off x="3623" y="10957"/>
              <a:ext cx="2148" cy="790"/>
              <a:chOff x="3623" y="14368"/>
              <a:chExt cx="2148" cy="790"/>
            </a:xfrm>
          </p:grpSpPr>
          <p:sp>
            <p:nvSpPr>
              <p:cNvPr id="673826" name="Rectangle 26"/>
              <p:cNvSpPr>
                <a:spLocks noChangeArrowheads="1"/>
              </p:cNvSpPr>
              <p:nvPr/>
            </p:nvSpPr>
            <p:spPr bwMode="auto">
              <a:xfrm>
                <a:off x="3623" y="14433"/>
                <a:ext cx="2133" cy="1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73827" name="Text Box 25"/>
              <p:cNvSpPr txBox="1">
                <a:spLocks noChangeArrowheads="1"/>
              </p:cNvSpPr>
              <p:nvPr/>
            </p:nvSpPr>
            <p:spPr bwMode="auto">
              <a:xfrm>
                <a:off x="3661" y="14368"/>
                <a:ext cx="211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GB" sz="1200" i="0">
                    <a:latin typeface="Arial" charset="0"/>
                    <a:ea typeface="Times" pitchFamily="18" charset="0"/>
                    <a:cs typeface="Times New Roman" pitchFamily="18" charset="0"/>
                  </a:rPr>
                  <a:t>+</a:t>
                </a:r>
                <a:r>
                  <a:rPr lang="en-GB" sz="1400" i="0">
                    <a:latin typeface="Arial" charset="0"/>
                    <a:ea typeface="Times" pitchFamily="18" charset="0"/>
                    <a:cs typeface="Times New Roman" pitchFamily="18" charset="0"/>
                  </a:rPr>
                  <a:t> </a:t>
                </a:r>
                <a:r>
                  <a:rPr lang="en-GB" sz="1200" i="0">
                    <a:latin typeface="Arial" charset="0"/>
                    <a:ea typeface="Times" pitchFamily="18" charset="0"/>
                    <a:cs typeface="Times New Roman" pitchFamily="18" charset="0"/>
                  </a:rPr>
                  <a:t>+ + + + + + + + +  </a:t>
                </a:r>
                <a:endParaRPr lang="en-GB" sz="1800" b="0" i="0">
                  <a:latin typeface="Arial" charset="0"/>
                  <a:ea typeface="Times" pitchFamily="18" charset="0"/>
                  <a:cs typeface="Times New Roman" pitchFamily="18" charset="0"/>
                </a:endParaRPr>
              </a:p>
            </p:txBody>
          </p:sp>
          <p:sp>
            <p:nvSpPr>
              <p:cNvPr id="673828" name="Line 24"/>
              <p:cNvSpPr>
                <a:spLocks noChangeShapeType="1"/>
              </p:cNvSpPr>
              <p:nvPr/>
            </p:nvSpPr>
            <p:spPr bwMode="auto">
              <a:xfrm>
                <a:off x="3623" y="14788"/>
                <a:ext cx="21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3829" name="Text Box 23"/>
              <p:cNvSpPr txBox="1">
                <a:spLocks noChangeArrowheads="1"/>
              </p:cNvSpPr>
              <p:nvPr/>
            </p:nvSpPr>
            <p:spPr bwMode="auto">
              <a:xfrm>
                <a:off x="4440" y="14718"/>
                <a:ext cx="500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1400" b="0" i="0">
                    <a:latin typeface="Arial" charset="0"/>
                    <a:ea typeface="Times" pitchFamily="18" charset="0"/>
                    <a:cs typeface="Times New Roman" pitchFamily="18" charset="0"/>
                  </a:rPr>
                  <a:t>L</a:t>
                </a:r>
                <a:endParaRPr lang="en-GB" sz="1800" b="0" i="0">
                  <a:latin typeface="Arial" charset="0"/>
                  <a:ea typeface="Times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73820" name="Line 21"/>
            <p:cNvSpPr>
              <a:spLocks noChangeShapeType="1"/>
            </p:cNvSpPr>
            <p:nvPr/>
          </p:nvSpPr>
          <p:spPr bwMode="auto">
            <a:xfrm>
              <a:off x="7322" y="11053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3821" name="Text Box 20"/>
            <p:cNvSpPr txBox="1">
              <a:spLocks noChangeArrowheads="1"/>
            </p:cNvSpPr>
            <p:nvPr/>
          </p:nvSpPr>
          <p:spPr bwMode="auto">
            <a:xfrm>
              <a:off x="7198" y="11028"/>
              <a:ext cx="604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 b="0" i="0">
                  <a:latin typeface="Arial" charset="0"/>
                  <a:ea typeface="Times" pitchFamily="18" charset="0"/>
                  <a:cs typeface="Times New Roman" pitchFamily="18" charset="0"/>
                </a:rPr>
                <a:t>P</a:t>
              </a:r>
              <a:r>
                <a:rPr lang="en-GB" sz="1200" b="0" i="0" baseline="-30000">
                  <a:latin typeface="Arial" charset="0"/>
                  <a:ea typeface="Times" pitchFamily="18" charset="0"/>
                  <a:cs typeface="Times New Roman" pitchFamily="18" charset="0"/>
                </a:rPr>
                <a:t>0</a:t>
              </a:r>
              <a:endParaRPr lang="en-GB" sz="1800" b="0" i="0">
                <a:latin typeface="Arial" charset="0"/>
                <a:ea typeface="Times" pitchFamily="18" charset="0"/>
                <a:cs typeface="Times New Roman" pitchFamily="18" charset="0"/>
              </a:endParaRPr>
            </a:p>
          </p:txBody>
        </p:sp>
        <p:sp>
          <p:nvSpPr>
            <p:cNvPr id="673822" name="Line 19"/>
            <p:cNvSpPr>
              <a:spLocks noChangeShapeType="1"/>
            </p:cNvSpPr>
            <p:nvPr/>
          </p:nvSpPr>
          <p:spPr bwMode="auto">
            <a:xfrm flipV="1">
              <a:off x="5770" y="11363"/>
              <a:ext cx="1547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3823" name="Line 18"/>
            <p:cNvSpPr>
              <a:spLocks noChangeShapeType="1"/>
            </p:cNvSpPr>
            <p:nvPr/>
          </p:nvSpPr>
          <p:spPr bwMode="auto">
            <a:xfrm flipV="1">
              <a:off x="5745" y="10888"/>
              <a:ext cx="3088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3824" name="Text Box 17"/>
            <p:cNvSpPr txBox="1">
              <a:spLocks noChangeArrowheads="1"/>
            </p:cNvSpPr>
            <p:nvPr/>
          </p:nvSpPr>
          <p:spPr bwMode="auto">
            <a:xfrm>
              <a:off x="6382" y="11365"/>
              <a:ext cx="2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 b="0" i="0">
                  <a:latin typeface="Arial" charset="0"/>
                  <a:ea typeface="Times" pitchFamily="18" charset="0"/>
                  <a:cs typeface="Times New Roman" pitchFamily="18" charset="0"/>
                </a:rPr>
                <a:t>x</a:t>
              </a:r>
              <a:r>
                <a:rPr lang="en-GB" sz="1200" b="0" i="0" baseline="-30000">
                  <a:latin typeface="Arial" charset="0"/>
                  <a:ea typeface="Times" pitchFamily="18" charset="0"/>
                  <a:cs typeface="Times New Roman" pitchFamily="18" charset="0"/>
                </a:rPr>
                <a:t>0</a:t>
              </a:r>
              <a:endParaRPr lang="en-GB" sz="1800" b="0" i="0">
                <a:latin typeface="Arial" charset="0"/>
                <a:ea typeface="Times" pitchFamily="18" charset="0"/>
                <a:cs typeface="Times New Roman" pitchFamily="18" charset="0"/>
              </a:endParaRPr>
            </a:p>
          </p:txBody>
        </p:sp>
        <p:sp>
          <p:nvSpPr>
            <p:cNvPr id="673825" name="Text Box 16"/>
            <p:cNvSpPr txBox="1">
              <a:spLocks noChangeArrowheads="1"/>
            </p:cNvSpPr>
            <p:nvPr/>
          </p:nvSpPr>
          <p:spPr bwMode="auto">
            <a:xfrm>
              <a:off x="7048" y="10567"/>
              <a:ext cx="24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 b="0" i="0">
                  <a:latin typeface="Arial" charset="0"/>
                  <a:ea typeface="Times" pitchFamily="18" charset="0"/>
                  <a:cs typeface="Times New Roman" pitchFamily="18" charset="0"/>
                </a:rPr>
                <a:t>x</a:t>
              </a:r>
              <a:r>
                <a:rPr lang="en-GB" sz="1200" b="0" i="0" baseline="-30000">
                  <a:latin typeface="Arial" charset="0"/>
                  <a:ea typeface="Times" pitchFamily="18" charset="0"/>
                  <a:cs typeface="Times New Roman" pitchFamily="18" charset="0"/>
                </a:rPr>
                <a:t>1</a:t>
              </a:r>
              <a:endParaRPr lang="en-GB" sz="1800" b="0" i="0">
                <a:latin typeface="Arial" charset="0"/>
                <a:ea typeface="Times" pitchFamily="18" charset="0"/>
                <a:cs typeface="Times New Roman" pitchFamily="18" charset="0"/>
              </a:endParaRPr>
            </a:p>
          </p:txBody>
        </p:sp>
      </p:grpSp>
      <p:sp>
        <p:nvSpPr>
          <p:cNvPr id="673806" name="Rectangle 14"/>
          <p:cNvSpPr>
            <a:spLocks noChangeArrowheads="1"/>
          </p:cNvSpPr>
          <p:nvPr/>
        </p:nvSpPr>
        <p:spPr bwMode="auto">
          <a:xfrm>
            <a:off x="2792413" y="747713"/>
            <a:ext cx="88900" cy="101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1858963" y="569913"/>
            <a:ext cx="914400" cy="279400"/>
            <a:chOff x="1858645" y="569278"/>
            <a:chExt cx="914400" cy="279400"/>
          </a:xfrm>
        </p:grpSpPr>
        <p:sp>
          <p:nvSpPr>
            <p:cNvPr id="673813" name="Line 13"/>
            <p:cNvSpPr>
              <a:spLocks noChangeShapeType="1"/>
            </p:cNvSpPr>
            <p:nvPr/>
          </p:nvSpPr>
          <p:spPr bwMode="auto">
            <a:xfrm flipV="1">
              <a:off x="1858645" y="797878"/>
              <a:ext cx="914400" cy="6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3814" name="Text Box 12"/>
            <p:cNvSpPr txBox="1">
              <a:spLocks noChangeArrowheads="1"/>
            </p:cNvSpPr>
            <p:nvPr/>
          </p:nvSpPr>
          <p:spPr bwMode="auto">
            <a:xfrm>
              <a:off x="2245995" y="569278"/>
              <a:ext cx="20955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 i="0">
                  <a:solidFill>
                    <a:srgbClr val="FF0000"/>
                  </a:solidFill>
                  <a:latin typeface="Lucida Handwriting" pitchFamily="66" charset="0"/>
                  <a:ea typeface="Times" pitchFamily="18" charset="0"/>
                  <a:cs typeface="Times New Roman" pitchFamily="18" charset="0"/>
                </a:rPr>
                <a:t>s</a:t>
              </a:r>
              <a:endParaRPr lang="en-GB" sz="1800" b="0" i="0">
                <a:latin typeface="Arial" charset="0"/>
                <a:ea typeface="Times" pitchFamily="18" charset="0"/>
                <a:cs typeface="Times New Roman" pitchFamily="18" charset="0"/>
              </a:endParaRPr>
            </a:p>
          </p:txBody>
        </p:sp>
      </p:grpSp>
      <p:sp>
        <p:nvSpPr>
          <p:cNvPr id="673809" name="Text Box 11"/>
          <p:cNvSpPr txBox="1">
            <a:spLocks noChangeArrowheads="1"/>
          </p:cNvSpPr>
          <p:nvPr/>
        </p:nvSpPr>
        <p:spPr bwMode="auto">
          <a:xfrm>
            <a:off x="2741613" y="500063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 i="0">
                <a:solidFill>
                  <a:srgbClr val="FF0000"/>
                </a:solidFill>
                <a:latin typeface="Lucida Handwriting" pitchFamily="66" charset="0"/>
                <a:ea typeface="Times" pitchFamily="18" charset="0"/>
                <a:cs typeface="Times New Roman" pitchFamily="18" charset="0"/>
              </a:rPr>
              <a:t>ds</a:t>
            </a:r>
            <a:endParaRPr lang="en-GB" sz="1800" b="0" i="0">
              <a:latin typeface="Arial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673810" name="Line 10"/>
          <p:cNvSpPr>
            <a:spLocks noChangeShapeType="1"/>
          </p:cNvSpPr>
          <p:nvPr/>
        </p:nvSpPr>
        <p:spPr bwMode="auto">
          <a:xfrm>
            <a:off x="4202113" y="792163"/>
            <a:ext cx="57785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3811" name="Text Box 9"/>
          <p:cNvSpPr txBox="1">
            <a:spLocks noChangeArrowheads="1"/>
          </p:cNvSpPr>
          <p:nvPr/>
        </p:nvSpPr>
        <p:spPr bwMode="auto">
          <a:xfrm>
            <a:off x="4462463" y="804863"/>
            <a:ext cx="279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 i="0">
                <a:solidFill>
                  <a:srgbClr val="FF0000"/>
                </a:solidFill>
                <a:latin typeface="Lucida Handwriting" pitchFamily="66" charset="0"/>
                <a:ea typeface="Times" pitchFamily="18" charset="0"/>
                <a:cs typeface="Times New Roman" pitchFamily="18" charset="0"/>
              </a:rPr>
              <a:t>E</a:t>
            </a:r>
            <a:r>
              <a:rPr lang="en-GB" sz="1200" i="0" baseline="-30000">
                <a:solidFill>
                  <a:srgbClr val="FF0000"/>
                </a:solidFill>
                <a:latin typeface="Lucida Handwriting" pitchFamily="66" charset="0"/>
                <a:ea typeface="Times" pitchFamily="18" charset="0"/>
                <a:cs typeface="Times New Roman" pitchFamily="18" charset="0"/>
              </a:rPr>
              <a:t>O</a:t>
            </a:r>
            <a:endParaRPr lang="en-GB" sz="900" b="0" i="0">
              <a:latin typeface="Arial" charset="0"/>
              <a:ea typeface="Times" pitchFamily="18" charset="0"/>
              <a:cs typeface="Times New Roman" pitchFamily="18" charset="0"/>
            </a:endParaRPr>
          </a:p>
          <a:p>
            <a:pPr eaLnBrk="0" hangingPunct="0"/>
            <a:endParaRPr lang="en-GB" sz="1800" b="0" i="0">
              <a:latin typeface="Arial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673801" name="Rectangle 42"/>
          <p:cNvSpPr>
            <a:spLocks noChangeArrowheads="1"/>
          </p:cNvSpPr>
          <p:nvPr/>
        </p:nvSpPr>
        <p:spPr bwMode="auto">
          <a:xfrm>
            <a:off x="371475" y="1609725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a) </a:t>
            </a:r>
            <a:endParaRPr lang="en-US" sz="1800" b="0" i="0">
              <a:latin typeface="Arial" charset="0"/>
            </a:endParaRPr>
          </a:p>
        </p:txBody>
      </p:sp>
      <p:sp>
        <p:nvSpPr>
          <p:cNvPr id="673802" name="Rectangle 42"/>
          <p:cNvSpPr>
            <a:spLocks noChangeArrowheads="1"/>
          </p:cNvSpPr>
          <p:nvPr/>
        </p:nvSpPr>
        <p:spPr bwMode="auto">
          <a:xfrm>
            <a:off x="371475" y="3062288"/>
            <a:ext cx="58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b) </a:t>
            </a:r>
            <a:endParaRPr lang="en-US" sz="1800" b="0" i="0">
              <a:latin typeface="Arial" charset="0"/>
            </a:endParaRPr>
          </a:p>
        </p:txBody>
      </p:sp>
      <p:sp>
        <p:nvSpPr>
          <p:cNvPr id="673803" name="Rectangle 42"/>
          <p:cNvSpPr>
            <a:spLocks noChangeArrowheads="1"/>
          </p:cNvSpPr>
          <p:nvPr/>
        </p:nvSpPr>
        <p:spPr bwMode="auto">
          <a:xfrm>
            <a:off x="371475" y="4259263"/>
            <a:ext cx="58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c) </a:t>
            </a:r>
            <a:endParaRPr lang="en-US" sz="1800" b="0" i="0">
              <a:latin typeface="Arial" charset="0"/>
            </a:endParaRPr>
          </a:p>
        </p:txBody>
      </p:sp>
      <p:sp>
        <p:nvSpPr>
          <p:cNvPr id="673804" name="Rectangle 42"/>
          <p:cNvSpPr>
            <a:spLocks noChangeArrowheads="1"/>
          </p:cNvSpPr>
          <p:nvPr/>
        </p:nvSpPr>
        <p:spPr bwMode="auto">
          <a:xfrm>
            <a:off x="371475" y="5630863"/>
            <a:ext cx="58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d) </a:t>
            </a:r>
            <a:endParaRPr lang="en-US" sz="1800" b="0" i="0">
              <a:latin typeface="Arial" charset="0"/>
            </a:endParaRP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2795587" y="661988"/>
            <a:ext cx="8477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3219450" y="447675"/>
            <a:ext cx="2314575" cy="95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>
            <a:spLocks noChangeArrowheads="1"/>
          </p:cNvSpPr>
          <p:nvPr/>
        </p:nvSpPr>
        <p:spPr bwMode="auto">
          <a:xfrm>
            <a:off x="4152900" y="171450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600" b="0" i="0">
                <a:solidFill>
                  <a:srgbClr val="00B050"/>
                </a:solidFill>
                <a:latin typeface="Arial" charset="0"/>
                <a:cs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0"/>
                                        <p:tgtEl>
                                          <p:spTgt spid="6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6" grpId="0" animBg="1"/>
      <p:bldP spid="673809" grpId="0"/>
      <p:bldP spid="673810" grpId="0" animBg="1"/>
      <p:bldP spid="673811" grpId="0"/>
      <p:bldP spid="673801" grpId="0"/>
      <p:bldP spid="673802" grpId="0"/>
      <p:bldP spid="673803" grpId="0"/>
      <p:bldP spid="673804" grpId="0"/>
      <p:bldP spid="3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283" name="Group 3"/>
          <p:cNvGrpSpPr>
            <a:grpSpLocks/>
          </p:cNvGrpSpPr>
          <p:nvPr/>
        </p:nvGrpSpPr>
        <p:grpSpPr bwMode="auto">
          <a:xfrm>
            <a:off x="2899728" y="3407728"/>
            <a:ext cx="3084512" cy="2159000"/>
            <a:chOff x="1253" y="3795"/>
            <a:chExt cx="4857" cy="3402"/>
          </a:xfrm>
        </p:grpSpPr>
        <p:sp>
          <p:nvSpPr>
            <p:cNvPr id="950289" name="Oval 4"/>
            <p:cNvSpPr>
              <a:spLocks noChangeArrowheads="1"/>
            </p:cNvSpPr>
            <p:nvPr/>
          </p:nvSpPr>
          <p:spPr bwMode="auto">
            <a:xfrm rot="5400000">
              <a:off x="2719" y="4454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50290" name="Oval 5"/>
            <p:cNvSpPr>
              <a:spLocks noChangeArrowheads="1"/>
            </p:cNvSpPr>
            <p:nvPr/>
          </p:nvSpPr>
          <p:spPr bwMode="auto">
            <a:xfrm rot="5400000">
              <a:off x="1551" y="5627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50291" name="Line 6"/>
            <p:cNvSpPr>
              <a:spLocks noChangeShapeType="1"/>
            </p:cNvSpPr>
            <p:nvPr/>
          </p:nvSpPr>
          <p:spPr bwMode="auto">
            <a:xfrm>
              <a:off x="1253" y="5714"/>
              <a:ext cx="46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0292" name="Line 7"/>
            <p:cNvSpPr>
              <a:spLocks noChangeShapeType="1"/>
            </p:cNvSpPr>
            <p:nvPr/>
          </p:nvSpPr>
          <p:spPr bwMode="auto">
            <a:xfrm>
              <a:off x="2797" y="3837"/>
              <a:ext cx="27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0293" name="Text Box 8"/>
            <p:cNvSpPr txBox="1">
              <a:spLocks noChangeArrowheads="1"/>
            </p:cNvSpPr>
            <p:nvPr/>
          </p:nvSpPr>
          <p:spPr bwMode="auto">
            <a:xfrm>
              <a:off x="2809" y="5681"/>
              <a:ext cx="17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294" name="Text Box 9"/>
            <p:cNvSpPr txBox="1">
              <a:spLocks noChangeArrowheads="1"/>
            </p:cNvSpPr>
            <p:nvPr/>
          </p:nvSpPr>
          <p:spPr bwMode="auto">
            <a:xfrm>
              <a:off x="2864" y="3795"/>
              <a:ext cx="613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295" name="Text Box 10"/>
            <p:cNvSpPr txBox="1">
              <a:spLocks noChangeArrowheads="1"/>
            </p:cNvSpPr>
            <p:nvPr/>
          </p:nvSpPr>
          <p:spPr bwMode="auto">
            <a:xfrm>
              <a:off x="5550" y="5809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296" name="Text Box 11"/>
            <p:cNvSpPr txBox="1">
              <a:spLocks noChangeArrowheads="1"/>
            </p:cNvSpPr>
            <p:nvPr/>
          </p:nvSpPr>
          <p:spPr bwMode="auto">
            <a:xfrm>
              <a:off x="1341" y="5737"/>
              <a:ext cx="23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q</a:t>
              </a:r>
              <a:r>
                <a:rPr lang="es-ES" sz="1400" b="0" i="0" baseline="-25000">
                  <a:latin typeface="Symbol" pitchFamily="18" charset="2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297" name="Oval 12"/>
            <p:cNvSpPr>
              <a:spLocks noChangeArrowheads="1"/>
            </p:cNvSpPr>
            <p:nvPr/>
          </p:nvSpPr>
          <p:spPr bwMode="auto">
            <a:xfrm>
              <a:off x="4857" y="5667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50298" name="Text Box 13"/>
            <p:cNvSpPr txBox="1">
              <a:spLocks noChangeArrowheads="1"/>
            </p:cNvSpPr>
            <p:nvPr/>
          </p:nvSpPr>
          <p:spPr bwMode="auto">
            <a:xfrm>
              <a:off x="4657" y="5722"/>
              <a:ext cx="14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P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299" name="Oval 14"/>
            <p:cNvSpPr>
              <a:spLocks noChangeArrowheads="1"/>
            </p:cNvSpPr>
            <p:nvPr/>
          </p:nvSpPr>
          <p:spPr bwMode="auto">
            <a:xfrm rot="5400000">
              <a:off x="2739" y="6654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50300" name="Text Box 15"/>
            <p:cNvSpPr txBox="1">
              <a:spLocks noChangeArrowheads="1"/>
            </p:cNvSpPr>
            <p:nvPr/>
          </p:nvSpPr>
          <p:spPr bwMode="auto">
            <a:xfrm>
              <a:off x="2961" y="4297"/>
              <a:ext cx="23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q</a:t>
              </a:r>
              <a:r>
                <a:rPr lang="es-ES" sz="1400" b="0" i="0" baseline="-25000">
                  <a:latin typeface="Symbol" pitchFamily="18" charset="2"/>
                </a:rPr>
                <a:t>3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301" name="Text Box 16"/>
            <p:cNvSpPr txBox="1">
              <a:spLocks noChangeArrowheads="1"/>
            </p:cNvSpPr>
            <p:nvPr/>
          </p:nvSpPr>
          <p:spPr bwMode="auto">
            <a:xfrm>
              <a:off x="2830" y="6421"/>
              <a:ext cx="533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q</a:t>
              </a:r>
              <a:r>
                <a:rPr lang="es-ES" sz="1400" b="0" i="0" baseline="-25000">
                  <a:latin typeface="Symbol" pitchFamily="18" charset="2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302" name="Line 17"/>
            <p:cNvSpPr>
              <a:spLocks noChangeShapeType="1"/>
            </p:cNvSpPr>
            <p:nvPr/>
          </p:nvSpPr>
          <p:spPr bwMode="auto">
            <a:xfrm>
              <a:off x="2800" y="5504"/>
              <a:ext cx="20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0303" name="Text Box 18"/>
            <p:cNvSpPr txBox="1">
              <a:spLocks noChangeArrowheads="1"/>
            </p:cNvSpPr>
            <p:nvPr/>
          </p:nvSpPr>
          <p:spPr bwMode="auto">
            <a:xfrm>
              <a:off x="3681" y="5182"/>
              <a:ext cx="14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304" name="Line 19"/>
            <p:cNvSpPr>
              <a:spLocks noChangeShapeType="1"/>
            </p:cNvSpPr>
            <p:nvPr/>
          </p:nvSpPr>
          <p:spPr bwMode="auto">
            <a:xfrm flipV="1">
              <a:off x="1660" y="5504"/>
              <a:ext cx="112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0305" name="Text Box 20"/>
            <p:cNvSpPr txBox="1">
              <a:spLocks noChangeArrowheads="1"/>
            </p:cNvSpPr>
            <p:nvPr/>
          </p:nvSpPr>
          <p:spPr bwMode="auto">
            <a:xfrm>
              <a:off x="2061" y="5197"/>
              <a:ext cx="167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306" name="Line 21"/>
            <p:cNvSpPr>
              <a:spLocks noChangeShapeType="1"/>
            </p:cNvSpPr>
            <p:nvPr/>
          </p:nvSpPr>
          <p:spPr bwMode="auto">
            <a:xfrm>
              <a:off x="2601" y="5704"/>
              <a:ext cx="0" cy="111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0307" name="Text Box 22"/>
            <p:cNvSpPr txBox="1">
              <a:spLocks noChangeArrowheads="1"/>
            </p:cNvSpPr>
            <p:nvPr/>
          </p:nvSpPr>
          <p:spPr bwMode="auto">
            <a:xfrm>
              <a:off x="2421" y="5917"/>
              <a:ext cx="14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c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308" name="Text Box 23"/>
            <p:cNvSpPr txBox="1">
              <a:spLocks noChangeArrowheads="1"/>
            </p:cNvSpPr>
            <p:nvPr/>
          </p:nvSpPr>
          <p:spPr bwMode="auto">
            <a:xfrm>
              <a:off x="2421" y="4837"/>
              <a:ext cx="14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c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0309" name="Line 24"/>
            <p:cNvSpPr>
              <a:spLocks noChangeShapeType="1"/>
            </p:cNvSpPr>
            <p:nvPr/>
          </p:nvSpPr>
          <p:spPr bwMode="auto">
            <a:xfrm>
              <a:off x="2601" y="4477"/>
              <a:ext cx="0" cy="126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238125" y="247968"/>
            <a:ext cx="86296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42925" algn="just" eaLnBrk="0" hangingPunct="0">
              <a:spcAft>
                <a:spcPts val="0"/>
              </a:spcAft>
              <a:defRPr/>
            </a:pPr>
            <a:r>
              <a:rPr lang="es-ES" i="0" dirty="0" smtClean="0">
                <a:latin typeface="Comic Sans MS" pitchFamily="66" charset="0"/>
                <a:ea typeface="Times"/>
                <a:cs typeface="Times New Roman"/>
              </a:rPr>
              <a:t>P.E.34-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Irudiko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sistema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hiru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puntualez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osatuta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dago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Erantzun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honako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galdera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n-GB" b="0" i="0" dirty="0" err="1">
                <a:latin typeface="Comic Sans MS" pitchFamily="66" charset="0"/>
                <a:ea typeface="Times"/>
                <a:cs typeface="Times New Roman"/>
              </a:rPr>
              <a:t>hauek</a:t>
            </a:r>
            <a:r>
              <a:rPr lang="en-GB" b="0" i="0" dirty="0">
                <a:latin typeface="Comic Sans MS" pitchFamily="66" charset="0"/>
                <a:ea typeface="Times"/>
                <a:cs typeface="Times New Roman"/>
              </a:rPr>
              <a:t>:</a:t>
            </a:r>
            <a:endParaRPr lang="es-ES" b="0" i="0" dirty="0">
              <a:latin typeface="Comic Sans MS" pitchFamily="66" charset="0"/>
              <a:ea typeface="Times"/>
              <a:cs typeface="Times New Roman"/>
            </a:endParaRPr>
          </a:p>
          <a:p>
            <a:pPr algn="just" eaLnBrk="0" hangingPunct="0">
              <a:spcAft>
                <a:spcPts val="0"/>
              </a:spcAft>
              <a:defRPr/>
            </a:pP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a)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Kalkulatu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eremu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eta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potentzial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elektrikoak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P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</a:t>
            </a:r>
            <a:endParaRPr lang="es-ES" i="0" dirty="0">
              <a:latin typeface="Comic Sans MS" pitchFamily="66" charset="0"/>
              <a:ea typeface="Times"/>
              <a:cs typeface="Times New Roman"/>
            </a:endParaRPr>
          </a:p>
          <a:p>
            <a:pPr algn="just" eaLnBrk="0" hangingPunct="0">
              <a:spcAft>
                <a:spcPts val="0"/>
              </a:spcAft>
              <a:defRPr/>
            </a:pP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b) X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ardatzan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dagoen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edozein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puntutako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potentzialaren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adierazpena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idatzi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Lortutako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emaitzatik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OX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ardatzan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dagoen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edozein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puntutako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eremu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elektrikoaren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X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osagaia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kalkulatu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Egiaztatu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x=a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kasurako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(a)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apartatuan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lortutako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emaitzarekin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bat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datorrela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.</a:t>
            </a:r>
          </a:p>
          <a:p>
            <a:pPr algn="just" eaLnBrk="0" hangingPunct="0">
              <a:spcAft>
                <a:spcPts val="0"/>
              </a:spcAft>
              <a:defRPr/>
            </a:pP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c)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Zenbateko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lana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egin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beharko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genuke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q</a:t>
            </a:r>
            <a:r>
              <a:rPr lang="es-ES" sz="1200" b="0" i="0" baseline="-25000" dirty="0" err="1">
                <a:latin typeface="Comic Sans MS" pitchFamily="66" charset="0"/>
                <a:ea typeface="Times"/>
                <a:cs typeface="Times New Roman"/>
              </a:rPr>
              <a:t>4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karga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puntual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bat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infinitutik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koordenatu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jatorrira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 (O puntura) </a:t>
            </a:r>
            <a:r>
              <a:rPr lang="es-ES" b="0" i="0" dirty="0" err="1">
                <a:latin typeface="Comic Sans MS" pitchFamily="66" charset="0"/>
                <a:ea typeface="Times"/>
                <a:cs typeface="Times New Roman"/>
              </a:rPr>
              <a:t>ekartzeko</a:t>
            </a:r>
            <a:r>
              <a:rPr lang="es-ES" b="0" i="0" dirty="0">
                <a:latin typeface="Comic Sans MS" pitchFamily="66" charset="0"/>
                <a:ea typeface="Times"/>
                <a:cs typeface="Times New Roman"/>
              </a:rPr>
              <a:t>?</a:t>
            </a:r>
            <a:endParaRPr lang="eu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50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305" y="3383958"/>
          <a:ext cx="75469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80" name="Ecuación" r:id="rId3" imgW="6045120" imgH="2133360" progId="Equation.3">
                  <p:embed/>
                </p:oleObj>
              </mc:Choice>
              <mc:Fallback>
                <p:oleObj name="Ecuación" r:id="rId3" imgW="60451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05" y="3383958"/>
                        <a:ext cx="7546975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60" name="Text Box 34"/>
          <p:cNvSpPr txBox="1">
            <a:spLocks noChangeArrowheads="1"/>
          </p:cNvSpPr>
          <p:nvPr/>
        </p:nvSpPr>
        <p:spPr bwMode="auto">
          <a:xfrm>
            <a:off x="291357" y="3103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dirty="0"/>
              <a:t>a)</a:t>
            </a:r>
          </a:p>
        </p:txBody>
      </p:sp>
      <p:grpSp>
        <p:nvGrpSpPr>
          <p:cNvPr id="616461" name="Group 64"/>
          <p:cNvGrpSpPr>
            <a:grpSpLocks/>
          </p:cNvGrpSpPr>
          <p:nvPr/>
        </p:nvGrpSpPr>
        <p:grpSpPr bwMode="auto">
          <a:xfrm>
            <a:off x="58738" y="22225"/>
            <a:ext cx="4768850" cy="3435350"/>
            <a:chOff x="37" y="14"/>
            <a:chExt cx="3004" cy="2164"/>
          </a:xfrm>
        </p:grpSpPr>
        <p:graphicFrame>
          <p:nvGraphicFramePr>
            <p:cNvPr id="616457" name="Object 9"/>
            <p:cNvGraphicFramePr>
              <a:graphicFrameLocks noChangeAspect="1"/>
            </p:cNvGraphicFramePr>
            <p:nvPr/>
          </p:nvGraphicFramePr>
          <p:xfrm>
            <a:off x="2478" y="961"/>
            <a:ext cx="12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81" name="Ecuación" r:id="rId5" imgW="203040" imgH="253800" progId="Equation.3">
                    <p:embed/>
                  </p:oleObj>
                </mc:Choice>
                <mc:Fallback>
                  <p:oleObj name="Ecuación" r:id="rId5" imgW="203040" imgH="253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" y="961"/>
                          <a:ext cx="120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458" name="Object 10"/>
            <p:cNvGraphicFramePr>
              <a:graphicFrameLocks noChangeAspect="1"/>
            </p:cNvGraphicFramePr>
            <p:nvPr/>
          </p:nvGraphicFramePr>
          <p:xfrm>
            <a:off x="2796" y="1537"/>
            <a:ext cx="120" cy="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82" name="Ecuación" r:id="rId7" imgW="203040" imgH="266400" progId="Equation.3">
                    <p:embed/>
                  </p:oleObj>
                </mc:Choice>
                <mc:Fallback>
                  <p:oleObj name="Ecuación" r:id="rId7" imgW="203040" imgH="266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6" y="1537"/>
                          <a:ext cx="120" cy="1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6467" name="Group 42"/>
            <p:cNvGrpSpPr>
              <a:grpSpLocks/>
            </p:cNvGrpSpPr>
            <p:nvPr/>
          </p:nvGrpSpPr>
          <p:grpSpPr bwMode="auto">
            <a:xfrm>
              <a:off x="37" y="14"/>
              <a:ext cx="3004" cy="2164"/>
              <a:chOff x="37" y="14"/>
              <a:chExt cx="3004" cy="2164"/>
            </a:xfrm>
          </p:grpSpPr>
          <p:sp>
            <p:nvSpPr>
              <p:cNvPr id="616472" name="Oval 12"/>
              <p:cNvSpPr>
                <a:spLocks noChangeAspect="1" noChangeArrowheads="1"/>
              </p:cNvSpPr>
              <p:nvPr/>
            </p:nvSpPr>
            <p:spPr bwMode="auto">
              <a:xfrm rot="5400000">
                <a:off x="970" y="433"/>
                <a:ext cx="108" cy="10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16473" name="Oval 13"/>
              <p:cNvSpPr>
                <a:spLocks noChangeAspect="1" noChangeArrowheads="1"/>
              </p:cNvSpPr>
              <p:nvPr/>
            </p:nvSpPr>
            <p:spPr bwMode="auto">
              <a:xfrm rot="5400000">
                <a:off x="227" y="1179"/>
                <a:ext cx="108" cy="10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16474" name="Line 14"/>
              <p:cNvSpPr>
                <a:spLocks noChangeAspect="1" noChangeShapeType="1"/>
              </p:cNvSpPr>
              <p:nvPr/>
            </p:nvSpPr>
            <p:spPr bwMode="auto">
              <a:xfrm>
                <a:off x="37" y="1235"/>
                <a:ext cx="29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75" name="Line 15"/>
              <p:cNvSpPr>
                <a:spLocks noChangeAspect="1" noChangeShapeType="1"/>
              </p:cNvSpPr>
              <p:nvPr/>
            </p:nvSpPr>
            <p:spPr bwMode="auto">
              <a:xfrm>
                <a:off x="1019" y="41"/>
                <a:ext cx="17" cy="2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76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027" y="1214"/>
                <a:ext cx="3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0</a:t>
                </a:r>
                <a:endParaRPr lang="es-ES"/>
              </a:p>
            </p:txBody>
          </p:sp>
          <p:sp>
            <p:nvSpPr>
              <p:cNvPr id="616477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062" y="14"/>
                <a:ext cx="390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Y</a:t>
                </a:r>
                <a:endParaRPr lang="es-ES"/>
              </a:p>
            </p:txBody>
          </p:sp>
          <p:sp>
            <p:nvSpPr>
              <p:cNvPr id="616478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771" y="1295"/>
                <a:ext cx="230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X</a:t>
                </a:r>
                <a:endParaRPr lang="es-ES"/>
              </a:p>
            </p:txBody>
          </p:sp>
          <p:sp>
            <p:nvSpPr>
              <p:cNvPr id="616479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93" y="945"/>
                <a:ext cx="21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q</a:t>
                </a:r>
                <a:r>
                  <a:rPr lang="es-ES" sz="1400" baseline="-25000">
                    <a:latin typeface="Symbol" pitchFamily="18" charset="2"/>
                  </a:rPr>
                  <a:t>1</a:t>
                </a:r>
                <a:endParaRPr lang="es-ES"/>
              </a:p>
            </p:txBody>
          </p:sp>
          <p:sp>
            <p:nvSpPr>
              <p:cNvPr id="616480" name="Oval 20"/>
              <p:cNvSpPr>
                <a:spLocks noChangeAspect="1" noChangeArrowheads="1"/>
              </p:cNvSpPr>
              <p:nvPr/>
            </p:nvSpPr>
            <p:spPr bwMode="auto">
              <a:xfrm>
                <a:off x="2330" y="1205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16481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203" y="1240"/>
                <a:ext cx="200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P</a:t>
                </a:r>
                <a:endParaRPr lang="es-ES"/>
              </a:p>
            </p:txBody>
          </p:sp>
          <p:sp>
            <p:nvSpPr>
              <p:cNvPr id="616482" name="Oval 22"/>
              <p:cNvSpPr>
                <a:spLocks noChangeAspect="1" noChangeArrowheads="1"/>
              </p:cNvSpPr>
              <p:nvPr/>
            </p:nvSpPr>
            <p:spPr bwMode="auto">
              <a:xfrm rot="5400000">
                <a:off x="983" y="1832"/>
                <a:ext cx="108" cy="10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1648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040" y="298"/>
                <a:ext cx="33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q</a:t>
                </a:r>
                <a:r>
                  <a:rPr lang="es-ES" sz="1400" baseline="-25000">
                    <a:latin typeface="Symbol" pitchFamily="18" charset="2"/>
                  </a:rPr>
                  <a:t>3</a:t>
                </a:r>
                <a:endParaRPr lang="es-ES"/>
              </a:p>
            </p:txBody>
          </p:sp>
          <p:sp>
            <p:nvSpPr>
              <p:cNvPr id="61648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1040" y="1684"/>
                <a:ext cx="339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q</a:t>
                </a:r>
                <a:r>
                  <a:rPr lang="es-ES" sz="1400" baseline="-25000">
                    <a:latin typeface="Symbol" pitchFamily="18" charset="2"/>
                  </a:rPr>
                  <a:t>2</a:t>
                </a:r>
                <a:endParaRPr lang="es-ES"/>
              </a:p>
            </p:txBody>
          </p:sp>
          <p:sp>
            <p:nvSpPr>
              <p:cNvPr id="616485" name="Line 25"/>
              <p:cNvSpPr>
                <a:spLocks noChangeAspect="1" noChangeShapeType="1"/>
              </p:cNvSpPr>
              <p:nvPr/>
            </p:nvSpPr>
            <p:spPr bwMode="auto">
              <a:xfrm>
                <a:off x="1021" y="1101"/>
                <a:ext cx="1311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86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537" y="998"/>
                <a:ext cx="189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a</a:t>
                </a:r>
                <a:endParaRPr lang="es-ES"/>
              </a:p>
            </p:txBody>
          </p:sp>
          <p:sp>
            <p:nvSpPr>
              <p:cNvPr id="616487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296" y="1101"/>
                <a:ext cx="71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88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624" y="1004"/>
                <a:ext cx="176" cy="1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b</a:t>
                </a:r>
                <a:endParaRPr lang="es-ES"/>
              </a:p>
            </p:txBody>
          </p:sp>
          <p:sp>
            <p:nvSpPr>
              <p:cNvPr id="616489" name="Line 29"/>
              <p:cNvSpPr>
                <a:spLocks noChangeAspect="1" noChangeShapeType="1"/>
              </p:cNvSpPr>
              <p:nvPr/>
            </p:nvSpPr>
            <p:spPr bwMode="auto">
              <a:xfrm>
                <a:off x="932" y="1228"/>
                <a:ext cx="0" cy="58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90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814" y="1439"/>
                <a:ext cx="183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c</a:t>
                </a:r>
                <a:endParaRPr lang="es-ES"/>
              </a:p>
            </p:txBody>
          </p:sp>
          <p:sp>
            <p:nvSpPr>
              <p:cNvPr id="616491" name="Line 31"/>
              <p:cNvSpPr>
                <a:spLocks noChangeAspect="1" noChangeShapeType="1"/>
              </p:cNvSpPr>
              <p:nvPr/>
            </p:nvSpPr>
            <p:spPr bwMode="auto">
              <a:xfrm>
                <a:off x="932" y="592"/>
                <a:ext cx="0" cy="58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92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820" y="773"/>
                <a:ext cx="189" cy="1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400">
                    <a:latin typeface="Comic Sans MS" pitchFamily="66" charset="0"/>
                  </a:rPr>
                  <a:t>c</a:t>
                </a:r>
                <a:endParaRPr lang="es-ES"/>
              </a:p>
            </p:txBody>
          </p:sp>
          <p:sp>
            <p:nvSpPr>
              <p:cNvPr id="616493" name="Line 35"/>
              <p:cNvSpPr>
                <a:spLocks noChangeShapeType="1"/>
              </p:cNvSpPr>
              <p:nvPr/>
            </p:nvSpPr>
            <p:spPr bwMode="auto">
              <a:xfrm>
                <a:off x="2360" y="1232"/>
                <a:ext cx="52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94" name="Line 37"/>
              <p:cNvSpPr>
                <a:spLocks noChangeShapeType="1"/>
              </p:cNvSpPr>
              <p:nvPr/>
            </p:nvSpPr>
            <p:spPr bwMode="auto">
              <a:xfrm>
                <a:off x="1016" y="488"/>
                <a:ext cx="1352" cy="7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95" name="Line 38"/>
              <p:cNvSpPr>
                <a:spLocks noChangeShapeType="1"/>
              </p:cNvSpPr>
              <p:nvPr/>
            </p:nvSpPr>
            <p:spPr bwMode="auto">
              <a:xfrm>
                <a:off x="2359" y="1237"/>
                <a:ext cx="682" cy="3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96" name="Line 39"/>
              <p:cNvSpPr>
                <a:spLocks noChangeShapeType="1"/>
              </p:cNvSpPr>
              <p:nvPr/>
            </p:nvSpPr>
            <p:spPr bwMode="auto">
              <a:xfrm flipV="1">
                <a:off x="2364" y="1080"/>
                <a:ext cx="268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6497" name="Line 41"/>
              <p:cNvSpPr>
                <a:spLocks noChangeShapeType="1"/>
              </p:cNvSpPr>
              <p:nvPr/>
            </p:nvSpPr>
            <p:spPr bwMode="auto">
              <a:xfrm flipV="1">
                <a:off x="1039" y="1237"/>
                <a:ext cx="1304" cy="6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aphicFrame>
          <p:nvGraphicFramePr>
            <p:cNvPr id="616459" name="Object 11"/>
            <p:cNvGraphicFramePr>
              <a:graphicFrameLocks noChangeAspect="1"/>
            </p:cNvGraphicFramePr>
            <p:nvPr/>
          </p:nvGraphicFramePr>
          <p:xfrm>
            <a:off x="2736" y="1068"/>
            <a:ext cx="12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83" name="Ecuación" r:id="rId9" imgW="190440" imgH="253800" progId="Equation.3">
                    <p:embed/>
                  </p:oleObj>
                </mc:Choice>
                <mc:Fallback>
                  <p:oleObj name="Ecuación" r:id="rId9" imgW="190440" imgH="253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068"/>
                          <a:ext cx="120" cy="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68" name="Freeform 60"/>
            <p:cNvSpPr>
              <a:spLocks/>
            </p:cNvSpPr>
            <p:nvPr/>
          </p:nvSpPr>
          <p:spPr bwMode="auto">
            <a:xfrm>
              <a:off x="2484" y="1158"/>
              <a:ext cx="50" cy="66"/>
            </a:xfrm>
            <a:custGeom>
              <a:avLst/>
              <a:gdLst>
                <a:gd name="T0" fmla="*/ 0 w 110"/>
                <a:gd name="T1" fmla="*/ 0 h 90"/>
                <a:gd name="T2" fmla="*/ 0 w 110"/>
                <a:gd name="T3" fmla="*/ 1 h 90"/>
                <a:gd name="T4" fmla="*/ 0 w 110"/>
                <a:gd name="T5" fmla="*/ 1 h 90"/>
                <a:gd name="T6" fmla="*/ 0 w 110"/>
                <a:gd name="T7" fmla="*/ 4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90"/>
                <a:gd name="T14" fmla="*/ 110 w 11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90">
                  <a:moveTo>
                    <a:pt x="0" y="0"/>
                  </a:moveTo>
                  <a:cubicBezTo>
                    <a:pt x="21" y="0"/>
                    <a:pt x="43" y="0"/>
                    <a:pt x="60" y="6"/>
                  </a:cubicBezTo>
                  <a:cubicBezTo>
                    <a:pt x="77" y="12"/>
                    <a:pt x="94" y="22"/>
                    <a:pt x="102" y="36"/>
                  </a:cubicBezTo>
                  <a:cubicBezTo>
                    <a:pt x="110" y="50"/>
                    <a:pt x="109" y="70"/>
                    <a:pt x="108" y="9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69" name="Freeform 61"/>
            <p:cNvSpPr>
              <a:spLocks/>
            </p:cNvSpPr>
            <p:nvPr/>
          </p:nvSpPr>
          <p:spPr bwMode="auto">
            <a:xfrm rot="-6642061" flipH="1" flipV="1">
              <a:off x="2483" y="1235"/>
              <a:ext cx="50" cy="66"/>
            </a:xfrm>
            <a:custGeom>
              <a:avLst/>
              <a:gdLst>
                <a:gd name="T0" fmla="*/ 0 w 110"/>
                <a:gd name="T1" fmla="*/ 0 h 90"/>
                <a:gd name="T2" fmla="*/ 0 w 110"/>
                <a:gd name="T3" fmla="*/ 1 h 90"/>
                <a:gd name="T4" fmla="*/ 0 w 110"/>
                <a:gd name="T5" fmla="*/ 1 h 90"/>
                <a:gd name="T6" fmla="*/ 0 w 110"/>
                <a:gd name="T7" fmla="*/ 4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90"/>
                <a:gd name="T14" fmla="*/ 110 w 11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90">
                  <a:moveTo>
                    <a:pt x="0" y="0"/>
                  </a:moveTo>
                  <a:cubicBezTo>
                    <a:pt x="21" y="0"/>
                    <a:pt x="43" y="0"/>
                    <a:pt x="60" y="6"/>
                  </a:cubicBezTo>
                  <a:cubicBezTo>
                    <a:pt x="77" y="12"/>
                    <a:pt x="94" y="22"/>
                    <a:pt x="102" y="36"/>
                  </a:cubicBezTo>
                  <a:cubicBezTo>
                    <a:pt x="110" y="50"/>
                    <a:pt x="109" y="70"/>
                    <a:pt x="108" y="9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70" name="Text Box 62"/>
            <p:cNvSpPr txBox="1">
              <a:spLocks noChangeArrowheads="1"/>
            </p:cNvSpPr>
            <p:nvPr/>
          </p:nvSpPr>
          <p:spPr bwMode="auto">
            <a:xfrm>
              <a:off x="2504" y="1082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sz="1200">
                  <a:latin typeface="Symbol" pitchFamily="18" charset="2"/>
                </a:rPr>
                <a:t>a</a:t>
              </a:r>
            </a:p>
          </p:txBody>
        </p:sp>
        <p:sp>
          <p:nvSpPr>
            <p:cNvPr id="616471" name="Text Box 63"/>
            <p:cNvSpPr txBox="1">
              <a:spLocks noChangeArrowheads="1"/>
            </p:cNvSpPr>
            <p:nvPr/>
          </p:nvSpPr>
          <p:spPr bwMode="auto">
            <a:xfrm>
              <a:off x="2497" y="1195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sz="1200">
                  <a:latin typeface="Symbol" pitchFamily="18" charset="2"/>
                </a:rPr>
                <a:t>a</a:t>
              </a:r>
            </a:p>
          </p:txBody>
        </p:sp>
      </p:grpSp>
      <p:graphicFrame>
        <p:nvGraphicFramePr>
          <p:cNvPr id="616451" name="Object 3"/>
          <p:cNvGraphicFramePr>
            <a:graphicFrameLocks noChangeAspect="1"/>
          </p:cNvGraphicFramePr>
          <p:nvPr/>
        </p:nvGraphicFramePr>
        <p:xfrm>
          <a:off x="550438" y="6026356"/>
          <a:ext cx="48831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84" name="Ecuación" r:id="rId11" imgW="3924000" imgH="482400" progId="Equation.3">
                  <p:embed/>
                </p:oleObj>
              </mc:Choice>
              <mc:Fallback>
                <p:oleObj name="Ecuación" r:id="rId11" imgW="3924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38" y="6026356"/>
                        <a:ext cx="488315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8738" y="22225"/>
            <a:ext cx="4708525" cy="3435350"/>
            <a:chOff x="37" y="14"/>
            <a:chExt cx="2966" cy="2164"/>
          </a:xfrm>
        </p:grpSpPr>
        <p:sp>
          <p:nvSpPr>
            <p:cNvPr id="616472" name="Oval 12"/>
            <p:cNvSpPr>
              <a:spLocks noChangeAspect="1" noChangeArrowheads="1"/>
            </p:cNvSpPr>
            <p:nvPr/>
          </p:nvSpPr>
          <p:spPr bwMode="auto">
            <a:xfrm rot="5400000">
              <a:off x="970" y="433"/>
              <a:ext cx="108" cy="10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16473" name="Oval 13"/>
            <p:cNvSpPr>
              <a:spLocks noChangeAspect="1" noChangeArrowheads="1"/>
            </p:cNvSpPr>
            <p:nvPr/>
          </p:nvSpPr>
          <p:spPr bwMode="auto">
            <a:xfrm rot="5400000">
              <a:off x="227" y="1179"/>
              <a:ext cx="108" cy="10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16474" name="Line 14"/>
            <p:cNvSpPr>
              <a:spLocks noChangeAspect="1" noChangeShapeType="1"/>
            </p:cNvSpPr>
            <p:nvPr/>
          </p:nvSpPr>
          <p:spPr bwMode="auto">
            <a:xfrm>
              <a:off x="37" y="1235"/>
              <a:ext cx="29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75" name="Line 15"/>
            <p:cNvSpPr>
              <a:spLocks noChangeAspect="1" noChangeShapeType="1"/>
            </p:cNvSpPr>
            <p:nvPr/>
          </p:nvSpPr>
          <p:spPr bwMode="auto">
            <a:xfrm>
              <a:off x="1019" y="41"/>
              <a:ext cx="17" cy="2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76" name="Text Box 16"/>
            <p:cNvSpPr txBox="1">
              <a:spLocks noChangeAspect="1" noChangeArrowheads="1"/>
            </p:cNvSpPr>
            <p:nvPr/>
          </p:nvSpPr>
          <p:spPr bwMode="auto">
            <a:xfrm>
              <a:off x="1027" y="121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0</a:t>
              </a:r>
              <a:endParaRPr lang="es-ES"/>
            </a:p>
          </p:txBody>
        </p:sp>
        <p:sp>
          <p:nvSpPr>
            <p:cNvPr id="616477" name="Text Box 17"/>
            <p:cNvSpPr txBox="1">
              <a:spLocks noChangeAspect="1" noChangeArrowheads="1"/>
            </p:cNvSpPr>
            <p:nvPr/>
          </p:nvSpPr>
          <p:spPr bwMode="auto">
            <a:xfrm>
              <a:off x="1062" y="14"/>
              <a:ext cx="39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Y</a:t>
              </a:r>
              <a:endParaRPr lang="es-ES"/>
            </a:p>
          </p:txBody>
        </p:sp>
        <p:sp>
          <p:nvSpPr>
            <p:cNvPr id="616478" name="Text Box 18"/>
            <p:cNvSpPr txBox="1">
              <a:spLocks noChangeAspect="1" noChangeArrowheads="1"/>
            </p:cNvSpPr>
            <p:nvPr/>
          </p:nvSpPr>
          <p:spPr bwMode="auto">
            <a:xfrm>
              <a:off x="2771" y="1295"/>
              <a:ext cx="23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X</a:t>
              </a:r>
              <a:endParaRPr lang="es-ES"/>
            </a:p>
          </p:txBody>
        </p:sp>
        <p:sp>
          <p:nvSpPr>
            <p:cNvPr id="616479" name="Text Box 19"/>
            <p:cNvSpPr txBox="1">
              <a:spLocks noChangeAspect="1" noChangeArrowheads="1"/>
            </p:cNvSpPr>
            <p:nvPr/>
          </p:nvSpPr>
          <p:spPr bwMode="auto">
            <a:xfrm>
              <a:off x="93" y="945"/>
              <a:ext cx="21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q</a:t>
              </a:r>
              <a:r>
                <a:rPr lang="es-ES" sz="1400" baseline="-25000">
                  <a:latin typeface="Symbol" pitchFamily="18" charset="2"/>
                </a:rPr>
                <a:t>1</a:t>
              </a:r>
              <a:endParaRPr lang="es-ES"/>
            </a:p>
          </p:txBody>
        </p:sp>
        <p:sp>
          <p:nvSpPr>
            <p:cNvPr id="616480" name="Oval 20"/>
            <p:cNvSpPr>
              <a:spLocks noChangeAspect="1" noChangeArrowheads="1"/>
            </p:cNvSpPr>
            <p:nvPr/>
          </p:nvSpPr>
          <p:spPr bwMode="auto">
            <a:xfrm>
              <a:off x="2330" y="1205"/>
              <a:ext cx="51" cy="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16481" name="Text Box 21"/>
            <p:cNvSpPr txBox="1">
              <a:spLocks noChangeAspect="1" noChangeArrowheads="1"/>
            </p:cNvSpPr>
            <p:nvPr/>
          </p:nvSpPr>
          <p:spPr bwMode="auto">
            <a:xfrm>
              <a:off x="2203" y="1240"/>
              <a:ext cx="20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P</a:t>
              </a:r>
              <a:endParaRPr lang="es-ES"/>
            </a:p>
          </p:txBody>
        </p:sp>
        <p:sp>
          <p:nvSpPr>
            <p:cNvPr id="616482" name="Oval 22"/>
            <p:cNvSpPr>
              <a:spLocks noChangeAspect="1" noChangeArrowheads="1"/>
            </p:cNvSpPr>
            <p:nvPr/>
          </p:nvSpPr>
          <p:spPr bwMode="auto">
            <a:xfrm rot="5400000">
              <a:off x="983" y="1832"/>
              <a:ext cx="108" cy="1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16483" name="Text Box 23"/>
            <p:cNvSpPr txBox="1">
              <a:spLocks noChangeAspect="1" noChangeArrowheads="1"/>
            </p:cNvSpPr>
            <p:nvPr/>
          </p:nvSpPr>
          <p:spPr bwMode="auto">
            <a:xfrm>
              <a:off x="1040" y="298"/>
              <a:ext cx="33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q</a:t>
              </a:r>
              <a:r>
                <a:rPr lang="es-ES" sz="1400" baseline="-25000">
                  <a:latin typeface="Symbol" pitchFamily="18" charset="2"/>
                </a:rPr>
                <a:t>3</a:t>
              </a:r>
              <a:endParaRPr lang="es-ES"/>
            </a:p>
          </p:txBody>
        </p:sp>
        <p:sp>
          <p:nvSpPr>
            <p:cNvPr id="616484" name="Text Box 24"/>
            <p:cNvSpPr txBox="1">
              <a:spLocks noChangeAspect="1" noChangeArrowheads="1"/>
            </p:cNvSpPr>
            <p:nvPr/>
          </p:nvSpPr>
          <p:spPr bwMode="auto">
            <a:xfrm>
              <a:off x="1040" y="1684"/>
              <a:ext cx="33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q</a:t>
              </a:r>
              <a:r>
                <a:rPr lang="es-ES" sz="1400" baseline="-25000">
                  <a:latin typeface="Symbol" pitchFamily="18" charset="2"/>
                </a:rPr>
                <a:t>2</a:t>
              </a:r>
              <a:endParaRPr lang="es-ES"/>
            </a:p>
          </p:txBody>
        </p:sp>
        <p:sp>
          <p:nvSpPr>
            <p:cNvPr id="616485" name="Line 25"/>
            <p:cNvSpPr>
              <a:spLocks noChangeAspect="1" noChangeShapeType="1"/>
            </p:cNvSpPr>
            <p:nvPr/>
          </p:nvSpPr>
          <p:spPr bwMode="auto">
            <a:xfrm>
              <a:off x="1021" y="1101"/>
              <a:ext cx="1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86" name="Text Box 26"/>
            <p:cNvSpPr txBox="1">
              <a:spLocks noChangeAspect="1" noChangeArrowheads="1"/>
            </p:cNvSpPr>
            <p:nvPr/>
          </p:nvSpPr>
          <p:spPr bwMode="auto">
            <a:xfrm>
              <a:off x="1537" y="998"/>
              <a:ext cx="189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a</a:t>
              </a:r>
              <a:endParaRPr lang="es-ES"/>
            </a:p>
          </p:txBody>
        </p:sp>
        <p:sp>
          <p:nvSpPr>
            <p:cNvPr id="616487" name="Line 27"/>
            <p:cNvSpPr>
              <a:spLocks noChangeAspect="1" noChangeShapeType="1"/>
            </p:cNvSpPr>
            <p:nvPr/>
          </p:nvSpPr>
          <p:spPr bwMode="auto">
            <a:xfrm flipV="1">
              <a:off x="296" y="1101"/>
              <a:ext cx="71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88" name="Text Box 28"/>
            <p:cNvSpPr txBox="1">
              <a:spLocks noChangeAspect="1" noChangeArrowheads="1"/>
            </p:cNvSpPr>
            <p:nvPr/>
          </p:nvSpPr>
          <p:spPr bwMode="auto">
            <a:xfrm>
              <a:off x="624" y="1004"/>
              <a:ext cx="176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b</a:t>
              </a:r>
              <a:endParaRPr lang="es-ES"/>
            </a:p>
          </p:txBody>
        </p:sp>
        <p:sp>
          <p:nvSpPr>
            <p:cNvPr id="616489" name="Line 29"/>
            <p:cNvSpPr>
              <a:spLocks noChangeAspect="1" noChangeShapeType="1"/>
            </p:cNvSpPr>
            <p:nvPr/>
          </p:nvSpPr>
          <p:spPr bwMode="auto">
            <a:xfrm>
              <a:off x="932" y="1228"/>
              <a:ext cx="0" cy="5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90" name="Text Box 30"/>
            <p:cNvSpPr txBox="1">
              <a:spLocks noChangeAspect="1" noChangeArrowheads="1"/>
            </p:cNvSpPr>
            <p:nvPr/>
          </p:nvSpPr>
          <p:spPr bwMode="auto">
            <a:xfrm>
              <a:off x="814" y="1439"/>
              <a:ext cx="183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c</a:t>
              </a:r>
              <a:endParaRPr lang="es-ES"/>
            </a:p>
          </p:txBody>
        </p:sp>
        <p:sp>
          <p:nvSpPr>
            <p:cNvPr id="616491" name="Line 31"/>
            <p:cNvSpPr>
              <a:spLocks noChangeAspect="1" noChangeShapeType="1"/>
            </p:cNvSpPr>
            <p:nvPr/>
          </p:nvSpPr>
          <p:spPr bwMode="auto">
            <a:xfrm>
              <a:off x="932" y="592"/>
              <a:ext cx="0" cy="58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92" name="Text Box 32"/>
            <p:cNvSpPr txBox="1">
              <a:spLocks noChangeAspect="1" noChangeArrowheads="1"/>
            </p:cNvSpPr>
            <p:nvPr/>
          </p:nvSpPr>
          <p:spPr bwMode="auto">
            <a:xfrm>
              <a:off x="820" y="773"/>
              <a:ext cx="189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>
                  <a:latin typeface="Comic Sans MS" pitchFamily="66" charset="0"/>
                </a:rPr>
                <a:t>c</a:t>
              </a:r>
              <a:endParaRPr lang="es-ES"/>
            </a:p>
          </p:txBody>
        </p:sp>
        <p:sp>
          <p:nvSpPr>
            <p:cNvPr id="616494" name="Line 37"/>
            <p:cNvSpPr>
              <a:spLocks noChangeShapeType="1"/>
            </p:cNvSpPr>
            <p:nvPr/>
          </p:nvSpPr>
          <p:spPr bwMode="auto">
            <a:xfrm>
              <a:off x="1016" y="488"/>
              <a:ext cx="1352" cy="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97" name="Line 41"/>
            <p:cNvSpPr>
              <a:spLocks noChangeShapeType="1"/>
            </p:cNvSpPr>
            <p:nvPr/>
          </p:nvSpPr>
          <p:spPr bwMode="auto">
            <a:xfrm flipV="1">
              <a:off x="1039" y="1237"/>
              <a:ext cx="1304" cy="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6462" name="Text Box 66"/>
          <p:cNvSpPr txBox="1">
            <a:spLocks noChangeArrowheads="1"/>
          </p:cNvSpPr>
          <p:nvPr/>
        </p:nvSpPr>
        <p:spPr bwMode="auto">
          <a:xfrm>
            <a:off x="260350" y="35607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dirty="0"/>
              <a:t>b)</a:t>
            </a:r>
          </a:p>
        </p:txBody>
      </p:sp>
      <p:graphicFrame>
        <p:nvGraphicFramePr>
          <p:cNvPr id="616452" name="Object 4"/>
          <p:cNvGraphicFramePr>
            <a:graphicFrameLocks noChangeAspect="1"/>
          </p:cNvGraphicFramePr>
          <p:nvPr/>
        </p:nvGraphicFramePr>
        <p:xfrm>
          <a:off x="730704" y="3466523"/>
          <a:ext cx="21955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033" name="Ecuación" r:id="rId3" imgW="1765080" imgH="482400" progId="Equation.3">
                  <p:embed/>
                </p:oleObj>
              </mc:Choice>
              <mc:Fallback>
                <p:oleObj name="Ecuación" r:id="rId3" imgW="17650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04" y="3466523"/>
                        <a:ext cx="219551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3" name="Object 5"/>
          <p:cNvGraphicFramePr>
            <a:graphicFrameLocks noChangeAspect="1"/>
          </p:cNvGraphicFramePr>
          <p:nvPr/>
        </p:nvGraphicFramePr>
        <p:xfrm>
          <a:off x="3192483" y="3411022"/>
          <a:ext cx="5334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034" name="Ecuación" r:id="rId5" imgW="4305240" imgH="558720" progId="Equation.3">
                  <p:embed/>
                </p:oleObj>
              </mc:Choice>
              <mc:Fallback>
                <p:oleObj name="Ecuación" r:id="rId5" imgW="4305240" imgH="558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83" y="3411022"/>
                        <a:ext cx="533400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63" name="AutoShape 69"/>
          <p:cNvSpPr>
            <a:spLocks noChangeArrowheads="1"/>
          </p:cNvSpPr>
          <p:nvPr/>
        </p:nvSpPr>
        <p:spPr bwMode="auto">
          <a:xfrm>
            <a:off x="3050166" y="3722626"/>
            <a:ext cx="104775" cy="88900"/>
          </a:xfrm>
          <a:prstGeom prst="rightArrow">
            <a:avLst>
              <a:gd name="adj1" fmla="val 50000"/>
              <a:gd name="adj2" fmla="val 294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616464" name="AutoShape 70"/>
          <p:cNvSpPr>
            <a:spLocks noChangeArrowheads="1"/>
          </p:cNvSpPr>
          <p:nvPr/>
        </p:nvSpPr>
        <p:spPr bwMode="auto">
          <a:xfrm>
            <a:off x="8578850" y="3694113"/>
            <a:ext cx="66675" cy="984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616454" name="Object 6"/>
          <p:cNvGraphicFramePr>
            <a:graphicFrameLocks noChangeAspect="1"/>
          </p:cNvGraphicFramePr>
          <p:nvPr/>
        </p:nvGraphicFramePr>
        <p:xfrm>
          <a:off x="3284764" y="4337297"/>
          <a:ext cx="36210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035" name="Ecuación" r:id="rId7" imgW="2920680" imgH="558720" progId="Equation.3">
                  <p:embed/>
                </p:oleObj>
              </mc:Choice>
              <mc:Fallback>
                <p:oleObj name="Ecuación" r:id="rId7" imgW="292068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764" y="4337297"/>
                        <a:ext cx="3621088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5" name="Object 7"/>
          <p:cNvGraphicFramePr>
            <a:graphicFrameLocks noChangeAspect="1"/>
          </p:cNvGraphicFramePr>
          <p:nvPr/>
        </p:nvGraphicFramePr>
        <p:xfrm>
          <a:off x="967118" y="5358018"/>
          <a:ext cx="33321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036" name="Ecuación" r:id="rId9" imgW="2666880" imgH="431640" progId="Equation.3">
                  <p:embed/>
                </p:oleObj>
              </mc:Choice>
              <mc:Fallback>
                <p:oleObj name="Ecuación" r:id="rId9" imgW="26668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118" y="5358018"/>
                        <a:ext cx="33321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65" name="Text Box 75"/>
          <p:cNvSpPr txBox="1">
            <a:spLocks noChangeArrowheads="1"/>
          </p:cNvSpPr>
          <p:nvPr/>
        </p:nvSpPr>
        <p:spPr bwMode="auto">
          <a:xfrm>
            <a:off x="330015" y="5367934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dirty="0"/>
              <a:t>c)</a:t>
            </a:r>
          </a:p>
        </p:txBody>
      </p:sp>
      <p:sp>
        <p:nvSpPr>
          <p:cNvPr id="616466" name="AutoShape 76"/>
          <p:cNvSpPr>
            <a:spLocks noChangeArrowheads="1"/>
          </p:cNvSpPr>
          <p:nvPr/>
        </p:nvSpPr>
        <p:spPr bwMode="auto">
          <a:xfrm>
            <a:off x="4534973" y="5565424"/>
            <a:ext cx="104775" cy="88900"/>
          </a:xfrm>
          <a:prstGeom prst="rightArrow">
            <a:avLst>
              <a:gd name="adj1" fmla="val 50000"/>
              <a:gd name="adj2" fmla="val 294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616456" name="Object 8"/>
          <p:cNvGraphicFramePr>
            <a:graphicFrameLocks noChangeAspect="1"/>
          </p:cNvGraphicFramePr>
          <p:nvPr/>
        </p:nvGraphicFramePr>
        <p:xfrm>
          <a:off x="4926973" y="5346782"/>
          <a:ext cx="29670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037" name="Ecuación" r:id="rId11" imgW="2374560" imgH="431640" progId="Equation.3">
                  <p:embed/>
                </p:oleObj>
              </mc:Choice>
              <mc:Fallback>
                <p:oleObj name="Ecuación" r:id="rId11" imgW="23745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973" y="5346782"/>
                        <a:ext cx="29670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3149847" y="4665911"/>
            <a:ext cx="66675" cy="984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70" name="21 CuadroTexto"/>
          <p:cNvSpPr txBox="1">
            <a:spLocks noChangeArrowheads="1"/>
          </p:cNvSpPr>
          <p:nvPr/>
        </p:nvSpPr>
        <p:spPr bwMode="auto">
          <a:xfrm>
            <a:off x="190500" y="4763"/>
            <a:ext cx="86296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i="0" dirty="0" smtClean="0">
                <a:latin typeface="Comic Sans MS" pitchFamily="66" charset="0"/>
                <a:cs typeface="Times New Roman" pitchFamily="18" charset="0"/>
              </a:rPr>
              <a:t>P.E.35</a:t>
            </a:r>
            <a:r>
              <a:rPr lang="es-ES" i="0" dirty="0">
                <a:latin typeface="Comic Sans MS" pitchFamily="66" charset="0"/>
                <a:cs typeface="Times New Roman" pitchFamily="18" charset="0"/>
              </a:rPr>
              <a:t>.-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Irudiko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sistema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triangelu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isoszele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baten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erpinetan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kokatuta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dauden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hiru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puntualez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osatuta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: a)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Sistemak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dituen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elektrikoak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b) P(0,y), Y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ardatzan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c) b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galderan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lortutako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emaitza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, Y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ardatzan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elktrikoa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d) c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galderan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lortutako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emaitza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egiaztatu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a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galderan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lortutakoaren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berdina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dela.</a:t>
            </a:r>
          </a:p>
        </p:txBody>
      </p:sp>
      <p:sp>
        <p:nvSpPr>
          <p:cNvPr id="9584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9584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958473" name="Group 2"/>
          <p:cNvGrpSpPr>
            <a:grpSpLocks/>
          </p:cNvGrpSpPr>
          <p:nvPr/>
        </p:nvGrpSpPr>
        <p:grpSpPr bwMode="auto">
          <a:xfrm>
            <a:off x="3663950" y="3872865"/>
            <a:ext cx="3313113" cy="2106613"/>
            <a:chOff x="6077" y="1688"/>
            <a:chExt cx="5218" cy="3317"/>
          </a:xfrm>
        </p:grpSpPr>
        <p:sp>
          <p:nvSpPr>
            <p:cNvPr id="958479" name="Text Box 3"/>
            <p:cNvSpPr txBox="1">
              <a:spLocks noChangeArrowheads="1"/>
            </p:cNvSpPr>
            <p:nvPr/>
          </p:nvSpPr>
          <p:spPr bwMode="auto">
            <a:xfrm>
              <a:off x="8137" y="1688"/>
              <a:ext cx="49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 b="0" i="0">
                  <a:latin typeface="Times" pitchFamily="18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grpSp>
          <p:nvGrpSpPr>
            <p:cNvPr id="958480" name="Group 4"/>
            <p:cNvGrpSpPr>
              <a:grpSpLocks/>
            </p:cNvGrpSpPr>
            <p:nvPr/>
          </p:nvGrpSpPr>
          <p:grpSpPr bwMode="auto">
            <a:xfrm>
              <a:off x="6077" y="1833"/>
              <a:ext cx="5218" cy="3172"/>
              <a:chOff x="1277" y="1833"/>
              <a:chExt cx="5218" cy="3172"/>
            </a:xfrm>
          </p:grpSpPr>
          <p:sp>
            <p:nvSpPr>
              <p:cNvPr id="958481" name="Line 5"/>
              <p:cNvSpPr>
                <a:spLocks noChangeAspect="1" noChangeShapeType="1"/>
              </p:cNvSpPr>
              <p:nvPr/>
            </p:nvSpPr>
            <p:spPr bwMode="auto">
              <a:xfrm>
                <a:off x="1562" y="4421"/>
                <a:ext cx="462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482" name="Line 6"/>
              <p:cNvSpPr>
                <a:spLocks noChangeAspect="1" noChangeShapeType="1"/>
              </p:cNvSpPr>
              <p:nvPr/>
            </p:nvSpPr>
            <p:spPr bwMode="auto">
              <a:xfrm rot="9000000" flipV="1">
                <a:off x="1927" y="2673"/>
                <a:ext cx="2272" cy="12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483" name="Line 7"/>
              <p:cNvSpPr>
                <a:spLocks noChangeAspect="1" noChangeShapeType="1"/>
              </p:cNvSpPr>
              <p:nvPr/>
            </p:nvSpPr>
            <p:spPr bwMode="auto">
              <a:xfrm rot="1800000">
                <a:off x="3217" y="2642"/>
                <a:ext cx="2253" cy="13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484" name="Oval 8"/>
              <p:cNvSpPr>
                <a:spLocks noChangeAspect="1" noChangeArrowheads="1"/>
              </p:cNvSpPr>
              <p:nvPr/>
            </p:nvSpPr>
            <p:spPr bwMode="auto">
              <a:xfrm rot="5400000">
                <a:off x="3639" y="2159"/>
                <a:ext cx="143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8485" name="Oval 9"/>
              <p:cNvSpPr>
                <a:spLocks noChangeAspect="1" noChangeArrowheads="1"/>
              </p:cNvSpPr>
              <p:nvPr/>
            </p:nvSpPr>
            <p:spPr bwMode="auto">
              <a:xfrm rot="5400000">
                <a:off x="4944" y="4338"/>
                <a:ext cx="143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8486" name="Oval 10"/>
              <p:cNvSpPr>
                <a:spLocks noChangeAspect="1" noChangeArrowheads="1"/>
              </p:cNvSpPr>
              <p:nvPr/>
            </p:nvSpPr>
            <p:spPr bwMode="auto">
              <a:xfrm rot="5400000">
                <a:off x="2309" y="4337"/>
                <a:ext cx="144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8487" name="Line 11"/>
              <p:cNvSpPr>
                <a:spLocks noChangeAspect="1" noChangeShapeType="1"/>
              </p:cNvSpPr>
              <p:nvPr/>
            </p:nvSpPr>
            <p:spPr bwMode="auto">
              <a:xfrm>
                <a:off x="3714" y="1858"/>
                <a:ext cx="0" cy="31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488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3764" y="4438"/>
                <a:ext cx="1183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0 (0,0)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89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804" y="3521"/>
                <a:ext cx="1255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P(0,y)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0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833"/>
                <a:ext cx="1160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Q (0,b)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1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277" y="4416"/>
                <a:ext cx="1426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-q (-a,0)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2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4998" y="4349"/>
                <a:ext cx="1497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-q (a,0)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57" y="3314"/>
                <a:ext cx="508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b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4" name="Line 18"/>
              <p:cNvSpPr>
                <a:spLocks noChangeAspect="1" noChangeShapeType="1"/>
              </p:cNvSpPr>
              <p:nvPr/>
            </p:nvSpPr>
            <p:spPr bwMode="auto">
              <a:xfrm>
                <a:off x="2409" y="4638"/>
                <a:ext cx="12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49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847" y="4460"/>
                <a:ext cx="507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6" name="Line 20"/>
              <p:cNvSpPr>
                <a:spLocks noChangeAspect="1" noChangeShapeType="1"/>
              </p:cNvSpPr>
              <p:nvPr/>
            </p:nvSpPr>
            <p:spPr bwMode="auto">
              <a:xfrm>
                <a:off x="3572" y="2303"/>
                <a:ext cx="0" cy="21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49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5818" y="3943"/>
                <a:ext cx="508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X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8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040" y="1855"/>
                <a:ext cx="507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8499" name="Line 23"/>
              <p:cNvSpPr>
                <a:spLocks noChangeShapeType="1"/>
              </p:cNvSpPr>
              <p:nvPr/>
            </p:nvSpPr>
            <p:spPr bwMode="auto">
              <a:xfrm>
                <a:off x="3660" y="3720"/>
                <a:ext cx="1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500" name="Line 24"/>
              <p:cNvSpPr>
                <a:spLocks noChangeShapeType="1"/>
              </p:cNvSpPr>
              <p:nvPr/>
            </p:nvSpPr>
            <p:spPr bwMode="auto">
              <a:xfrm>
                <a:off x="3860" y="3780"/>
                <a:ext cx="0" cy="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850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927" y="3940"/>
                <a:ext cx="613" cy="4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y</a:t>
                </a:r>
                <a:endParaRPr lang="es-ES" sz="1800" b="0" i="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4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4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48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49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0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5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0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1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2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3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4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5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56466" name="Group 8"/>
          <p:cNvGrpSpPr>
            <a:grpSpLocks/>
          </p:cNvGrpSpPr>
          <p:nvPr/>
        </p:nvGrpSpPr>
        <p:grpSpPr bwMode="auto">
          <a:xfrm>
            <a:off x="0" y="593725"/>
            <a:ext cx="3313113" cy="2105025"/>
            <a:chOff x="6077" y="1688"/>
            <a:chExt cx="5218" cy="3317"/>
          </a:xfrm>
        </p:grpSpPr>
        <p:sp>
          <p:nvSpPr>
            <p:cNvPr id="656473" name="Text Box 9"/>
            <p:cNvSpPr txBox="1">
              <a:spLocks noChangeArrowheads="1"/>
            </p:cNvSpPr>
            <p:nvPr/>
          </p:nvSpPr>
          <p:spPr bwMode="auto">
            <a:xfrm>
              <a:off x="8137" y="1688"/>
              <a:ext cx="49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200" b="0" i="0">
                  <a:latin typeface="Times" pitchFamily="18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grpSp>
          <p:nvGrpSpPr>
            <p:cNvPr id="656474" name="Group 10"/>
            <p:cNvGrpSpPr>
              <a:grpSpLocks/>
            </p:cNvGrpSpPr>
            <p:nvPr/>
          </p:nvGrpSpPr>
          <p:grpSpPr bwMode="auto">
            <a:xfrm>
              <a:off x="6077" y="1833"/>
              <a:ext cx="5218" cy="3172"/>
              <a:chOff x="1277" y="1833"/>
              <a:chExt cx="5218" cy="3172"/>
            </a:xfrm>
          </p:grpSpPr>
          <p:sp>
            <p:nvSpPr>
              <p:cNvPr id="656475" name="Line 11"/>
              <p:cNvSpPr>
                <a:spLocks noChangeAspect="1" noChangeShapeType="1"/>
              </p:cNvSpPr>
              <p:nvPr/>
            </p:nvSpPr>
            <p:spPr bwMode="auto">
              <a:xfrm>
                <a:off x="1562" y="4421"/>
                <a:ext cx="462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76" name="Line 12"/>
              <p:cNvSpPr>
                <a:spLocks noChangeAspect="1" noChangeShapeType="1"/>
              </p:cNvSpPr>
              <p:nvPr/>
            </p:nvSpPr>
            <p:spPr bwMode="auto">
              <a:xfrm rot="9000000" flipV="1">
                <a:off x="1927" y="2673"/>
                <a:ext cx="2272" cy="12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77" name="Line 13"/>
              <p:cNvSpPr>
                <a:spLocks noChangeAspect="1" noChangeShapeType="1"/>
              </p:cNvSpPr>
              <p:nvPr/>
            </p:nvSpPr>
            <p:spPr bwMode="auto">
              <a:xfrm rot="1800000">
                <a:off x="3217" y="2642"/>
                <a:ext cx="2253" cy="13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78" name="Oval 14"/>
              <p:cNvSpPr>
                <a:spLocks noChangeAspect="1" noChangeArrowheads="1"/>
              </p:cNvSpPr>
              <p:nvPr/>
            </p:nvSpPr>
            <p:spPr bwMode="auto">
              <a:xfrm rot="5400000">
                <a:off x="3639" y="2159"/>
                <a:ext cx="143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56479" name="Oval 15"/>
              <p:cNvSpPr>
                <a:spLocks noChangeAspect="1" noChangeArrowheads="1"/>
              </p:cNvSpPr>
              <p:nvPr/>
            </p:nvSpPr>
            <p:spPr bwMode="auto">
              <a:xfrm rot="5400000">
                <a:off x="4944" y="4338"/>
                <a:ext cx="143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56480" name="Oval 16"/>
              <p:cNvSpPr>
                <a:spLocks noChangeAspect="1" noChangeArrowheads="1"/>
              </p:cNvSpPr>
              <p:nvPr/>
            </p:nvSpPr>
            <p:spPr bwMode="auto">
              <a:xfrm rot="5400000">
                <a:off x="2309" y="4337"/>
                <a:ext cx="144" cy="1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656481" name="Line 17"/>
              <p:cNvSpPr>
                <a:spLocks noChangeAspect="1" noChangeShapeType="1"/>
              </p:cNvSpPr>
              <p:nvPr/>
            </p:nvSpPr>
            <p:spPr bwMode="auto">
              <a:xfrm>
                <a:off x="3714" y="1858"/>
                <a:ext cx="0" cy="31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82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3764" y="4438"/>
                <a:ext cx="1183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0 (0,0)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83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3804" y="3521"/>
                <a:ext cx="1255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P(0,y)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8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833"/>
                <a:ext cx="1160" cy="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Q (0,b)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85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1277" y="4416"/>
                <a:ext cx="1426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-q (-a,0)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86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998" y="4349"/>
                <a:ext cx="1497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-q (a,0)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87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257" y="3314"/>
                <a:ext cx="508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b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88" name="Line 24"/>
              <p:cNvSpPr>
                <a:spLocks noChangeAspect="1" noChangeShapeType="1"/>
              </p:cNvSpPr>
              <p:nvPr/>
            </p:nvSpPr>
            <p:spPr bwMode="auto">
              <a:xfrm>
                <a:off x="2409" y="4638"/>
                <a:ext cx="12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8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2847" y="4460"/>
                <a:ext cx="507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a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90" name="Line 26"/>
              <p:cNvSpPr>
                <a:spLocks noChangeAspect="1" noChangeShapeType="1"/>
              </p:cNvSpPr>
              <p:nvPr/>
            </p:nvSpPr>
            <p:spPr bwMode="auto">
              <a:xfrm>
                <a:off x="3572" y="2303"/>
                <a:ext cx="0" cy="21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91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5818" y="3943"/>
                <a:ext cx="508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X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92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3040" y="1855"/>
                <a:ext cx="507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56493" name="Line 29"/>
              <p:cNvSpPr>
                <a:spLocks noChangeShapeType="1"/>
              </p:cNvSpPr>
              <p:nvPr/>
            </p:nvSpPr>
            <p:spPr bwMode="auto">
              <a:xfrm>
                <a:off x="3660" y="3720"/>
                <a:ext cx="1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94" name="Line 30"/>
              <p:cNvSpPr>
                <a:spLocks noChangeShapeType="1"/>
              </p:cNvSpPr>
              <p:nvPr/>
            </p:nvSpPr>
            <p:spPr bwMode="auto">
              <a:xfrm>
                <a:off x="3860" y="3780"/>
                <a:ext cx="0" cy="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6495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927" y="3940"/>
                <a:ext cx="613" cy="4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latin typeface="Comic Sans MS" pitchFamily="66" charset="0"/>
                  </a:rPr>
                  <a:t>y</a:t>
                </a:r>
                <a:endParaRPr lang="es-ES" sz="1800" b="0" i="0">
                  <a:latin typeface="Arial" charset="0"/>
                </a:endParaRPr>
              </a:p>
            </p:txBody>
          </p:sp>
        </p:grpSp>
      </p:grpSp>
      <p:graphicFrame>
        <p:nvGraphicFramePr>
          <p:cNvPr id="656444" name="Object 60"/>
          <p:cNvGraphicFramePr>
            <a:graphicFrameLocks noChangeAspect="1"/>
          </p:cNvGraphicFramePr>
          <p:nvPr/>
        </p:nvGraphicFramePr>
        <p:xfrm>
          <a:off x="4578350" y="555625"/>
          <a:ext cx="86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5" name="Ecuación" r:id="rId3" imgW="863280" imgH="393480" progId="Equation.3">
                  <p:embed/>
                </p:oleObj>
              </mc:Choice>
              <mc:Fallback>
                <p:oleObj name="Ecuación" r:id="rId3" imgW="863280" imgH="39348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555625"/>
                        <a:ext cx="863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443" name="Object 59"/>
          <p:cNvGraphicFramePr>
            <a:graphicFrameLocks noChangeAspect="1"/>
          </p:cNvGraphicFramePr>
          <p:nvPr/>
        </p:nvGraphicFramePr>
        <p:xfrm>
          <a:off x="5905500" y="552450"/>
          <a:ext cx="1362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6" name="Ecuación" r:id="rId5" imgW="1358900" imgH="431800" progId="Equation.3">
                  <p:embed/>
                </p:oleObj>
              </mc:Choice>
              <mc:Fallback>
                <p:oleObj name="Ecuación" r:id="rId5" imgW="1358900" imgH="4318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52450"/>
                        <a:ext cx="13620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418" name="Object 34"/>
          <p:cNvGraphicFramePr>
            <a:graphicFrameLocks noChangeAspect="1"/>
          </p:cNvGraphicFramePr>
          <p:nvPr/>
        </p:nvGraphicFramePr>
        <p:xfrm>
          <a:off x="5038725" y="1800225"/>
          <a:ext cx="2333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7" name="Ecuación" r:id="rId7" imgW="2336800" imgH="546100" progId="Equation.3">
                  <p:embed/>
                </p:oleObj>
              </mc:Choice>
              <mc:Fallback>
                <p:oleObj name="Ecuación" r:id="rId7" imgW="2336800" imgH="5461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800225"/>
                        <a:ext cx="2333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417" name="Object 33"/>
          <p:cNvGraphicFramePr>
            <a:graphicFrameLocks noChangeAspect="1"/>
          </p:cNvGraphicFramePr>
          <p:nvPr/>
        </p:nvGraphicFramePr>
        <p:xfrm>
          <a:off x="4762500" y="2752725"/>
          <a:ext cx="25431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8" name="Ecuación" r:id="rId9" imgW="2540000" imgH="1244600" progId="Equation.3">
                  <p:embed/>
                </p:oleObj>
              </mc:Choice>
              <mc:Fallback>
                <p:oleObj name="Ecuación" r:id="rId9" imgW="2540000" imgH="12446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752725"/>
                        <a:ext cx="254317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416" name="Object 32"/>
          <p:cNvGraphicFramePr>
            <a:graphicFrameLocks noChangeAspect="1"/>
          </p:cNvGraphicFramePr>
          <p:nvPr/>
        </p:nvGraphicFramePr>
        <p:xfrm>
          <a:off x="4600575" y="4772025"/>
          <a:ext cx="1981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9" name="Ecuación" r:id="rId11" imgW="1981200" imgH="419100" progId="Equation.3">
                  <p:embed/>
                </p:oleObj>
              </mc:Choice>
              <mc:Fallback>
                <p:oleObj name="Ecuación" r:id="rId11" imgW="1981200" imgH="4191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4772025"/>
                        <a:ext cx="1981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467" name="Rectangle 63"/>
          <p:cNvSpPr>
            <a:spLocks noChangeArrowheads="1"/>
          </p:cNvSpPr>
          <p:nvPr/>
        </p:nvSpPr>
        <p:spPr bwMode="auto">
          <a:xfrm>
            <a:off x="2714625" y="13335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6468" name="Rectangle 78"/>
          <p:cNvSpPr>
            <a:spLocks noChangeArrowheads="1"/>
          </p:cNvSpPr>
          <p:nvPr/>
        </p:nvSpPr>
        <p:spPr bwMode="auto">
          <a:xfrm>
            <a:off x="12700" y="534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>
              <a:tabLst>
                <a:tab pos="2641600" algn="l"/>
              </a:tabLst>
            </a:pPr>
            <a:r>
              <a:rPr lang="es-ES" sz="1200" i="0">
                <a:latin typeface="Times" pitchFamily="18" charset="0"/>
                <a:cs typeface="Times New Roman" pitchFamily="18" charset="0"/>
              </a:rPr>
              <a:t> </a:t>
            </a:r>
            <a:endParaRPr lang="es-ES" sz="1800" b="0" i="0">
              <a:latin typeface="Arial" charset="0"/>
            </a:endParaRPr>
          </a:p>
        </p:txBody>
      </p:sp>
      <p:sp>
        <p:nvSpPr>
          <p:cNvPr id="656469" name="158 CuadroTexto"/>
          <p:cNvSpPr txBox="1">
            <a:spLocks noChangeArrowheads="1"/>
          </p:cNvSpPr>
          <p:nvPr/>
        </p:nvSpPr>
        <p:spPr bwMode="auto">
          <a:xfrm>
            <a:off x="3884613" y="504825"/>
            <a:ext cx="39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/>
              <a:t>a)</a:t>
            </a:r>
          </a:p>
        </p:txBody>
      </p:sp>
      <p:sp>
        <p:nvSpPr>
          <p:cNvPr id="656470" name="159 CuadroTexto"/>
          <p:cNvSpPr txBox="1">
            <a:spLocks noChangeArrowheads="1"/>
          </p:cNvSpPr>
          <p:nvPr/>
        </p:nvSpPr>
        <p:spPr bwMode="auto">
          <a:xfrm>
            <a:off x="4046538" y="1943100"/>
            <a:ext cx="39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/>
              <a:t>b)</a:t>
            </a:r>
          </a:p>
        </p:txBody>
      </p:sp>
      <p:sp>
        <p:nvSpPr>
          <p:cNvPr id="656471" name="160 CuadroTexto"/>
          <p:cNvSpPr txBox="1">
            <a:spLocks noChangeArrowheads="1"/>
          </p:cNvSpPr>
          <p:nvPr/>
        </p:nvSpPr>
        <p:spPr bwMode="auto">
          <a:xfrm>
            <a:off x="3932238" y="2847975"/>
            <a:ext cx="39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/>
              <a:t>c)</a:t>
            </a:r>
          </a:p>
        </p:txBody>
      </p:sp>
      <p:sp>
        <p:nvSpPr>
          <p:cNvPr id="656472" name="161 CuadroTexto"/>
          <p:cNvSpPr txBox="1">
            <a:spLocks noChangeArrowheads="1"/>
          </p:cNvSpPr>
          <p:nvPr/>
        </p:nvSpPr>
        <p:spPr bwMode="auto">
          <a:xfrm>
            <a:off x="4017963" y="4781550"/>
            <a:ext cx="39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Object 3"/>
          <p:cNvGraphicFramePr>
            <a:graphicFrameLocks noChangeAspect="1"/>
          </p:cNvGraphicFramePr>
          <p:nvPr/>
        </p:nvGraphicFramePr>
        <p:xfrm>
          <a:off x="641350" y="63500"/>
          <a:ext cx="795178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06" name="Documento" r:id="rId4" imgW="4965192" imgH="1307592" progId="Word.Document.8">
                  <p:embed/>
                </p:oleObj>
              </mc:Choice>
              <mc:Fallback>
                <p:oleObj name="Documento" r:id="rId4" imgW="4965192" imgH="130759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63500"/>
                        <a:ext cx="7951788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897063" y="1389063"/>
            <a:ext cx="171450" cy="1000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 flipV="1">
            <a:off x="885825" y="1331913"/>
            <a:ext cx="995363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1316038" y="1041400"/>
            <a:ext cx="131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600" i="0">
                <a:solidFill>
                  <a:srgbClr val="FF0000"/>
                </a:solidFill>
                <a:latin typeface="Lucida Handwriting" pitchFamily="66" charset="0"/>
              </a:rPr>
              <a:t>x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1822450" y="1501775"/>
            <a:ext cx="293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600" i="0">
                <a:solidFill>
                  <a:srgbClr val="FF0000"/>
                </a:solidFill>
                <a:latin typeface="Lucida Handwriting" pitchFamily="66" charset="0"/>
              </a:rPr>
              <a:t>dx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5484813" y="1035050"/>
            <a:ext cx="60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2400" b="0" i="0">
                <a:solidFill>
                  <a:srgbClr val="FF0000"/>
                </a:solidFill>
                <a:latin typeface="Lucida Handwriting" pitchFamily="66" charset="0"/>
              </a:rPr>
              <a:t>dV</a:t>
            </a:r>
            <a:r>
              <a:rPr lang="es-ES" sz="2400" b="0" i="0" baseline="-25000">
                <a:solidFill>
                  <a:srgbClr val="FF0000"/>
                </a:solidFill>
                <a:latin typeface="Lucida Handwriting" pitchFamily="66" charset="0"/>
              </a:rPr>
              <a:t>A</a:t>
            </a:r>
            <a:endParaRPr lang="es-ES" sz="2400" b="0" i="0">
              <a:solidFill>
                <a:srgbClr val="FF0000"/>
              </a:solidFill>
              <a:latin typeface="Lucida Handwriting" pitchFamily="66" charset="0"/>
            </a:endParaRPr>
          </a:p>
        </p:txBody>
      </p:sp>
      <p:graphicFrame>
        <p:nvGraphicFramePr>
          <p:cNvPr id="261130" name="Object 10"/>
          <p:cNvGraphicFramePr>
            <a:graphicFrameLocks noChangeAspect="1"/>
          </p:cNvGraphicFramePr>
          <p:nvPr/>
        </p:nvGraphicFramePr>
        <p:xfrm>
          <a:off x="808038" y="2113788"/>
          <a:ext cx="22209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07" name="Ecuación" r:id="rId6" imgW="888840" imgH="419040" progId="Equation.3">
                  <p:embed/>
                </p:oleObj>
              </mc:Choice>
              <mc:Fallback>
                <p:oleObj name="Ecuación" r:id="rId6" imgW="88884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113788"/>
                        <a:ext cx="222091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1" name="Object 11"/>
          <p:cNvGraphicFramePr>
            <a:graphicFrameLocks noChangeAspect="1"/>
          </p:cNvGraphicFramePr>
          <p:nvPr/>
        </p:nvGraphicFramePr>
        <p:xfrm>
          <a:off x="407988" y="3195638"/>
          <a:ext cx="2540000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08" name="Ecuación" r:id="rId8" imgW="1015920" imgH="672840" progId="Equation.3">
                  <p:embed/>
                </p:oleObj>
              </mc:Choice>
              <mc:Fallback>
                <p:oleObj name="Ecuación" r:id="rId8" imgW="1015920" imgH="6728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195638"/>
                        <a:ext cx="2540000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2" name="Object 12"/>
          <p:cNvGraphicFramePr>
            <a:graphicFrameLocks noChangeAspect="1"/>
          </p:cNvGraphicFramePr>
          <p:nvPr/>
        </p:nvGraphicFramePr>
        <p:xfrm>
          <a:off x="5173663" y="4957763"/>
          <a:ext cx="3937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09" name="Ecuación" r:id="rId10" imgW="1574640" imgH="228600" progId="Equation.3">
                  <p:embed/>
                </p:oleObj>
              </mc:Choice>
              <mc:Fallback>
                <p:oleObj name="Ecuación" r:id="rId10" imgW="157464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4957763"/>
                        <a:ext cx="3937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3" name="Object 13"/>
          <p:cNvGraphicFramePr>
            <a:graphicFrameLocks noChangeAspect="1"/>
          </p:cNvGraphicFramePr>
          <p:nvPr/>
        </p:nvGraphicFramePr>
        <p:xfrm>
          <a:off x="5086350" y="5508625"/>
          <a:ext cx="29829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0" name="Ecuación" r:id="rId12" imgW="1193760" imgH="406080" progId="Equation.3">
                  <p:embed/>
                </p:oleObj>
              </mc:Choice>
              <mc:Fallback>
                <p:oleObj name="Ecuación" r:id="rId12" imgW="1193760" imgH="4060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5508625"/>
                        <a:ext cx="298291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4" name="Object 14"/>
          <p:cNvGraphicFramePr>
            <a:graphicFrameLocks noChangeAspect="1"/>
          </p:cNvGraphicFramePr>
          <p:nvPr/>
        </p:nvGraphicFramePr>
        <p:xfrm>
          <a:off x="2487613" y="3184525"/>
          <a:ext cx="3465512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1" name="Ecuación" r:id="rId14" imgW="1384200" imgH="672840" progId="Equation.3">
                  <p:embed/>
                </p:oleObj>
              </mc:Choice>
              <mc:Fallback>
                <p:oleObj name="Ecuación" r:id="rId14" imgW="1384200" imgH="6728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3184525"/>
                        <a:ext cx="3465512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5" name="Object 15"/>
          <p:cNvGraphicFramePr>
            <a:graphicFrameLocks noChangeAspect="1"/>
          </p:cNvGraphicFramePr>
          <p:nvPr/>
        </p:nvGraphicFramePr>
        <p:xfrm>
          <a:off x="5849938" y="3132138"/>
          <a:ext cx="322421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2" name="Ecuación" r:id="rId16" imgW="1295280" imgH="685800" progId="Equation.3">
                  <p:embed/>
                </p:oleObj>
              </mc:Choice>
              <mc:Fallback>
                <p:oleObj name="Ecuación" r:id="rId16" imgW="1295280" imgH="685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3132138"/>
                        <a:ext cx="3224212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6" name="Object 16"/>
          <p:cNvGraphicFramePr>
            <a:graphicFrameLocks noChangeAspect="1"/>
          </p:cNvGraphicFramePr>
          <p:nvPr/>
        </p:nvGraphicFramePr>
        <p:xfrm>
          <a:off x="912813" y="4899025"/>
          <a:ext cx="43354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3" name="Ecuación" r:id="rId18" imgW="1739880" imgH="266400" progId="Equation.3">
                  <p:embed/>
                </p:oleObj>
              </mc:Choice>
              <mc:Fallback>
                <p:oleObj name="Ecuación" r:id="rId18" imgW="1739880" imgH="266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899025"/>
                        <a:ext cx="4335462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7" name="Object 17"/>
          <p:cNvGraphicFramePr>
            <a:graphicFrameLocks noChangeAspect="1"/>
          </p:cNvGraphicFramePr>
          <p:nvPr/>
        </p:nvGraphicFramePr>
        <p:xfrm>
          <a:off x="931863" y="5545138"/>
          <a:ext cx="24765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4" name="Ecuación" r:id="rId20" imgW="990360" imgH="406080" progId="Equation.3">
                  <p:embed/>
                </p:oleObj>
              </mc:Choice>
              <mc:Fallback>
                <p:oleObj name="Ecuación" r:id="rId20" imgW="990360" imgH="4060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545138"/>
                        <a:ext cx="24765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38" name="Line 18"/>
          <p:cNvSpPr>
            <a:spLocks noChangeShapeType="1"/>
          </p:cNvSpPr>
          <p:nvPr/>
        </p:nvSpPr>
        <p:spPr bwMode="auto">
          <a:xfrm flipV="1">
            <a:off x="2024063" y="895350"/>
            <a:ext cx="520700" cy="40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2349500" y="606425"/>
            <a:ext cx="869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s-ES" sz="1600" i="0" dirty="0" err="1">
                <a:solidFill>
                  <a:srgbClr val="FF0000"/>
                </a:solidFill>
                <a:latin typeface="Lucida Handwriting" pitchFamily="66" charset="0"/>
              </a:rPr>
              <a:t>dq</a:t>
            </a:r>
            <a:r>
              <a:rPr lang="es-ES" sz="1600" i="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es-ES" sz="1600" i="0" dirty="0">
                <a:solidFill>
                  <a:srgbClr val="FF0000"/>
                </a:solidFill>
                <a:latin typeface="+mn-lt"/>
              </a:rPr>
              <a:t>=</a:t>
            </a:r>
            <a:r>
              <a:rPr lang="es-ES" sz="1600" i="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s-ES" sz="1600" i="0" dirty="0" err="1">
                <a:solidFill>
                  <a:srgbClr val="FF0000"/>
                </a:solidFill>
                <a:latin typeface="Lucida Handwriting" pitchFamily="66" charset="0"/>
              </a:rPr>
              <a:t>dx</a:t>
            </a:r>
            <a:endParaRPr lang="es-ES" sz="1600" i="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graphicFrame>
        <p:nvGraphicFramePr>
          <p:cNvPr id="261140" name="Object 20"/>
          <p:cNvGraphicFramePr>
            <a:graphicFrameLocks noChangeAspect="1"/>
          </p:cNvGraphicFramePr>
          <p:nvPr/>
        </p:nvGraphicFramePr>
        <p:xfrm>
          <a:off x="2968625" y="2141538"/>
          <a:ext cx="17462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5" name="Ecuación" r:id="rId22" imgW="698400" imgH="406080" progId="Equation.3">
                  <p:embed/>
                </p:oleObj>
              </mc:Choice>
              <mc:Fallback>
                <p:oleObj name="Ecuación" r:id="rId22" imgW="698400" imgH="4060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2141538"/>
                        <a:ext cx="174625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4601975" y="2133538"/>
          <a:ext cx="2670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16" name="Ecuación" r:id="rId24" imgW="1066680" imgH="431640" progId="Equation.3">
                  <p:embed/>
                </p:oleObj>
              </mc:Choice>
              <mc:Fallback>
                <p:oleObj name="Ecuación" r:id="rId24" imgW="106668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975" y="2133538"/>
                        <a:ext cx="26701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nimBg="1"/>
      <p:bldP spid="261126" grpId="0" animBg="1"/>
      <p:bldP spid="261127" grpId="0"/>
      <p:bldP spid="261128" grpId="0"/>
      <p:bldP spid="261129" grpId="0"/>
      <p:bldP spid="261138" grpId="0" animBg="1"/>
      <p:bldP spid="261139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190500" y="-6350"/>
            <a:ext cx="86296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indent="446088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i="0" dirty="0" smtClean="0">
                <a:latin typeface="Comic Sans MS"/>
                <a:ea typeface="Times"/>
                <a:cs typeface="Times New Roman"/>
              </a:rPr>
              <a:t>P.E.36</a:t>
            </a:r>
            <a:r>
              <a:rPr lang="es-ES_tradnl" i="0" dirty="0">
                <a:latin typeface="Comic Sans MS"/>
                <a:ea typeface="Times"/>
                <a:cs typeface="Times New Roman"/>
              </a:rPr>
              <a:t>.- 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L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luzerako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hari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zuzen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bat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>
                <a:latin typeface="Symbol"/>
                <a:ea typeface="Times"/>
                <a:cs typeface="Times New Roman"/>
              </a:rPr>
              <a:t>l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(Cm</a:t>
            </a:r>
            <a:r>
              <a:rPr lang="es-ES_tradnl" b="0" i="0" baseline="30000" dirty="0">
                <a:latin typeface="Comic Sans MS"/>
                <a:ea typeface="Times"/>
                <a:cs typeface="Times New Roman"/>
              </a:rPr>
              <a:t>-1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)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luzera-unitateko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karga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dentsitateaz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uniformeki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kargatuta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dago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. </a:t>
            </a:r>
            <a:endParaRPr lang="es-ES" sz="2400" b="0" i="0" dirty="0">
              <a:latin typeface="Comic Sans MS"/>
              <a:ea typeface="Times"/>
              <a:cs typeface="Times New Roman"/>
            </a:endParaRPr>
          </a:p>
          <a:p>
            <a:pPr marL="342900" indent="-342900" algn="just" eaLnBrk="0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318770" algn="l"/>
              </a:tabLst>
              <a:defRPr/>
            </a:pP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Kalkulatu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potentzial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elektrikoa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hariaren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mutur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batetik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L/2 eta L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distantzietara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dauden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A eta B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puntuetan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. (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irudia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ikusi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) (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Suposatu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potentziala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nulua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dela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sistematik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oso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urrun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dauden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puntuetan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).</a:t>
            </a:r>
            <a:endParaRPr lang="es-ES" b="0" i="0" dirty="0">
              <a:latin typeface="Comic Sans MS"/>
              <a:ea typeface="Times"/>
              <a:cs typeface="Times New Roman"/>
            </a:endParaRPr>
          </a:p>
          <a:p>
            <a:pPr marL="342900" indent="-342900" algn="just" eaLnBrk="0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318770" algn="l"/>
              </a:tabLst>
              <a:defRPr/>
            </a:pPr>
            <a:r>
              <a:rPr lang="es-ES_tradnl" b="0" i="0" dirty="0">
                <a:latin typeface="Comic Sans MS"/>
                <a:ea typeface="Times"/>
                <a:cs typeface="Times New Roman"/>
              </a:rPr>
              <a:t>m masa eta Q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karga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dituen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zatiki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bat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uzten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bada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A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puntuan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,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zenbatekoa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izango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da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bere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abiadura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B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puntuan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?  </a:t>
            </a:r>
            <a:endParaRPr lang="es-ES" b="0" i="0" dirty="0">
              <a:latin typeface="Comic Sans MS"/>
              <a:ea typeface="Times"/>
              <a:cs typeface="Times New Roman"/>
            </a:endParaRPr>
          </a:p>
          <a:p>
            <a:pPr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b="0" i="0" dirty="0" err="1">
                <a:latin typeface="Comic Sans MS"/>
                <a:ea typeface="Times"/>
                <a:cs typeface="Times New Roman"/>
              </a:rPr>
              <a:t>Zenbakizko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aplikazioa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: </a:t>
            </a:r>
            <a:r>
              <a:rPr lang="es-ES_tradnl" sz="1800" b="0" i="0" dirty="0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Q = 1 </a:t>
            </a:r>
            <a:r>
              <a:rPr lang="es-ES_tradnl" sz="1800" b="0" i="0" dirty="0" err="1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mC</a:t>
            </a:r>
            <a:r>
              <a:rPr lang="es-ES_tradnl" sz="1800" b="0" i="0" dirty="0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; m= 1 g; L = 10 cm; </a:t>
            </a:r>
            <a:r>
              <a:rPr lang="es-ES_tradnl" sz="1800" b="0" i="0" dirty="0">
                <a:solidFill>
                  <a:srgbClr val="000000"/>
                </a:solidFill>
                <a:latin typeface="Symbol"/>
                <a:ea typeface="Times"/>
                <a:cs typeface="Times New Roman"/>
              </a:rPr>
              <a:t>l </a:t>
            </a:r>
            <a:r>
              <a:rPr lang="es-ES_tradnl" sz="1800" b="0" i="0" dirty="0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= 10 </a:t>
            </a:r>
            <a:r>
              <a:rPr lang="es-ES_tradnl" sz="1800" b="0" i="0" dirty="0" err="1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nC</a:t>
            </a:r>
            <a:r>
              <a:rPr lang="es-ES_tradnl" sz="1800" b="0" i="0" dirty="0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 m</a:t>
            </a:r>
            <a:r>
              <a:rPr lang="es-ES_tradnl" sz="1800" b="0" i="0" baseline="30000" dirty="0">
                <a:solidFill>
                  <a:srgbClr val="000000"/>
                </a:solidFill>
                <a:latin typeface="Comic Sans MS"/>
                <a:ea typeface="Times"/>
                <a:cs typeface="Times New Roman"/>
              </a:rPr>
              <a:t>-1</a:t>
            </a:r>
            <a:endParaRPr lang="es-ES" sz="1800" b="0" i="0" dirty="0">
              <a:latin typeface="Times"/>
              <a:ea typeface="Times"/>
              <a:cs typeface="Times New Roman"/>
            </a:endParaRPr>
          </a:p>
        </p:txBody>
      </p:sp>
      <p:sp>
        <p:nvSpPr>
          <p:cNvPr id="9574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9574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957450" name="Group 3"/>
          <p:cNvGrpSpPr>
            <a:grpSpLocks/>
          </p:cNvGrpSpPr>
          <p:nvPr/>
        </p:nvGrpSpPr>
        <p:grpSpPr bwMode="auto">
          <a:xfrm>
            <a:off x="2811463" y="4003675"/>
            <a:ext cx="3521075" cy="884238"/>
            <a:chOff x="1636" y="6062"/>
            <a:chExt cx="5547" cy="1393"/>
          </a:xfrm>
        </p:grpSpPr>
        <p:sp>
          <p:nvSpPr>
            <p:cNvPr id="957455" name="Text Box 4"/>
            <p:cNvSpPr txBox="1">
              <a:spLocks noChangeAspect="1" noChangeArrowheads="1"/>
            </p:cNvSpPr>
            <p:nvPr/>
          </p:nvSpPr>
          <p:spPr bwMode="auto">
            <a:xfrm>
              <a:off x="4422" y="6062"/>
              <a:ext cx="77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7456" name="Text Box 5"/>
            <p:cNvSpPr txBox="1">
              <a:spLocks noChangeAspect="1" noChangeArrowheads="1"/>
            </p:cNvSpPr>
            <p:nvPr/>
          </p:nvSpPr>
          <p:spPr bwMode="auto">
            <a:xfrm>
              <a:off x="5502" y="6062"/>
              <a:ext cx="77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grpSp>
          <p:nvGrpSpPr>
            <p:cNvPr id="957457" name="Group 6"/>
            <p:cNvGrpSpPr>
              <a:grpSpLocks/>
            </p:cNvGrpSpPr>
            <p:nvPr/>
          </p:nvGrpSpPr>
          <p:grpSpPr bwMode="auto">
            <a:xfrm>
              <a:off x="1636" y="6071"/>
              <a:ext cx="5547" cy="1384"/>
              <a:chOff x="1636" y="6071"/>
              <a:chExt cx="5547" cy="1384"/>
            </a:xfrm>
          </p:grpSpPr>
          <p:sp>
            <p:nvSpPr>
              <p:cNvPr id="957458" name="Line 7"/>
              <p:cNvSpPr>
                <a:spLocks noChangeAspect="1" noChangeShapeType="1"/>
              </p:cNvSpPr>
              <p:nvPr/>
            </p:nvSpPr>
            <p:spPr bwMode="auto">
              <a:xfrm>
                <a:off x="1665" y="6753"/>
                <a:ext cx="509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745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643" y="6692"/>
                <a:ext cx="2041" cy="83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57460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6548" y="6220"/>
                <a:ext cx="635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X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7461" name="Line 10"/>
              <p:cNvSpPr>
                <a:spLocks noChangeAspect="1" noChangeShapeType="1"/>
              </p:cNvSpPr>
              <p:nvPr/>
            </p:nvSpPr>
            <p:spPr bwMode="auto">
              <a:xfrm>
                <a:off x="4674" y="6572"/>
                <a:ext cx="0" cy="2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7462" name="Line 11"/>
              <p:cNvSpPr>
                <a:spLocks noChangeAspect="1" noChangeShapeType="1"/>
              </p:cNvSpPr>
              <p:nvPr/>
            </p:nvSpPr>
            <p:spPr bwMode="auto">
              <a:xfrm>
                <a:off x="1636" y="6467"/>
                <a:ext cx="199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7463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2528" y="6071"/>
                <a:ext cx="686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400" b="0" i="0">
                    <a:latin typeface="Comic Sans MS" pitchFamily="66" charset="0"/>
                  </a:rPr>
                  <a:t>L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7464" name="Line 13"/>
              <p:cNvSpPr>
                <a:spLocks noChangeAspect="1" noChangeShapeType="1"/>
              </p:cNvSpPr>
              <p:nvPr/>
            </p:nvSpPr>
            <p:spPr bwMode="auto">
              <a:xfrm>
                <a:off x="3635" y="6933"/>
                <a:ext cx="1020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7465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768" y="6971"/>
                <a:ext cx="806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L/2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7466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888" y="6971"/>
                <a:ext cx="806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omic Sans MS" pitchFamily="66" charset="0"/>
                  </a:rPr>
                  <a:t>L/2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57467" name="Line 16"/>
              <p:cNvSpPr>
                <a:spLocks noChangeAspect="1" noChangeShapeType="1"/>
              </p:cNvSpPr>
              <p:nvPr/>
            </p:nvSpPr>
            <p:spPr bwMode="auto">
              <a:xfrm>
                <a:off x="4695" y="6933"/>
                <a:ext cx="1020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57468" name="Line 17"/>
              <p:cNvSpPr>
                <a:spLocks noChangeAspect="1" noChangeShapeType="1"/>
              </p:cNvSpPr>
              <p:nvPr/>
            </p:nvSpPr>
            <p:spPr bwMode="auto">
              <a:xfrm>
                <a:off x="5754" y="6572"/>
                <a:ext cx="0" cy="2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5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59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6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61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62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6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6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33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53366" name="Group 7"/>
          <p:cNvGrpSpPr>
            <a:grpSpLocks/>
          </p:cNvGrpSpPr>
          <p:nvPr/>
        </p:nvGrpSpPr>
        <p:grpSpPr bwMode="auto">
          <a:xfrm>
            <a:off x="892175" y="419100"/>
            <a:ext cx="3260725" cy="884238"/>
            <a:chOff x="2200" y="9014"/>
            <a:chExt cx="5134" cy="1393"/>
          </a:xfrm>
        </p:grpSpPr>
        <p:sp>
          <p:nvSpPr>
            <p:cNvPr id="653373" name="Line 8"/>
            <p:cNvSpPr>
              <a:spLocks noChangeAspect="1" noChangeShapeType="1"/>
            </p:cNvSpPr>
            <p:nvPr/>
          </p:nvSpPr>
          <p:spPr bwMode="auto">
            <a:xfrm>
              <a:off x="2243" y="9705"/>
              <a:ext cx="5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74" name="Rectangle 9"/>
            <p:cNvSpPr>
              <a:spLocks noChangeAspect="1" noChangeArrowheads="1"/>
            </p:cNvSpPr>
            <p:nvPr/>
          </p:nvSpPr>
          <p:spPr bwMode="auto">
            <a:xfrm>
              <a:off x="2221" y="9644"/>
              <a:ext cx="2041" cy="83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53375" name="Text Box 10"/>
            <p:cNvSpPr txBox="1">
              <a:spLocks noChangeAspect="1" noChangeArrowheads="1"/>
            </p:cNvSpPr>
            <p:nvPr/>
          </p:nvSpPr>
          <p:spPr bwMode="auto">
            <a:xfrm>
              <a:off x="5000" y="9014"/>
              <a:ext cx="77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3376" name="Line 11"/>
            <p:cNvSpPr>
              <a:spLocks noChangeAspect="1" noChangeShapeType="1"/>
            </p:cNvSpPr>
            <p:nvPr/>
          </p:nvSpPr>
          <p:spPr bwMode="auto">
            <a:xfrm>
              <a:off x="5252" y="9524"/>
              <a:ext cx="0" cy="2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77" name="Line 12"/>
            <p:cNvSpPr>
              <a:spLocks noChangeAspect="1" noChangeShapeType="1"/>
            </p:cNvSpPr>
            <p:nvPr/>
          </p:nvSpPr>
          <p:spPr bwMode="auto">
            <a:xfrm>
              <a:off x="2214" y="9419"/>
              <a:ext cx="199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78" name="Text Box 13"/>
            <p:cNvSpPr txBox="1">
              <a:spLocks noChangeAspect="1" noChangeArrowheads="1"/>
            </p:cNvSpPr>
            <p:nvPr/>
          </p:nvSpPr>
          <p:spPr bwMode="auto">
            <a:xfrm>
              <a:off x="2886" y="9023"/>
              <a:ext cx="686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L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3379" name="Line 14"/>
            <p:cNvSpPr>
              <a:spLocks noChangeAspect="1" noChangeShapeType="1"/>
            </p:cNvSpPr>
            <p:nvPr/>
          </p:nvSpPr>
          <p:spPr bwMode="auto">
            <a:xfrm>
              <a:off x="4213" y="9885"/>
              <a:ext cx="102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80" name="Text Box 15"/>
            <p:cNvSpPr txBox="1">
              <a:spLocks noChangeAspect="1" noChangeArrowheads="1"/>
            </p:cNvSpPr>
            <p:nvPr/>
          </p:nvSpPr>
          <p:spPr bwMode="auto">
            <a:xfrm>
              <a:off x="4346" y="9923"/>
              <a:ext cx="806" cy="4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L/2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3381" name="Text Box 16"/>
            <p:cNvSpPr txBox="1">
              <a:spLocks noChangeAspect="1" noChangeArrowheads="1"/>
            </p:cNvSpPr>
            <p:nvPr/>
          </p:nvSpPr>
          <p:spPr bwMode="auto">
            <a:xfrm>
              <a:off x="5466" y="9923"/>
              <a:ext cx="806" cy="4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L/2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3382" name="Line 17"/>
            <p:cNvSpPr>
              <a:spLocks noChangeAspect="1" noChangeShapeType="1"/>
            </p:cNvSpPr>
            <p:nvPr/>
          </p:nvSpPr>
          <p:spPr bwMode="auto">
            <a:xfrm>
              <a:off x="5273" y="9885"/>
              <a:ext cx="102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83" name="Text Box 18"/>
            <p:cNvSpPr txBox="1">
              <a:spLocks noChangeAspect="1" noChangeArrowheads="1"/>
            </p:cNvSpPr>
            <p:nvPr/>
          </p:nvSpPr>
          <p:spPr bwMode="auto">
            <a:xfrm>
              <a:off x="6080" y="9014"/>
              <a:ext cx="77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3384" name="Line 19"/>
            <p:cNvSpPr>
              <a:spLocks noChangeAspect="1" noChangeShapeType="1"/>
            </p:cNvSpPr>
            <p:nvPr/>
          </p:nvSpPr>
          <p:spPr bwMode="auto">
            <a:xfrm>
              <a:off x="6332" y="9524"/>
              <a:ext cx="0" cy="2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85" name="Rectangle 20"/>
            <p:cNvSpPr>
              <a:spLocks noChangeArrowheads="1"/>
            </p:cNvSpPr>
            <p:nvPr/>
          </p:nvSpPr>
          <p:spPr bwMode="auto">
            <a:xfrm>
              <a:off x="2750" y="9630"/>
              <a:ext cx="110" cy="1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53386" name="Line 21"/>
            <p:cNvSpPr>
              <a:spLocks noChangeShapeType="1"/>
            </p:cNvSpPr>
            <p:nvPr/>
          </p:nvSpPr>
          <p:spPr bwMode="auto">
            <a:xfrm flipV="1">
              <a:off x="2210" y="9890"/>
              <a:ext cx="560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3387" name="Text Box 22"/>
            <p:cNvSpPr txBox="1">
              <a:spLocks noChangeArrowheads="1"/>
            </p:cNvSpPr>
            <p:nvPr/>
          </p:nvSpPr>
          <p:spPr bwMode="auto">
            <a:xfrm>
              <a:off x="2200" y="9750"/>
              <a:ext cx="44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>
                  <a:solidFill>
                    <a:srgbClr val="FF0000"/>
                  </a:solidFill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3388" name="Text Box 23"/>
            <p:cNvSpPr txBox="1">
              <a:spLocks noChangeArrowheads="1"/>
            </p:cNvSpPr>
            <p:nvPr/>
          </p:nvSpPr>
          <p:spPr bwMode="auto">
            <a:xfrm>
              <a:off x="2570" y="9320"/>
              <a:ext cx="55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>
                  <a:solidFill>
                    <a:srgbClr val="FF0000"/>
                  </a:solidFill>
                  <a:latin typeface="Calibri" pitchFamily="34" charset="0"/>
                </a:rPr>
                <a:t>dx</a:t>
              </a:r>
              <a:endParaRPr lang="es-ES" sz="1800" b="0" i="0">
                <a:latin typeface="Arial" charset="0"/>
              </a:endParaRPr>
            </a:p>
          </p:txBody>
        </p:sp>
      </p:grpSp>
      <p:sp>
        <p:nvSpPr>
          <p:cNvPr id="65336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3336" name="Object 24"/>
          <p:cNvGraphicFramePr>
            <a:graphicFrameLocks noChangeAspect="1"/>
          </p:cNvGraphicFramePr>
          <p:nvPr/>
        </p:nvGraphicFramePr>
        <p:xfrm>
          <a:off x="901700" y="1436688"/>
          <a:ext cx="54673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3" name="Ecuación" r:id="rId3" imgW="4368600" imgH="685800" progId="Equation.3">
                  <p:embed/>
                </p:oleObj>
              </mc:Choice>
              <mc:Fallback>
                <p:oleObj name="Ecuación" r:id="rId3" imgW="4368600" imgH="685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436688"/>
                        <a:ext cx="54673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6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3338" name="Object 26"/>
          <p:cNvGraphicFramePr>
            <a:graphicFrameLocks noChangeAspect="1"/>
          </p:cNvGraphicFramePr>
          <p:nvPr/>
        </p:nvGraphicFramePr>
        <p:xfrm>
          <a:off x="887413" y="2365375"/>
          <a:ext cx="52149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4" name="Ecuación" r:id="rId5" imgW="4165560" imgH="634680" progId="Equation.3">
                  <p:embed/>
                </p:oleObj>
              </mc:Choice>
              <mc:Fallback>
                <p:oleObj name="Ecuación" r:id="rId5" imgW="4165560" imgH="6346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365375"/>
                        <a:ext cx="521493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6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3345" name="Object 33"/>
          <p:cNvGraphicFramePr>
            <a:graphicFrameLocks noChangeAspect="1"/>
          </p:cNvGraphicFramePr>
          <p:nvPr/>
        </p:nvGraphicFramePr>
        <p:xfrm>
          <a:off x="976313" y="3462338"/>
          <a:ext cx="59705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5" name="Ecuación" r:id="rId7" imgW="4775040" imgH="863280" progId="Equation.3">
                  <p:embed/>
                </p:oleObj>
              </mc:Choice>
              <mc:Fallback>
                <p:oleObj name="Ecuación" r:id="rId7" imgW="4775040" imgH="8632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462338"/>
                        <a:ext cx="59705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70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3348" name="Object 36"/>
          <p:cNvGraphicFramePr>
            <a:graphicFrameLocks noChangeAspect="1"/>
          </p:cNvGraphicFramePr>
          <p:nvPr/>
        </p:nvGraphicFramePr>
        <p:xfrm>
          <a:off x="3133725" y="4752975"/>
          <a:ext cx="51276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6" name="Ecuación" r:id="rId9" imgW="4051080" imgH="419040" progId="Equation.3">
                  <p:embed/>
                </p:oleObj>
              </mc:Choice>
              <mc:Fallback>
                <p:oleObj name="Ecuación" r:id="rId9" imgW="4051080" imgH="4190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4752975"/>
                        <a:ext cx="51276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7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3350" name="Object 38"/>
          <p:cNvGraphicFramePr>
            <a:graphicFrameLocks noChangeAspect="1"/>
          </p:cNvGraphicFramePr>
          <p:nvPr/>
        </p:nvGraphicFramePr>
        <p:xfrm>
          <a:off x="3155950" y="5248275"/>
          <a:ext cx="51466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7" name="Ecuación" r:id="rId11" imgW="4063680" imgH="419040" progId="Equation.3">
                  <p:embed/>
                </p:oleObj>
              </mc:Choice>
              <mc:Fallback>
                <p:oleObj name="Ecuación" r:id="rId11" imgW="4063680" imgH="4190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5248275"/>
                        <a:ext cx="51466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37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3352" name="Object 40"/>
          <p:cNvGraphicFramePr>
            <a:graphicFrameLocks noChangeAspect="1"/>
          </p:cNvGraphicFramePr>
          <p:nvPr/>
        </p:nvGraphicFramePr>
        <p:xfrm>
          <a:off x="2940050" y="5832475"/>
          <a:ext cx="54229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8" name="Ecuación" r:id="rId13" imgW="4343400" imgH="507960" progId="Equation.3">
                  <p:embed/>
                </p:oleObj>
              </mc:Choice>
              <mc:Fallback>
                <p:oleObj name="Ecuación" r:id="rId13" imgW="434340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832475"/>
                        <a:ext cx="54229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53" name="Object 24"/>
          <p:cNvGraphicFramePr>
            <a:graphicFrameLocks noChangeAspect="1"/>
          </p:cNvGraphicFramePr>
          <p:nvPr/>
        </p:nvGraphicFramePr>
        <p:xfrm>
          <a:off x="193675" y="615950"/>
          <a:ext cx="36671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9" name="Ecuación" r:id="rId15" imgW="291960" imgH="215640" progId="Equation.3">
                  <p:embed/>
                </p:oleObj>
              </mc:Choice>
              <mc:Fallback>
                <p:oleObj name="Ecuación" r:id="rId15" imgW="291960" imgH="215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15950"/>
                        <a:ext cx="366713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54" name="Object 42"/>
          <p:cNvGraphicFramePr>
            <a:graphicFrameLocks noChangeAspect="1"/>
          </p:cNvGraphicFramePr>
          <p:nvPr/>
        </p:nvGraphicFramePr>
        <p:xfrm>
          <a:off x="295275" y="3444875"/>
          <a:ext cx="3349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80" name="Ecuación" r:id="rId17" imgW="266400" imgH="215640" progId="Equation.3">
                  <p:embed/>
                </p:oleObj>
              </mc:Choice>
              <mc:Fallback>
                <p:oleObj name="Ecuación" r:id="rId17" imgW="266400" imgH="21564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3444875"/>
                        <a:ext cx="334963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56" name="Object 44"/>
          <p:cNvGraphicFramePr>
            <a:graphicFrameLocks noChangeAspect="1"/>
          </p:cNvGraphicFramePr>
          <p:nvPr/>
        </p:nvGraphicFramePr>
        <p:xfrm>
          <a:off x="161925" y="4857750"/>
          <a:ext cx="27590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81" name="Ecuación" r:id="rId19" imgW="2197080" imgH="241200" progId="Equation.3">
                  <p:embed/>
                </p:oleObj>
              </mc:Choice>
              <mc:Fallback>
                <p:oleObj name="Ecuación" r:id="rId19" imgW="2197080" imgH="241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4857750"/>
                        <a:ext cx="27590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21 CuadroTexto"/>
          <p:cNvSpPr txBox="1">
            <a:spLocks noChangeArrowheads="1"/>
          </p:cNvSpPr>
          <p:nvPr/>
        </p:nvSpPr>
        <p:spPr bwMode="auto">
          <a:xfrm>
            <a:off x="190500" y="41275"/>
            <a:ext cx="86296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i="0" dirty="0">
                <a:latin typeface="Comic Sans MS" pitchFamily="66" charset="0"/>
                <a:cs typeface="Times New Roman" pitchFamily="18" charset="0"/>
              </a:rPr>
              <a:t> </a:t>
            </a:r>
            <a:r>
              <a:rPr lang="es-ES" i="0" dirty="0" smtClean="0">
                <a:latin typeface="Comic Sans MS" pitchFamily="66" charset="0"/>
                <a:cs typeface="Times New Roman" pitchFamily="18" charset="0"/>
              </a:rPr>
              <a:t>P.E.37</a:t>
            </a:r>
            <a:r>
              <a:rPr lang="es-ES" i="0" dirty="0">
                <a:latin typeface="Comic Sans MS" pitchFamily="66" charset="0"/>
                <a:cs typeface="Times New Roman" pitchFamily="18" charset="0"/>
              </a:rPr>
              <a:t>.-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Irudian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erakusten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moduan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, L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+L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luzera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hagaska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zati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positiboki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kargatuta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beste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zatia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negatiboki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L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luzerako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segmentuan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-</a:t>
            </a:r>
            <a:r>
              <a:rPr lang="es-ES" b="0" i="0" dirty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dentsitate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konstantea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eta L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luzerako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segmentuan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dentsitate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konstantea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daudela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jakinik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, P</a:t>
            </a:r>
            <a:r>
              <a:rPr lang="es-ES" b="0" i="0" baseline="-25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elektrikoak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9594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9594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959494" name="138 Grupo"/>
          <p:cNvGrpSpPr>
            <a:grpSpLocks/>
          </p:cNvGrpSpPr>
          <p:nvPr/>
        </p:nvGrpSpPr>
        <p:grpSpPr bwMode="auto">
          <a:xfrm>
            <a:off x="1646238" y="3119438"/>
            <a:ext cx="5851525" cy="1157287"/>
            <a:chOff x="1030288" y="2490788"/>
            <a:chExt cx="5853112" cy="1157287"/>
          </a:xfrm>
        </p:grpSpPr>
        <p:sp>
          <p:nvSpPr>
            <p:cNvPr id="959496" name="Text Box 41"/>
            <p:cNvSpPr txBox="1">
              <a:spLocks noChangeAspect="1" noChangeArrowheads="1"/>
            </p:cNvSpPr>
            <p:nvPr/>
          </p:nvSpPr>
          <p:spPr bwMode="auto">
            <a:xfrm>
              <a:off x="1316655" y="2901533"/>
              <a:ext cx="3969720" cy="528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b="0" i="0">
                  <a:latin typeface="Comic Sans MS" pitchFamily="66" charset="0"/>
                </a:rPr>
                <a:t>- - - - - - - + + + + + + + + + + + + + 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9497" name="Rectangle 42"/>
            <p:cNvSpPr>
              <a:spLocks noChangeAspect="1" noChangeArrowheads="1"/>
            </p:cNvSpPr>
            <p:nvPr/>
          </p:nvSpPr>
          <p:spPr bwMode="auto">
            <a:xfrm>
              <a:off x="1397298" y="3017058"/>
              <a:ext cx="3823762" cy="1523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959498" name="Text Box 43"/>
            <p:cNvSpPr txBox="1">
              <a:spLocks noChangeAspect="1" noChangeArrowheads="1"/>
            </p:cNvSpPr>
            <p:nvPr/>
          </p:nvSpPr>
          <p:spPr bwMode="auto">
            <a:xfrm>
              <a:off x="6247800" y="2490788"/>
              <a:ext cx="596233" cy="42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P</a:t>
              </a:r>
              <a:r>
                <a:rPr lang="es-ES" sz="1100" b="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9499" name="Text Box 44"/>
            <p:cNvSpPr txBox="1">
              <a:spLocks noChangeAspect="1" noChangeArrowheads="1"/>
            </p:cNvSpPr>
            <p:nvPr/>
          </p:nvSpPr>
          <p:spPr bwMode="auto">
            <a:xfrm>
              <a:off x="6480197" y="3098316"/>
              <a:ext cx="403203" cy="40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6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9500" name="Line 45"/>
            <p:cNvSpPr>
              <a:spLocks noChangeAspect="1" noChangeShapeType="1"/>
            </p:cNvSpPr>
            <p:nvPr/>
          </p:nvSpPr>
          <p:spPr bwMode="auto">
            <a:xfrm>
              <a:off x="6407811" y="2954211"/>
              <a:ext cx="0" cy="189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9501" name="Line 46"/>
            <p:cNvSpPr>
              <a:spLocks noChangeAspect="1" noChangeShapeType="1"/>
            </p:cNvSpPr>
            <p:nvPr/>
          </p:nvSpPr>
          <p:spPr bwMode="auto">
            <a:xfrm>
              <a:off x="1380154" y="2862161"/>
              <a:ext cx="12032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9502" name="Text Box 47"/>
            <p:cNvSpPr txBox="1">
              <a:spLocks noChangeAspect="1" noChangeArrowheads="1"/>
            </p:cNvSpPr>
            <p:nvPr/>
          </p:nvSpPr>
          <p:spPr bwMode="auto">
            <a:xfrm>
              <a:off x="1832249" y="2534591"/>
              <a:ext cx="359390" cy="33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L</a:t>
              </a:r>
              <a:r>
                <a:rPr lang="es-ES" sz="1100" b="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9503" name="Line 48"/>
            <p:cNvSpPr>
              <a:spLocks noChangeAspect="1" noChangeShapeType="1"/>
            </p:cNvSpPr>
            <p:nvPr/>
          </p:nvSpPr>
          <p:spPr bwMode="auto">
            <a:xfrm>
              <a:off x="5227410" y="3258927"/>
              <a:ext cx="12140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9504" name="Text Box 49"/>
            <p:cNvSpPr txBox="1">
              <a:spLocks noChangeAspect="1" noChangeArrowheads="1"/>
            </p:cNvSpPr>
            <p:nvPr/>
          </p:nvSpPr>
          <p:spPr bwMode="auto">
            <a:xfrm>
              <a:off x="5786180" y="3267814"/>
              <a:ext cx="422887" cy="3802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9505" name="Line 50"/>
            <p:cNvSpPr>
              <a:spLocks noChangeAspect="1" noChangeShapeType="1"/>
            </p:cNvSpPr>
            <p:nvPr/>
          </p:nvSpPr>
          <p:spPr bwMode="auto">
            <a:xfrm>
              <a:off x="2615797" y="2867874"/>
              <a:ext cx="262875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9506" name="Text Box 51"/>
            <p:cNvSpPr txBox="1">
              <a:spLocks noChangeAspect="1" noChangeArrowheads="1"/>
            </p:cNvSpPr>
            <p:nvPr/>
          </p:nvSpPr>
          <p:spPr bwMode="auto">
            <a:xfrm>
              <a:off x="3690158" y="2566967"/>
              <a:ext cx="360025" cy="33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L</a:t>
              </a:r>
              <a:r>
                <a:rPr lang="es-ES" sz="1100" b="0" i="0" baseline="-25000">
                  <a:latin typeface="Comic Sans MS" pitchFamily="66" charset="0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59507" name="Line 52"/>
            <p:cNvSpPr>
              <a:spLocks noChangeAspect="1" noChangeShapeType="1"/>
            </p:cNvSpPr>
            <p:nvPr/>
          </p:nvSpPr>
          <p:spPr bwMode="auto">
            <a:xfrm>
              <a:off x="1030288" y="3017693"/>
              <a:ext cx="5645478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9508" name="Line 53"/>
            <p:cNvSpPr>
              <a:spLocks noChangeShapeType="1"/>
            </p:cNvSpPr>
            <p:nvPr/>
          </p:nvSpPr>
          <p:spPr bwMode="auto">
            <a:xfrm flipH="1">
              <a:off x="2603098" y="2626641"/>
              <a:ext cx="0" cy="558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6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4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4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47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48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49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6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59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60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61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62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63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63664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63665" name="Group 1"/>
          <p:cNvGrpSpPr>
            <a:grpSpLocks/>
          </p:cNvGrpSpPr>
          <p:nvPr/>
        </p:nvGrpSpPr>
        <p:grpSpPr bwMode="auto">
          <a:xfrm>
            <a:off x="649288" y="371475"/>
            <a:ext cx="5989637" cy="1201738"/>
            <a:chOff x="1743" y="6646"/>
            <a:chExt cx="9431" cy="1892"/>
          </a:xfrm>
        </p:grpSpPr>
        <p:sp>
          <p:nvSpPr>
            <p:cNvPr id="663668" name="Text Box 2"/>
            <p:cNvSpPr txBox="1">
              <a:spLocks noChangeAspect="1" noChangeArrowheads="1"/>
            </p:cNvSpPr>
            <p:nvPr/>
          </p:nvSpPr>
          <p:spPr bwMode="auto">
            <a:xfrm>
              <a:off x="9960" y="6646"/>
              <a:ext cx="939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P</a:t>
              </a:r>
              <a:r>
                <a:rPr lang="es-ES" sz="1100" b="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69" name="Text Box 3"/>
            <p:cNvSpPr txBox="1">
              <a:spLocks noChangeAspect="1" noChangeArrowheads="1"/>
            </p:cNvSpPr>
            <p:nvPr/>
          </p:nvSpPr>
          <p:spPr bwMode="auto">
            <a:xfrm>
              <a:off x="10326" y="7603"/>
              <a:ext cx="635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6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70" name="Line 4"/>
            <p:cNvSpPr>
              <a:spLocks noChangeAspect="1" noChangeShapeType="1"/>
            </p:cNvSpPr>
            <p:nvPr/>
          </p:nvSpPr>
          <p:spPr bwMode="auto">
            <a:xfrm>
              <a:off x="10212" y="7376"/>
              <a:ext cx="0" cy="2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71" name="Line 5"/>
            <p:cNvSpPr>
              <a:spLocks noChangeAspect="1" noChangeShapeType="1"/>
            </p:cNvSpPr>
            <p:nvPr/>
          </p:nvSpPr>
          <p:spPr bwMode="auto">
            <a:xfrm>
              <a:off x="2294" y="7231"/>
              <a:ext cx="189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72" name="Text Box 6"/>
            <p:cNvSpPr txBox="1">
              <a:spLocks noChangeAspect="1" noChangeArrowheads="1"/>
            </p:cNvSpPr>
            <p:nvPr/>
          </p:nvSpPr>
          <p:spPr bwMode="auto">
            <a:xfrm>
              <a:off x="3006" y="6715"/>
              <a:ext cx="56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L</a:t>
              </a:r>
              <a:r>
                <a:rPr lang="es-ES" sz="1100" b="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73" name="Line 7"/>
            <p:cNvSpPr>
              <a:spLocks noChangeAspect="1" noChangeShapeType="1"/>
            </p:cNvSpPr>
            <p:nvPr/>
          </p:nvSpPr>
          <p:spPr bwMode="auto">
            <a:xfrm>
              <a:off x="8353" y="7856"/>
              <a:ext cx="191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74" name="Text Box 8"/>
            <p:cNvSpPr txBox="1">
              <a:spLocks noChangeAspect="1" noChangeArrowheads="1"/>
            </p:cNvSpPr>
            <p:nvPr/>
          </p:nvSpPr>
          <p:spPr bwMode="auto">
            <a:xfrm>
              <a:off x="9233" y="7870"/>
              <a:ext cx="666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75" name="Line 9"/>
            <p:cNvSpPr>
              <a:spLocks noChangeAspect="1" noChangeShapeType="1"/>
            </p:cNvSpPr>
            <p:nvPr/>
          </p:nvSpPr>
          <p:spPr bwMode="auto">
            <a:xfrm>
              <a:off x="4240" y="7240"/>
              <a:ext cx="414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76" name="Text Box 10"/>
            <p:cNvSpPr txBox="1">
              <a:spLocks noChangeAspect="1" noChangeArrowheads="1"/>
            </p:cNvSpPr>
            <p:nvPr/>
          </p:nvSpPr>
          <p:spPr bwMode="auto">
            <a:xfrm>
              <a:off x="5932" y="6766"/>
              <a:ext cx="567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L</a:t>
              </a:r>
              <a:r>
                <a:rPr lang="es-ES" sz="1100" b="0" i="0" baseline="-25000">
                  <a:latin typeface="Comic Sans MS" pitchFamily="66" charset="0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77" name="Line 11"/>
            <p:cNvSpPr>
              <a:spLocks noChangeAspect="1" noChangeShapeType="1"/>
            </p:cNvSpPr>
            <p:nvPr/>
          </p:nvSpPr>
          <p:spPr bwMode="auto">
            <a:xfrm>
              <a:off x="1743" y="7476"/>
              <a:ext cx="88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78" name="Line 12"/>
            <p:cNvSpPr>
              <a:spLocks noChangeShapeType="1"/>
            </p:cNvSpPr>
            <p:nvPr/>
          </p:nvSpPr>
          <p:spPr bwMode="auto">
            <a:xfrm flipH="1">
              <a:off x="4220" y="6860"/>
              <a:ext cx="0" cy="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79" name="Rectangle 13"/>
            <p:cNvSpPr>
              <a:spLocks noChangeArrowheads="1"/>
            </p:cNvSpPr>
            <p:nvPr/>
          </p:nvSpPr>
          <p:spPr bwMode="auto">
            <a:xfrm>
              <a:off x="3060" y="7474"/>
              <a:ext cx="300" cy="24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63680" name="Line 14"/>
            <p:cNvSpPr>
              <a:spLocks noChangeShapeType="1"/>
            </p:cNvSpPr>
            <p:nvPr/>
          </p:nvSpPr>
          <p:spPr bwMode="auto">
            <a:xfrm>
              <a:off x="2346" y="7833"/>
              <a:ext cx="754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81" name="Text Box 15"/>
            <p:cNvSpPr txBox="1">
              <a:spLocks noChangeAspect="1" noChangeArrowheads="1"/>
            </p:cNvSpPr>
            <p:nvPr/>
          </p:nvSpPr>
          <p:spPr bwMode="auto">
            <a:xfrm>
              <a:off x="2979" y="7847"/>
              <a:ext cx="413" cy="4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000" b="0" i="0">
                  <a:solidFill>
                    <a:srgbClr val="FF0000"/>
                  </a:solidFill>
                  <a:latin typeface="Lucida Handwriting" pitchFamily="66" charset="0"/>
                </a:rPr>
                <a:t>dx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82" name="Line 16"/>
            <p:cNvSpPr>
              <a:spLocks noChangeShapeType="1"/>
            </p:cNvSpPr>
            <p:nvPr/>
          </p:nvSpPr>
          <p:spPr bwMode="auto">
            <a:xfrm>
              <a:off x="3034" y="7839"/>
              <a:ext cx="3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83" name="Text Box 17"/>
            <p:cNvSpPr txBox="1">
              <a:spLocks noChangeAspect="1" noChangeArrowheads="1"/>
            </p:cNvSpPr>
            <p:nvPr/>
          </p:nvSpPr>
          <p:spPr bwMode="auto">
            <a:xfrm>
              <a:off x="2519" y="7828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000" b="0" i="0">
                  <a:solidFill>
                    <a:srgbClr val="FF0000"/>
                  </a:solidFill>
                  <a:latin typeface="Lucida Handwriting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84" name="Line 18"/>
            <p:cNvSpPr>
              <a:spLocks noChangeShapeType="1"/>
            </p:cNvSpPr>
            <p:nvPr/>
          </p:nvSpPr>
          <p:spPr bwMode="auto">
            <a:xfrm flipV="1">
              <a:off x="2355" y="8183"/>
              <a:ext cx="3793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85" name="Line 19"/>
            <p:cNvSpPr>
              <a:spLocks noChangeShapeType="1"/>
            </p:cNvSpPr>
            <p:nvPr/>
          </p:nvSpPr>
          <p:spPr bwMode="auto">
            <a:xfrm>
              <a:off x="6117" y="7835"/>
              <a:ext cx="32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86" name="Text Box 20"/>
            <p:cNvSpPr txBox="1">
              <a:spLocks noChangeAspect="1" noChangeArrowheads="1"/>
            </p:cNvSpPr>
            <p:nvPr/>
          </p:nvSpPr>
          <p:spPr bwMode="auto">
            <a:xfrm>
              <a:off x="4083" y="8232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000" b="0" i="0">
                  <a:solidFill>
                    <a:srgbClr val="00FF00"/>
                  </a:solidFill>
                  <a:latin typeface="Lucida Handwriting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63687" name="Rectangle 21"/>
            <p:cNvSpPr>
              <a:spLocks noChangeArrowheads="1"/>
            </p:cNvSpPr>
            <p:nvPr/>
          </p:nvSpPr>
          <p:spPr bwMode="auto">
            <a:xfrm>
              <a:off x="6140" y="7470"/>
              <a:ext cx="300" cy="24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63688" name="Line 22"/>
            <p:cNvSpPr>
              <a:spLocks noChangeShapeType="1"/>
            </p:cNvSpPr>
            <p:nvPr/>
          </p:nvSpPr>
          <p:spPr bwMode="auto">
            <a:xfrm>
              <a:off x="10221" y="7476"/>
              <a:ext cx="953" cy="1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89" name="Line 23"/>
            <p:cNvSpPr>
              <a:spLocks noChangeShapeType="1"/>
            </p:cNvSpPr>
            <p:nvPr/>
          </p:nvSpPr>
          <p:spPr bwMode="auto">
            <a:xfrm rot="10800000">
              <a:off x="9674" y="7476"/>
              <a:ext cx="5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3690" name="Text Box 24"/>
            <p:cNvSpPr txBox="1">
              <a:spLocks noChangeAspect="1" noChangeArrowheads="1"/>
            </p:cNvSpPr>
            <p:nvPr/>
          </p:nvSpPr>
          <p:spPr bwMode="auto">
            <a:xfrm>
              <a:off x="6139" y="7856"/>
              <a:ext cx="41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000" b="0" i="0">
                  <a:solidFill>
                    <a:srgbClr val="00FF00"/>
                  </a:solidFill>
                  <a:latin typeface="Lucida Handwriting" pitchFamily="66" charset="0"/>
                </a:rPr>
                <a:t>dx</a:t>
              </a:r>
              <a:endParaRPr lang="es-ES" sz="1800" b="0" i="0">
                <a:latin typeface="Arial" charset="0"/>
              </a:endParaRPr>
            </a:p>
          </p:txBody>
        </p:sp>
        <p:grpSp>
          <p:nvGrpSpPr>
            <p:cNvPr id="663691" name="Group 25"/>
            <p:cNvGrpSpPr>
              <a:grpSpLocks/>
            </p:cNvGrpSpPr>
            <p:nvPr/>
          </p:nvGrpSpPr>
          <p:grpSpPr bwMode="auto">
            <a:xfrm>
              <a:off x="10604" y="7115"/>
              <a:ext cx="413" cy="470"/>
              <a:chOff x="10604" y="7295"/>
              <a:chExt cx="413" cy="470"/>
            </a:xfrm>
          </p:grpSpPr>
          <p:sp>
            <p:nvSpPr>
              <p:cNvPr id="663753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0604" y="7352"/>
                <a:ext cx="413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solidFill>
                      <a:srgbClr val="00FF00"/>
                    </a:solidFill>
                    <a:latin typeface="Lucida Handwriting" pitchFamily="66" charset="0"/>
                  </a:rPr>
                  <a:t>dE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63754" name="Line 27"/>
              <p:cNvSpPr>
                <a:spLocks noChangeShapeType="1"/>
              </p:cNvSpPr>
              <p:nvPr/>
            </p:nvSpPr>
            <p:spPr bwMode="auto">
              <a:xfrm flipV="1">
                <a:off x="10608" y="7295"/>
                <a:ext cx="313" cy="1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63692" name="Group 28"/>
            <p:cNvGrpSpPr>
              <a:grpSpLocks/>
            </p:cNvGrpSpPr>
            <p:nvPr/>
          </p:nvGrpSpPr>
          <p:grpSpPr bwMode="auto">
            <a:xfrm>
              <a:off x="9784" y="7055"/>
              <a:ext cx="413" cy="526"/>
              <a:chOff x="10844" y="8535"/>
              <a:chExt cx="413" cy="526"/>
            </a:xfrm>
          </p:grpSpPr>
          <p:sp>
            <p:nvSpPr>
              <p:cNvPr id="663751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10844" y="8648"/>
                <a:ext cx="413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s-ES" sz="1000" b="0" i="0">
                    <a:solidFill>
                      <a:srgbClr val="FF0000"/>
                    </a:solidFill>
                    <a:latin typeface="Lucida Handwriting" pitchFamily="66" charset="0"/>
                  </a:rPr>
                  <a:t>dE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63752" name="Line 30"/>
              <p:cNvSpPr>
                <a:spLocks noChangeShapeType="1"/>
              </p:cNvSpPr>
              <p:nvPr/>
            </p:nvSpPr>
            <p:spPr bwMode="auto">
              <a:xfrm flipV="1">
                <a:off x="10848" y="8535"/>
                <a:ext cx="313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63693" name="Rectangle 31"/>
            <p:cNvSpPr>
              <a:spLocks noChangeArrowheads="1"/>
            </p:cNvSpPr>
            <p:nvPr/>
          </p:nvSpPr>
          <p:spPr bwMode="auto">
            <a:xfrm>
              <a:off x="2380" y="7480"/>
              <a:ext cx="6000" cy="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grpSp>
          <p:nvGrpSpPr>
            <p:cNvPr id="663694" name="Group 32"/>
            <p:cNvGrpSpPr>
              <a:grpSpLocks/>
            </p:cNvGrpSpPr>
            <p:nvPr/>
          </p:nvGrpSpPr>
          <p:grpSpPr bwMode="auto">
            <a:xfrm>
              <a:off x="2500" y="7520"/>
              <a:ext cx="5855" cy="140"/>
              <a:chOff x="2500" y="7520"/>
              <a:chExt cx="5855" cy="140"/>
            </a:xfrm>
          </p:grpSpPr>
          <p:grpSp>
            <p:nvGrpSpPr>
              <p:cNvPr id="663695" name="Group 33"/>
              <p:cNvGrpSpPr>
                <a:grpSpLocks/>
              </p:cNvGrpSpPr>
              <p:nvPr/>
            </p:nvGrpSpPr>
            <p:grpSpPr bwMode="auto">
              <a:xfrm>
                <a:off x="4295" y="7520"/>
                <a:ext cx="140" cy="140"/>
                <a:chOff x="6435" y="8820"/>
                <a:chExt cx="140" cy="140"/>
              </a:xfrm>
            </p:grpSpPr>
            <p:sp>
              <p:nvSpPr>
                <p:cNvPr id="663749" name="Line 34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50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696" name="Group 36"/>
              <p:cNvGrpSpPr>
                <a:grpSpLocks/>
              </p:cNvGrpSpPr>
              <p:nvPr/>
            </p:nvGrpSpPr>
            <p:grpSpPr bwMode="auto">
              <a:xfrm>
                <a:off x="4556" y="7520"/>
                <a:ext cx="140" cy="140"/>
                <a:chOff x="6435" y="8820"/>
                <a:chExt cx="140" cy="140"/>
              </a:xfrm>
            </p:grpSpPr>
            <p:sp>
              <p:nvSpPr>
                <p:cNvPr id="663747" name="Line 37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48" name="Line 38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697" name="Group 39"/>
              <p:cNvGrpSpPr>
                <a:grpSpLocks/>
              </p:cNvGrpSpPr>
              <p:nvPr/>
            </p:nvGrpSpPr>
            <p:grpSpPr bwMode="auto">
              <a:xfrm>
                <a:off x="4817" y="7520"/>
                <a:ext cx="140" cy="140"/>
                <a:chOff x="6435" y="8820"/>
                <a:chExt cx="140" cy="140"/>
              </a:xfrm>
            </p:grpSpPr>
            <p:sp>
              <p:nvSpPr>
                <p:cNvPr id="663745" name="Line 40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46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698" name="Group 42"/>
              <p:cNvGrpSpPr>
                <a:grpSpLocks/>
              </p:cNvGrpSpPr>
              <p:nvPr/>
            </p:nvGrpSpPr>
            <p:grpSpPr bwMode="auto">
              <a:xfrm>
                <a:off x="5079" y="7520"/>
                <a:ext cx="140" cy="140"/>
                <a:chOff x="6435" y="8820"/>
                <a:chExt cx="140" cy="140"/>
              </a:xfrm>
            </p:grpSpPr>
            <p:sp>
              <p:nvSpPr>
                <p:cNvPr id="663743" name="Line 43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4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699" name="Group 45"/>
              <p:cNvGrpSpPr>
                <a:grpSpLocks/>
              </p:cNvGrpSpPr>
              <p:nvPr/>
            </p:nvGrpSpPr>
            <p:grpSpPr bwMode="auto">
              <a:xfrm>
                <a:off x="5340" y="7520"/>
                <a:ext cx="140" cy="140"/>
                <a:chOff x="6435" y="8820"/>
                <a:chExt cx="140" cy="140"/>
              </a:xfrm>
            </p:grpSpPr>
            <p:sp>
              <p:nvSpPr>
                <p:cNvPr id="663741" name="Line 46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4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0" name="Group 48"/>
              <p:cNvGrpSpPr>
                <a:grpSpLocks/>
              </p:cNvGrpSpPr>
              <p:nvPr/>
            </p:nvGrpSpPr>
            <p:grpSpPr bwMode="auto">
              <a:xfrm>
                <a:off x="5601" y="7520"/>
                <a:ext cx="140" cy="140"/>
                <a:chOff x="6435" y="8820"/>
                <a:chExt cx="140" cy="140"/>
              </a:xfrm>
            </p:grpSpPr>
            <p:sp>
              <p:nvSpPr>
                <p:cNvPr id="663739" name="Line 49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40" name="Line 50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1" name="Group 51"/>
              <p:cNvGrpSpPr>
                <a:grpSpLocks/>
              </p:cNvGrpSpPr>
              <p:nvPr/>
            </p:nvGrpSpPr>
            <p:grpSpPr bwMode="auto">
              <a:xfrm>
                <a:off x="5863" y="7520"/>
                <a:ext cx="140" cy="140"/>
                <a:chOff x="6435" y="8820"/>
                <a:chExt cx="140" cy="140"/>
              </a:xfrm>
            </p:grpSpPr>
            <p:sp>
              <p:nvSpPr>
                <p:cNvPr id="663737" name="Line 52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38" name="Line 53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2" name="Group 54"/>
              <p:cNvGrpSpPr>
                <a:grpSpLocks/>
              </p:cNvGrpSpPr>
              <p:nvPr/>
            </p:nvGrpSpPr>
            <p:grpSpPr bwMode="auto">
              <a:xfrm>
                <a:off x="6124" y="7520"/>
                <a:ext cx="140" cy="140"/>
                <a:chOff x="6435" y="8820"/>
                <a:chExt cx="140" cy="140"/>
              </a:xfrm>
            </p:grpSpPr>
            <p:sp>
              <p:nvSpPr>
                <p:cNvPr id="663735" name="Line 55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36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3" name="Group 57"/>
              <p:cNvGrpSpPr>
                <a:grpSpLocks/>
              </p:cNvGrpSpPr>
              <p:nvPr/>
            </p:nvGrpSpPr>
            <p:grpSpPr bwMode="auto">
              <a:xfrm>
                <a:off x="6385" y="7520"/>
                <a:ext cx="140" cy="140"/>
                <a:chOff x="6435" y="8820"/>
                <a:chExt cx="140" cy="140"/>
              </a:xfrm>
            </p:grpSpPr>
            <p:sp>
              <p:nvSpPr>
                <p:cNvPr id="663733" name="Line 58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34" name="Line 59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4" name="Group 60"/>
              <p:cNvGrpSpPr>
                <a:grpSpLocks/>
              </p:cNvGrpSpPr>
              <p:nvPr/>
            </p:nvGrpSpPr>
            <p:grpSpPr bwMode="auto">
              <a:xfrm>
                <a:off x="6647" y="7520"/>
                <a:ext cx="140" cy="140"/>
                <a:chOff x="6435" y="8820"/>
                <a:chExt cx="140" cy="140"/>
              </a:xfrm>
            </p:grpSpPr>
            <p:sp>
              <p:nvSpPr>
                <p:cNvPr id="663731" name="Line 61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32" name="Line 62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5" name="Group 63"/>
              <p:cNvGrpSpPr>
                <a:grpSpLocks/>
              </p:cNvGrpSpPr>
              <p:nvPr/>
            </p:nvGrpSpPr>
            <p:grpSpPr bwMode="auto">
              <a:xfrm>
                <a:off x="6908" y="7520"/>
                <a:ext cx="140" cy="140"/>
                <a:chOff x="6435" y="8820"/>
                <a:chExt cx="140" cy="140"/>
              </a:xfrm>
            </p:grpSpPr>
            <p:sp>
              <p:nvSpPr>
                <p:cNvPr id="663729" name="Line 64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30" name="Line 65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6" name="Group 66"/>
              <p:cNvGrpSpPr>
                <a:grpSpLocks/>
              </p:cNvGrpSpPr>
              <p:nvPr/>
            </p:nvGrpSpPr>
            <p:grpSpPr bwMode="auto">
              <a:xfrm>
                <a:off x="7169" y="7520"/>
                <a:ext cx="140" cy="140"/>
                <a:chOff x="6435" y="8820"/>
                <a:chExt cx="140" cy="140"/>
              </a:xfrm>
            </p:grpSpPr>
            <p:sp>
              <p:nvSpPr>
                <p:cNvPr id="663727" name="Line 67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28" name="Line 68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7" name="Group 69"/>
              <p:cNvGrpSpPr>
                <a:grpSpLocks/>
              </p:cNvGrpSpPr>
              <p:nvPr/>
            </p:nvGrpSpPr>
            <p:grpSpPr bwMode="auto">
              <a:xfrm>
                <a:off x="7431" y="7520"/>
                <a:ext cx="140" cy="140"/>
                <a:chOff x="6435" y="8820"/>
                <a:chExt cx="140" cy="140"/>
              </a:xfrm>
            </p:grpSpPr>
            <p:sp>
              <p:nvSpPr>
                <p:cNvPr id="663725" name="Line 70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26" name="Line 71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8" name="Group 72"/>
              <p:cNvGrpSpPr>
                <a:grpSpLocks/>
              </p:cNvGrpSpPr>
              <p:nvPr/>
            </p:nvGrpSpPr>
            <p:grpSpPr bwMode="auto">
              <a:xfrm>
                <a:off x="7692" y="7520"/>
                <a:ext cx="140" cy="140"/>
                <a:chOff x="6435" y="8820"/>
                <a:chExt cx="140" cy="140"/>
              </a:xfrm>
            </p:grpSpPr>
            <p:sp>
              <p:nvSpPr>
                <p:cNvPr id="663723" name="Line 73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24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09" name="Group 75"/>
              <p:cNvGrpSpPr>
                <a:grpSpLocks/>
              </p:cNvGrpSpPr>
              <p:nvPr/>
            </p:nvGrpSpPr>
            <p:grpSpPr bwMode="auto">
              <a:xfrm>
                <a:off x="7953" y="7520"/>
                <a:ext cx="140" cy="140"/>
                <a:chOff x="6435" y="8820"/>
                <a:chExt cx="140" cy="140"/>
              </a:xfrm>
            </p:grpSpPr>
            <p:sp>
              <p:nvSpPr>
                <p:cNvPr id="663721" name="Line 76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22" name="Line 77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10" name="Group 78"/>
              <p:cNvGrpSpPr>
                <a:grpSpLocks/>
              </p:cNvGrpSpPr>
              <p:nvPr/>
            </p:nvGrpSpPr>
            <p:grpSpPr bwMode="auto">
              <a:xfrm>
                <a:off x="8215" y="7520"/>
                <a:ext cx="140" cy="140"/>
                <a:chOff x="6435" y="8820"/>
                <a:chExt cx="140" cy="140"/>
              </a:xfrm>
            </p:grpSpPr>
            <p:sp>
              <p:nvSpPr>
                <p:cNvPr id="663719" name="Line 79"/>
                <p:cNvSpPr>
                  <a:spLocks noChangeShapeType="1"/>
                </p:cNvSpPr>
                <p:nvPr/>
              </p:nvSpPr>
              <p:spPr bwMode="auto">
                <a:xfrm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20" name="Line 80"/>
                <p:cNvSpPr>
                  <a:spLocks noChangeShapeType="1"/>
                </p:cNvSpPr>
                <p:nvPr/>
              </p:nvSpPr>
              <p:spPr bwMode="auto">
                <a:xfrm rot="-5400000">
                  <a:off x="6435" y="889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63711" name="Group 81"/>
              <p:cNvGrpSpPr>
                <a:grpSpLocks/>
              </p:cNvGrpSpPr>
              <p:nvPr/>
            </p:nvGrpSpPr>
            <p:grpSpPr bwMode="auto">
              <a:xfrm>
                <a:off x="2500" y="7580"/>
                <a:ext cx="1580" cy="0"/>
                <a:chOff x="2500" y="7580"/>
                <a:chExt cx="1580" cy="0"/>
              </a:xfrm>
            </p:grpSpPr>
            <p:sp>
              <p:nvSpPr>
                <p:cNvPr id="663712" name="Line 82"/>
                <p:cNvSpPr>
                  <a:spLocks noChangeShapeType="1"/>
                </p:cNvSpPr>
                <p:nvPr/>
              </p:nvSpPr>
              <p:spPr bwMode="auto">
                <a:xfrm>
                  <a:off x="250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13" name="Line 83"/>
                <p:cNvSpPr>
                  <a:spLocks noChangeShapeType="1"/>
                </p:cNvSpPr>
                <p:nvPr/>
              </p:nvSpPr>
              <p:spPr bwMode="auto">
                <a:xfrm>
                  <a:off x="274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14" name="Line 84"/>
                <p:cNvSpPr>
                  <a:spLocks noChangeShapeType="1"/>
                </p:cNvSpPr>
                <p:nvPr/>
              </p:nvSpPr>
              <p:spPr bwMode="auto">
                <a:xfrm>
                  <a:off x="298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15" name="Line 85"/>
                <p:cNvSpPr>
                  <a:spLocks noChangeShapeType="1"/>
                </p:cNvSpPr>
                <p:nvPr/>
              </p:nvSpPr>
              <p:spPr bwMode="auto">
                <a:xfrm>
                  <a:off x="322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16" name="Line 86"/>
                <p:cNvSpPr>
                  <a:spLocks noChangeShapeType="1"/>
                </p:cNvSpPr>
                <p:nvPr/>
              </p:nvSpPr>
              <p:spPr bwMode="auto">
                <a:xfrm>
                  <a:off x="346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17" name="Line 87"/>
                <p:cNvSpPr>
                  <a:spLocks noChangeShapeType="1"/>
                </p:cNvSpPr>
                <p:nvPr/>
              </p:nvSpPr>
              <p:spPr bwMode="auto">
                <a:xfrm>
                  <a:off x="370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3718" name="Line 88"/>
                <p:cNvSpPr>
                  <a:spLocks noChangeShapeType="1"/>
                </p:cNvSpPr>
                <p:nvPr/>
              </p:nvSpPr>
              <p:spPr bwMode="auto">
                <a:xfrm>
                  <a:off x="3940" y="7580"/>
                  <a:ext cx="1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663666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63641" name="Object 89"/>
          <p:cNvGraphicFramePr>
            <a:graphicFrameLocks noChangeAspect="1"/>
          </p:cNvGraphicFramePr>
          <p:nvPr/>
        </p:nvGraphicFramePr>
        <p:xfrm>
          <a:off x="974725" y="1760538"/>
          <a:ext cx="4060825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92" name="Ecuación" r:id="rId3" imgW="4063680" imgH="2336760" progId="Equation.3">
                  <p:embed/>
                </p:oleObj>
              </mc:Choice>
              <mc:Fallback>
                <p:oleObj name="Ecuación" r:id="rId3" imgW="4063680" imgH="2336760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760538"/>
                        <a:ext cx="4060825" cy="233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667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63643" name="Object 91"/>
          <p:cNvGraphicFramePr>
            <a:graphicFrameLocks noChangeAspect="1"/>
          </p:cNvGraphicFramePr>
          <p:nvPr/>
        </p:nvGraphicFramePr>
        <p:xfrm>
          <a:off x="1085850" y="4416425"/>
          <a:ext cx="406717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93" name="Ecuación" r:id="rId5" imgW="4063680" imgH="1485720" progId="Equation.3">
                  <p:embed/>
                </p:oleObj>
              </mc:Choice>
              <mc:Fallback>
                <p:oleObj name="Ecuación" r:id="rId5" imgW="4063680" imgH="148572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416425"/>
                        <a:ext cx="4067175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41" name="21 CuadroTexto"/>
          <p:cNvSpPr txBox="1">
            <a:spLocks noChangeArrowheads="1"/>
          </p:cNvSpPr>
          <p:nvPr/>
        </p:nvSpPr>
        <p:spPr bwMode="auto">
          <a:xfrm>
            <a:off x="190500" y="266700"/>
            <a:ext cx="86296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i="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P.E.38</a:t>
            </a:r>
            <a:r>
              <a:rPr lang="es-ES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.-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Irudian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agertzen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den eta 2L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luzera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hagaskaren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erdian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q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positiboa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uniformeki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banatuta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beste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erdian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berriz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-q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uniformeki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banatuta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Kalkula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itzazu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 a)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b)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eta c)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eta P</a:t>
            </a:r>
            <a:r>
              <a:rPr lang="es-ES" b="0" i="0" baseline="-25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puntuen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arteko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potentzial-diferentzia</a:t>
            </a:r>
            <a:r>
              <a:rPr lang="es-ES" b="0" i="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9615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9615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961544" name="53 Grupo"/>
          <p:cNvGrpSpPr>
            <a:grpSpLocks/>
          </p:cNvGrpSpPr>
          <p:nvPr/>
        </p:nvGrpSpPr>
        <p:grpSpPr bwMode="auto">
          <a:xfrm>
            <a:off x="2400300" y="3376613"/>
            <a:ext cx="4343400" cy="1365250"/>
            <a:chOff x="1567121" y="2154791"/>
            <a:chExt cx="4343400" cy="1365250"/>
          </a:xfrm>
        </p:grpSpPr>
        <p:sp>
          <p:nvSpPr>
            <p:cNvPr id="961549" name="Line 6"/>
            <p:cNvSpPr>
              <a:spLocks noChangeShapeType="1"/>
            </p:cNvSpPr>
            <p:nvPr/>
          </p:nvSpPr>
          <p:spPr bwMode="auto">
            <a:xfrm rot="-5400000">
              <a:off x="2640271" y="2808841"/>
              <a:ext cx="1257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1550" name="Line 8"/>
            <p:cNvSpPr>
              <a:spLocks noChangeShapeType="1"/>
            </p:cNvSpPr>
            <p:nvPr/>
          </p:nvSpPr>
          <p:spPr bwMode="auto">
            <a:xfrm flipV="1">
              <a:off x="1567121" y="3100941"/>
              <a:ext cx="434340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1551" name="Text Box 13"/>
            <p:cNvSpPr txBox="1">
              <a:spLocks noChangeArrowheads="1"/>
            </p:cNvSpPr>
            <p:nvPr/>
          </p:nvSpPr>
          <p:spPr bwMode="auto">
            <a:xfrm>
              <a:off x="5561271" y="3075541"/>
              <a:ext cx="330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1552" name="Text Box 14"/>
            <p:cNvSpPr txBox="1">
              <a:spLocks noChangeArrowheads="1"/>
            </p:cNvSpPr>
            <p:nvPr/>
          </p:nvSpPr>
          <p:spPr bwMode="auto">
            <a:xfrm>
              <a:off x="2957771" y="2154791"/>
              <a:ext cx="330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961553" name="Line 15"/>
            <p:cNvSpPr>
              <a:spLocks noChangeShapeType="1"/>
            </p:cNvSpPr>
            <p:nvPr/>
          </p:nvSpPr>
          <p:spPr bwMode="auto">
            <a:xfrm>
              <a:off x="5332671" y="307554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1554" name="Text Box 16"/>
            <p:cNvSpPr txBox="1">
              <a:spLocks noChangeArrowheads="1"/>
            </p:cNvSpPr>
            <p:nvPr/>
          </p:nvSpPr>
          <p:spPr bwMode="auto">
            <a:xfrm>
              <a:off x="5072320" y="2840591"/>
              <a:ext cx="70618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200" b="0" i="0">
                  <a:latin typeface="Comic Sans MS" pitchFamily="66" charset="0"/>
                </a:rPr>
                <a:t>P</a:t>
              </a:r>
              <a:r>
                <a:rPr lang="es-ES" sz="1200" b="0" i="0" baseline="-25000">
                  <a:latin typeface="Comic Sans MS" pitchFamily="66" charset="0"/>
                </a:rPr>
                <a:t>1</a:t>
              </a:r>
              <a:r>
                <a:rPr lang="es-ES" sz="1200" b="0" i="0">
                  <a:latin typeface="Comic Sans MS" pitchFamily="66" charset="0"/>
                </a:rPr>
                <a:t>(a,0)</a:t>
              </a:r>
              <a:endParaRPr lang="es-ES" sz="1800" b="0" i="0">
                <a:latin typeface="Comic Sans MS" pitchFamily="66" charset="0"/>
              </a:endParaRPr>
            </a:p>
          </p:txBody>
        </p:sp>
        <p:sp>
          <p:nvSpPr>
            <p:cNvPr id="961555" name="Text Box 17"/>
            <p:cNvSpPr txBox="1">
              <a:spLocks noChangeArrowheads="1"/>
            </p:cNvSpPr>
            <p:nvPr/>
          </p:nvSpPr>
          <p:spPr bwMode="auto">
            <a:xfrm>
              <a:off x="3224470" y="2357991"/>
              <a:ext cx="687129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200" b="0" i="0">
                  <a:latin typeface="Comic Sans MS" pitchFamily="66" charset="0"/>
                </a:rPr>
                <a:t>P</a:t>
              </a:r>
              <a:r>
                <a:rPr lang="es-ES" sz="1200" b="0" i="0" baseline="-25000">
                  <a:latin typeface="Comic Sans MS" pitchFamily="66" charset="0"/>
                </a:rPr>
                <a:t>2</a:t>
              </a:r>
              <a:r>
                <a:rPr lang="es-ES" sz="1200" b="0" i="0">
                  <a:latin typeface="Comic Sans MS" pitchFamily="66" charset="0"/>
                </a:rPr>
                <a:t>(0,b)</a:t>
              </a:r>
              <a:endParaRPr lang="es-ES" sz="1800" b="0" i="0">
                <a:latin typeface="Comic Sans MS" pitchFamily="66" charset="0"/>
              </a:endParaRPr>
            </a:p>
          </p:txBody>
        </p:sp>
        <p:sp>
          <p:nvSpPr>
            <p:cNvPr id="961556" name="Line 18"/>
            <p:cNvSpPr>
              <a:spLocks noChangeShapeType="1"/>
            </p:cNvSpPr>
            <p:nvPr/>
          </p:nvSpPr>
          <p:spPr bwMode="auto">
            <a:xfrm rot="-5400000">
              <a:off x="3268921" y="2472291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961557" name="52 Grupo"/>
            <p:cNvGrpSpPr>
              <a:grpSpLocks/>
            </p:cNvGrpSpPr>
            <p:nvPr/>
          </p:nvGrpSpPr>
          <p:grpSpPr bwMode="auto">
            <a:xfrm>
              <a:off x="1935421" y="3018391"/>
              <a:ext cx="2701290" cy="501650"/>
              <a:chOff x="1935421" y="3018391"/>
              <a:chExt cx="2701290" cy="501650"/>
            </a:xfrm>
          </p:grpSpPr>
          <p:sp>
            <p:nvSpPr>
              <p:cNvPr id="961558" name="Rectangle 10"/>
              <p:cNvSpPr>
                <a:spLocks noChangeArrowheads="1"/>
              </p:cNvSpPr>
              <p:nvPr/>
            </p:nvSpPr>
            <p:spPr bwMode="auto">
              <a:xfrm>
                <a:off x="1935421" y="3059666"/>
                <a:ext cx="2667000" cy="101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961559" name="Text Box 11"/>
              <p:cNvSpPr txBox="1">
                <a:spLocks noChangeArrowheads="1"/>
              </p:cNvSpPr>
              <p:nvPr/>
            </p:nvSpPr>
            <p:spPr bwMode="auto">
              <a:xfrm>
                <a:off x="1944311" y="3018391"/>
                <a:ext cx="1339850" cy="196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s-ES" sz="1100" b="0" i="0">
                    <a:latin typeface="Calibri" pitchFamily="34" charset="0"/>
                  </a:rPr>
                  <a:t>- - - - - - - - - - - - - - - - - -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961560" name="Text Box 12"/>
              <p:cNvSpPr txBox="1">
                <a:spLocks noChangeArrowheads="1"/>
              </p:cNvSpPr>
              <p:nvPr/>
            </p:nvSpPr>
            <p:spPr bwMode="auto">
              <a:xfrm>
                <a:off x="3296861" y="3018391"/>
                <a:ext cx="1339850" cy="196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s-ES" sz="1200" b="0" i="0">
                    <a:latin typeface="Calibri" pitchFamily="34" charset="0"/>
                  </a:rPr>
                  <a:t>+</a:t>
                </a:r>
                <a:r>
                  <a:rPr lang="es-ES" sz="1100" b="0" i="0">
                    <a:latin typeface="Calibri" pitchFamily="34" charset="0"/>
                  </a:rPr>
                  <a:t> </a:t>
                </a:r>
                <a:r>
                  <a:rPr lang="es-ES" sz="1200" b="0" i="0">
                    <a:latin typeface="Calibri" pitchFamily="34" charset="0"/>
                  </a:rPr>
                  <a:t>+ + + + + + + + + + + + </a:t>
                </a:r>
                <a:endParaRPr lang="es-ES" sz="1800" b="0" i="0">
                  <a:latin typeface="Arial" charset="0"/>
                </a:endParaRPr>
              </a:p>
            </p:txBody>
          </p:sp>
          <p:grpSp>
            <p:nvGrpSpPr>
              <p:cNvPr id="961561" name="Group 19"/>
              <p:cNvGrpSpPr>
                <a:grpSpLocks/>
              </p:cNvGrpSpPr>
              <p:nvPr/>
            </p:nvGrpSpPr>
            <p:grpSpPr bwMode="auto">
              <a:xfrm>
                <a:off x="1941771" y="3240641"/>
                <a:ext cx="1320800" cy="279400"/>
                <a:chOff x="3510" y="8750"/>
                <a:chExt cx="2080" cy="440"/>
              </a:xfrm>
            </p:grpSpPr>
            <p:sp>
              <p:nvSpPr>
                <p:cNvPr id="961565" name="Line 20"/>
                <p:cNvSpPr>
                  <a:spLocks noChangeShapeType="1"/>
                </p:cNvSpPr>
                <p:nvPr/>
              </p:nvSpPr>
              <p:spPr bwMode="auto">
                <a:xfrm>
                  <a:off x="3510" y="8820"/>
                  <a:ext cx="2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615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300" y="8750"/>
                  <a:ext cx="500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s-ES" sz="1100" i="0">
                      <a:latin typeface="Calibri" pitchFamily="34" charset="0"/>
                    </a:rPr>
                    <a:t>L</a:t>
                  </a:r>
                  <a:endParaRPr lang="es-ES" sz="1800" b="0" i="0">
                    <a:latin typeface="Arial" charset="0"/>
                  </a:endParaRPr>
                </a:p>
              </p:txBody>
            </p:sp>
          </p:grpSp>
          <p:grpSp>
            <p:nvGrpSpPr>
              <p:cNvPr id="961562" name="Group 22"/>
              <p:cNvGrpSpPr>
                <a:grpSpLocks/>
              </p:cNvGrpSpPr>
              <p:nvPr/>
            </p:nvGrpSpPr>
            <p:grpSpPr bwMode="auto">
              <a:xfrm>
                <a:off x="3287971" y="3240641"/>
                <a:ext cx="1320800" cy="279400"/>
                <a:chOff x="3510" y="8750"/>
                <a:chExt cx="2080" cy="440"/>
              </a:xfrm>
            </p:grpSpPr>
            <p:sp>
              <p:nvSpPr>
                <p:cNvPr id="961563" name="Line 23"/>
                <p:cNvSpPr>
                  <a:spLocks noChangeShapeType="1"/>
                </p:cNvSpPr>
                <p:nvPr/>
              </p:nvSpPr>
              <p:spPr bwMode="auto">
                <a:xfrm>
                  <a:off x="3510" y="8820"/>
                  <a:ext cx="2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6156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00" y="8750"/>
                  <a:ext cx="500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s-ES" sz="1100" i="0">
                      <a:latin typeface="Calibri" pitchFamily="34" charset="0"/>
                    </a:rPr>
                    <a:t>L</a:t>
                  </a:r>
                  <a:endParaRPr lang="es-ES" sz="1800" b="0" i="0">
                    <a:latin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30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83047" name="69 Grupo"/>
          <p:cNvGrpSpPr>
            <a:grpSpLocks/>
          </p:cNvGrpSpPr>
          <p:nvPr/>
        </p:nvGrpSpPr>
        <p:grpSpPr bwMode="auto">
          <a:xfrm>
            <a:off x="2341563" y="552450"/>
            <a:ext cx="4343400" cy="1365250"/>
            <a:chOff x="2342338" y="552903"/>
            <a:chExt cx="4343400" cy="1365250"/>
          </a:xfrm>
        </p:grpSpPr>
        <p:sp>
          <p:nvSpPr>
            <p:cNvPr id="683050" name="Line 6"/>
            <p:cNvSpPr>
              <a:spLocks noChangeShapeType="1"/>
            </p:cNvSpPr>
            <p:nvPr/>
          </p:nvSpPr>
          <p:spPr bwMode="auto">
            <a:xfrm rot="-5400000">
              <a:off x="3415488" y="1206953"/>
              <a:ext cx="1257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51" name="Line 8"/>
            <p:cNvSpPr>
              <a:spLocks noChangeShapeType="1"/>
            </p:cNvSpPr>
            <p:nvPr/>
          </p:nvSpPr>
          <p:spPr bwMode="auto">
            <a:xfrm flipV="1">
              <a:off x="2342338" y="1499053"/>
              <a:ext cx="434340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52" name="Rectangle 10"/>
            <p:cNvSpPr>
              <a:spLocks noChangeArrowheads="1"/>
            </p:cNvSpPr>
            <p:nvPr/>
          </p:nvSpPr>
          <p:spPr bwMode="auto">
            <a:xfrm>
              <a:off x="2710638" y="1457778"/>
              <a:ext cx="2667000" cy="101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83053" name="Text Box 11"/>
            <p:cNvSpPr txBox="1">
              <a:spLocks noChangeArrowheads="1"/>
            </p:cNvSpPr>
            <p:nvPr/>
          </p:nvSpPr>
          <p:spPr bwMode="auto">
            <a:xfrm>
              <a:off x="2719528" y="1421205"/>
              <a:ext cx="133985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 - - - - - - - - - - - - - - - - -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3054" name="Text Box 12"/>
            <p:cNvSpPr txBox="1">
              <a:spLocks noChangeArrowheads="1"/>
            </p:cNvSpPr>
            <p:nvPr/>
          </p:nvSpPr>
          <p:spPr bwMode="auto">
            <a:xfrm>
              <a:off x="4072078" y="1416503"/>
              <a:ext cx="133985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200" b="0" i="0">
                  <a:latin typeface="Calibri" pitchFamily="34" charset="0"/>
                </a:rPr>
                <a:t>+</a:t>
              </a:r>
              <a:r>
                <a:rPr lang="es-ES" sz="1100" b="0" i="0">
                  <a:latin typeface="Calibri" pitchFamily="34" charset="0"/>
                </a:rPr>
                <a:t> </a:t>
              </a:r>
              <a:r>
                <a:rPr lang="es-ES" sz="1200" b="0" i="0">
                  <a:latin typeface="Calibri" pitchFamily="34" charset="0"/>
                </a:rPr>
                <a:t>+ + + + + + + + + + + + 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3055" name="Text Box 13"/>
            <p:cNvSpPr txBox="1">
              <a:spLocks noChangeArrowheads="1"/>
            </p:cNvSpPr>
            <p:nvPr/>
          </p:nvSpPr>
          <p:spPr bwMode="auto">
            <a:xfrm>
              <a:off x="6336488" y="1473653"/>
              <a:ext cx="330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3056" name="Text Box 14"/>
            <p:cNvSpPr txBox="1">
              <a:spLocks noChangeArrowheads="1"/>
            </p:cNvSpPr>
            <p:nvPr/>
          </p:nvSpPr>
          <p:spPr bwMode="auto">
            <a:xfrm>
              <a:off x="3732988" y="552903"/>
              <a:ext cx="330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3057" name="Line 15"/>
            <p:cNvSpPr>
              <a:spLocks noChangeShapeType="1"/>
            </p:cNvSpPr>
            <p:nvPr/>
          </p:nvSpPr>
          <p:spPr bwMode="auto">
            <a:xfrm>
              <a:off x="6107888" y="147365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58" name="Text Box 16"/>
            <p:cNvSpPr txBox="1">
              <a:spLocks noChangeArrowheads="1"/>
            </p:cNvSpPr>
            <p:nvPr/>
          </p:nvSpPr>
          <p:spPr bwMode="auto">
            <a:xfrm>
              <a:off x="5847538" y="1238703"/>
              <a:ext cx="64897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200" b="0" i="0">
                  <a:latin typeface="Comic Sans MS" pitchFamily="66" charset="0"/>
                </a:rPr>
                <a:t>P</a:t>
              </a:r>
              <a:r>
                <a:rPr lang="es-ES" sz="1200" b="0" i="0" baseline="-25000">
                  <a:latin typeface="Comic Sans MS" pitchFamily="66" charset="0"/>
                </a:rPr>
                <a:t>1</a:t>
              </a:r>
              <a:r>
                <a:rPr lang="es-ES" sz="1200" b="0" i="0">
                  <a:latin typeface="Comic Sans MS" pitchFamily="66" charset="0"/>
                </a:rPr>
                <a:t>(a,0)</a:t>
              </a:r>
              <a:endParaRPr lang="es-ES" sz="1800" b="0" i="0">
                <a:latin typeface="Comic Sans MS" pitchFamily="66" charset="0"/>
              </a:endParaRPr>
            </a:p>
          </p:txBody>
        </p:sp>
        <p:sp>
          <p:nvSpPr>
            <p:cNvPr id="683059" name="Text Box 17"/>
            <p:cNvSpPr txBox="1">
              <a:spLocks noChangeArrowheads="1"/>
            </p:cNvSpPr>
            <p:nvPr/>
          </p:nvSpPr>
          <p:spPr bwMode="auto">
            <a:xfrm>
              <a:off x="3999687" y="756103"/>
              <a:ext cx="732629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200" b="0" i="0">
                  <a:latin typeface="Comic Sans MS" pitchFamily="66" charset="0"/>
                </a:rPr>
                <a:t>P</a:t>
              </a:r>
              <a:r>
                <a:rPr lang="es-ES" sz="1200" b="0" i="0" baseline="-25000">
                  <a:latin typeface="Comic Sans MS" pitchFamily="66" charset="0"/>
                </a:rPr>
                <a:t>2</a:t>
              </a:r>
              <a:r>
                <a:rPr lang="es-ES" sz="1200" b="0" i="0">
                  <a:latin typeface="Comic Sans MS" pitchFamily="66" charset="0"/>
                </a:rPr>
                <a:t>(0,b)</a:t>
              </a:r>
              <a:endParaRPr lang="es-ES" sz="1800" b="0" i="0">
                <a:latin typeface="Comic Sans MS" pitchFamily="66" charset="0"/>
              </a:endParaRPr>
            </a:p>
          </p:txBody>
        </p:sp>
        <p:sp>
          <p:nvSpPr>
            <p:cNvPr id="683060" name="Line 18"/>
            <p:cNvSpPr>
              <a:spLocks noChangeShapeType="1"/>
            </p:cNvSpPr>
            <p:nvPr/>
          </p:nvSpPr>
          <p:spPr bwMode="auto">
            <a:xfrm rot="-5400000">
              <a:off x="4044138" y="87040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683061" name="Group 19"/>
            <p:cNvGrpSpPr>
              <a:grpSpLocks/>
            </p:cNvGrpSpPr>
            <p:nvPr/>
          </p:nvGrpSpPr>
          <p:grpSpPr bwMode="auto">
            <a:xfrm>
              <a:off x="2716988" y="1638753"/>
              <a:ext cx="1320800" cy="279400"/>
              <a:chOff x="3510" y="8750"/>
              <a:chExt cx="2080" cy="440"/>
            </a:xfrm>
          </p:grpSpPr>
          <p:sp>
            <p:nvSpPr>
              <p:cNvPr id="683075" name="Line 20"/>
              <p:cNvSpPr>
                <a:spLocks noChangeShapeType="1"/>
              </p:cNvSpPr>
              <p:nvPr/>
            </p:nvSpPr>
            <p:spPr bwMode="auto">
              <a:xfrm>
                <a:off x="3510" y="8820"/>
                <a:ext cx="2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3076" name="Text Box 21"/>
              <p:cNvSpPr txBox="1">
                <a:spLocks noChangeArrowheads="1"/>
              </p:cNvSpPr>
              <p:nvPr/>
            </p:nvSpPr>
            <p:spPr bwMode="auto">
              <a:xfrm>
                <a:off x="4300" y="8750"/>
                <a:ext cx="500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i="0">
                    <a:latin typeface="Calibri" pitchFamily="34" charset="0"/>
                  </a:rPr>
                  <a:t>L</a:t>
                </a:r>
                <a:endParaRPr lang="es-ES" sz="1800" b="0" i="0">
                  <a:latin typeface="Arial" charset="0"/>
                </a:endParaRPr>
              </a:p>
            </p:txBody>
          </p:sp>
        </p:grpSp>
        <p:grpSp>
          <p:nvGrpSpPr>
            <p:cNvPr id="683062" name="Group 22"/>
            <p:cNvGrpSpPr>
              <a:grpSpLocks/>
            </p:cNvGrpSpPr>
            <p:nvPr/>
          </p:nvGrpSpPr>
          <p:grpSpPr bwMode="auto">
            <a:xfrm>
              <a:off x="4063188" y="1638753"/>
              <a:ext cx="1320800" cy="279400"/>
              <a:chOff x="3510" y="8750"/>
              <a:chExt cx="2080" cy="440"/>
            </a:xfrm>
          </p:grpSpPr>
          <p:sp>
            <p:nvSpPr>
              <p:cNvPr id="683073" name="Line 23"/>
              <p:cNvSpPr>
                <a:spLocks noChangeShapeType="1"/>
              </p:cNvSpPr>
              <p:nvPr/>
            </p:nvSpPr>
            <p:spPr bwMode="auto">
              <a:xfrm>
                <a:off x="3510" y="8820"/>
                <a:ext cx="2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3074" name="Text Box 24"/>
              <p:cNvSpPr txBox="1">
                <a:spLocks noChangeArrowheads="1"/>
              </p:cNvSpPr>
              <p:nvPr/>
            </p:nvSpPr>
            <p:spPr bwMode="auto">
              <a:xfrm>
                <a:off x="4300" y="8750"/>
                <a:ext cx="500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s-ES" sz="1100" i="0">
                    <a:latin typeface="Calibri" pitchFamily="34" charset="0"/>
                  </a:rPr>
                  <a:t>L</a:t>
                </a:r>
                <a:endParaRPr lang="es-ES" sz="1800" b="0" i="0">
                  <a:latin typeface="Arial" charset="0"/>
                </a:endParaRPr>
              </a:p>
            </p:txBody>
          </p:sp>
        </p:grpSp>
        <p:sp>
          <p:nvSpPr>
            <p:cNvPr id="683063" name="Rectangle 25"/>
            <p:cNvSpPr>
              <a:spLocks noChangeArrowheads="1"/>
            </p:cNvSpPr>
            <p:nvPr/>
          </p:nvSpPr>
          <p:spPr bwMode="auto">
            <a:xfrm>
              <a:off x="4425138" y="1467303"/>
              <a:ext cx="101600" cy="88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83064" name="Line 26"/>
            <p:cNvSpPr>
              <a:spLocks noChangeShapeType="1"/>
            </p:cNvSpPr>
            <p:nvPr/>
          </p:nvSpPr>
          <p:spPr bwMode="auto">
            <a:xfrm flipV="1">
              <a:off x="6107888" y="1499053"/>
              <a:ext cx="330200" cy="6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65" name="Rectangle 27"/>
            <p:cNvSpPr>
              <a:spLocks noChangeArrowheads="1"/>
            </p:cNvSpPr>
            <p:nvPr/>
          </p:nvSpPr>
          <p:spPr bwMode="auto">
            <a:xfrm>
              <a:off x="3345638" y="1469208"/>
              <a:ext cx="101600" cy="889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83066" name="Line 28"/>
            <p:cNvSpPr>
              <a:spLocks noChangeShapeType="1"/>
            </p:cNvSpPr>
            <p:nvPr/>
          </p:nvSpPr>
          <p:spPr bwMode="auto">
            <a:xfrm rot="10800000" flipV="1">
              <a:off x="5872938" y="1499053"/>
              <a:ext cx="222250" cy="635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67" name="Line 29"/>
            <p:cNvSpPr>
              <a:spLocks noChangeShapeType="1"/>
            </p:cNvSpPr>
            <p:nvPr/>
          </p:nvSpPr>
          <p:spPr bwMode="auto">
            <a:xfrm>
              <a:off x="4056838" y="1403803"/>
              <a:ext cx="3683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68" name="Text Box 30"/>
            <p:cNvSpPr txBox="1">
              <a:spLocks noChangeArrowheads="1"/>
            </p:cNvSpPr>
            <p:nvPr/>
          </p:nvSpPr>
          <p:spPr bwMode="auto">
            <a:xfrm>
              <a:off x="4152088" y="1219653"/>
              <a:ext cx="1206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solidFill>
                    <a:srgbClr val="FF0000"/>
                  </a:solidFill>
                  <a:latin typeface="Lucida Handwriting" pitchFamily="66" charset="0"/>
                </a:rPr>
                <a:t>x</a:t>
              </a:r>
              <a:endParaRPr lang="es-ES" sz="1800" b="0" i="0">
                <a:latin typeface="Lucida Handwriting" pitchFamily="66" charset="0"/>
              </a:endParaRPr>
            </a:p>
          </p:txBody>
        </p:sp>
        <p:sp>
          <p:nvSpPr>
            <p:cNvPr id="683069" name="Text Box 31"/>
            <p:cNvSpPr txBox="1">
              <a:spLocks noChangeArrowheads="1"/>
            </p:cNvSpPr>
            <p:nvPr/>
          </p:nvSpPr>
          <p:spPr bwMode="auto">
            <a:xfrm>
              <a:off x="3707588" y="1206953"/>
              <a:ext cx="1143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solidFill>
                    <a:srgbClr val="3366FF"/>
                  </a:solidFill>
                  <a:latin typeface="Lucida Handwriting" pitchFamily="66" charset="0"/>
                </a:rPr>
                <a:t>x</a:t>
              </a:r>
              <a:endParaRPr lang="es-ES" sz="1800" b="0" i="0">
                <a:latin typeface="Lucida Handwriting" pitchFamily="66" charset="0"/>
              </a:endParaRPr>
            </a:p>
          </p:txBody>
        </p:sp>
        <p:sp>
          <p:nvSpPr>
            <p:cNvPr id="683070" name="Line 32"/>
            <p:cNvSpPr>
              <a:spLocks noChangeShapeType="1"/>
            </p:cNvSpPr>
            <p:nvPr/>
          </p:nvSpPr>
          <p:spPr bwMode="auto">
            <a:xfrm rot="10800000">
              <a:off x="3453588" y="1397453"/>
              <a:ext cx="584200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3071" name="Text Box 33"/>
            <p:cNvSpPr txBox="1">
              <a:spLocks noChangeArrowheads="1"/>
            </p:cNvSpPr>
            <p:nvPr/>
          </p:nvSpPr>
          <p:spPr bwMode="auto">
            <a:xfrm>
              <a:off x="4418788" y="1251403"/>
              <a:ext cx="224464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solidFill>
                    <a:srgbClr val="FF0000"/>
                  </a:solidFill>
                  <a:latin typeface="Lucida Handwriting" pitchFamily="66" charset="0"/>
                </a:rPr>
                <a:t>dx</a:t>
              </a:r>
              <a:endParaRPr lang="es-ES" sz="1800" b="0" i="0">
                <a:latin typeface="Lucida Handwriting" pitchFamily="66" charset="0"/>
              </a:endParaRPr>
            </a:p>
          </p:txBody>
        </p:sp>
        <p:sp>
          <p:nvSpPr>
            <p:cNvPr id="683072" name="Text Box 34"/>
            <p:cNvSpPr txBox="1">
              <a:spLocks noChangeArrowheads="1"/>
            </p:cNvSpPr>
            <p:nvPr/>
          </p:nvSpPr>
          <p:spPr bwMode="auto">
            <a:xfrm>
              <a:off x="3307537" y="1226003"/>
              <a:ext cx="231309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solidFill>
                    <a:srgbClr val="3366FF"/>
                  </a:solidFill>
                  <a:latin typeface="Lucida Handwriting" pitchFamily="66" charset="0"/>
                </a:rPr>
                <a:t>dx</a:t>
              </a:r>
              <a:endParaRPr lang="es-ES" sz="1800" b="0" i="0">
                <a:latin typeface="Lucida Handwriting" pitchFamily="66" charset="0"/>
              </a:endParaRPr>
            </a:p>
          </p:txBody>
        </p:sp>
      </p:grpSp>
      <p:graphicFrame>
        <p:nvGraphicFramePr>
          <p:cNvPr id="683043" name="Object 35"/>
          <p:cNvGraphicFramePr>
            <a:graphicFrameLocks noChangeAspect="1"/>
          </p:cNvGraphicFramePr>
          <p:nvPr/>
        </p:nvGraphicFramePr>
        <p:xfrm>
          <a:off x="1276350" y="2697163"/>
          <a:ext cx="7251700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93" name="Ecuación" r:id="rId3" imgW="6413400" imgH="1434960" progId="Equation.3">
                  <p:embed/>
                </p:oleObj>
              </mc:Choice>
              <mc:Fallback>
                <p:oleObj name="Ecuación" r:id="rId3" imgW="6413400" imgH="143496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2697163"/>
                        <a:ext cx="7251700" cy="214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48" name="Rectangle 42"/>
          <p:cNvSpPr>
            <a:spLocks noChangeArrowheads="1"/>
          </p:cNvSpPr>
          <p:nvPr/>
        </p:nvSpPr>
        <p:spPr bwMode="auto">
          <a:xfrm>
            <a:off x="265113" y="2843213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a) </a:t>
            </a:r>
            <a:endParaRPr lang="en-US" sz="1800" b="0" i="0">
              <a:latin typeface="Arial" charset="0"/>
            </a:endParaRPr>
          </a:p>
        </p:txBody>
      </p:sp>
      <p:sp>
        <p:nvSpPr>
          <p:cNvPr id="683049" name="Rectangle 42"/>
          <p:cNvSpPr>
            <a:spLocks noChangeArrowheads="1"/>
          </p:cNvSpPr>
          <p:nvPr/>
        </p:nvSpPr>
        <p:spPr bwMode="auto">
          <a:xfrm>
            <a:off x="328613" y="5518150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b) </a:t>
            </a:r>
            <a:endParaRPr lang="en-US" sz="1800" b="0" i="0">
              <a:latin typeface="Arial" charset="0"/>
            </a:endParaRPr>
          </a:p>
        </p:txBody>
      </p:sp>
      <p:graphicFrame>
        <p:nvGraphicFramePr>
          <p:cNvPr id="683044" name="Object 36"/>
          <p:cNvGraphicFramePr>
            <a:graphicFrameLocks noChangeAspect="1"/>
          </p:cNvGraphicFramePr>
          <p:nvPr/>
        </p:nvGraphicFramePr>
        <p:xfrm>
          <a:off x="981075" y="5481638"/>
          <a:ext cx="28400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94" name="Ecuación" r:id="rId5" imgW="1930320" imgH="266400" progId="Equation.3">
                  <p:embed/>
                </p:oleObj>
              </mc:Choice>
              <mc:Fallback>
                <p:oleObj name="Ecuación" r:id="rId5" imgW="1930320" imgH="2664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481638"/>
                        <a:ext cx="28400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40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4040" name="Rectangle 42"/>
          <p:cNvSpPr>
            <a:spLocks noChangeArrowheads="1"/>
          </p:cNvSpPr>
          <p:nvPr/>
        </p:nvSpPr>
        <p:spPr bwMode="auto">
          <a:xfrm>
            <a:off x="147638" y="558800"/>
            <a:ext cx="58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1800" i="0">
                <a:latin typeface="Lucida Handwriting" pitchFamily="66" charset="0"/>
                <a:cs typeface="Times New Roman" pitchFamily="18" charset="0"/>
              </a:rPr>
              <a:t>c) </a:t>
            </a:r>
            <a:endParaRPr lang="en-US" sz="1800" b="0" i="0">
              <a:latin typeface="Arial" charset="0"/>
            </a:endParaRPr>
          </a:p>
        </p:txBody>
      </p:sp>
      <p:sp>
        <p:nvSpPr>
          <p:cNvPr id="68404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84036" name="Object 38"/>
          <p:cNvGraphicFramePr>
            <a:graphicFrameLocks noChangeAspect="1"/>
          </p:cNvGraphicFramePr>
          <p:nvPr/>
        </p:nvGraphicFramePr>
        <p:xfrm>
          <a:off x="887413" y="457200"/>
          <a:ext cx="8072437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86" name="Ecuación" r:id="rId3" imgW="5371920" imgH="1396800" progId="Equation.3">
                  <p:embed/>
                </p:oleObj>
              </mc:Choice>
              <mc:Fallback>
                <p:oleObj name="Ecuación" r:id="rId3" imgW="5371920" imgH="13968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57200"/>
                        <a:ext cx="8072437" cy="209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7" name="Object 39"/>
          <p:cNvGraphicFramePr>
            <a:graphicFrameLocks noChangeAspect="1"/>
          </p:cNvGraphicFramePr>
          <p:nvPr/>
        </p:nvGraphicFramePr>
        <p:xfrm>
          <a:off x="914400" y="2913063"/>
          <a:ext cx="1525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87" name="Ecuación" r:id="rId5" imgW="1028254" imgH="253890" progId="Equation.3">
                  <p:embed/>
                </p:oleObj>
              </mc:Choice>
              <mc:Fallback>
                <p:oleObj name="Ecuación" r:id="rId5" imgW="1028254" imgH="25389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13063"/>
                        <a:ext cx="15255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25" name="Text Box 2"/>
          <p:cNvSpPr txBox="1">
            <a:spLocks noChangeArrowheads="1"/>
          </p:cNvSpPr>
          <p:nvPr/>
        </p:nvSpPr>
        <p:spPr bwMode="auto">
          <a:xfrm>
            <a:off x="342900" y="28575"/>
            <a:ext cx="84597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i="0" dirty="0" smtClean="0">
                <a:latin typeface="Comic Sans MS" pitchFamily="66" charset="0"/>
              </a:rPr>
              <a:t>P.E.39.-</a:t>
            </a:r>
            <a:r>
              <a:rPr lang="es-ES_tradnl" b="0" i="0" dirty="0" smtClean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Irudiko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hagaska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eremu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elektriko</a:t>
            </a:r>
            <a:r>
              <a:rPr lang="es-ES_tradnl" b="0" i="0" dirty="0">
                <a:latin typeface="Comic Sans MS" pitchFamily="66" charset="0"/>
              </a:rPr>
              <a:t> uniforme eta </a:t>
            </a:r>
            <a:r>
              <a:rPr lang="es-ES_tradnl" b="0" i="0" dirty="0" err="1">
                <a:latin typeface="Comic Sans MS" pitchFamily="66" charset="0"/>
              </a:rPr>
              <a:t>konstantea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dagoen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espazioko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alde</a:t>
            </a:r>
            <a:r>
              <a:rPr lang="es-ES_tradnl" b="0" i="0" dirty="0">
                <a:latin typeface="Comic Sans MS" pitchFamily="66" charset="0"/>
              </a:rPr>
              <a:t> batean </a:t>
            </a:r>
            <a:r>
              <a:rPr lang="es-ES_tradnl" b="0" i="0" dirty="0" err="1">
                <a:latin typeface="Comic Sans MS" pitchFamily="66" charset="0"/>
              </a:rPr>
              <a:t>eremuarekiko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paraleloki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sartzen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bada</a:t>
            </a:r>
            <a:r>
              <a:rPr lang="es-ES_tradnl" b="0" i="0" dirty="0">
                <a:latin typeface="Comic Sans MS" pitchFamily="66" charset="0"/>
              </a:rPr>
              <a:t>, </a:t>
            </a:r>
            <a:r>
              <a:rPr lang="es-ES_tradnl" b="0" i="0" dirty="0" err="1">
                <a:latin typeface="Comic Sans MS" pitchFamily="66" charset="0"/>
              </a:rPr>
              <a:t>azaldu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nolakoa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izango</a:t>
            </a:r>
            <a:r>
              <a:rPr lang="es-ES_tradnl" b="0" i="0" dirty="0">
                <a:latin typeface="Comic Sans MS" pitchFamily="66" charset="0"/>
              </a:rPr>
              <a:t> den </a:t>
            </a:r>
            <a:r>
              <a:rPr lang="es-ES_tradnl" b="0" i="0" dirty="0" err="1">
                <a:latin typeface="Comic Sans MS" pitchFamily="66" charset="0"/>
              </a:rPr>
              <a:t>eremu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elektrikoa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hagaskaren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barnean</a:t>
            </a:r>
            <a:r>
              <a:rPr lang="es-ES_tradnl" b="0" i="0" dirty="0">
                <a:latin typeface="Comic Sans MS" pitchFamily="66" charset="0"/>
              </a:rPr>
              <a:t> eta </a:t>
            </a:r>
            <a:r>
              <a:rPr lang="es-ES_tradnl" b="0" i="0" dirty="0" err="1">
                <a:latin typeface="Comic Sans MS" pitchFamily="66" charset="0"/>
              </a:rPr>
              <a:t>nola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banatuko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diren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kargak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hagaskan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honako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bi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kasu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hauetan</a:t>
            </a:r>
            <a:r>
              <a:rPr lang="es-ES_tradnl" b="0" i="0" dirty="0">
                <a:latin typeface="Comic Sans MS" pitchFamily="66" charset="0"/>
              </a:rPr>
              <a:t>: a) </a:t>
            </a:r>
            <a:r>
              <a:rPr lang="es-ES_tradnl" b="0" i="0" dirty="0" err="1">
                <a:latin typeface="Comic Sans MS" pitchFamily="66" charset="0"/>
              </a:rPr>
              <a:t>Hagaska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metalikoa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bada</a:t>
            </a:r>
            <a:r>
              <a:rPr lang="es-ES_tradnl" b="0" i="0" dirty="0">
                <a:latin typeface="Comic Sans MS" pitchFamily="66" charset="0"/>
              </a:rPr>
              <a:t>; b) </a:t>
            </a:r>
            <a:r>
              <a:rPr lang="es-ES_tradnl" b="0" i="0" dirty="0" err="1">
                <a:latin typeface="Comic Sans MS" pitchFamily="66" charset="0"/>
              </a:rPr>
              <a:t>Hagaska</a:t>
            </a:r>
            <a:r>
              <a:rPr lang="es-ES_tradnl" b="0" i="0" dirty="0">
                <a:latin typeface="Comic Sans MS" pitchFamily="66" charset="0"/>
              </a:rPr>
              <a:t> k </a:t>
            </a:r>
            <a:r>
              <a:rPr lang="es-ES_tradnl" b="0" i="0" dirty="0" err="1">
                <a:latin typeface="Comic Sans MS" pitchFamily="66" charset="0"/>
              </a:rPr>
              <a:t>konstante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dielektrikoa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duen</a:t>
            </a:r>
            <a:r>
              <a:rPr lang="es-ES_tradnl" b="0" i="0" dirty="0">
                <a:latin typeface="Comic Sans MS" pitchFamily="66" charset="0"/>
              </a:rPr>
              <a:t> material </a:t>
            </a:r>
            <a:r>
              <a:rPr lang="es-ES_tradnl" b="0" i="0" dirty="0" err="1">
                <a:latin typeface="Comic Sans MS" pitchFamily="66" charset="0"/>
              </a:rPr>
              <a:t>isolatzailea</a:t>
            </a:r>
            <a:r>
              <a:rPr lang="es-ES_tradnl" b="0" i="0" dirty="0">
                <a:latin typeface="Comic Sans MS" pitchFamily="66" charset="0"/>
              </a:rPr>
              <a:t> </a:t>
            </a:r>
            <a:r>
              <a:rPr lang="es-ES_tradnl" b="0" i="0" dirty="0" err="1">
                <a:latin typeface="Comic Sans MS" pitchFamily="66" charset="0"/>
              </a:rPr>
              <a:t>bada</a:t>
            </a:r>
            <a:r>
              <a:rPr lang="es-ES_tradnl" b="0" i="0" dirty="0">
                <a:latin typeface="Comic Sans MS" pitchFamily="66" charset="0"/>
              </a:rPr>
              <a:t>.</a:t>
            </a:r>
            <a:endParaRPr lang="es-ES" b="0" i="0" dirty="0">
              <a:latin typeface="Comic Sans MS" pitchFamily="66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01875" y="4400550"/>
            <a:ext cx="4540250" cy="1727200"/>
            <a:chOff x="312" y="1698"/>
            <a:chExt cx="5040" cy="1496"/>
          </a:xfrm>
        </p:grpSpPr>
        <p:grpSp>
          <p:nvGrpSpPr>
            <p:cNvPr id="2561029" name="Group 4"/>
            <p:cNvGrpSpPr>
              <a:grpSpLocks/>
            </p:cNvGrpSpPr>
            <p:nvPr/>
          </p:nvGrpSpPr>
          <p:grpSpPr bwMode="auto">
            <a:xfrm>
              <a:off x="312" y="1698"/>
              <a:ext cx="5040" cy="1496"/>
              <a:chOff x="360" y="2451"/>
              <a:chExt cx="5040" cy="1496"/>
            </a:xfrm>
          </p:grpSpPr>
          <p:sp>
            <p:nvSpPr>
              <p:cNvPr id="2561036" name="Line 5"/>
              <p:cNvSpPr>
                <a:spLocks noChangeShapeType="1"/>
              </p:cNvSpPr>
              <p:nvPr/>
            </p:nvSpPr>
            <p:spPr bwMode="auto">
              <a:xfrm>
                <a:off x="360" y="2451"/>
                <a:ext cx="5040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7" name="Line 6"/>
              <p:cNvSpPr>
                <a:spLocks noChangeShapeType="1"/>
              </p:cNvSpPr>
              <p:nvPr/>
            </p:nvSpPr>
            <p:spPr bwMode="auto">
              <a:xfrm>
                <a:off x="360" y="2825"/>
                <a:ext cx="5040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8" name="Line 7"/>
              <p:cNvSpPr>
                <a:spLocks noChangeShapeType="1"/>
              </p:cNvSpPr>
              <p:nvPr/>
            </p:nvSpPr>
            <p:spPr bwMode="auto">
              <a:xfrm>
                <a:off x="360" y="3199"/>
                <a:ext cx="5040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9" name="Line 8"/>
              <p:cNvSpPr>
                <a:spLocks noChangeShapeType="1"/>
              </p:cNvSpPr>
              <p:nvPr/>
            </p:nvSpPr>
            <p:spPr bwMode="auto">
              <a:xfrm>
                <a:off x="360" y="3573"/>
                <a:ext cx="5040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40" name="Line 9"/>
              <p:cNvSpPr>
                <a:spLocks noChangeShapeType="1"/>
              </p:cNvSpPr>
              <p:nvPr/>
            </p:nvSpPr>
            <p:spPr bwMode="auto">
              <a:xfrm>
                <a:off x="360" y="3947"/>
                <a:ext cx="5040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561030" name="Group 10"/>
            <p:cNvGrpSpPr>
              <a:grpSpLocks/>
            </p:cNvGrpSpPr>
            <p:nvPr/>
          </p:nvGrpSpPr>
          <p:grpSpPr bwMode="auto">
            <a:xfrm>
              <a:off x="1478" y="1698"/>
              <a:ext cx="394" cy="1496"/>
              <a:chOff x="1478" y="1698"/>
              <a:chExt cx="394" cy="1496"/>
            </a:xfrm>
          </p:grpSpPr>
          <p:sp>
            <p:nvSpPr>
              <p:cNvPr id="2561031" name="Line 11"/>
              <p:cNvSpPr>
                <a:spLocks noChangeShapeType="1"/>
              </p:cNvSpPr>
              <p:nvPr/>
            </p:nvSpPr>
            <p:spPr bwMode="auto">
              <a:xfrm>
                <a:off x="1488" y="1698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2" name="Line 12"/>
              <p:cNvSpPr>
                <a:spLocks noChangeShapeType="1"/>
              </p:cNvSpPr>
              <p:nvPr/>
            </p:nvSpPr>
            <p:spPr bwMode="auto">
              <a:xfrm>
                <a:off x="1488" y="207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3" name="Line 13"/>
              <p:cNvSpPr>
                <a:spLocks noChangeShapeType="1"/>
              </p:cNvSpPr>
              <p:nvPr/>
            </p:nvSpPr>
            <p:spPr bwMode="auto">
              <a:xfrm>
                <a:off x="1483" y="244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4" name="Line 14"/>
              <p:cNvSpPr>
                <a:spLocks noChangeShapeType="1"/>
              </p:cNvSpPr>
              <p:nvPr/>
            </p:nvSpPr>
            <p:spPr bwMode="auto">
              <a:xfrm>
                <a:off x="1478" y="2820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61035" name="Line 15"/>
              <p:cNvSpPr>
                <a:spLocks noChangeShapeType="1"/>
              </p:cNvSpPr>
              <p:nvPr/>
            </p:nvSpPr>
            <p:spPr bwMode="auto">
              <a:xfrm>
                <a:off x="1488" y="3194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EE1A28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7" name="16 Rectángulo"/>
          <p:cNvSpPr/>
          <p:nvPr/>
        </p:nvSpPr>
        <p:spPr>
          <a:xfrm>
            <a:off x="3241675" y="3424238"/>
            <a:ext cx="2660650" cy="3317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3966369" y="4423569"/>
            <a:ext cx="1211262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257175" y="144861"/>
            <a:ext cx="862965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31813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i="0" dirty="0" smtClean="0">
                <a:latin typeface="Comic Sans MS"/>
                <a:ea typeface="Times"/>
                <a:cs typeface="Times New Roman"/>
              </a:rPr>
              <a:t>P.E.40.-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Demagun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Q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karga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R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erradioko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esfera baten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bolumenean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uniformeki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banatuta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dago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.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Kalkulatu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:</a:t>
            </a:r>
            <a:endParaRPr lang="es-ES" b="0" i="0" dirty="0">
              <a:latin typeface="Comic Sans MS"/>
              <a:ea typeface="Times"/>
              <a:cs typeface="Times New Roman"/>
            </a:endParaRPr>
          </a:p>
          <a:p>
            <a:pPr marL="531813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b="0" i="0" dirty="0">
                <a:latin typeface="Comic Sans MS"/>
                <a:ea typeface="Times"/>
                <a:cs typeface="Times New Roman"/>
              </a:rPr>
              <a:t>a)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Eremu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elektrikoa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espazioaren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guztietan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.</a:t>
            </a:r>
            <a:endParaRPr lang="es-ES" b="0" i="0" dirty="0">
              <a:latin typeface="Comic Sans MS"/>
              <a:ea typeface="Times"/>
              <a:cs typeface="Times New Roman"/>
            </a:endParaRPr>
          </a:p>
          <a:p>
            <a:pPr marL="531813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b="0" i="0" dirty="0">
                <a:latin typeface="Comic Sans MS"/>
                <a:ea typeface="Times"/>
                <a:cs typeface="Times New Roman"/>
              </a:rPr>
              <a:t>b)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Potentzial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elektrikoa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espazioaren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 smtClean="0">
                <a:latin typeface="Comic Sans MS"/>
                <a:ea typeface="Times"/>
                <a:cs typeface="Times New Roman"/>
              </a:rPr>
              <a:t>guztietan</a:t>
            </a:r>
            <a:r>
              <a:rPr lang="es-ES_tradnl" b="0" i="0" dirty="0" smtClean="0">
                <a:latin typeface="Comic Sans MS"/>
                <a:ea typeface="Times"/>
                <a:cs typeface="Times New Roman"/>
              </a:rPr>
              <a:t>.</a:t>
            </a:r>
            <a:endParaRPr lang="es-ES" b="0" i="0" dirty="0" smtClean="0">
              <a:latin typeface="Comic Sans MS"/>
              <a:ea typeface="Times"/>
              <a:cs typeface="Times New Roman"/>
            </a:endParaRPr>
          </a:p>
          <a:p>
            <a:pPr marL="531813"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es-ES_tradnl" b="0" i="0" dirty="0" smtClean="0">
                <a:latin typeface="Comic Sans MS"/>
                <a:ea typeface="Times"/>
                <a:cs typeface="Times New Roman"/>
              </a:rPr>
              <a:t>c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)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Zenbakizko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aplikazioa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: A (0.03, 0.04, 0)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puntutik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B (0, 0.01, 0) puntura 20</a:t>
            </a:r>
            <a:r>
              <a:rPr lang="es-ES_tradnl" b="0" i="0" dirty="0">
                <a:latin typeface="Symbol"/>
                <a:ea typeface="Times"/>
                <a:cs typeface="Times New Roman"/>
              </a:rPr>
              <a:t>m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Ceko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karga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puntual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bat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eramateko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egin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beharko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</a:t>
            </a:r>
            <a:r>
              <a:rPr lang="es-ES_tradnl" b="0" i="0" dirty="0" err="1">
                <a:latin typeface="Comic Sans MS"/>
                <a:ea typeface="Times"/>
                <a:cs typeface="Times New Roman"/>
              </a:rPr>
              <a:t>genukeen</a:t>
            </a:r>
            <a:r>
              <a:rPr lang="es-ES_tradnl" b="0" i="0" dirty="0">
                <a:latin typeface="Comic Sans MS"/>
                <a:ea typeface="Times"/>
                <a:cs typeface="Times New Roman"/>
              </a:rPr>
              <a:t> lana. </a:t>
            </a:r>
            <a:endParaRPr lang="es-ES_tradnl" b="0" i="0" dirty="0" smtClean="0">
              <a:latin typeface="Comic Sans MS"/>
              <a:ea typeface="Times"/>
              <a:cs typeface="Times New Roman"/>
            </a:endParaRPr>
          </a:p>
          <a:p>
            <a:pPr algn="just" eaLnBrk="0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pt-PT" b="0" i="0" dirty="0" smtClean="0">
                <a:latin typeface="Comic Sans MS"/>
                <a:ea typeface="Times"/>
                <a:cs typeface="Times New Roman"/>
              </a:rPr>
              <a:t>Datuak</a:t>
            </a:r>
            <a:r>
              <a:rPr lang="pt-PT" b="0" i="0" dirty="0">
                <a:latin typeface="Comic Sans MS"/>
                <a:ea typeface="Times"/>
                <a:cs typeface="Times New Roman"/>
              </a:rPr>
              <a:t>: R=0.03m, Q=50nC,  </a:t>
            </a:r>
            <a:r>
              <a:rPr lang="es-ES_tradnl" b="0" i="0" dirty="0">
                <a:latin typeface="Times"/>
                <a:ea typeface="Times"/>
                <a:cs typeface="Times New Roman"/>
              </a:rPr>
              <a:t>                                    </a:t>
            </a:r>
            <a:r>
              <a:rPr lang="pt-PT" b="0" i="0" dirty="0">
                <a:latin typeface="Comic Sans MS"/>
                <a:ea typeface="Times"/>
                <a:cs typeface="Times New Roman"/>
              </a:rPr>
              <a:t>(Oharra: datu guztiak nazioarteko sisteman adierazita daude)</a:t>
            </a:r>
            <a:endParaRPr lang="es-ES" b="0" i="0" dirty="0">
              <a:latin typeface="Comic Sans MS"/>
              <a:ea typeface="Times"/>
              <a:cs typeface="Times New Roman"/>
            </a:endParaRPr>
          </a:p>
        </p:txBody>
      </p:sp>
      <p:sp>
        <p:nvSpPr>
          <p:cNvPr id="6215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21569" name="Object 1"/>
          <p:cNvGraphicFramePr>
            <a:graphicFrameLocks noChangeAspect="1"/>
          </p:cNvGraphicFramePr>
          <p:nvPr/>
        </p:nvGraphicFramePr>
        <p:xfrm>
          <a:off x="3668449" y="3396942"/>
          <a:ext cx="2454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94" name="Ecuación" r:id="rId3" imgW="1981080" imgH="431640" progId="Equation.3">
                  <p:embed/>
                </p:oleObj>
              </mc:Choice>
              <mc:Fallback>
                <p:oleObj name="Ecuación" r:id="rId3" imgW="198108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449" y="3396942"/>
                        <a:ext cx="24542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94" name="Text Box 5"/>
          <p:cNvSpPr txBox="1">
            <a:spLocks noChangeArrowheads="1"/>
          </p:cNvSpPr>
          <p:nvPr/>
        </p:nvSpPr>
        <p:spPr bwMode="auto">
          <a:xfrm>
            <a:off x="113932" y="272032"/>
            <a:ext cx="660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 dirty="0">
                <a:latin typeface="Lucida Handwriting" pitchFamily="66" charset="0"/>
              </a:rPr>
              <a:t>a)</a:t>
            </a:r>
          </a:p>
        </p:txBody>
      </p:sp>
      <p:graphicFrame>
        <p:nvGraphicFramePr>
          <p:cNvPr id="630788" name="Object 4"/>
          <p:cNvGraphicFramePr>
            <a:graphicFrameLocks noChangeAspect="1"/>
          </p:cNvGraphicFramePr>
          <p:nvPr/>
        </p:nvGraphicFramePr>
        <p:xfrm>
          <a:off x="674093" y="314325"/>
          <a:ext cx="42719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42" name="Ecuación" r:id="rId4" imgW="2133360" imgH="571320" progId="Equation.3">
                  <p:embed/>
                </p:oleObj>
              </mc:Choice>
              <mc:Fallback>
                <p:oleObj name="Ecuación" r:id="rId4" imgW="2133360" imgH="571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93" y="314325"/>
                        <a:ext cx="4271963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89" name="Object 5"/>
          <p:cNvGraphicFramePr>
            <a:graphicFrameLocks noChangeAspect="1"/>
          </p:cNvGraphicFramePr>
          <p:nvPr/>
        </p:nvGraphicFramePr>
        <p:xfrm>
          <a:off x="648737" y="3740624"/>
          <a:ext cx="46212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43" name="Ecuación" r:id="rId6" imgW="2311200" imgH="609480" progId="Equation.3">
                  <p:embed/>
                </p:oleObj>
              </mc:Choice>
              <mc:Fallback>
                <p:oleObj name="Ecuación" r:id="rId6" imgW="2311200" imgH="609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37" y="3740624"/>
                        <a:ext cx="46212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657350" y="1568403"/>
          <a:ext cx="715803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44" name="Ecuación" r:id="rId8" imgW="3581280" imgH="583920" progId="Equation.3">
                  <p:embed/>
                </p:oleObj>
              </mc:Choice>
              <mc:Fallback>
                <p:oleObj name="Ecuación" r:id="rId8" imgW="358128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568403"/>
                        <a:ext cx="7158038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339094" y="4083050"/>
          <a:ext cx="2436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45" name="Ecuación" r:id="rId10" imgW="1218960" imgH="393480" progId="Equation.3">
                  <p:embed/>
                </p:oleObj>
              </mc:Choice>
              <mc:Fallback>
                <p:oleObj name="Ecuación" r:id="rId10" imgW="12189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094" y="4083050"/>
                        <a:ext cx="243681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719169" y="2712942"/>
          <a:ext cx="27924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46" name="Ecuación" r:id="rId12" imgW="1396800" imgH="406080" progId="Equation.3">
                  <p:embed/>
                </p:oleObj>
              </mc:Choice>
              <mc:Fallback>
                <p:oleObj name="Ecuación" r:id="rId12" imgW="1396800" imgH="4060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169" y="2712942"/>
                        <a:ext cx="279241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350059" y="5081374"/>
          <a:ext cx="2513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47" name="Ecuación" r:id="rId14" imgW="1257120" imgH="393480" progId="Equation.3">
                  <p:embed/>
                </p:oleObj>
              </mc:Choice>
              <mc:Fallback>
                <p:oleObj name="Ecuación" r:id="rId14" imgW="125712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059" y="5081374"/>
                        <a:ext cx="25130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02" name="Object 10"/>
          <p:cNvGraphicFramePr>
            <a:graphicFrameLocks noChangeAspect="1"/>
          </p:cNvGraphicFramePr>
          <p:nvPr/>
        </p:nvGraphicFramePr>
        <p:xfrm>
          <a:off x="2413" y="74150"/>
          <a:ext cx="3176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4" name="Ecuación" r:id="rId4" imgW="1587240" imgH="406080" progId="Equation.3">
                  <p:embed/>
                </p:oleObj>
              </mc:Choice>
              <mc:Fallback>
                <p:oleObj name="Ecuación" r:id="rId4" imgW="1587240" imgH="406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" y="74150"/>
                        <a:ext cx="317658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3" name="Object 11"/>
          <p:cNvGraphicFramePr>
            <a:graphicFrameLocks noChangeAspect="1"/>
          </p:cNvGraphicFramePr>
          <p:nvPr/>
        </p:nvGraphicFramePr>
        <p:xfrm>
          <a:off x="27813" y="1001250"/>
          <a:ext cx="31527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5" name="Ecuación" r:id="rId6" imgW="1574640" imgH="406080" progId="Equation.3">
                  <p:embed/>
                </p:oleObj>
              </mc:Choice>
              <mc:Fallback>
                <p:oleObj name="Ecuación" r:id="rId6" imgW="1574640" imgH="406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" y="1001250"/>
                        <a:ext cx="31527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04" name="AutoShape 12"/>
          <p:cNvSpPr>
            <a:spLocks/>
          </p:cNvSpPr>
          <p:nvPr/>
        </p:nvSpPr>
        <p:spPr bwMode="auto">
          <a:xfrm>
            <a:off x="3107625" y="131300"/>
            <a:ext cx="139700" cy="1676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264205" name="Object 13"/>
          <p:cNvGraphicFramePr>
            <a:graphicFrameLocks noChangeAspect="1"/>
          </p:cNvGraphicFramePr>
          <p:nvPr/>
        </p:nvGraphicFramePr>
        <p:xfrm>
          <a:off x="3229287" y="214312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6" name="Ecuación" r:id="rId8" imgW="1143000" imgH="761760" progId="Equation.3">
                  <p:embed/>
                </p:oleObj>
              </mc:Choice>
              <mc:Fallback>
                <p:oleObj name="Ecuación" r:id="rId8" imgW="1143000" imgH="7617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287" y="214312"/>
                        <a:ext cx="228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6" name="Object 14"/>
          <p:cNvGraphicFramePr>
            <a:graphicFrameLocks noChangeAspect="1"/>
          </p:cNvGraphicFramePr>
          <p:nvPr/>
        </p:nvGraphicFramePr>
        <p:xfrm>
          <a:off x="5484313" y="530925"/>
          <a:ext cx="36988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7" name="Ecuación" r:id="rId10" imgW="1942920" imgH="406080" progId="Equation.3">
                  <p:embed/>
                </p:oleObj>
              </mc:Choice>
              <mc:Fallback>
                <p:oleObj name="Ecuación" r:id="rId10" imgW="194292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313" y="530925"/>
                        <a:ext cx="36988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7" name="Object 15"/>
          <p:cNvGraphicFramePr>
            <a:graphicFrameLocks noChangeAspect="1"/>
          </p:cNvGraphicFramePr>
          <p:nvPr/>
        </p:nvGraphicFramePr>
        <p:xfrm>
          <a:off x="341825" y="1891970"/>
          <a:ext cx="363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8" name="Ecuación" r:id="rId12" imgW="1815840" imgH="482400" progId="Equation.3">
                  <p:embed/>
                </p:oleObj>
              </mc:Choice>
              <mc:Fallback>
                <p:oleObj name="Ecuación" r:id="rId12" imgW="1815840" imgH="4824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5" y="1891970"/>
                        <a:ext cx="3632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8" name="Object 16"/>
          <p:cNvGraphicFramePr>
            <a:graphicFrameLocks noChangeAspect="1"/>
          </p:cNvGraphicFramePr>
          <p:nvPr/>
        </p:nvGraphicFramePr>
        <p:xfrm>
          <a:off x="4022475" y="1913825"/>
          <a:ext cx="312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9" name="Ecuación" r:id="rId14" imgW="1562040" imgH="482400" progId="Equation.3">
                  <p:embed/>
                </p:oleObj>
              </mc:Choice>
              <mc:Fallback>
                <p:oleObj name="Ecuación" r:id="rId14" imgW="1562040" imgH="482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475" y="1913825"/>
                        <a:ext cx="3124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9" name="Object 17"/>
          <p:cNvGraphicFramePr>
            <a:graphicFrameLocks noChangeAspect="1"/>
          </p:cNvGraphicFramePr>
          <p:nvPr/>
        </p:nvGraphicFramePr>
        <p:xfrm>
          <a:off x="296863" y="4144963"/>
          <a:ext cx="238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0" name="Ecuación" r:id="rId16" imgW="1193760" imgH="203040" progId="Equation.3">
                  <p:embed/>
                </p:oleObj>
              </mc:Choice>
              <mc:Fallback>
                <p:oleObj name="Ecuación" r:id="rId16" imgW="119376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4144963"/>
                        <a:ext cx="2387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10" name="Object 18"/>
          <p:cNvGraphicFramePr>
            <a:graphicFrameLocks noChangeAspect="1"/>
          </p:cNvGraphicFramePr>
          <p:nvPr/>
        </p:nvGraphicFramePr>
        <p:xfrm>
          <a:off x="2894338" y="3975161"/>
          <a:ext cx="119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1" name="Ecuación" r:id="rId18" imgW="596880" imgH="431640" progId="Equation.3">
                  <p:embed/>
                </p:oleObj>
              </mc:Choice>
              <mc:Fallback>
                <p:oleObj name="Ecuación" r:id="rId18" imgW="59688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338" y="3975161"/>
                        <a:ext cx="1193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20" name="AutoShape 28"/>
          <p:cNvSpPr>
            <a:spLocks/>
          </p:cNvSpPr>
          <p:nvPr/>
        </p:nvSpPr>
        <p:spPr bwMode="auto">
          <a:xfrm>
            <a:off x="2743525" y="4025961"/>
            <a:ext cx="88900" cy="8001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264223" name="Group 31"/>
          <p:cNvGrpSpPr>
            <a:grpSpLocks/>
          </p:cNvGrpSpPr>
          <p:nvPr/>
        </p:nvGrpSpPr>
        <p:grpSpPr bwMode="auto">
          <a:xfrm>
            <a:off x="3051500" y="3962461"/>
            <a:ext cx="863600" cy="457200"/>
            <a:chOff x="1684" y="2332"/>
            <a:chExt cx="544" cy="288"/>
          </a:xfrm>
        </p:grpSpPr>
        <p:sp>
          <p:nvSpPr>
            <p:cNvPr id="264243" name="Line 29"/>
            <p:cNvSpPr>
              <a:spLocks noChangeShapeType="1"/>
            </p:cNvSpPr>
            <p:nvPr/>
          </p:nvSpPr>
          <p:spPr bwMode="auto">
            <a:xfrm>
              <a:off x="1684" y="2332"/>
              <a:ext cx="54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4244" name="Line 30"/>
            <p:cNvSpPr>
              <a:spLocks noChangeShapeType="1"/>
            </p:cNvSpPr>
            <p:nvPr/>
          </p:nvSpPr>
          <p:spPr bwMode="auto">
            <a:xfrm flipV="1">
              <a:off x="1684" y="2332"/>
              <a:ext cx="54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179388" y="5224463"/>
          <a:ext cx="3176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2" name="Ecuación" r:id="rId20" imgW="1587240" imgH="406080" progId="Equation.3">
                  <p:embed/>
                </p:oleObj>
              </mc:Choice>
              <mc:Fallback>
                <p:oleObj name="Ecuación" r:id="rId20" imgW="1587240" imgH="4060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224463"/>
                        <a:ext cx="317658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3427455" y="5203186"/>
          <a:ext cx="31019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3" name="Ecuación" r:id="rId22" imgW="1549080" imgH="406080" progId="Equation.3">
                  <p:embed/>
                </p:oleObj>
              </mc:Choice>
              <mc:Fallback>
                <p:oleObj name="Ecuación" r:id="rId22" imgW="1549080" imgH="4060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55" y="5203186"/>
                        <a:ext cx="31019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9" name="Object 37"/>
          <p:cNvGraphicFramePr>
            <a:graphicFrameLocks noChangeAspect="1"/>
          </p:cNvGraphicFramePr>
          <p:nvPr/>
        </p:nvGraphicFramePr>
        <p:xfrm>
          <a:off x="6617318" y="5380986"/>
          <a:ext cx="2289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4" name="Ecuación" r:id="rId24" imgW="1143000" imgH="203040" progId="Equation.3">
                  <p:embed/>
                </p:oleObj>
              </mc:Choice>
              <mc:Fallback>
                <p:oleObj name="Ecuación" r:id="rId24" imgW="1143000" imgH="2030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318" y="5380986"/>
                        <a:ext cx="22891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352550" y="2947988"/>
          <a:ext cx="347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5" name="Ecuación" r:id="rId26" imgW="1739880" imgH="419040" progId="Equation.3">
                  <p:embed/>
                </p:oleObj>
              </mc:Choice>
              <mc:Fallback>
                <p:oleObj name="Ecuación" r:id="rId26" imgW="173988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50" y="2947988"/>
                        <a:ext cx="3479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3848488" y="3172463"/>
          <a:ext cx="436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56" name="Ecuación" r:id="rId28" imgW="2184120" imgH="203040" progId="Equation.3">
                  <p:embed/>
                </p:oleObj>
              </mc:Choice>
              <mc:Fallback>
                <p:oleObj name="Ecuación" r:id="rId28" imgW="2184120" imgH="20304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488" y="3172463"/>
                        <a:ext cx="4368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64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64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4" grpId="0" animBg="1"/>
      <p:bldP spid="264220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790" name="Object 6"/>
          <p:cNvGraphicFramePr>
            <a:graphicFrameLocks noChangeAspect="1"/>
          </p:cNvGraphicFramePr>
          <p:nvPr/>
        </p:nvGraphicFramePr>
        <p:xfrm>
          <a:off x="975957" y="0"/>
          <a:ext cx="5716588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995" name="Ecuación" r:id="rId4" imgW="2857320" imgH="672840" progId="Equation.3">
                  <p:embed/>
                </p:oleObj>
              </mc:Choice>
              <mc:Fallback>
                <p:oleObj name="Ecuación" r:id="rId4" imgW="2857320" imgH="672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957" y="0"/>
                        <a:ext cx="5716588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1" name="Object 7"/>
          <p:cNvGraphicFramePr>
            <a:graphicFrameLocks noChangeAspect="1"/>
          </p:cNvGraphicFramePr>
          <p:nvPr/>
        </p:nvGraphicFramePr>
        <p:xfrm>
          <a:off x="915110" y="2446102"/>
          <a:ext cx="6118225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996" name="Ecuación" r:id="rId6" imgW="3060360" imgH="698400" progId="Equation.3">
                  <p:embed/>
                </p:oleObj>
              </mc:Choice>
              <mc:Fallback>
                <p:oleObj name="Ecuación" r:id="rId6" imgW="3060360" imgH="69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10" y="2446102"/>
                        <a:ext cx="6118225" cy="138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5273" y="353919"/>
            <a:ext cx="612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 dirty="0" smtClean="0">
                <a:latin typeface="Lucida Handwriting" pitchFamily="66" charset="0"/>
              </a:rPr>
              <a:t>b)</a:t>
            </a:r>
            <a:endParaRPr lang="es-ES" sz="2800" i="0" dirty="0">
              <a:latin typeface="Lucida Handwriting" pitchFamily="66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063862" y="3839759"/>
          <a:ext cx="7818438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997" name="Ecuación" r:id="rId8" imgW="3911400" imgH="685800" progId="Equation.3">
                  <p:embed/>
                </p:oleObj>
              </mc:Choice>
              <mc:Fallback>
                <p:oleObj name="Ecuación" r:id="rId8" imgW="3911400" imgH="685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862" y="3839759"/>
                        <a:ext cx="7818438" cy="136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117648" y="5270668"/>
          <a:ext cx="59658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998" name="Ecuación" r:id="rId10" imgW="2984400" imgH="482400" progId="Equation.3">
                  <p:embed/>
                </p:oleObj>
              </mc:Choice>
              <mc:Fallback>
                <p:oleObj name="Ecuación" r:id="rId10" imgW="298440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48" y="5270668"/>
                        <a:ext cx="5965825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4037605" y="1357643"/>
          <a:ext cx="31750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999" name="Ecuación" r:id="rId12" imgW="1587240" imgH="393480" progId="Equation.3">
                  <p:embed/>
                </p:oleObj>
              </mc:Choice>
              <mc:Fallback>
                <p:oleObj name="Ecuación" r:id="rId12" imgW="15872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605" y="1357643"/>
                        <a:ext cx="31750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792" name="Object 8"/>
          <p:cNvGraphicFramePr>
            <a:graphicFrameLocks noChangeAspect="1"/>
          </p:cNvGraphicFramePr>
          <p:nvPr/>
        </p:nvGraphicFramePr>
        <p:xfrm>
          <a:off x="978848" y="314799"/>
          <a:ext cx="76454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90" name="Ecuación" r:id="rId4" imgW="3784320" imgH="431640" progId="Equation.3">
                  <p:embed/>
                </p:oleObj>
              </mc:Choice>
              <mc:Fallback>
                <p:oleObj name="Ecuación" r:id="rId4" imgW="378432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848" y="314799"/>
                        <a:ext cx="76454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3" name="Object 9"/>
          <p:cNvGraphicFramePr>
            <a:graphicFrameLocks noChangeAspect="1"/>
          </p:cNvGraphicFramePr>
          <p:nvPr/>
        </p:nvGraphicFramePr>
        <p:xfrm>
          <a:off x="986596" y="2753436"/>
          <a:ext cx="53324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91" name="Ecuación" r:id="rId6" imgW="2641320" imgH="482400" progId="Equation.3">
                  <p:embed/>
                </p:oleObj>
              </mc:Choice>
              <mc:Fallback>
                <p:oleObj name="Ecuación" r:id="rId6" imgW="264132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96" y="2753436"/>
                        <a:ext cx="53324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3205" y="272032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 dirty="0" smtClean="0">
                <a:latin typeface="Lucida Handwriting" pitchFamily="66" charset="0"/>
              </a:rPr>
              <a:t>c)</a:t>
            </a:r>
            <a:endParaRPr lang="es-ES" sz="2800" i="0" dirty="0">
              <a:latin typeface="Lucida Handwriting" pitchFamily="66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064887" y="3961832"/>
          <a:ext cx="52816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92" name="Ecuación" r:id="rId8" imgW="2616120" imgH="482400" progId="Equation.3">
                  <p:embed/>
                </p:oleObj>
              </mc:Choice>
              <mc:Fallback>
                <p:oleObj name="Ecuación" r:id="rId8" imgW="261612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887" y="3961832"/>
                        <a:ext cx="5281613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021497" y="5919693"/>
          <a:ext cx="5051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93" name="Ecuación" r:id="rId10" imgW="2501640" imgH="241200" progId="Equation.3">
                  <p:embed/>
                </p:oleObj>
              </mc:Choice>
              <mc:Fallback>
                <p:oleObj name="Ecuación" r:id="rId10" imgW="25016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97" y="5919693"/>
                        <a:ext cx="50514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97705" y="5089168"/>
          <a:ext cx="6178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94" name="Ecuación" r:id="rId12" imgW="3060360" imgH="215640" progId="Equation.3">
                  <p:embed/>
                </p:oleObj>
              </mc:Choice>
              <mc:Fallback>
                <p:oleObj name="Ecuación" r:id="rId12" imgW="306036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705" y="5089168"/>
                        <a:ext cx="6178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028984" y="1371979"/>
          <a:ext cx="77739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95" name="Ecuación" r:id="rId14" imgW="3848040" imgH="482400" progId="Equation.3">
                  <p:embed/>
                </p:oleObj>
              </mc:Choice>
              <mc:Fallback>
                <p:oleObj name="Ecuación" r:id="rId14" imgW="384804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84" y="1371979"/>
                        <a:ext cx="777398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21" name="21 CuadroTexto"/>
          <p:cNvSpPr txBox="1">
            <a:spLocks noChangeArrowheads="1"/>
          </p:cNvSpPr>
          <p:nvPr/>
        </p:nvSpPr>
        <p:spPr bwMode="auto">
          <a:xfrm>
            <a:off x="0" y="390525"/>
            <a:ext cx="8629650" cy="37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00113" algn="just" eaLnBrk="0" hangingPunct="0">
              <a:lnSpc>
                <a:spcPct val="150000"/>
              </a:lnSpc>
            </a:pPr>
            <a:r>
              <a:rPr lang="eu-ES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P.E.41</a:t>
            </a:r>
            <a:r>
              <a:rPr lang="eu-ES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.- </a:t>
            </a: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Irudiko sistema lau karga puntualez osatuta dago. Kalkulatu:</a:t>
            </a:r>
            <a:endParaRPr lang="es-ES" sz="2400" i="0" dirty="0">
              <a:latin typeface="Times" pitchFamily="18" charset="0"/>
              <a:ea typeface="Times" pitchFamily="18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</a:pP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a) Eremu elektrikoa O puntuan.</a:t>
            </a:r>
            <a:endParaRPr lang="es-ES" sz="2400" i="0" dirty="0">
              <a:latin typeface="Times" pitchFamily="18" charset="0"/>
              <a:ea typeface="Times" pitchFamily="18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</a:pP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b) Potentzial elektrikoa O puntuan eta P puntuan.</a:t>
            </a:r>
            <a:endParaRPr lang="es-ES" sz="2400" i="0" dirty="0">
              <a:latin typeface="Times" pitchFamily="18" charset="0"/>
              <a:ea typeface="Times" pitchFamily="18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</a:pP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c) Q balioko karga puntual bat P puntutik O puntura eramateko egin beharko genukeen lana.</a:t>
            </a:r>
            <a:endParaRPr lang="es-ES" sz="2400" i="0" dirty="0">
              <a:latin typeface="Times" pitchFamily="18" charset="0"/>
              <a:ea typeface="Times" pitchFamily="18" charset="0"/>
              <a:cs typeface="Times New Roman" pitchFamily="18" charset="0"/>
            </a:endParaRPr>
          </a:p>
          <a:p>
            <a:pPr marL="542925" algn="just" eaLnBrk="0" hangingPunct="0">
              <a:lnSpc>
                <a:spcPct val="150000"/>
              </a:lnSpc>
            </a:pP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d) Q</a:t>
            </a:r>
            <a:r>
              <a:rPr lang="eu-ES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1</a:t>
            </a: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/Q</a:t>
            </a:r>
            <a:r>
              <a:rPr lang="eu-ES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2</a:t>
            </a:r>
            <a:r>
              <a:rPr lang="eu-ES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zatikiaren balioa O puntuan kokatutako Q karga baten gaineko indarra X ardatzarekiko paraleloa izan dadin. </a:t>
            </a:r>
            <a:endParaRPr lang="es-ES" sz="2400" i="0" dirty="0">
              <a:latin typeface="Times" pitchFamily="18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259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2590723" name="Group 3"/>
          <p:cNvGrpSpPr>
            <a:grpSpLocks/>
          </p:cNvGrpSpPr>
          <p:nvPr/>
        </p:nvGrpSpPr>
        <p:grpSpPr bwMode="auto">
          <a:xfrm>
            <a:off x="3168650" y="4284663"/>
            <a:ext cx="3338513" cy="2135187"/>
            <a:chOff x="1196" y="1385"/>
            <a:chExt cx="5257" cy="3362"/>
          </a:xfrm>
        </p:grpSpPr>
        <p:sp>
          <p:nvSpPr>
            <p:cNvPr id="2590724" name="Line 4"/>
            <p:cNvSpPr>
              <a:spLocks noChangeShapeType="1"/>
            </p:cNvSpPr>
            <p:nvPr/>
          </p:nvSpPr>
          <p:spPr bwMode="auto">
            <a:xfrm rot="5400000">
              <a:off x="4603" y="2837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25" name="Line 5"/>
            <p:cNvSpPr>
              <a:spLocks noChangeShapeType="1"/>
            </p:cNvSpPr>
            <p:nvPr/>
          </p:nvSpPr>
          <p:spPr bwMode="auto">
            <a:xfrm rot="5400000">
              <a:off x="1697" y="3720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26" name="Oval 6"/>
            <p:cNvSpPr>
              <a:spLocks noChangeArrowheads="1"/>
            </p:cNvSpPr>
            <p:nvPr/>
          </p:nvSpPr>
          <p:spPr bwMode="auto">
            <a:xfrm rot="5400000">
              <a:off x="4922" y="2364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0727" name="Oval 7"/>
            <p:cNvSpPr>
              <a:spLocks noChangeArrowheads="1"/>
            </p:cNvSpPr>
            <p:nvPr/>
          </p:nvSpPr>
          <p:spPr bwMode="auto">
            <a:xfrm rot="5400000">
              <a:off x="3536" y="4098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0728" name="Oval 8"/>
            <p:cNvSpPr>
              <a:spLocks noChangeArrowheads="1"/>
            </p:cNvSpPr>
            <p:nvPr/>
          </p:nvSpPr>
          <p:spPr bwMode="auto">
            <a:xfrm rot="5400000">
              <a:off x="3534" y="2337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0729" name="Oval 9"/>
            <p:cNvSpPr>
              <a:spLocks noChangeArrowheads="1"/>
            </p:cNvSpPr>
            <p:nvPr/>
          </p:nvSpPr>
          <p:spPr bwMode="auto">
            <a:xfrm rot="5400000">
              <a:off x="2041" y="4071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0730" name="Line 10"/>
            <p:cNvSpPr>
              <a:spLocks noChangeShapeType="1"/>
            </p:cNvSpPr>
            <p:nvPr/>
          </p:nvSpPr>
          <p:spPr bwMode="auto">
            <a:xfrm>
              <a:off x="1196" y="3284"/>
              <a:ext cx="5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31" name="Line 11"/>
            <p:cNvSpPr>
              <a:spLocks noChangeShapeType="1"/>
            </p:cNvSpPr>
            <p:nvPr/>
          </p:nvSpPr>
          <p:spPr bwMode="auto">
            <a:xfrm>
              <a:off x="3588" y="2398"/>
              <a:ext cx="140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32" name="Line 12"/>
            <p:cNvSpPr>
              <a:spLocks noChangeShapeType="1"/>
            </p:cNvSpPr>
            <p:nvPr/>
          </p:nvSpPr>
          <p:spPr bwMode="auto">
            <a:xfrm>
              <a:off x="3600" y="1387"/>
              <a:ext cx="27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33" name="Line 13"/>
            <p:cNvSpPr>
              <a:spLocks noChangeShapeType="1"/>
            </p:cNvSpPr>
            <p:nvPr/>
          </p:nvSpPr>
          <p:spPr bwMode="auto">
            <a:xfrm flipV="1">
              <a:off x="2138" y="4133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34" name="Text Box 14"/>
            <p:cNvSpPr txBox="1">
              <a:spLocks noChangeArrowheads="1"/>
            </p:cNvSpPr>
            <p:nvPr/>
          </p:nvSpPr>
          <p:spPr bwMode="auto">
            <a:xfrm>
              <a:off x="3572" y="3171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35" name="Text Box 15"/>
            <p:cNvSpPr txBox="1">
              <a:spLocks noChangeArrowheads="1"/>
            </p:cNvSpPr>
            <p:nvPr/>
          </p:nvSpPr>
          <p:spPr bwMode="auto">
            <a:xfrm>
              <a:off x="4880" y="3252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P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36" name="Text Box 16"/>
            <p:cNvSpPr txBox="1">
              <a:spLocks noChangeArrowheads="1"/>
            </p:cNvSpPr>
            <p:nvPr/>
          </p:nvSpPr>
          <p:spPr bwMode="auto">
            <a:xfrm>
              <a:off x="2853" y="2131"/>
              <a:ext cx="77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Q</a:t>
              </a:r>
              <a:r>
                <a:rPr lang="es-ES" sz="110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37" name="Text Box 17"/>
            <p:cNvSpPr txBox="1">
              <a:spLocks noChangeArrowheads="1"/>
            </p:cNvSpPr>
            <p:nvPr/>
          </p:nvSpPr>
          <p:spPr bwMode="auto">
            <a:xfrm>
              <a:off x="5094" y="2132"/>
              <a:ext cx="88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-Q</a:t>
              </a:r>
              <a:r>
                <a:rPr lang="es-ES" sz="1100" i="0" baseline="-25000">
                  <a:latin typeface="Comic Sans MS" pitchFamily="66" charset="0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38" name="Text Box 18"/>
            <p:cNvSpPr txBox="1">
              <a:spLocks noChangeArrowheads="1"/>
            </p:cNvSpPr>
            <p:nvPr/>
          </p:nvSpPr>
          <p:spPr bwMode="auto">
            <a:xfrm>
              <a:off x="1493" y="4052"/>
              <a:ext cx="1467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Q</a:t>
              </a:r>
              <a:r>
                <a:rPr lang="es-ES" sz="1100" i="0" baseline="-25000">
                  <a:latin typeface="Comic Sans MS" pitchFamily="66" charset="0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39" name="Text Box 19"/>
            <p:cNvSpPr txBox="1">
              <a:spLocks noChangeArrowheads="1"/>
            </p:cNvSpPr>
            <p:nvPr/>
          </p:nvSpPr>
          <p:spPr bwMode="auto">
            <a:xfrm>
              <a:off x="3760" y="3962"/>
              <a:ext cx="933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-Q</a:t>
              </a:r>
              <a:r>
                <a:rPr lang="es-ES" sz="110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40" name="Line 20"/>
            <p:cNvSpPr>
              <a:spLocks noChangeShapeType="1"/>
            </p:cNvSpPr>
            <p:nvPr/>
          </p:nvSpPr>
          <p:spPr bwMode="auto">
            <a:xfrm rot="5400000">
              <a:off x="3910" y="2852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41" name="Text Box 21"/>
            <p:cNvSpPr txBox="1">
              <a:spLocks noChangeArrowheads="1"/>
            </p:cNvSpPr>
            <p:nvPr/>
          </p:nvSpPr>
          <p:spPr bwMode="auto">
            <a:xfrm>
              <a:off x="2987" y="1385"/>
              <a:ext cx="613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42" name="Text Box 22"/>
            <p:cNvSpPr txBox="1">
              <a:spLocks noChangeArrowheads="1"/>
            </p:cNvSpPr>
            <p:nvPr/>
          </p:nvSpPr>
          <p:spPr bwMode="auto">
            <a:xfrm>
              <a:off x="5893" y="3439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43" name="Line 23"/>
            <p:cNvSpPr>
              <a:spLocks noChangeShapeType="1"/>
            </p:cNvSpPr>
            <p:nvPr/>
          </p:nvSpPr>
          <p:spPr bwMode="auto">
            <a:xfrm rot="5400000">
              <a:off x="2363" y="3712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744" name="Text Box 24"/>
            <p:cNvSpPr txBox="1">
              <a:spLocks noChangeArrowheads="1"/>
            </p:cNvSpPr>
            <p:nvPr/>
          </p:nvSpPr>
          <p:spPr bwMode="auto">
            <a:xfrm>
              <a:off x="2579" y="3470"/>
              <a:ext cx="59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45" name="Text Box 25"/>
            <p:cNvSpPr txBox="1">
              <a:spLocks noChangeArrowheads="1"/>
            </p:cNvSpPr>
            <p:nvPr/>
          </p:nvSpPr>
          <p:spPr bwMode="auto">
            <a:xfrm>
              <a:off x="3996" y="2580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 dirty="0">
                  <a:latin typeface="Comic Sans MS" pitchFamily="66" charset="0"/>
                </a:rPr>
                <a:t>a</a:t>
              </a:r>
              <a:endParaRPr lang="es-ES" sz="1800" b="0" i="0" dirty="0">
                <a:latin typeface="Arial" charset="0"/>
              </a:endParaRPr>
            </a:p>
          </p:txBody>
        </p:sp>
        <p:sp>
          <p:nvSpPr>
            <p:cNvPr id="2590746" name="Text Box 26"/>
            <p:cNvSpPr txBox="1">
              <a:spLocks noChangeArrowheads="1"/>
            </p:cNvSpPr>
            <p:nvPr/>
          </p:nvSpPr>
          <p:spPr bwMode="auto">
            <a:xfrm>
              <a:off x="2609" y="4160"/>
              <a:ext cx="59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0747" name="Text Box 27"/>
            <p:cNvSpPr txBox="1">
              <a:spLocks noChangeArrowheads="1"/>
            </p:cNvSpPr>
            <p:nvPr/>
          </p:nvSpPr>
          <p:spPr bwMode="auto">
            <a:xfrm>
              <a:off x="4089" y="1940"/>
              <a:ext cx="59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1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41180" name="Group 95"/>
          <p:cNvGrpSpPr>
            <a:grpSpLocks noChangeAspect="1"/>
          </p:cNvGrpSpPr>
          <p:nvPr/>
        </p:nvGrpSpPr>
        <p:grpSpPr bwMode="auto">
          <a:xfrm>
            <a:off x="71430" y="76199"/>
            <a:ext cx="4173144" cy="2668985"/>
            <a:chOff x="1196" y="1385"/>
            <a:chExt cx="5257" cy="3362"/>
          </a:xfrm>
        </p:grpSpPr>
        <p:sp>
          <p:nvSpPr>
            <p:cNvPr id="641186" name="Line 96"/>
            <p:cNvSpPr>
              <a:spLocks noChangeShapeType="1"/>
            </p:cNvSpPr>
            <p:nvPr/>
          </p:nvSpPr>
          <p:spPr bwMode="auto">
            <a:xfrm rot="5400000">
              <a:off x="4603" y="2837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187" name="Line 97"/>
            <p:cNvSpPr>
              <a:spLocks noChangeShapeType="1"/>
            </p:cNvSpPr>
            <p:nvPr/>
          </p:nvSpPr>
          <p:spPr bwMode="auto">
            <a:xfrm rot="5400000">
              <a:off x="1697" y="3720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188" name="Oval 98"/>
            <p:cNvSpPr>
              <a:spLocks noChangeArrowheads="1"/>
            </p:cNvSpPr>
            <p:nvPr/>
          </p:nvSpPr>
          <p:spPr bwMode="auto">
            <a:xfrm rot="5400000">
              <a:off x="4922" y="2364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1189" name="Oval 99"/>
            <p:cNvSpPr>
              <a:spLocks noChangeArrowheads="1"/>
            </p:cNvSpPr>
            <p:nvPr/>
          </p:nvSpPr>
          <p:spPr bwMode="auto">
            <a:xfrm rot="5400000">
              <a:off x="3536" y="4098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1190" name="Oval 100"/>
            <p:cNvSpPr>
              <a:spLocks noChangeArrowheads="1"/>
            </p:cNvSpPr>
            <p:nvPr/>
          </p:nvSpPr>
          <p:spPr bwMode="auto">
            <a:xfrm rot="5400000">
              <a:off x="3534" y="2337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1191" name="Oval 101"/>
            <p:cNvSpPr>
              <a:spLocks noChangeArrowheads="1"/>
            </p:cNvSpPr>
            <p:nvPr/>
          </p:nvSpPr>
          <p:spPr bwMode="auto">
            <a:xfrm rot="5400000">
              <a:off x="2041" y="4071"/>
              <a:ext cx="170" cy="17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1192" name="Line 102"/>
            <p:cNvSpPr>
              <a:spLocks noChangeShapeType="1"/>
            </p:cNvSpPr>
            <p:nvPr/>
          </p:nvSpPr>
          <p:spPr bwMode="auto">
            <a:xfrm>
              <a:off x="1196" y="3284"/>
              <a:ext cx="5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193" name="Line 103"/>
            <p:cNvSpPr>
              <a:spLocks noChangeShapeType="1"/>
            </p:cNvSpPr>
            <p:nvPr/>
          </p:nvSpPr>
          <p:spPr bwMode="auto">
            <a:xfrm>
              <a:off x="3588" y="2398"/>
              <a:ext cx="1401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194" name="Line 104"/>
            <p:cNvSpPr>
              <a:spLocks noChangeShapeType="1"/>
            </p:cNvSpPr>
            <p:nvPr/>
          </p:nvSpPr>
          <p:spPr bwMode="auto">
            <a:xfrm>
              <a:off x="3600" y="1387"/>
              <a:ext cx="27" cy="3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195" name="Line 105"/>
            <p:cNvSpPr>
              <a:spLocks noChangeShapeType="1"/>
            </p:cNvSpPr>
            <p:nvPr/>
          </p:nvSpPr>
          <p:spPr bwMode="auto">
            <a:xfrm flipV="1">
              <a:off x="2138" y="4133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196" name="Text Box 106"/>
            <p:cNvSpPr txBox="1">
              <a:spLocks noChangeArrowheads="1"/>
            </p:cNvSpPr>
            <p:nvPr/>
          </p:nvSpPr>
          <p:spPr bwMode="auto">
            <a:xfrm>
              <a:off x="3572" y="3171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197" name="Text Box 107"/>
            <p:cNvSpPr txBox="1">
              <a:spLocks noChangeArrowheads="1"/>
            </p:cNvSpPr>
            <p:nvPr/>
          </p:nvSpPr>
          <p:spPr bwMode="auto">
            <a:xfrm>
              <a:off x="4880" y="3252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P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198" name="Text Box 108"/>
            <p:cNvSpPr txBox="1">
              <a:spLocks noChangeArrowheads="1"/>
            </p:cNvSpPr>
            <p:nvPr/>
          </p:nvSpPr>
          <p:spPr bwMode="auto">
            <a:xfrm>
              <a:off x="2853" y="2131"/>
              <a:ext cx="77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r>
                <a:rPr lang="es-ES" sz="1100" b="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199" name="Text Box 109"/>
            <p:cNvSpPr txBox="1">
              <a:spLocks noChangeArrowheads="1"/>
            </p:cNvSpPr>
            <p:nvPr/>
          </p:nvSpPr>
          <p:spPr bwMode="auto">
            <a:xfrm>
              <a:off x="5094" y="2132"/>
              <a:ext cx="88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-Q</a:t>
              </a:r>
              <a:r>
                <a:rPr lang="es-ES" sz="1100" b="0" i="0" baseline="-25000">
                  <a:latin typeface="Comic Sans MS" pitchFamily="66" charset="0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0" name="Text Box 110"/>
            <p:cNvSpPr txBox="1">
              <a:spLocks noChangeArrowheads="1"/>
            </p:cNvSpPr>
            <p:nvPr/>
          </p:nvSpPr>
          <p:spPr bwMode="auto">
            <a:xfrm>
              <a:off x="1493" y="4052"/>
              <a:ext cx="1467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r>
                <a:rPr lang="es-ES" sz="1100" b="0" i="0" baseline="-25000">
                  <a:latin typeface="Comic Sans MS" pitchFamily="66" charset="0"/>
                </a:rPr>
                <a:t>2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1" name="Text Box 111"/>
            <p:cNvSpPr txBox="1">
              <a:spLocks noChangeArrowheads="1"/>
            </p:cNvSpPr>
            <p:nvPr/>
          </p:nvSpPr>
          <p:spPr bwMode="auto">
            <a:xfrm>
              <a:off x="3760" y="3962"/>
              <a:ext cx="933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-Q</a:t>
              </a:r>
              <a:r>
                <a:rPr lang="es-ES" sz="1100" b="0" i="0" baseline="-25000">
                  <a:latin typeface="Comic Sans MS" pitchFamily="66" charset="0"/>
                </a:rPr>
                <a:t>1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2" name="Line 112"/>
            <p:cNvSpPr>
              <a:spLocks noChangeShapeType="1"/>
            </p:cNvSpPr>
            <p:nvPr/>
          </p:nvSpPr>
          <p:spPr bwMode="auto">
            <a:xfrm rot="5400000">
              <a:off x="3910" y="2852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203" name="Text Box 113"/>
            <p:cNvSpPr txBox="1">
              <a:spLocks noChangeArrowheads="1"/>
            </p:cNvSpPr>
            <p:nvPr/>
          </p:nvSpPr>
          <p:spPr bwMode="auto">
            <a:xfrm>
              <a:off x="2987" y="1385"/>
              <a:ext cx="613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4" name="Text Box 114"/>
            <p:cNvSpPr txBox="1">
              <a:spLocks noChangeArrowheads="1"/>
            </p:cNvSpPr>
            <p:nvPr/>
          </p:nvSpPr>
          <p:spPr bwMode="auto">
            <a:xfrm>
              <a:off x="5893" y="3439"/>
              <a:ext cx="56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5" name="Line 115"/>
            <p:cNvSpPr>
              <a:spLocks noChangeShapeType="1"/>
            </p:cNvSpPr>
            <p:nvPr/>
          </p:nvSpPr>
          <p:spPr bwMode="auto">
            <a:xfrm rot="5400000">
              <a:off x="2363" y="3712"/>
              <a:ext cx="8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1206" name="Text Box 116"/>
            <p:cNvSpPr txBox="1">
              <a:spLocks noChangeArrowheads="1"/>
            </p:cNvSpPr>
            <p:nvPr/>
          </p:nvSpPr>
          <p:spPr bwMode="auto">
            <a:xfrm>
              <a:off x="2579" y="3470"/>
              <a:ext cx="59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7" name="Text Box 117"/>
            <p:cNvSpPr txBox="1">
              <a:spLocks noChangeArrowheads="1"/>
            </p:cNvSpPr>
            <p:nvPr/>
          </p:nvSpPr>
          <p:spPr bwMode="auto">
            <a:xfrm>
              <a:off x="4116" y="2580"/>
              <a:ext cx="560" cy="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8" name="Text Box 118"/>
            <p:cNvSpPr txBox="1">
              <a:spLocks noChangeArrowheads="1"/>
            </p:cNvSpPr>
            <p:nvPr/>
          </p:nvSpPr>
          <p:spPr bwMode="auto">
            <a:xfrm>
              <a:off x="2609" y="4160"/>
              <a:ext cx="59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1209" name="Text Box 119"/>
            <p:cNvSpPr txBox="1">
              <a:spLocks noChangeArrowheads="1"/>
            </p:cNvSpPr>
            <p:nvPr/>
          </p:nvSpPr>
          <p:spPr bwMode="auto">
            <a:xfrm>
              <a:off x="4089" y="1940"/>
              <a:ext cx="59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b</a:t>
              </a:r>
              <a:endParaRPr lang="es-ES" sz="1800" b="0" i="0">
                <a:latin typeface="Arial" charset="0"/>
              </a:endParaRPr>
            </a:p>
          </p:txBody>
        </p:sp>
      </p:grpSp>
      <p:sp>
        <p:nvSpPr>
          <p:cNvPr id="641182" name="Rectangle 1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1170" name="Object 146"/>
          <p:cNvGraphicFramePr>
            <a:graphicFrameLocks noChangeAspect="1"/>
          </p:cNvGraphicFramePr>
          <p:nvPr/>
        </p:nvGraphicFramePr>
        <p:xfrm>
          <a:off x="1495425" y="2676525"/>
          <a:ext cx="72977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00" name="Ecuación" r:id="rId3" imgW="4787640" imgH="482400" progId="Equation.3">
                  <p:embed/>
                </p:oleObj>
              </mc:Choice>
              <mc:Fallback>
                <p:oleObj name="Ecuación" r:id="rId3" imgW="4787640" imgH="482400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676525"/>
                        <a:ext cx="7297738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183" name="Rectangle 1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1172" name="Object 148"/>
          <p:cNvGraphicFramePr>
            <a:graphicFrameLocks noChangeAspect="1"/>
          </p:cNvGraphicFramePr>
          <p:nvPr/>
        </p:nvGraphicFramePr>
        <p:xfrm>
          <a:off x="1554163" y="4371975"/>
          <a:ext cx="63769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01" name="Ecuación" r:id="rId5" imgW="4140000" imgH="431640" progId="Equation.3">
                  <p:embed/>
                </p:oleObj>
              </mc:Choice>
              <mc:Fallback>
                <p:oleObj name="Ecuación" r:id="rId5" imgW="4140000" imgH="43164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4371975"/>
                        <a:ext cx="63769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184" name="Rectangle 1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85" name="Rectangle 1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39" name="Object 146"/>
          <p:cNvGraphicFramePr>
            <a:graphicFrameLocks noChangeAspect="1"/>
          </p:cNvGraphicFramePr>
          <p:nvPr/>
        </p:nvGraphicFramePr>
        <p:xfrm>
          <a:off x="2341563" y="3419475"/>
          <a:ext cx="512921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02" name="Ecuación" r:id="rId7" imgW="3365280" imgH="583920" progId="Equation.3">
                  <p:embed/>
                </p:oleObj>
              </mc:Choice>
              <mc:Fallback>
                <p:oleObj name="Ecuación" r:id="rId7" imgW="3365280" imgH="58392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3419475"/>
                        <a:ext cx="5129212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8"/>
          <p:cNvGraphicFramePr>
            <a:graphicFrameLocks noChangeAspect="1"/>
          </p:cNvGraphicFramePr>
          <p:nvPr/>
        </p:nvGraphicFramePr>
        <p:xfrm>
          <a:off x="2011363" y="5057775"/>
          <a:ext cx="71008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03" name="Ecuación" r:id="rId9" imgW="4609800" imgH="482400" progId="Equation.3">
                  <p:embed/>
                </p:oleObj>
              </mc:Choice>
              <mc:Fallback>
                <p:oleObj name="Ecuación" r:id="rId9" imgW="4609800" imgH="482400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5057775"/>
                        <a:ext cx="7100887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8"/>
          <p:cNvGraphicFramePr>
            <a:graphicFrameLocks noChangeAspect="1"/>
          </p:cNvGraphicFramePr>
          <p:nvPr/>
        </p:nvGraphicFramePr>
        <p:xfrm>
          <a:off x="2379663" y="5721350"/>
          <a:ext cx="2971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04" name="Ecuación" r:id="rId11" imgW="1930320" imgH="583920" progId="Equation.3">
                  <p:embed/>
                </p:oleObj>
              </mc:Choice>
              <mc:Fallback>
                <p:oleObj name="Ecuación" r:id="rId11" imgW="1930320" imgH="58392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721350"/>
                        <a:ext cx="29718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4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4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1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82" name="Rectangle 1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83" name="Rectangle 1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41184" name="Rectangle 1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1174" name="Object 150"/>
          <p:cNvGraphicFramePr>
            <a:graphicFrameLocks noChangeAspect="1"/>
          </p:cNvGraphicFramePr>
          <p:nvPr/>
        </p:nvGraphicFramePr>
        <p:xfrm>
          <a:off x="819150" y="628650"/>
          <a:ext cx="62325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82" name="Ecuación" r:id="rId3" imgW="4114800" imgH="609600" progId="Equation.3">
                  <p:embed/>
                </p:oleObj>
              </mc:Choice>
              <mc:Fallback>
                <p:oleObj name="Ecuación" r:id="rId3" imgW="4114800" imgH="60960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628650"/>
                        <a:ext cx="6232525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185" name="Rectangle 1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1176" name="Object 152"/>
          <p:cNvGraphicFramePr>
            <a:graphicFrameLocks noChangeAspect="1"/>
          </p:cNvGraphicFramePr>
          <p:nvPr/>
        </p:nvGraphicFramePr>
        <p:xfrm>
          <a:off x="866775" y="1828800"/>
          <a:ext cx="53990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83" name="Ecuación" r:id="rId5" imgW="3556000" imgH="495300" progId="Equation.3">
                  <p:embed/>
                </p:oleObj>
              </mc:Choice>
              <mc:Fallback>
                <p:oleObj name="Ecuación" r:id="rId5" imgW="3556000" imgH="495300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828800"/>
                        <a:ext cx="539908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4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4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769" name="21 CuadroTexto"/>
          <p:cNvSpPr txBox="1">
            <a:spLocks noChangeArrowheads="1"/>
          </p:cNvSpPr>
          <p:nvPr/>
        </p:nvSpPr>
        <p:spPr bwMode="auto">
          <a:xfrm>
            <a:off x="273125" y="271775"/>
            <a:ext cx="8629650" cy="32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2788" algn="just" eaLnBrk="0" hangingPunct="0">
              <a:lnSpc>
                <a:spcPct val="150000"/>
              </a:lnSpc>
            </a:pPr>
            <a:r>
              <a:rPr lang="pt-PT" i="0" dirty="0" smtClean="0">
                <a:latin typeface="Comic Sans MS" pitchFamily="66" charset="0"/>
              </a:rPr>
              <a:t>P.E.42.- </a:t>
            </a:r>
            <a:r>
              <a:rPr lang="pt-PT" b="0" i="0" dirty="0">
                <a:latin typeface="Comic Sans MS" pitchFamily="66" charset="0"/>
              </a:rPr>
              <a:t>2a aldea duen karratu baten erpinetan q balore berdineko lau karga puntual kokatuta daude</a:t>
            </a:r>
            <a:r>
              <a:rPr lang="pt-PT" b="0" i="0" dirty="0" smtClean="0">
                <a:latin typeface="Comic Sans MS" pitchFamily="66" charset="0"/>
              </a:rPr>
              <a:t>. (</a:t>
            </a:r>
            <a:r>
              <a:rPr lang="pt-PT" b="0" i="0" dirty="0">
                <a:latin typeface="Comic Sans MS" pitchFamily="66" charset="0"/>
              </a:rPr>
              <a:t>Irudia ikusi)</a:t>
            </a:r>
            <a:r>
              <a:rPr lang="es-ES" b="0" i="0" dirty="0">
                <a:latin typeface="Comic Sans MS" pitchFamily="66" charset="0"/>
              </a:rPr>
              <a:t> </a:t>
            </a:r>
            <a:endParaRPr lang="es-ES" b="0" i="0" dirty="0" smtClean="0">
              <a:latin typeface="Comic Sans MS" pitchFamily="66" charset="0"/>
            </a:endParaRPr>
          </a:p>
          <a:p>
            <a:pPr marL="712788" algn="just" eaLnBrk="0" hangingPunct="0">
              <a:lnSpc>
                <a:spcPct val="150000"/>
              </a:lnSpc>
            </a:pPr>
            <a:r>
              <a:rPr lang="pt-PT" b="0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a) Kalkulatu </a:t>
            </a:r>
            <a:r>
              <a:rPr lang="pt-PT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eremu eta potentzial elektrikoak OZ ardatzaren puntu batean: P(0,0,z</a:t>
            </a:r>
            <a:r>
              <a:rPr lang="pt-PT" b="0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).</a:t>
            </a:r>
            <a:endParaRPr lang="es-ES" sz="2400" b="0" i="0" dirty="0" smtClean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marL="712788" algn="just" eaLnBrk="0" hangingPunct="0">
              <a:lnSpc>
                <a:spcPct val="150000"/>
              </a:lnSpc>
            </a:pPr>
            <a:r>
              <a:rPr lang="pt-PT" b="0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b</a:t>
            </a:r>
            <a:r>
              <a:rPr lang="pt-PT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) Ardatz horren zein puntutan da maximoa eremu elektrikoa? </a:t>
            </a:r>
            <a:endParaRPr lang="es-ES" sz="2400" b="0" i="0" dirty="0" smtClean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marL="712788" algn="just" eaLnBrk="0" hangingPunct="0">
              <a:lnSpc>
                <a:spcPct val="150000"/>
              </a:lnSpc>
            </a:pPr>
            <a:r>
              <a:rPr lang="pt-PT" b="0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c</a:t>
            </a:r>
            <a:r>
              <a:rPr lang="pt-PT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) q/2 balioko bostgarren karga puntual bat O puntutik M(0,0,3a) puntura eramateko eremu elektrikoak egin beharko lukeen lana.</a:t>
            </a:r>
            <a:endParaRPr lang="es-ES" sz="2400" b="0" i="0" dirty="0">
              <a:latin typeface="Times" pitchFamily="18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259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2592771" name="Group 2"/>
          <p:cNvGrpSpPr>
            <a:grpSpLocks noChangeAspect="1"/>
          </p:cNvGrpSpPr>
          <p:nvPr/>
        </p:nvGrpSpPr>
        <p:grpSpPr bwMode="auto">
          <a:xfrm>
            <a:off x="3407479" y="3668967"/>
            <a:ext cx="2508260" cy="2235200"/>
            <a:chOff x="2316" y="1671"/>
            <a:chExt cx="3948" cy="3520"/>
          </a:xfrm>
        </p:grpSpPr>
        <p:sp>
          <p:nvSpPr>
            <p:cNvPr id="2592772" name="Line 3"/>
            <p:cNvSpPr>
              <a:spLocks noChangeShapeType="1"/>
            </p:cNvSpPr>
            <p:nvPr/>
          </p:nvSpPr>
          <p:spPr bwMode="auto">
            <a:xfrm>
              <a:off x="3995" y="1671"/>
              <a:ext cx="0" cy="3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73" name="Line 4"/>
            <p:cNvSpPr>
              <a:spLocks noChangeShapeType="1"/>
            </p:cNvSpPr>
            <p:nvPr/>
          </p:nvSpPr>
          <p:spPr bwMode="auto">
            <a:xfrm>
              <a:off x="2335" y="3731"/>
              <a:ext cx="378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74" name="Line 5"/>
            <p:cNvSpPr>
              <a:spLocks noChangeShapeType="1"/>
            </p:cNvSpPr>
            <p:nvPr/>
          </p:nvSpPr>
          <p:spPr bwMode="auto">
            <a:xfrm flipH="1">
              <a:off x="3009" y="2771"/>
              <a:ext cx="1907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75" name="Text Box 6"/>
            <p:cNvSpPr txBox="1">
              <a:spLocks noChangeArrowheads="1"/>
            </p:cNvSpPr>
            <p:nvPr/>
          </p:nvSpPr>
          <p:spPr bwMode="auto">
            <a:xfrm>
              <a:off x="3767" y="1906"/>
              <a:ext cx="198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b="0" i="0">
                  <a:latin typeface="Comic Sans MS" pitchFamily="66" charset="0"/>
                </a:rPr>
                <a:t>+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76" name="Text Box 7"/>
            <p:cNvSpPr txBox="1">
              <a:spLocks noChangeArrowheads="1"/>
            </p:cNvSpPr>
            <p:nvPr/>
          </p:nvSpPr>
          <p:spPr bwMode="auto">
            <a:xfrm>
              <a:off x="4067" y="1975"/>
              <a:ext cx="148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P(0,0,z)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77" name="Text Box 8"/>
            <p:cNvSpPr txBox="1">
              <a:spLocks noChangeArrowheads="1"/>
            </p:cNvSpPr>
            <p:nvPr/>
          </p:nvSpPr>
          <p:spPr bwMode="auto">
            <a:xfrm>
              <a:off x="2316" y="3311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2a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78" name="Text Box 9"/>
            <p:cNvSpPr txBox="1">
              <a:spLocks noChangeArrowheads="1"/>
            </p:cNvSpPr>
            <p:nvPr/>
          </p:nvSpPr>
          <p:spPr bwMode="auto">
            <a:xfrm>
              <a:off x="4209" y="2634"/>
              <a:ext cx="829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2a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79" name="Text Box 10"/>
            <p:cNvSpPr txBox="1">
              <a:spLocks noChangeArrowheads="1"/>
            </p:cNvSpPr>
            <p:nvPr/>
          </p:nvSpPr>
          <p:spPr bwMode="auto">
            <a:xfrm>
              <a:off x="5571" y="3139"/>
              <a:ext cx="6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600" b="0" i="0">
                  <a:latin typeface="Comic Sans MS" pitchFamily="66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80" name="Text Box 11"/>
            <p:cNvSpPr txBox="1">
              <a:spLocks noChangeArrowheads="1"/>
            </p:cNvSpPr>
            <p:nvPr/>
          </p:nvSpPr>
          <p:spPr bwMode="auto">
            <a:xfrm>
              <a:off x="3116" y="4420"/>
              <a:ext cx="693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6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81" name="Freeform 12"/>
            <p:cNvSpPr>
              <a:spLocks/>
            </p:cNvSpPr>
            <p:nvPr/>
          </p:nvSpPr>
          <p:spPr bwMode="auto">
            <a:xfrm>
              <a:off x="2620" y="3240"/>
              <a:ext cx="2720" cy="980"/>
            </a:xfrm>
            <a:custGeom>
              <a:avLst/>
              <a:gdLst>
                <a:gd name="T0" fmla="*/ 0 w 2720"/>
                <a:gd name="T1" fmla="*/ 980 h 980"/>
                <a:gd name="T2" fmla="*/ 1000 w 2720"/>
                <a:gd name="T3" fmla="*/ 0 h 980"/>
                <a:gd name="T4" fmla="*/ 2300 w 2720"/>
                <a:gd name="T5" fmla="*/ 0 h 980"/>
                <a:gd name="T6" fmla="*/ 2720 w 2720"/>
                <a:gd name="T7" fmla="*/ 0 h 980"/>
                <a:gd name="T8" fmla="*/ 1800 w 2720"/>
                <a:gd name="T9" fmla="*/ 980 h 980"/>
                <a:gd name="T10" fmla="*/ 0 w 2720"/>
                <a:gd name="T11" fmla="*/ 980 h 9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0"/>
                <a:gd name="T19" fmla="*/ 0 h 980"/>
                <a:gd name="T20" fmla="*/ 2720 w 2720"/>
                <a:gd name="T21" fmla="*/ 980 h 9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0" h="980">
                  <a:moveTo>
                    <a:pt x="0" y="980"/>
                  </a:moveTo>
                  <a:lnTo>
                    <a:pt x="1000" y="0"/>
                  </a:lnTo>
                  <a:lnTo>
                    <a:pt x="2300" y="0"/>
                  </a:lnTo>
                  <a:lnTo>
                    <a:pt x="2720" y="0"/>
                  </a:lnTo>
                  <a:lnTo>
                    <a:pt x="1800" y="980"/>
                  </a:lnTo>
                  <a:lnTo>
                    <a:pt x="0" y="98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82" name="Line 13"/>
            <p:cNvSpPr>
              <a:spLocks noChangeShapeType="1"/>
            </p:cNvSpPr>
            <p:nvPr/>
          </p:nvSpPr>
          <p:spPr bwMode="auto">
            <a:xfrm flipH="1">
              <a:off x="2500" y="3200"/>
              <a:ext cx="920" cy="9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83" name="Line 14"/>
            <p:cNvSpPr>
              <a:spLocks noChangeShapeType="1"/>
            </p:cNvSpPr>
            <p:nvPr/>
          </p:nvSpPr>
          <p:spPr bwMode="auto">
            <a:xfrm>
              <a:off x="3680" y="3100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84" name="Text Box 15"/>
            <p:cNvSpPr txBox="1">
              <a:spLocks noChangeArrowheads="1"/>
            </p:cNvSpPr>
            <p:nvPr/>
          </p:nvSpPr>
          <p:spPr bwMode="auto">
            <a:xfrm>
              <a:off x="3956" y="3691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85" name="Line 16"/>
            <p:cNvSpPr>
              <a:spLocks noChangeShapeType="1"/>
            </p:cNvSpPr>
            <p:nvPr/>
          </p:nvSpPr>
          <p:spPr bwMode="auto">
            <a:xfrm>
              <a:off x="3840" y="2300"/>
              <a:ext cx="0" cy="1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786" name="Text Box 17"/>
            <p:cNvSpPr txBox="1">
              <a:spLocks noChangeArrowheads="1"/>
            </p:cNvSpPr>
            <p:nvPr/>
          </p:nvSpPr>
          <p:spPr bwMode="auto">
            <a:xfrm>
              <a:off x="3896" y="2491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z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87" name="Oval 18"/>
            <p:cNvSpPr>
              <a:spLocks noChangeArrowheads="1"/>
            </p:cNvSpPr>
            <p:nvPr/>
          </p:nvSpPr>
          <p:spPr bwMode="auto">
            <a:xfrm>
              <a:off x="2600" y="4160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2788" name="Text Box 19"/>
            <p:cNvSpPr txBox="1">
              <a:spLocks noChangeArrowheads="1"/>
            </p:cNvSpPr>
            <p:nvPr/>
          </p:nvSpPr>
          <p:spPr bwMode="auto">
            <a:xfrm>
              <a:off x="2356" y="4171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89" name="Text Box 20"/>
            <p:cNvSpPr txBox="1">
              <a:spLocks noChangeArrowheads="1"/>
            </p:cNvSpPr>
            <p:nvPr/>
          </p:nvSpPr>
          <p:spPr bwMode="auto">
            <a:xfrm>
              <a:off x="4156" y="4191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90" name="Oval 21"/>
            <p:cNvSpPr>
              <a:spLocks noChangeArrowheads="1"/>
            </p:cNvSpPr>
            <p:nvPr/>
          </p:nvSpPr>
          <p:spPr bwMode="auto">
            <a:xfrm>
              <a:off x="4300" y="4180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2791" name="Oval 22"/>
            <p:cNvSpPr>
              <a:spLocks noChangeArrowheads="1"/>
            </p:cNvSpPr>
            <p:nvPr/>
          </p:nvSpPr>
          <p:spPr bwMode="auto">
            <a:xfrm>
              <a:off x="5300" y="3180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2792" name="Oval 23"/>
            <p:cNvSpPr>
              <a:spLocks noChangeArrowheads="1"/>
            </p:cNvSpPr>
            <p:nvPr/>
          </p:nvSpPr>
          <p:spPr bwMode="auto">
            <a:xfrm>
              <a:off x="3560" y="3180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2793" name="Text Box 24"/>
            <p:cNvSpPr txBox="1">
              <a:spLocks noChangeArrowheads="1"/>
            </p:cNvSpPr>
            <p:nvPr/>
          </p:nvSpPr>
          <p:spPr bwMode="auto">
            <a:xfrm>
              <a:off x="5436" y="2991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2794" name="Text Box 25"/>
            <p:cNvSpPr txBox="1">
              <a:spLocks noChangeArrowheads="1"/>
            </p:cNvSpPr>
            <p:nvPr/>
          </p:nvSpPr>
          <p:spPr bwMode="auto">
            <a:xfrm>
              <a:off x="3056" y="2631"/>
              <a:ext cx="81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45171" name="Group 2"/>
          <p:cNvGrpSpPr>
            <a:grpSpLocks noChangeAspect="1"/>
          </p:cNvGrpSpPr>
          <p:nvPr/>
        </p:nvGrpSpPr>
        <p:grpSpPr bwMode="auto">
          <a:xfrm>
            <a:off x="427863" y="373866"/>
            <a:ext cx="3219450" cy="3686175"/>
            <a:chOff x="1640" y="424"/>
            <a:chExt cx="4076" cy="4672"/>
          </a:xfrm>
        </p:grpSpPr>
        <p:sp>
          <p:nvSpPr>
            <p:cNvPr id="645176" name="Line 3"/>
            <p:cNvSpPr>
              <a:spLocks noChangeShapeType="1"/>
            </p:cNvSpPr>
            <p:nvPr/>
          </p:nvSpPr>
          <p:spPr bwMode="auto">
            <a:xfrm>
              <a:off x="3319" y="424"/>
              <a:ext cx="0" cy="4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77" name="Line 4"/>
            <p:cNvSpPr>
              <a:spLocks noChangeShapeType="1"/>
            </p:cNvSpPr>
            <p:nvPr/>
          </p:nvSpPr>
          <p:spPr bwMode="auto">
            <a:xfrm>
              <a:off x="1659" y="3636"/>
              <a:ext cx="378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78" name="Line 5"/>
            <p:cNvSpPr>
              <a:spLocks noChangeShapeType="1"/>
            </p:cNvSpPr>
            <p:nvPr/>
          </p:nvSpPr>
          <p:spPr bwMode="auto">
            <a:xfrm flipH="1">
              <a:off x="2333" y="2676"/>
              <a:ext cx="1907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79" name="Text Box 6"/>
            <p:cNvSpPr txBox="1">
              <a:spLocks noChangeArrowheads="1"/>
            </p:cNvSpPr>
            <p:nvPr/>
          </p:nvSpPr>
          <p:spPr bwMode="auto">
            <a:xfrm>
              <a:off x="3091" y="1811"/>
              <a:ext cx="198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b="0" i="0">
                  <a:latin typeface="Comic Sans MS" pitchFamily="66" charset="0"/>
                </a:rPr>
                <a:t>+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0" name="Text Box 7"/>
            <p:cNvSpPr txBox="1">
              <a:spLocks noChangeArrowheads="1"/>
            </p:cNvSpPr>
            <p:nvPr/>
          </p:nvSpPr>
          <p:spPr bwMode="auto">
            <a:xfrm>
              <a:off x="3407" y="1880"/>
              <a:ext cx="148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P(0,0,z)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1" name="Text Box 8"/>
            <p:cNvSpPr txBox="1">
              <a:spLocks noChangeArrowheads="1"/>
            </p:cNvSpPr>
            <p:nvPr/>
          </p:nvSpPr>
          <p:spPr bwMode="auto">
            <a:xfrm>
              <a:off x="1640" y="3216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2a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2" name="Text Box 9"/>
            <p:cNvSpPr txBox="1">
              <a:spLocks noChangeArrowheads="1"/>
            </p:cNvSpPr>
            <p:nvPr/>
          </p:nvSpPr>
          <p:spPr bwMode="auto">
            <a:xfrm>
              <a:off x="3533" y="2539"/>
              <a:ext cx="829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2a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3" name="Text Box 10"/>
            <p:cNvSpPr txBox="1">
              <a:spLocks noChangeArrowheads="1"/>
            </p:cNvSpPr>
            <p:nvPr/>
          </p:nvSpPr>
          <p:spPr bwMode="auto">
            <a:xfrm>
              <a:off x="5023" y="3188"/>
              <a:ext cx="6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600" b="0" i="0">
                  <a:latin typeface="Comic Sans MS" pitchFamily="66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4" name="Text Box 11"/>
            <p:cNvSpPr txBox="1">
              <a:spLocks noChangeArrowheads="1"/>
            </p:cNvSpPr>
            <p:nvPr/>
          </p:nvSpPr>
          <p:spPr bwMode="auto">
            <a:xfrm>
              <a:off x="2376" y="4357"/>
              <a:ext cx="693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600" b="0" i="0">
                  <a:latin typeface="Comic Sans MS" pitchFamily="66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5" name="Freeform 12"/>
            <p:cNvSpPr>
              <a:spLocks/>
            </p:cNvSpPr>
            <p:nvPr/>
          </p:nvSpPr>
          <p:spPr bwMode="auto">
            <a:xfrm>
              <a:off x="1944" y="3145"/>
              <a:ext cx="2720" cy="980"/>
            </a:xfrm>
            <a:custGeom>
              <a:avLst/>
              <a:gdLst>
                <a:gd name="T0" fmla="*/ 0 w 2720"/>
                <a:gd name="T1" fmla="*/ 980 h 980"/>
                <a:gd name="T2" fmla="*/ 1000 w 2720"/>
                <a:gd name="T3" fmla="*/ 0 h 980"/>
                <a:gd name="T4" fmla="*/ 2300 w 2720"/>
                <a:gd name="T5" fmla="*/ 0 h 980"/>
                <a:gd name="T6" fmla="*/ 2720 w 2720"/>
                <a:gd name="T7" fmla="*/ 0 h 980"/>
                <a:gd name="T8" fmla="*/ 1800 w 2720"/>
                <a:gd name="T9" fmla="*/ 980 h 980"/>
                <a:gd name="T10" fmla="*/ 0 w 2720"/>
                <a:gd name="T11" fmla="*/ 980 h 9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0"/>
                <a:gd name="T19" fmla="*/ 0 h 980"/>
                <a:gd name="T20" fmla="*/ 2720 w 2720"/>
                <a:gd name="T21" fmla="*/ 980 h 9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0" h="980">
                  <a:moveTo>
                    <a:pt x="0" y="980"/>
                  </a:moveTo>
                  <a:lnTo>
                    <a:pt x="1000" y="0"/>
                  </a:lnTo>
                  <a:lnTo>
                    <a:pt x="2300" y="0"/>
                  </a:lnTo>
                  <a:lnTo>
                    <a:pt x="2720" y="0"/>
                  </a:lnTo>
                  <a:lnTo>
                    <a:pt x="1800" y="980"/>
                  </a:lnTo>
                  <a:lnTo>
                    <a:pt x="0" y="98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86" name="Line 13"/>
            <p:cNvSpPr>
              <a:spLocks noChangeShapeType="1"/>
            </p:cNvSpPr>
            <p:nvPr/>
          </p:nvSpPr>
          <p:spPr bwMode="auto">
            <a:xfrm flipH="1">
              <a:off x="1824" y="3105"/>
              <a:ext cx="920" cy="9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87" name="Line 14"/>
            <p:cNvSpPr>
              <a:spLocks noChangeShapeType="1"/>
            </p:cNvSpPr>
            <p:nvPr/>
          </p:nvSpPr>
          <p:spPr bwMode="auto">
            <a:xfrm>
              <a:off x="3004" y="3005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88" name="Text Box 15"/>
            <p:cNvSpPr txBox="1">
              <a:spLocks noChangeArrowheads="1"/>
            </p:cNvSpPr>
            <p:nvPr/>
          </p:nvSpPr>
          <p:spPr bwMode="auto">
            <a:xfrm>
              <a:off x="3280" y="3596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0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89" name="Line 16"/>
            <p:cNvSpPr>
              <a:spLocks noChangeShapeType="1"/>
            </p:cNvSpPr>
            <p:nvPr/>
          </p:nvSpPr>
          <p:spPr bwMode="auto">
            <a:xfrm>
              <a:off x="3164" y="2205"/>
              <a:ext cx="0" cy="1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190" name="Text Box 17"/>
            <p:cNvSpPr txBox="1">
              <a:spLocks noChangeArrowheads="1"/>
            </p:cNvSpPr>
            <p:nvPr/>
          </p:nvSpPr>
          <p:spPr bwMode="auto">
            <a:xfrm>
              <a:off x="3460" y="460"/>
              <a:ext cx="29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Z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91" name="Oval 18"/>
            <p:cNvSpPr>
              <a:spLocks noChangeArrowheads="1"/>
            </p:cNvSpPr>
            <p:nvPr/>
          </p:nvSpPr>
          <p:spPr bwMode="auto">
            <a:xfrm>
              <a:off x="1924" y="4065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5192" name="Text Box 19"/>
            <p:cNvSpPr txBox="1">
              <a:spLocks noChangeArrowheads="1"/>
            </p:cNvSpPr>
            <p:nvPr/>
          </p:nvSpPr>
          <p:spPr bwMode="auto">
            <a:xfrm>
              <a:off x="1680" y="4076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93" name="Text Box 20"/>
            <p:cNvSpPr txBox="1">
              <a:spLocks noChangeArrowheads="1"/>
            </p:cNvSpPr>
            <p:nvPr/>
          </p:nvSpPr>
          <p:spPr bwMode="auto">
            <a:xfrm>
              <a:off x="3480" y="4096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94" name="Oval 21"/>
            <p:cNvSpPr>
              <a:spLocks noChangeArrowheads="1"/>
            </p:cNvSpPr>
            <p:nvPr/>
          </p:nvSpPr>
          <p:spPr bwMode="auto">
            <a:xfrm>
              <a:off x="3624" y="4085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5195" name="Oval 22"/>
            <p:cNvSpPr>
              <a:spLocks noChangeArrowheads="1"/>
            </p:cNvSpPr>
            <p:nvPr/>
          </p:nvSpPr>
          <p:spPr bwMode="auto">
            <a:xfrm>
              <a:off x="4624" y="3085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5196" name="Oval 23"/>
            <p:cNvSpPr>
              <a:spLocks noChangeArrowheads="1"/>
            </p:cNvSpPr>
            <p:nvPr/>
          </p:nvSpPr>
          <p:spPr bwMode="auto">
            <a:xfrm>
              <a:off x="2884" y="3085"/>
              <a:ext cx="14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45197" name="Text Box 24"/>
            <p:cNvSpPr txBox="1">
              <a:spLocks noChangeArrowheads="1"/>
            </p:cNvSpPr>
            <p:nvPr/>
          </p:nvSpPr>
          <p:spPr bwMode="auto">
            <a:xfrm>
              <a:off x="4760" y="2896"/>
              <a:ext cx="81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198" name="Text Box 25"/>
            <p:cNvSpPr txBox="1">
              <a:spLocks noChangeArrowheads="1"/>
            </p:cNvSpPr>
            <p:nvPr/>
          </p:nvSpPr>
          <p:spPr bwMode="auto">
            <a:xfrm>
              <a:off x="2380" y="2536"/>
              <a:ext cx="81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omic Sans MS" pitchFamily="66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grpSp>
          <p:nvGrpSpPr>
            <p:cNvPr id="645199" name="Group 26"/>
            <p:cNvGrpSpPr>
              <a:grpSpLocks/>
            </p:cNvGrpSpPr>
            <p:nvPr/>
          </p:nvGrpSpPr>
          <p:grpSpPr bwMode="auto">
            <a:xfrm>
              <a:off x="1994" y="880"/>
              <a:ext cx="2640" cy="3264"/>
              <a:chOff x="2000" y="656"/>
              <a:chExt cx="2640" cy="3264"/>
            </a:xfrm>
          </p:grpSpPr>
          <p:sp>
            <p:nvSpPr>
              <p:cNvPr id="645208" name="Line 27"/>
              <p:cNvSpPr>
                <a:spLocks noChangeShapeType="1"/>
              </p:cNvSpPr>
              <p:nvPr/>
            </p:nvSpPr>
            <p:spPr bwMode="auto">
              <a:xfrm flipV="1">
                <a:off x="2000" y="1968"/>
                <a:ext cx="1328" cy="195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09" name="Line 28"/>
              <p:cNvSpPr>
                <a:spLocks noChangeShapeType="1"/>
              </p:cNvSpPr>
              <p:nvPr/>
            </p:nvSpPr>
            <p:spPr bwMode="auto">
              <a:xfrm flipV="1">
                <a:off x="3344" y="1456"/>
                <a:ext cx="352" cy="51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0" name="Line 29"/>
              <p:cNvSpPr>
                <a:spLocks noChangeShapeType="1"/>
              </p:cNvSpPr>
              <p:nvPr/>
            </p:nvSpPr>
            <p:spPr bwMode="auto">
              <a:xfrm flipH="1" flipV="1">
                <a:off x="3328" y="1952"/>
                <a:ext cx="352" cy="195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1" name="Line 30"/>
              <p:cNvSpPr>
                <a:spLocks noChangeShapeType="1"/>
              </p:cNvSpPr>
              <p:nvPr/>
            </p:nvSpPr>
            <p:spPr bwMode="auto">
              <a:xfrm flipH="1" flipV="1">
                <a:off x="2912" y="1648"/>
                <a:ext cx="432" cy="33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2" name="Line 31"/>
              <p:cNvSpPr>
                <a:spLocks noChangeShapeType="1"/>
              </p:cNvSpPr>
              <p:nvPr/>
            </p:nvSpPr>
            <p:spPr bwMode="auto">
              <a:xfrm flipH="1" flipV="1">
                <a:off x="3344" y="1984"/>
                <a:ext cx="1296" cy="91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3" name="Line 32"/>
              <p:cNvSpPr>
                <a:spLocks noChangeShapeType="1"/>
              </p:cNvSpPr>
              <p:nvPr/>
            </p:nvSpPr>
            <p:spPr bwMode="auto">
              <a:xfrm flipH="1">
                <a:off x="2992" y="1968"/>
                <a:ext cx="336" cy="9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4" name="Line 33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144" cy="46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5" name="Line 34"/>
              <p:cNvSpPr>
                <a:spLocks noChangeShapeType="1"/>
              </p:cNvSpPr>
              <p:nvPr/>
            </p:nvSpPr>
            <p:spPr bwMode="auto">
              <a:xfrm flipH="1" flipV="1">
                <a:off x="3216" y="1328"/>
                <a:ext cx="112" cy="65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5216" name="Line 35"/>
              <p:cNvSpPr>
                <a:spLocks noChangeShapeType="1"/>
              </p:cNvSpPr>
              <p:nvPr/>
            </p:nvSpPr>
            <p:spPr bwMode="auto">
              <a:xfrm flipH="1" flipV="1">
                <a:off x="3312" y="656"/>
                <a:ext cx="16" cy="12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45200" name="Group 36"/>
            <p:cNvGrpSpPr>
              <a:grpSpLocks/>
            </p:cNvGrpSpPr>
            <p:nvPr/>
          </p:nvGrpSpPr>
          <p:grpSpPr bwMode="auto">
            <a:xfrm>
              <a:off x="3430" y="1024"/>
              <a:ext cx="320" cy="496"/>
              <a:chOff x="1664" y="1344"/>
              <a:chExt cx="320" cy="496"/>
            </a:xfrm>
          </p:grpSpPr>
          <p:sp>
            <p:nvSpPr>
              <p:cNvPr id="645206" name="Text Box 37"/>
              <p:cNvSpPr txBox="1">
                <a:spLocks noChangeArrowheads="1"/>
              </p:cNvSpPr>
              <p:nvPr/>
            </p:nvSpPr>
            <p:spPr bwMode="auto">
              <a:xfrm>
                <a:off x="1664" y="1360"/>
                <a:ext cx="320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s-ES_tradnl" b="0" i="0">
                    <a:solidFill>
                      <a:srgbClr val="FF0000"/>
                    </a:solidFill>
                    <a:latin typeface="Times" pitchFamily="18" charset="0"/>
                  </a:rPr>
                  <a:t>E</a:t>
                </a:r>
                <a:endParaRPr lang="es-ES" sz="1800" b="0" i="0">
                  <a:latin typeface="Arial" charset="0"/>
                </a:endParaRPr>
              </a:p>
            </p:txBody>
          </p:sp>
          <p:sp>
            <p:nvSpPr>
              <p:cNvPr id="645207" name="Line 38"/>
              <p:cNvSpPr>
                <a:spLocks noChangeShapeType="1"/>
              </p:cNvSpPr>
              <p:nvPr/>
            </p:nvSpPr>
            <p:spPr bwMode="auto">
              <a:xfrm flipV="1">
                <a:off x="1664" y="134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45201" name="Text Box 39"/>
            <p:cNvSpPr txBox="1">
              <a:spLocks noChangeArrowheads="1"/>
            </p:cNvSpPr>
            <p:nvPr/>
          </p:nvSpPr>
          <p:spPr bwMode="auto">
            <a:xfrm>
              <a:off x="3172" y="2860"/>
              <a:ext cx="291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400" b="0" i="0">
                  <a:latin typeface="Comic Sans MS" pitchFamily="66" charset="0"/>
                </a:rPr>
                <a:t>z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202" name="Text Box 40"/>
            <p:cNvSpPr txBox="1">
              <a:spLocks noChangeArrowheads="1"/>
            </p:cNvSpPr>
            <p:nvPr/>
          </p:nvSpPr>
          <p:spPr bwMode="auto">
            <a:xfrm>
              <a:off x="4048" y="2448"/>
              <a:ext cx="2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solidFill>
                    <a:srgbClr val="0000FF"/>
                  </a:solidFill>
                  <a:latin typeface="Lucida Handwriting" pitchFamily="66" charset="0"/>
                </a:rPr>
                <a:t>d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5203" name="Arc 41"/>
            <p:cNvSpPr>
              <a:spLocks noChangeAspect="1"/>
            </p:cNvSpPr>
            <p:nvPr/>
          </p:nvSpPr>
          <p:spPr bwMode="auto">
            <a:xfrm rot="-4384547">
              <a:off x="2635" y="1135"/>
              <a:ext cx="590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204" name="Line 42"/>
            <p:cNvSpPr>
              <a:spLocks noChangeShapeType="1"/>
            </p:cNvSpPr>
            <p:nvPr/>
          </p:nvSpPr>
          <p:spPr bwMode="auto">
            <a:xfrm flipH="1" flipV="1">
              <a:off x="2050" y="1260"/>
              <a:ext cx="1260" cy="93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5205" name="Text Box 43"/>
            <p:cNvSpPr txBox="1">
              <a:spLocks noChangeArrowheads="1"/>
            </p:cNvSpPr>
            <p:nvPr/>
          </p:nvSpPr>
          <p:spPr bwMode="auto">
            <a:xfrm>
              <a:off x="2810" y="1190"/>
              <a:ext cx="3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s-ES_tradnl" b="0" i="0">
                  <a:solidFill>
                    <a:srgbClr val="0000FF"/>
                  </a:solidFill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</p:grpSp>
      <p:sp>
        <p:nvSpPr>
          <p:cNvPr id="64517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5165" name="Object 45"/>
          <p:cNvGraphicFramePr>
            <a:graphicFrameLocks noChangeAspect="1"/>
          </p:cNvGraphicFramePr>
          <p:nvPr/>
        </p:nvGraphicFramePr>
        <p:xfrm>
          <a:off x="3065071" y="158895"/>
          <a:ext cx="58483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2" name="Ecuación" r:id="rId3" imgW="2844720" imgH="888840" progId="Equation.3">
                  <p:embed/>
                </p:oleObj>
              </mc:Choice>
              <mc:Fallback>
                <p:oleObj name="Ecuación" r:id="rId3" imgW="2844720" imgH="8888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071" y="158895"/>
                        <a:ext cx="584835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5167" name="Object 47"/>
          <p:cNvGraphicFramePr>
            <a:graphicFrameLocks noChangeAspect="1"/>
          </p:cNvGraphicFramePr>
          <p:nvPr/>
        </p:nvGraphicFramePr>
        <p:xfrm>
          <a:off x="3468733" y="3472060"/>
          <a:ext cx="44513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3" name="Ecuación" r:id="rId5" imgW="2234880" imgH="457200" progId="Equation.3">
                  <p:embed/>
                </p:oleObj>
              </mc:Choice>
              <mc:Fallback>
                <p:oleObj name="Ecuación" r:id="rId5" imgW="2234880" imgH="4572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733" y="3472060"/>
                        <a:ext cx="4451350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5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45169" name="Object 49"/>
          <p:cNvGraphicFramePr>
            <a:graphicFrameLocks noChangeAspect="1"/>
          </p:cNvGraphicFramePr>
          <p:nvPr/>
        </p:nvGraphicFramePr>
        <p:xfrm>
          <a:off x="54100" y="4487863"/>
          <a:ext cx="91154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4" name="Ecuación" r:id="rId7" imgW="4508280" imgH="558720" progId="Equation.3">
                  <p:embed/>
                </p:oleObj>
              </mc:Choice>
              <mc:Fallback>
                <p:oleObj name="Ecuación" r:id="rId7" imgW="4508280" imgH="55872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0" y="4487863"/>
                        <a:ext cx="911542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9"/>
          <p:cNvGraphicFramePr>
            <a:graphicFrameLocks noChangeAspect="1"/>
          </p:cNvGraphicFramePr>
          <p:nvPr/>
        </p:nvGraphicFramePr>
        <p:xfrm>
          <a:off x="3269156" y="5621775"/>
          <a:ext cx="1693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5" name="Ecuación" r:id="rId9" imgW="838080" imgH="419040" progId="Equation.3">
                  <p:embed/>
                </p:oleObj>
              </mc:Choice>
              <mc:Fallback>
                <p:oleObj name="Ecuación" r:id="rId9" imgW="838080" imgH="419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156" y="5621775"/>
                        <a:ext cx="16938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5"/>
          <p:cNvGraphicFramePr>
            <a:graphicFrameLocks noChangeAspect="1"/>
          </p:cNvGraphicFramePr>
          <p:nvPr/>
        </p:nvGraphicFramePr>
        <p:xfrm>
          <a:off x="3771694" y="2051710"/>
          <a:ext cx="46212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6" name="Ecuación" r:id="rId11" imgW="2247840" imgH="482400" progId="Equation.3">
                  <p:embed/>
                </p:oleObj>
              </mc:Choice>
              <mc:Fallback>
                <p:oleObj name="Ecuación" r:id="rId11" imgW="2247840" imgH="4824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694" y="2051710"/>
                        <a:ext cx="462121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21 CuadroTexto"/>
          <p:cNvSpPr txBox="1">
            <a:spLocks noChangeArrowheads="1"/>
          </p:cNvSpPr>
          <p:nvPr/>
        </p:nvSpPr>
        <p:spPr bwMode="auto">
          <a:xfrm>
            <a:off x="190500" y="266700"/>
            <a:ext cx="8629650" cy="46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446088" algn="just" eaLnBrk="0" hangingPunct="0">
              <a:lnSpc>
                <a:spcPct val="150000"/>
              </a:lnSpc>
            </a:pPr>
            <a:r>
              <a:rPr lang="es-ES_tradnl" i="0" dirty="0" smtClean="0">
                <a:latin typeface="Comic Sans MS" pitchFamily="66" charset="0"/>
                <a:ea typeface="Times" pitchFamily="18" charset="0"/>
                <a:cs typeface="Times New Roman" pitchFamily="18" charset="0"/>
              </a:rPr>
              <a:t>P.E.43.- 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q</a:t>
            </a:r>
            <a:r>
              <a:rPr lang="es-ES_tradnl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1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=1nCeko eta q</a:t>
            </a:r>
            <a:r>
              <a:rPr lang="es-ES_tradnl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2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=4nCeko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karga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puntualen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arteko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distantzia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1mkoa dela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jakinik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,</a:t>
            </a:r>
            <a:endParaRPr lang="es-ES" sz="2400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marL="88900" algn="just" eaLnBrk="0" hangingPunct="0">
              <a:lnSpc>
                <a:spcPct val="150000"/>
              </a:lnSpc>
            </a:pP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a) Bi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kargak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lotzen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dituen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zuzenaren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zein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puntutan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anulatzen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da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eremu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elektrostatikoa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?</a:t>
            </a:r>
            <a:endParaRPr lang="es-ES" sz="2400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marL="88900" algn="just" eaLnBrk="0" hangingPunct="0">
              <a:lnSpc>
                <a:spcPct val="150000"/>
              </a:lnSpc>
            </a:pP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b) Punto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horretako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potentzial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elektrostatikoa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kalkulatu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. (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Suposatu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potentziala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nulua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dela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kargeetatik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oso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urrun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dauden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puntuetan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).</a:t>
            </a:r>
            <a:endParaRPr lang="es-ES" sz="2400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marL="88900" algn="just" eaLnBrk="0" hangingPunct="0">
              <a:lnSpc>
                <a:spcPct val="150000"/>
              </a:lnSpc>
            </a:pP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c)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Kalkulatu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q</a:t>
            </a:r>
            <a:r>
              <a:rPr lang="es-ES_tradnl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3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=-2nCeko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beste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karga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puntual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bat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 q</a:t>
            </a:r>
            <a:r>
              <a:rPr lang="es-ES_tradnl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1 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eta q</a:t>
            </a:r>
            <a:r>
              <a:rPr lang="es-ES_tradnl" b="0" i="0" baseline="-2500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2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kargek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definitzen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duten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segmentuaren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erdiko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puntutik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infinitura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eramateko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egin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beharko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s-ES_tradnl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genukeen</a:t>
            </a:r>
            <a:r>
              <a:rPr lang="es-ES_tradnl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 lana.</a:t>
            </a:r>
            <a:endParaRPr lang="es-ES" sz="2400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  <a:p>
            <a:pPr marL="88900" algn="just" eaLnBrk="0" hangingPunct="0">
              <a:lnSpc>
                <a:spcPct val="150000"/>
              </a:lnSpc>
            </a:pPr>
            <a:r>
              <a:rPr lang="fr-FR" b="0" i="0" dirty="0" err="1">
                <a:latin typeface="Comic Sans MS" pitchFamily="66" charset="0"/>
                <a:ea typeface="Times" pitchFamily="18" charset="0"/>
                <a:cs typeface="Times New Roman" pitchFamily="18" charset="0"/>
              </a:rPr>
              <a:t>Datuak</a:t>
            </a:r>
            <a:r>
              <a:rPr lang="fr-FR" b="0" i="0" dirty="0">
                <a:latin typeface="Comic Sans MS" pitchFamily="66" charset="0"/>
                <a:ea typeface="Times" pitchFamily="18" charset="0"/>
                <a:cs typeface="Times New Roman" pitchFamily="18" charset="0"/>
              </a:rPr>
              <a:t> : Constante de Coulomb </a:t>
            </a:r>
            <a:endParaRPr lang="es-ES" b="0" i="0" dirty="0">
              <a:latin typeface="Comic Sans MS" pitchFamily="66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65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1265" name="Object 1"/>
          <p:cNvGraphicFramePr>
            <a:graphicFrameLocks noChangeAspect="1"/>
          </p:cNvGraphicFramePr>
          <p:nvPr/>
        </p:nvGraphicFramePr>
        <p:xfrm>
          <a:off x="4138942" y="4337462"/>
          <a:ext cx="27955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90" name="Ecuación" r:id="rId3" imgW="1866600" imgH="457200" progId="Equation.3">
                  <p:embed/>
                </p:oleObj>
              </mc:Choice>
              <mc:Fallback>
                <p:oleObj name="Ecuación" r:id="rId3" imgW="186660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942" y="4337462"/>
                        <a:ext cx="279558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027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0275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027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027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50278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650279" name="Group 4"/>
          <p:cNvGrpSpPr>
            <a:grpSpLocks noChangeAspect="1"/>
          </p:cNvGrpSpPr>
          <p:nvPr/>
        </p:nvGrpSpPr>
        <p:grpSpPr bwMode="auto">
          <a:xfrm>
            <a:off x="1373276" y="220188"/>
            <a:ext cx="6885769" cy="1766094"/>
            <a:chOff x="2740" y="5920"/>
            <a:chExt cx="6940" cy="1780"/>
          </a:xfrm>
        </p:grpSpPr>
        <p:sp>
          <p:nvSpPr>
            <p:cNvPr id="650287" name="Oval 5"/>
            <p:cNvSpPr>
              <a:spLocks noChangeArrowheads="1"/>
            </p:cNvSpPr>
            <p:nvPr/>
          </p:nvSpPr>
          <p:spPr bwMode="auto">
            <a:xfrm>
              <a:off x="3460" y="6230"/>
              <a:ext cx="12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50288" name="Oval 6"/>
            <p:cNvSpPr>
              <a:spLocks noChangeArrowheads="1"/>
            </p:cNvSpPr>
            <p:nvPr/>
          </p:nvSpPr>
          <p:spPr bwMode="auto">
            <a:xfrm>
              <a:off x="8580" y="6230"/>
              <a:ext cx="12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50289" name="Line 7"/>
            <p:cNvSpPr>
              <a:spLocks noChangeShapeType="1"/>
            </p:cNvSpPr>
            <p:nvPr/>
          </p:nvSpPr>
          <p:spPr bwMode="auto">
            <a:xfrm>
              <a:off x="2740" y="6300"/>
              <a:ext cx="69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290" name="Line 8"/>
            <p:cNvSpPr>
              <a:spLocks noChangeShapeType="1"/>
            </p:cNvSpPr>
            <p:nvPr/>
          </p:nvSpPr>
          <p:spPr bwMode="auto">
            <a:xfrm flipV="1">
              <a:off x="3550" y="7100"/>
              <a:ext cx="516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291" name="Text Box 9"/>
            <p:cNvSpPr txBox="1">
              <a:spLocks noChangeArrowheads="1"/>
            </p:cNvSpPr>
            <p:nvPr/>
          </p:nvSpPr>
          <p:spPr bwMode="auto">
            <a:xfrm>
              <a:off x="5708" y="7260"/>
              <a:ext cx="6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1m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0292" name="Text Box 10"/>
            <p:cNvSpPr txBox="1">
              <a:spLocks noChangeArrowheads="1"/>
            </p:cNvSpPr>
            <p:nvPr/>
          </p:nvSpPr>
          <p:spPr bwMode="auto">
            <a:xfrm>
              <a:off x="4055" y="6800"/>
              <a:ext cx="24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r>
                <a:rPr lang="es-ES" sz="1100" b="0" i="0" baseline="-25000">
                  <a:latin typeface="Calibri" pitchFamily="34" charset="0"/>
                </a:rPr>
                <a:t>P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0293" name="Text Box 11"/>
            <p:cNvSpPr txBox="1">
              <a:spLocks noChangeArrowheads="1"/>
            </p:cNvSpPr>
            <p:nvPr/>
          </p:nvSpPr>
          <p:spPr bwMode="auto">
            <a:xfrm>
              <a:off x="3145" y="5920"/>
              <a:ext cx="8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r>
                <a:rPr lang="es-ES" sz="1100" b="0" i="0" baseline="-25000">
                  <a:latin typeface="Calibri" pitchFamily="34" charset="0"/>
                </a:rPr>
                <a:t>1</a:t>
              </a:r>
              <a:r>
                <a:rPr lang="es-ES" sz="1100" b="0" i="0">
                  <a:latin typeface="Calibri" pitchFamily="34" charset="0"/>
                </a:rPr>
                <a:t>=1nC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0294" name="Text Box 12"/>
            <p:cNvSpPr txBox="1">
              <a:spLocks noChangeArrowheads="1"/>
            </p:cNvSpPr>
            <p:nvPr/>
          </p:nvSpPr>
          <p:spPr bwMode="auto">
            <a:xfrm>
              <a:off x="8228" y="5940"/>
              <a:ext cx="8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r>
                <a:rPr lang="es-ES" sz="1100" b="0" i="0" baseline="-25000">
                  <a:latin typeface="Calibri" pitchFamily="34" charset="0"/>
                </a:rPr>
                <a:t>2</a:t>
              </a:r>
              <a:r>
                <a:rPr lang="es-ES" sz="1100" b="0" i="0">
                  <a:latin typeface="Calibri" pitchFamily="34" charset="0"/>
                </a:rPr>
                <a:t>=4nC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0295" name="Line 13"/>
            <p:cNvSpPr>
              <a:spLocks noChangeShapeType="1"/>
            </p:cNvSpPr>
            <p:nvPr/>
          </p:nvSpPr>
          <p:spPr bwMode="auto">
            <a:xfrm flipV="1">
              <a:off x="3540" y="6740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296" name="Text Box 14"/>
            <p:cNvSpPr txBox="1">
              <a:spLocks noChangeArrowheads="1"/>
            </p:cNvSpPr>
            <p:nvPr/>
          </p:nvSpPr>
          <p:spPr bwMode="auto">
            <a:xfrm>
              <a:off x="4635" y="5980"/>
              <a:ext cx="24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Times" pitchFamily="18" charset="0"/>
                </a:rPr>
                <a:t>P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0297" name="Line 15"/>
            <p:cNvSpPr>
              <a:spLocks noChangeShapeType="1"/>
            </p:cNvSpPr>
            <p:nvPr/>
          </p:nvSpPr>
          <p:spPr bwMode="auto">
            <a:xfrm>
              <a:off x="4720" y="6220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298" name="Line 16"/>
            <p:cNvSpPr>
              <a:spLocks noChangeShapeType="1"/>
            </p:cNvSpPr>
            <p:nvPr/>
          </p:nvSpPr>
          <p:spPr bwMode="auto">
            <a:xfrm rot="10800000" flipH="1">
              <a:off x="3920" y="6300"/>
              <a:ext cx="7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299" name="Line 17"/>
            <p:cNvSpPr>
              <a:spLocks noChangeShapeType="1"/>
            </p:cNvSpPr>
            <p:nvPr/>
          </p:nvSpPr>
          <p:spPr bwMode="auto">
            <a:xfrm flipH="1">
              <a:off x="4680" y="6300"/>
              <a:ext cx="7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0300" name="Text Box 18"/>
            <p:cNvSpPr txBox="1">
              <a:spLocks noChangeAspect="1" noChangeArrowheads="1"/>
            </p:cNvSpPr>
            <p:nvPr/>
          </p:nvSpPr>
          <p:spPr bwMode="auto">
            <a:xfrm>
              <a:off x="4760" y="6260"/>
              <a:ext cx="52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solidFill>
                    <a:srgbClr val="FF0000"/>
                  </a:solidFill>
                  <a:latin typeface="Calibri" pitchFamily="34" charset="0"/>
                </a:rPr>
                <a:t>E</a:t>
              </a:r>
              <a:r>
                <a:rPr lang="es-ES" sz="1100" b="0" i="0" baseline="-25000">
                  <a:solidFill>
                    <a:srgbClr val="FF0000"/>
                  </a:solidFill>
                  <a:latin typeface="Calibri" pitchFamily="34" charset="0"/>
                </a:rPr>
                <a:t>1</a:t>
              </a:r>
            </a:p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650301" name="Text Box 19"/>
            <p:cNvSpPr txBox="1">
              <a:spLocks noChangeAspect="1" noChangeArrowheads="1"/>
            </p:cNvSpPr>
            <p:nvPr/>
          </p:nvSpPr>
          <p:spPr bwMode="auto">
            <a:xfrm>
              <a:off x="4160" y="6260"/>
              <a:ext cx="52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solidFill>
                    <a:srgbClr val="FF0000"/>
                  </a:solidFill>
                  <a:latin typeface="Calibri" pitchFamily="34" charset="0"/>
                </a:rPr>
                <a:t>E</a:t>
              </a:r>
              <a:r>
                <a:rPr lang="es-ES" sz="1100" b="0" i="0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  <a:p>
              <a:endParaRPr lang="es-ES" sz="1800" b="0" i="0">
                <a:latin typeface="Arial" charset="0"/>
              </a:endParaRPr>
            </a:p>
          </p:txBody>
        </p:sp>
      </p:grpSp>
      <p:sp>
        <p:nvSpPr>
          <p:cNvPr id="65028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0264" name="Object 24"/>
          <p:cNvGraphicFramePr>
            <a:graphicFrameLocks noChangeAspect="1"/>
          </p:cNvGraphicFramePr>
          <p:nvPr/>
        </p:nvGraphicFramePr>
        <p:xfrm>
          <a:off x="391968" y="1840675"/>
          <a:ext cx="8515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20" name="Ecuación" r:id="rId3" imgW="4254480" imgH="444240" progId="Equation.3">
                  <p:embed/>
                </p:oleObj>
              </mc:Choice>
              <mc:Fallback>
                <p:oleObj name="Ecuación" r:id="rId3" imgW="4254480" imgH="4442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68" y="1840675"/>
                        <a:ext cx="8515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8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0270" name="Object 30"/>
          <p:cNvGraphicFramePr>
            <a:graphicFrameLocks noChangeAspect="1"/>
          </p:cNvGraphicFramePr>
          <p:nvPr/>
        </p:nvGraphicFramePr>
        <p:xfrm>
          <a:off x="280287" y="3505261"/>
          <a:ext cx="88280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21" name="Ecuación" r:id="rId5" imgW="4419360" imgH="457200" progId="Equation.3">
                  <p:embed/>
                </p:oleObj>
              </mc:Choice>
              <mc:Fallback>
                <p:oleObj name="Ecuación" r:id="rId5" imgW="4419360" imgH="457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87" y="3505261"/>
                        <a:ext cx="8828088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650272" name="Object 32"/>
          <p:cNvGraphicFramePr>
            <a:graphicFrameLocks noChangeAspect="1"/>
          </p:cNvGraphicFramePr>
          <p:nvPr/>
        </p:nvGraphicFramePr>
        <p:xfrm>
          <a:off x="316799" y="4487327"/>
          <a:ext cx="62976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22" name="Ecuación" r:id="rId7" imgW="3149280" imgH="583920" progId="Equation.3">
                  <p:embed/>
                </p:oleObj>
              </mc:Choice>
              <mc:Fallback>
                <p:oleObj name="Ecuación" r:id="rId7" imgW="3149280" imgH="58392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99" y="4487327"/>
                        <a:ext cx="6297613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4"/>
          <p:cNvGraphicFramePr>
            <a:graphicFrameLocks noChangeAspect="1"/>
          </p:cNvGraphicFramePr>
          <p:nvPr/>
        </p:nvGraphicFramePr>
        <p:xfrm>
          <a:off x="224848" y="31849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23" name="Ecuación" r:id="rId9" imgW="291960" imgH="215640" progId="Equation.3">
                  <p:embed/>
                </p:oleObj>
              </mc:Choice>
              <mc:Fallback>
                <p:oleObj name="Ecuación" r:id="rId9" imgW="291960" imgH="215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48" y="318490"/>
                        <a:ext cx="584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4"/>
          <p:cNvGraphicFramePr>
            <a:graphicFrameLocks noChangeAspect="1"/>
          </p:cNvGraphicFramePr>
          <p:nvPr/>
        </p:nvGraphicFramePr>
        <p:xfrm>
          <a:off x="272412" y="2964336"/>
          <a:ext cx="53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24" name="Ecuación" r:id="rId11" imgW="266400" imgH="215640" progId="Equation.3">
                  <p:embed/>
                </p:oleObj>
              </mc:Choice>
              <mc:Fallback>
                <p:oleObj name="Ecuación" r:id="rId11" imgW="266400" imgH="2156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2" y="2964336"/>
                        <a:ext cx="533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2"/>
          <p:cNvGraphicFramePr>
            <a:graphicFrameLocks noChangeAspect="1"/>
          </p:cNvGraphicFramePr>
          <p:nvPr/>
        </p:nvGraphicFramePr>
        <p:xfrm>
          <a:off x="1277463" y="5870369"/>
          <a:ext cx="62468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25" name="Ecuación" r:id="rId13" imgW="3124080" imgH="253800" progId="Equation.3">
                  <p:embed/>
                </p:oleObj>
              </mc:Choice>
              <mc:Fallback>
                <p:oleObj name="Ecuación" r:id="rId13" imgW="3124080" imgH="253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463" y="5870369"/>
                        <a:ext cx="624681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6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65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913" name="21 CuadroTexto"/>
          <p:cNvSpPr txBox="1">
            <a:spLocks noChangeArrowheads="1"/>
          </p:cNvSpPr>
          <p:nvPr/>
        </p:nvSpPr>
        <p:spPr bwMode="auto">
          <a:xfrm>
            <a:off x="265113" y="298450"/>
            <a:ext cx="86296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i="0" dirty="0" smtClean="0">
                <a:latin typeface="Comic Sans MS" pitchFamily="66" charset="0"/>
                <a:cs typeface="Times New Roman" pitchFamily="18" charset="0"/>
              </a:rPr>
              <a:t>P.E.44.-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Hutsean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irudiko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sistema (-a,0) eta (a,0)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puntuetan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kokatuta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dauden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-q eta q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puntualez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osatuta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a) Y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ardatzan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b) Y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ardatzan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endParaRPr lang="es-ES" b="0" i="0" dirty="0">
              <a:latin typeface="Comic Sans MS" pitchFamily="66" charset="0"/>
              <a:cs typeface="Times New Roman" pitchFamily="18" charset="0"/>
            </a:endParaRPr>
          </a:p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c) X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ardatzan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12700" indent="3429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d) X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ardatzan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puntu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bateko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potentzial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elektrikoa</a:t>
            </a:r>
            <a:endParaRPr lang="es-ES" b="0" i="0" dirty="0">
              <a:latin typeface="Comic Sans MS" pitchFamily="66" charset="0"/>
              <a:cs typeface="Times New Roman" pitchFamily="18" charset="0"/>
            </a:endParaRPr>
          </a:p>
          <a:p>
            <a:pPr marL="12700" indent="-12700" algn="just" eaLnBrk="0" hangingPunct="0">
              <a:lnSpc>
                <a:spcPct val="150000"/>
              </a:lnSpc>
              <a:tabLst>
                <a:tab pos="2641600" algn="l"/>
              </a:tabLst>
            </a:pP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Oharra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: c eta d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galderetan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kalkuluak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egiteko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hiru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alde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desberdin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b="0" i="0" dirty="0" err="1">
                <a:latin typeface="Comic Sans MS" pitchFamily="66" charset="0"/>
                <a:cs typeface="Times New Roman" pitchFamily="18" charset="0"/>
              </a:rPr>
              <a:t>kontsideratu</a:t>
            </a:r>
            <a:r>
              <a:rPr lang="es-ES" b="0" i="0" dirty="0">
                <a:latin typeface="Comic Sans MS" pitchFamily="66" charset="0"/>
                <a:cs typeface="Times New Roman" pitchFamily="18" charset="0"/>
              </a:rPr>
              <a:t>. (I aldea: x&lt;-a;  II aldea: -a&lt;x&lt;a eta III aldea: a&lt;x)</a:t>
            </a:r>
          </a:p>
        </p:txBody>
      </p:sp>
      <p:sp>
        <p:nvSpPr>
          <p:cNvPr id="259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59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2598916" name="Group 6"/>
          <p:cNvGrpSpPr>
            <a:grpSpLocks/>
          </p:cNvGrpSpPr>
          <p:nvPr/>
        </p:nvGrpSpPr>
        <p:grpSpPr bwMode="auto">
          <a:xfrm>
            <a:off x="3159919" y="4365625"/>
            <a:ext cx="2824162" cy="1639888"/>
            <a:chOff x="528" y="2864"/>
            <a:chExt cx="4448" cy="2582"/>
          </a:xfrm>
        </p:grpSpPr>
        <p:sp>
          <p:nvSpPr>
            <p:cNvPr id="2598917" name="Text Box 7"/>
            <p:cNvSpPr txBox="1">
              <a:spLocks noChangeArrowheads="1"/>
            </p:cNvSpPr>
            <p:nvPr/>
          </p:nvSpPr>
          <p:spPr bwMode="auto">
            <a:xfrm>
              <a:off x="1312" y="4934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8918" name="Text Box 8"/>
            <p:cNvSpPr txBox="1">
              <a:spLocks noChangeArrowheads="1"/>
            </p:cNvSpPr>
            <p:nvPr/>
          </p:nvSpPr>
          <p:spPr bwMode="auto">
            <a:xfrm>
              <a:off x="3619" y="4982"/>
              <a:ext cx="592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8919" name="Text Box 9"/>
            <p:cNvSpPr txBox="1">
              <a:spLocks noChangeArrowheads="1"/>
            </p:cNvSpPr>
            <p:nvPr/>
          </p:nvSpPr>
          <p:spPr bwMode="auto">
            <a:xfrm>
              <a:off x="4486" y="4363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2598920" name="Line 10"/>
            <p:cNvSpPr>
              <a:spLocks noChangeShapeType="1"/>
            </p:cNvSpPr>
            <p:nvPr/>
          </p:nvSpPr>
          <p:spPr bwMode="auto">
            <a:xfrm>
              <a:off x="528" y="4848"/>
              <a:ext cx="4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8921" name="Oval 11"/>
            <p:cNvSpPr>
              <a:spLocks noChangeArrowheads="1"/>
            </p:cNvSpPr>
            <p:nvPr/>
          </p:nvSpPr>
          <p:spPr bwMode="auto">
            <a:xfrm>
              <a:off x="1532" y="4747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8922" name="Oval 12"/>
            <p:cNvSpPr>
              <a:spLocks noChangeArrowheads="1"/>
            </p:cNvSpPr>
            <p:nvPr/>
          </p:nvSpPr>
          <p:spPr bwMode="auto">
            <a:xfrm>
              <a:off x="3708" y="4747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598923" name="Line 13"/>
            <p:cNvSpPr>
              <a:spLocks noChangeShapeType="1"/>
            </p:cNvSpPr>
            <p:nvPr/>
          </p:nvSpPr>
          <p:spPr bwMode="auto">
            <a:xfrm rot="-5400000">
              <a:off x="1464" y="4120"/>
              <a:ext cx="2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8924" name="Text Box 14"/>
            <p:cNvSpPr txBox="1">
              <a:spLocks noChangeArrowheads="1"/>
            </p:cNvSpPr>
            <p:nvPr/>
          </p:nvSpPr>
          <p:spPr bwMode="auto">
            <a:xfrm>
              <a:off x="2294" y="2894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025" y="444500"/>
            <a:ext cx="8997950" cy="5873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108000" rIns="108000" bIns="108000" anchor="ctr">
            <a:spAutoFit/>
          </a:bodyPr>
          <a:lstStyle/>
          <a:p>
            <a:pPr algn="l" eaLnBrk="1" hangingPunct="1"/>
            <a:r>
              <a:rPr lang="es-ES_tradnl" sz="2400" smtClean="0">
                <a:latin typeface="Lucida Handwriting" pitchFamily="66" charset="0"/>
              </a:rPr>
              <a:t>Eremu eta Potentzial elektrikoen arteko erlazioak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003550" y="2044700"/>
          <a:ext cx="98901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9" name="Ecuación" r:id="rId4" imgW="164880" imgH="215640" progId="Equation.3">
                  <p:embed/>
                </p:oleObj>
              </mc:Choice>
              <mc:Fallback>
                <p:oleObj name="Ecuación" r:id="rId4" imgW="164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044700"/>
                        <a:ext cx="989013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81588" y="2118519"/>
          <a:ext cx="9969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Ecuación" r:id="rId6" imgW="164880" imgH="190440" progId="Equation.3">
                  <p:embed/>
                </p:oleObj>
              </mc:Choice>
              <mc:Fallback>
                <p:oleObj name="Ecuación" r:id="rId6" imgW="1648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118519"/>
                        <a:ext cx="99695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Flecha derecha"/>
          <p:cNvSpPr/>
          <p:nvPr/>
        </p:nvSpPr>
        <p:spPr>
          <a:xfrm>
            <a:off x="4091782" y="2406650"/>
            <a:ext cx="890587" cy="5699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5625" y="3690938"/>
          <a:ext cx="549275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1" name="Ecuación" r:id="rId8" imgW="1091880" imgH="545760" progId="Equation.3">
                  <p:embed/>
                </p:oleObj>
              </mc:Choice>
              <mc:Fallback>
                <p:oleObj name="Ecuación" r:id="rId8" imgW="1091880" imgH="545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3690938"/>
                        <a:ext cx="5492750" cy="2733675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79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0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1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2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3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4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5" name="Rectangle 42"/>
          <p:cNvSpPr>
            <a:spLocks noChangeArrowheads="1"/>
          </p:cNvSpPr>
          <p:nvPr/>
        </p:nvSpPr>
        <p:spPr bwMode="auto">
          <a:xfrm>
            <a:off x="2943225" y="520849"/>
            <a:ext cx="74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2400" i="0" dirty="0">
                <a:latin typeface="Lucida Handwriting" pitchFamily="66" charset="0"/>
                <a:cs typeface="Times New Roman" pitchFamily="18" charset="0"/>
              </a:rPr>
              <a:t>a) </a:t>
            </a:r>
            <a:endParaRPr lang="en-US" sz="2400" b="0" i="0" dirty="0">
              <a:latin typeface="Arial" charset="0"/>
            </a:endParaRPr>
          </a:p>
        </p:txBody>
      </p:sp>
      <p:graphicFrame>
        <p:nvGraphicFramePr>
          <p:cNvPr id="688176" name="Object 48"/>
          <p:cNvGraphicFramePr>
            <a:graphicFrameLocks noChangeAspect="1"/>
          </p:cNvGraphicFramePr>
          <p:nvPr/>
        </p:nvGraphicFramePr>
        <p:xfrm>
          <a:off x="3587750" y="361950"/>
          <a:ext cx="54848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7" name="Ecuación" r:id="rId3" imgW="2743200" imgH="495000" progId="Equation.3">
                  <p:embed/>
                </p:oleObj>
              </mc:Choice>
              <mc:Fallback>
                <p:oleObj name="Ecuación" r:id="rId3" imgW="2743200" imgH="4950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361950"/>
                        <a:ext cx="5484813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75" name="Object 47"/>
          <p:cNvGraphicFramePr>
            <a:graphicFrameLocks noChangeAspect="1"/>
          </p:cNvGraphicFramePr>
          <p:nvPr/>
        </p:nvGraphicFramePr>
        <p:xfrm>
          <a:off x="4038600" y="1349375"/>
          <a:ext cx="2640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8" name="Ecuación" r:id="rId5" imgW="1320480" imgH="393480" progId="Equation.3">
                  <p:embed/>
                </p:oleObj>
              </mc:Choice>
              <mc:Fallback>
                <p:oleObj name="Ecuación" r:id="rId5" imgW="1320480" imgH="39348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49375"/>
                        <a:ext cx="26400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74" name="Object 46"/>
          <p:cNvGraphicFramePr>
            <a:graphicFrameLocks noChangeAspect="1"/>
          </p:cNvGraphicFramePr>
          <p:nvPr/>
        </p:nvGraphicFramePr>
        <p:xfrm>
          <a:off x="574675" y="3549650"/>
          <a:ext cx="7718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9" name="Ecuación" r:id="rId7" imgW="3860640" imgH="457200" progId="Equation.3">
                  <p:embed/>
                </p:oleObj>
              </mc:Choice>
              <mc:Fallback>
                <p:oleObj name="Ecuación" r:id="rId7" imgW="3860640" imgH="4572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3549650"/>
                        <a:ext cx="77184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73" name="Object 45"/>
          <p:cNvGraphicFramePr>
            <a:graphicFrameLocks noChangeAspect="1"/>
          </p:cNvGraphicFramePr>
          <p:nvPr/>
        </p:nvGraphicFramePr>
        <p:xfrm>
          <a:off x="460375" y="4587875"/>
          <a:ext cx="8683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00" name="Ecuación" r:id="rId9" imgW="4343400" imgH="457200" progId="Equation.3">
                  <p:embed/>
                </p:oleObj>
              </mc:Choice>
              <mc:Fallback>
                <p:oleObj name="Ecuación" r:id="rId9" imgW="4343400" imgH="4572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587875"/>
                        <a:ext cx="8683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72" name="Object 44"/>
          <p:cNvGraphicFramePr>
            <a:graphicFrameLocks noChangeAspect="1"/>
          </p:cNvGraphicFramePr>
          <p:nvPr/>
        </p:nvGraphicFramePr>
        <p:xfrm>
          <a:off x="533400" y="5548313"/>
          <a:ext cx="7769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01" name="Ecuación" r:id="rId11" imgW="3886200" imgH="457200" progId="Equation.3">
                  <p:embed/>
                </p:oleObj>
              </mc:Choice>
              <mc:Fallback>
                <p:oleObj name="Ecuación" r:id="rId11" imgW="3886200" imgH="457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48313"/>
                        <a:ext cx="77692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89" name="Rectangle 57"/>
          <p:cNvSpPr>
            <a:spLocks noChangeArrowheads="1"/>
          </p:cNvSpPr>
          <p:nvPr/>
        </p:nvSpPr>
        <p:spPr bwMode="auto">
          <a:xfrm>
            <a:off x="0" y="589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 sz="1200" b="0" i="0">
                <a:latin typeface="Arial" charset="0"/>
                <a:ea typeface="Times" pitchFamily="18" charset="0"/>
                <a:cs typeface="Times New Roman" pitchFamily="18" charset="0"/>
              </a:rPr>
              <a:t/>
            </a:r>
            <a:br>
              <a:rPr lang="es-ES_tradnl" sz="1200" b="0" i="0">
                <a:latin typeface="Arial" charset="0"/>
                <a:ea typeface="Times" pitchFamily="18" charset="0"/>
                <a:cs typeface="Times New Roman" pitchFamily="18" charset="0"/>
              </a:rPr>
            </a:br>
            <a:endParaRPr lang="es-ES_tradnl" sz="1800" b="0" i="0">
              <a:latin typeface="Arial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467100" y="1520974"/>
            <a:ext cx="74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2400" i="0" dirty="0" smtClean="0">
                <a:latin typeface="Lucida Handwriting" pitchFamily="66" charset="0"/>
                <a:cs typeface="Times New Roman" pitchFamily="18" charset="0"/>
              </a:rPr>
              <a:t>b) </a:t>
            </a:r>
            <a:endParaRPr lang="en-US" sz="2400" b="0" i="0" dirty="0">
              <a:latin typeface="Arial" charset="0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219075" y="3244999"/>
            <a:ext cx="74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2400" i="0" dirty="0" smtClean="0">
                <a:latin typeface="Lucida Handwriting" pitchFamily="66" charset="0"/>
                <a:cs typeface="Times New Roman" pitchFamily="18" charset="0"/>
              </a:rPr>
              <a:t>c) </a:t>
            </a:r>
            <a:endParaRPr lang="en-US" sz="2400" b="0" i="0" dirty="0">
              <a:latin typeface="Arial" charset="0"/>
            </a:endParaRPr>
          </a:p>
        </p:txBody>
      </p:sp>
      <p:grpSp>
        <p:nvGrpSpPr>
          <p:cNvPr id="57" name="Group 9"/>
          <p:cNvGrpSpPr>
            <a:grpSpLocks noChangeAspect="1"/>
          </p:cNvGrpSpPr>
          <p:nvPr/>
        </p:nvGrpSpPr>
        <p:grpSpPr bwMode="auto">
          <a:xfrm>
            <a:off x="280990" y="247650"/>
            <a:ext cx="3530203" cy="2393156"/>
            <a:chOff x="1503" y="6554"/>
            <a:chExt cx="4448" cy="3013"/>
          </a:xfrm>
        </p:grpSpPr>
        <p:sp>
          <p:nvSpPr>
            <p:cNvPr id="58" name="Line 10"/>
            <p:cNvSpPr>
              <a:spLocks noChangeShapeType="1"/>
            </p:cNvSpPr>
            <p:nvPr/>
          </p:nvSpPr>
          <p:spPr bwMode="auto">
            <a:xfrm flipH="1" flipV="1">
              <a:off x="3126" y="7446"/>
              <a:ext cx="1648" cy="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H="1" flipV="1">
              <a:off x="3102" y="7410"/>
              <a:ext cx="590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 rot="-5400000" flipH="1" flipV="1">
              <a:off x="2581" y="7981"/>
              <a:ext cx="1098" cy="1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 rot="-5400000" flipH="1" flipV="1">
              <a:off x="3098" y="7970"/>
              <a:ext cx="560" cy="5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2307" y="8995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4594" y="9003"/>
              <a:ext cx="592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451" y="9004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1503" y="9039"/>
              <a:ext cx="4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2507" y="8938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4683" y="8938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rot="-5400000">
              <a:off x="2179" y="8091"/>
              <a:ext cx="2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3269" y="7085"/>
              <a:ext cx="464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>
                <a:spcAft>
                  <a:spcPts val="1000"/>
                </a:spcAft>
              </a:pPr>
              <a:r>
                <a:rPr lang="es-ES" sz="1100" b="0" i="0"/>
                <a:t>	</a:t>
              </a: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H="1" flipV="1">
              <a:off x="2536" y="7966"/>
              <a:ext cx="598" cy="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rot="-5400000" flipH="1" flipV="1">
              <a:off x="2576" y="7436"/>
              <a:ext cx="558" cy="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 flipH="1">
              <a:off x="2580" y="7960"/>
              <a:ext cx="107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3984" y="8123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r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3544" y="8403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3974" y="8903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2964" y="8903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3010" y="7030"/>
              <a:ext cx="62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3000" y="8400"/>
              <a:ext cx="68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2680" y="7880"/>
              <a:ext cx="528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80" name="Arc 32"/>
            <p:cNvSpPr>
              <a:spLocks/>
            </p:cNvSpPr>
            <p:nvPr/>
          </p:nvSpPr>
          <p:spPr bwMode="auto">
            <a:xfrm>
              <a:off x="2800" y="884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2760" y="865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2" name="Arc 34"/>
            <p:cNvSpPr>
              <a:spLocks/>
            </p:cNvSpPr>
            <p:nvPr/>
          </p:nvSpPr>
          <p:spPr bwMode="auto">
            <a:xfrm flipH="1">
              <a:off x="4430" y="883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4120" y="865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3000" y="759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5" name="Arc 37"/>
            <p:cNvSpPr>
              <a:spLocks/>
            </p:cNvSpPr>
            <p:nvPr/>
          </p:nvSpPr>
          <p:spPr bwMode="auto">
            <a:xfrm flipH="1">
              <a:off x="3320" y="776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Arc 38"/>
            <p:cNvSpPr>
              <a:spLocks/>
            </p:cNvSpPr>
            <p:nvPr/>
          </p:nvSpPr>
          <p:spPr bwMode="auto">
            <a:xfrm flipH="1" flipV="1">
              <a:off x="3330" y="797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Text Box 39"/>
            <p:cNvSpPr txBox="1">
              <a:spLocks noChangeArrowheads="1"/>
            </p:cNvSpPr>
            <p:nvPr/>
          </p:nvSpPr>
          <p:spPr bwMode="auto">
            <a:xfrm>
              <a:off x="3010" y="789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88" name="Text Box 40"/>
            <p:cNvSpPr txBox="1">
              <a:spLocks noChangeArrowheads="1"/>
            </p:cNvSpPr>
            <p:nvPr/>
          </p:nvSpPr>
          <p:spPr bwMode="auto">
            <a:xfrm>
              <a:off x="3191" y="6554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8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8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68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68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68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85" grpId="0"/>
      <p:bldP spid="55" grpId="0"/>
      <p:bldP spid="56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79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0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1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2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3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688184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52465" y="352425"/>
            <a:ext cx="3530203" cy="2393156"/>
            <a:chOff x="1503" y="6554"/>
            <a:chExt cx="4448" cy="3013"/>
          </a:xfrm>
        </p:grpSpPr>
        <p:sp>
          <p:nvSpPr>
            <p:cNvPr id="688191" name="Line 10"/>
            <p:cNvSpPr>
              <a:spLocks noChangeShapeType="1"/>
            </p:cNvSpPr>
            <p:nvPr/>
          </p:nvSpPr>
          <p:spPr bwMode="auto">
            <a:xfrm flipH="1" flipV="1">
              <a:off x="3126" y="7446"/>
              <a:ext cx="1648" cy="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192" name="Line 11"/>
            <p:cNvSpPr>
              <a:spLocks noChangeShapeType="1"/>
            </p:cNvSpPr>
            <p:nvPr/>
          </p:nvSpPr>
          <p:spPr bwMode="auto">
            <a:xfrm flipH="1" flipV="1">
              <a:off x="3102" y="7410"/>
              <a:ext cx="590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193" name="Line 12"/>
            <p:cNvSpPr>
              <a:spLocks noChangeShapeType="1"/>
            </p:cNvSpPr>
            <p:nvPr/>
          </p:nvSpPr>
          <p:spPr bwMode="auto">
            <a:xfrm rot="-5400000" flipH="1" flipV="1">
              <a:off x="2581" y="7981"/>
              <a:ext cx="1098" cy="1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194" name="Line 13"/>
            <p:cNvSpPr>
              <a:spLocks noChangeShapeType="1"/>
            </p:cNvSpPr>
            <p:nvPr/>
          </p:nvSpPr>
          <p:spPr bwMode="auto">
            <a:xfrm rot="-5400000" flipH="1" flipV="1">
              <a:off x="3098" y="7970"/>
              <a:ext cx="560" cy="5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195" name="Text Box 14"/>
            <p:cNvSpPr txBox="1">
              <a:spLocks noChangeArrowheads="1"/>
            </p:cNvSpPr>
            <p:nvPr/>
          </p:nvSpPr>
          <p:spPr bwMode="auto">
            <a:xfrm>
              <a:off x="2307" y="8995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-q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196" name="Text Box 15"/>
            <p:cNvSpPr txBox="1">
              <a:spLocks noChangeArrowheads="1"/>
            </p:cNvSpPr>
            <p:nvPr/>
          </p:nvSpPr>
          <p:spPr bwMode="auto">
            <a:xfrm>
              <a:off x="4594" y="9003"/>
              <a:ext cx="592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q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197" name="Text Box 16"/>
            <p:cNvSpPr txBox="1">
              <a:spLocks noChangeArrowheads="1"/>
            </p:cNvSpPr>
            <p:nvPr/>
          </p:nvSpPr>
          <p:spPr bwMode="auto">
            <a:xfrm>
              <a:off x="5451" y="9004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X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198" name="Line 17"/>
            <p:cNvSpPr>
              <a:spLocks noChangeShapeType="1"/>
            </p:cNvSpPr>
            <p:nvPr/>
          </p:nvSpPr>
          <p:spPr bwMode="auto">
            <a:xfrm>
              <a:off x="1503" y="9039"/>
              <a:ext cx="4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199" name="Oval 18"/>
            <p:cNvSpPr>
              <a:spLocks noChangeArrowheads="1"/>
            </p:cNvSpPr>
            <p:nvPr/>
          </p:nvSpPr>
          <p:spPr bwMode="auto">
            <a:xfrm>
              <a:off x="2507" y="8938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88200" name="Oval 19"/>
            <p:cNvSpPr>
              <a:spLocks noChangeArrowheads="1"/>
            </p:cNvSpPr>
            <p:nvPr/>
          </p:nvSpPr>
          <p:spPr bwMode="auto">
            <a:xfrm>
              <a:off x="4683" y="8938"/>
              <a:ext cx="192" cy="192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688201" name="Line 20"/>
            <p:cNvSpPr>
              <a:spLocks noChangeShapeType="1"/>
            </p:cNvSpPr>
            <p:nvPr/>
          </p:nvSpPr>
          <p:spPr bwMode="auto">
            <a:xfrm rot="-5400000">
              <a:off x="2179" y="8091"/>
              <a:ext cx="2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02" name="Text Box 21"/>
            <p:cNvSpPr txBox="1">
              <a:spLocks noChangeArrowheads="1"/>
            </p:cNvSpPr>
            <p:nvPr/>
          </p:nvSpPr>
          <p:spPr bwMode="auto">
            <a:xfrm>
              <a:off x="3269" y="7085"/>
              <a:ext cx="464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>
                <a:spcAft>
                  <a:spcPts val="1000"/>
                </a:spcAft>
              </a:pPr>
              <a:r>
                <a:rPr lang="es-ES" sz="1100" b="0" i="0"/>
                <a:t>	</a:t>
              </a: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03" name="Line 22"/>
            <p:cNvSpPr>
              <a:spLocks noChangeShapeType="1"/>
            </p:cNvSpPr>
            <p:nvPr/>
          </p:nvSpPr>
          <p:spPr bwMode="auto">
            <a:xfrm flipH="1" flipV="1">
              <a:off x="2536" y="7966"/>
              <a:ext cx="598" cy="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04" name="Line 23"/>
            <p:cNvSpPr>
              <a:spLocks noChangeShapeType="1"/>
            </p:cNvSpPr>
            <p:nvPr/>
          </p:nvSpPr>
          <p:spPr bwMode="auto">
            <a:xfrm rot="-5400000" flipH="1" flipV="1">
              <a:off x="2576" y="7436"/>
              <a:ext cx="558" cy="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05" name="Line 24"/>
            <p:cNvSpPr>
              <a:spLocks noChangeShapeType="1"/>
            </p:cNvSpPr>
            <p:nvPr/>
          </p:nvSpPr>
          <p:spPr bwMode="auto">
            <a:xfrm flipH="1">
              <a:off x="2580" y="7960"/>
              <a:ext cx="107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06" name="Text Box 25"/>
            <p:cNvSpPr txBox="1">
              <a:spLocks noChangeArrowheads="1"/>
            </p:cNvSpPr>
            <p:nvPr/>
          </p:nvSpPr>
          <p:spPr bwMode="auto">
            <a:xfrm>
              <a:off x="3984" y="8123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r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07" name="Text Box 26"/>
            <p:cNvSpPr txBox="1">
              <a:spLocks noChangeArrowheads="1"/>
            </p:cNvSpPr>
            <p:nvPr/>
          </p:nvSpPr>
          <p:spPr bwMode="auto">
            <a:xfrm>
              <a:off x="3544" y="8403"/>
              <a:ext cx="59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08" name="Text Box 27"/>
            <p:cNvSpPr txBox="1">
              <a:spLocks noChangeArrowheads="1"/>
            </p:cNvSpPr>
            <p:nvPr/>
          </p:nvSpPr>
          <p:spPr bwMode="auto">
            <a:xfrm>
              <a:off x="3974" y="8903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09" name="Text Box 28"/>
            <p:cNvSpPr txBox="1">
              <a:spLocks noChangeArrowheads="1"/>
            </p:cNvSpPr>
            <p:nvPr/>
          </p:nvSpPr>
          <p:spPr bwMode="auto">
            <a:xfrm>
              <a:off x="2964" y="8903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10" name="Text Box 29"/>
            <p:cNvSpPr txBox="1">
              <a:spLocks noChangeArrowheads="1"/>
            </p:cNvSpPr>
            <p:nvPr/>
          </p:nvSpPr>
          <p:spPr bwMode="auto">
            <a:xfrm>
              <a:off x="3010" y="7030"/>
              <a:ext cx="62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688211" name="Text Box 30"/>
            <p:cNvSpPr txBox="1">
              <a:spLocks noChangeArrowheads="1"/>
            </p:cNvSpPr>
            <p:nvPr/>
          </p:nvSpPr>
          <p:spPr bwMode="auto">
            <a:xfrm>
              <a:off x="3000" y="8400"/>
              <a:ext cx="68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688212" name="Text Box 31"/>
            <p:cNvSpPr txBox="1">
              <a:spLocks noChangeArrowheads="1"/>
            </p:cNvSpPr>
            <p:nvPr/>
          </p:nvSpPr>
          <p:spPr bwMode="auto">
            <a:xfrm>
              <a:off x="2680" y="7880"/>
              <a:ext cx="528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 b="0" i="0">
                <a:latin typeface="Arial" charset="0"/>
              </a:endParaRPr>
            </a:p>
          </p:txBody>
        </p:sp>
        <p:sp>
          <p:nvSpPr>
            <p:cNvPr id="688213" name="Arc 32"/>
            <p:cNvSpPr>
              <a:spLocks/>
            </p:cNvSpPr>
            <p:nvPr/>
          </p:nvSpPr>
          <p:spPr bwMode="auto">
            <a:xfrm>
              <a:off x="2800" y="884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14" name="Text Box 33"/>
            <p:cNvSpPr txBox="1">
              <a:spLocks noChangeArrowheads="1"/>
            </p:cNvSpPr>
            <p:nvPr/>
          </p:nvSpPr>
          <p:spPr bwMode="auto">
            <a:xfrm>
              <a:off x="2760" y="865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15" name="Arc 34"/>
            <p:cNvSpPr>
              <a:spLocks/>
            </p:cNvSpPr>
            <p:nvPr/>
          </p:nvSpPr>
          <p:spPr bwMode="auto">
            <a:xfrm flipH="1">
              <a:off x="4430" y="883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16" name="Text Box 35"/>
            <p:cNvSpPr txBox="1">
              <a:spLocks noChangeArrowheads="1"/>
            </p:cNvSpPr>
            <p:nvPr/>
          </p:nvSpPr>
          <p:spPr bwMode="auto">
            <a:xfrm>
              <a:off x="4120" y="865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17" name="Text Box 36"/>
            <p:cNvSpPr txBox="1">
              <a:spLocks noChangeArrowheads="1"/>
            </p:cNvSpPr>
            <p:nvPr/>
          </p:nvSpPr>
          <p:spPr bwMode="auto">
            <a:xfrm>
              <a:off x="3000" y="759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18" name="Arc 37"/>
            <p:cNvSpPr>
              <a:spLocks/>
            </p:cNvSpPr>
            <p:nvPr/>
          </p:nvSpPr>
          <p:spPr bwMode="auto">
            <a:xfrm flipH="1">
              <a:off x="3320" y="776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19" name="Arc 38"/>
            <p:cNvSpPr>
              <a:spLocks/>
            </p:cNvSpPr>
            <p:nvPr/>
          </p:nvSpPr>
          <p:spPr bwMode="auto">
            <a:xfrm flipH="1" flipV="1">
              <a:off x="3330" y="7976"/>
              <a:ext cx="129" cy="196"/>
            </a:xfrm>
            <a:custGeom>
              <a:avLst/>
              <a:gdLst>
                <a:gd name="T0" fmla="*/ 0 w 21596"/>
                <a:gd name="T1" fmla="*/ 0 h 21600"/>
                <a:gd name="T2" fmla="*/ 0 w 21596"/>
                <a:gd name="T3" fmla="*/ 0 h 21600"/>
                <a:gd name="T4" fmla="*/ 0 w 215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600"/>
                <a:gd name="T11" fmla="*/ 21596 w 215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600" fill="none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84" y="0"/>
                    <a:pt x="21394" y="9446"/>
                    <a:pt x="21596" y="212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8220" name="Text Box 39"/>
            <p:cNvSpPr txBox="1">
              <a:spLocks noChangeArrowheads="1"/>
            </p:cNvSpPr>
            <p:nvPr/>
          </p:nvSpPr>
          <p:spPr bwMode="auto">
            <a:xfrm>
              <a:off x="3010" y="7895"/>
              <a:ext cx="44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_tradnl" sz="1200" b="0" i="0">
                  <a:latin typeface="Symbol" pitchFamily="18" charset="2"/>
                </a:rPr>
                <a:t>a</a:t>
              </a:r>
              <a:endParaRPr lang="es-ES" sz="1800" b="0" i="0">
                <a:latin typeface="Arial" charset="0"/>
              </a:endParaRPr>
            </a:p>
          </p:txBody>
        </p:sp>
        <p:sp>
          <p:nvSpPr>
            <p:cNvPr id="688221" name="Text Box 40"/>
            <p:cNvSpPr txBox="1">
              <a:spLocks noChangeArrowheads="1"/>
            </p:cNvSpPr>
            <p:nvPr/>
          </p:nvSpPr>
          <p:spPr bwMode="auto">
            <a:xfrm>
              <a:off x="3191" y="6554"/>
              <a:ext cx="4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s-ES" sz="1100" b="0" i="0">
                  <a:latin typeface="Calibri" pitchFamily="34" charset="0"/>
                </a:rPr>
                <a:t>Y</a:t>
              </a:r>
              <a:endParaRPr lang="es-ES" sz="1800" b="0" i="0">
                <a:latin typeface="Arial" charset="0"/>
              </a:endParaRPr>
            </a:p>
          </p:txBody>
        </p:sp>
      </p:grpSp>
      <p:graphicFrame>
        <p:nvGraphicFramePr>
          <p:cNvPr id="688171" name="Object 43"/>
          <p:cNvGraphicFramePr>
            <a:graphicFrameLocks noChangeAspect="1"/>
          </p:cNvGraphicFramePr>
          <p:nvPr/>
        </p:nvGraphicFramePr>
        <p:xfrm>
          <a:off x="1176338" y="3149600"/>
          <a:ext cx="71850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2" name="Ecuación" r:id="rId3" imgW="3593880" imgH="431640" progId="Equation.3">
                  <p:embed/>
                </p:oleObj>
              </mc:Choice>
              <mc:Fallback>
                <p:oleObj name="Ecuación" r:id="rId3" imgW="3593880" imgH="431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149600"/>
                        <a:ext cx="71850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70" name="Object 42"/>
          <p:cNvGraphicFramePr>
            <a:graphicFrameLocks noChangeAspect="1"/>
          </p:cNvGraphicFramePr>
          <p:nvPr/>
        </p:nvGraphicFramePr>
        <p:xfrm>
          <a:off x="1171575" y="4130675"/>
          <a:ext cx="78454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3" name="Ecuación" r:id="rId5" imgW="3924000" imgH="431640" progId="Equation.3">
                  <p:embed/>
                </p:oleObj>
              </mc:Choice>
              <mc:Fallback>
                <p:oleObj name="Ecuación" r:id="rId5" imgW="3924000" imgH="4316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4130675"/>
                        <a:ext cx="78454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69" name="Object 41"/>
          <p:cNvGraphicFramePr>
            <a:graphicFrameLocks noChangeAspect="1"/>
          </p:cNvGraphicFramePr>
          <p:nvPr/>
        </p:nvGraphicFramePr>
        <p:xfrm>
          <a:off x="1247775" y="5130800"/>
          <a:ext cx="68564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4" name="Ecuación" r:id="rId7" imgW="3429000" imgH="431640" progId="Equation.3">
                  <p:embed/>
                </p:oleObj>
              </mc:Choice>
              <mc:Fallback>
                <p:oleObj name="Ecuación" r:id="rId7" imgW="3429000" imgH="431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5130800"/>
                        <a:ext cx="6856413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89" name="Rectangle 57"/>
          <p:cNvSpPr>
            <a:spLocks noChangeArrowheads="1"/>
          </p:cNvSpPr>
          <p:nvPr/>
        </p:nvSpPr>
        <p:spPr bwMode="auto">
          <a:xfrm>
            <a:off x="0" y="589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 sz="1200" b="0" i="0">
                <a:latin typeface="Arial" charset="0"/>
                <a:ea typeface="Times" pitchFamily="18" charset="0"/>
                <a:cs typeface="Times New Roman" pitchFamily="18" charset="0"/>
              </a:rPr>
              <a:t/>
            </a:r>
            <a:br>
              <a:rPr lang="es-ES_tradnl" sz="1200" b="0" i="0">
                <a:latin typeface="Arial" charset="0"/>
                <a:ea typeface="Times" pitchFamily="18" charset="0"/>
                <a:cs typeface="Times New Roman" pitchFamily="18" charset="0"/>
              </a:rPr>
            </a:br>
            <a:endParaRPr lang="es-ES_tradnl" sz="1800" b="0" i="0">
              <a:latin typeface="Arial" charset="0"/>
              <a:ea typeface="Times" pitchFamily="18" charset="0"/>
              <a:cs typeface="Times New Roman" pitchFamily="18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219075" y="3244999"/>
            <a:ext cx="74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641600" algn="l"/>
              </a:tabLst>
            </a:pPr>
            <a:r>
              <a:rPr lang="en-US" sz="2400" i="0" dirty="0" smtClean="0">
                <a:latin typeface="Lucida Handwriting" pitchFamily="66" charset="0"/>
                <a:cs typeface="Times New Roman" pitchFamily="18" charset="0"/>
              </a:rPr>
              <a:t>d) </a:t>
            </a:r>
            <a:endParaRPr lang="en-US" sz="2400" b="0" i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8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8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2" name="Text Box 2"/>
          <p:cNvSpPr txBox="1">
            <a:spLocks noChangeArrowheads="1"/>
          </p:cNvSpPr>
          <p:nvPr/>
        </p:nvSpPr>
        <p:spPr bwMode="auto">
          <a:xfrm>
            <a:off x="342900" y="3175"/>
            <a:ext cx="84597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P.E.45.-</a:t>
            </a:r>
            <a:r>
              <a:rPr lang="es-ES_tradnl" sz="1800" i="0" dirty="0" smtClean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Irudiko</a:t>
            </a:r>
            <a:r>
              <a:rPr lang="es-ES_tradnl" sz="1800" b="0" i="0" dirty="0">
                <a:latin typeface="Comic Sans MS" pitchFamily="66" charset="0"/>
              </a:rPr>
              <a:t> a </a:t>
            </a:r>
            <a:r>
              <a:rPr lang="es-ES_tradnl" sz="1800" b="0" i="0" dirty="0" err="1">
                <a:latin typeface="Comic Sans MS" pitchFamily="66" charset="0"/>
              </a:rPr>
              <a:t>barne-erradioa</a:t>
            </a:r>
            <a:r>
              <a:rPr lang="es-ES_tradnl" sz="1800" b="0" i="0" dirty="0">
                <a:latin typeface="Comic Sans MS" pitchFamily="66" charset="0"/>
              </a:rPr>
              <a:t> eta b </a:t>
            </a:r>
            <a:r>
              <a:rPr lang="es-ES_tradnl" sz="1800" b="0" i="0" dirty="0" err="1">
                <a:latin typeface="Comic Sans MS" pitchFamily="66" charset="0"/>
              </a:rPr>
              <a:t>kanpo-erradioa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dituen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geruza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esferikoaren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bolumenean</a:t>
            </a:r>
            <a:r>
              <a:rPr lang="es-ES_tradnl" sz="1800" b="0" i="0" dirty="0">
                <a:latin typeface="Comic Sans MS" pitchFamily="66" charset="0"/>
              </a:rPr>
              <a:t> -Q </a:t>
            </a:r>
            <a:r>
              <a:rPr lang="es-ES_tradnl" sz="1800" b="0" i="0" dirty="0" err="1">
                <a:latin typeface="Comic Sans MS" pitchFamily="66" charset="0"/>
              </a:rPr>
              <a:t>karga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negatiboa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uniformeki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banatuta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dago</a:t>
            </a:r>
            <a:r>
              <a:rPr lang="es-ES_tradnl" sz="1800" b="0" i="0" dirty="0">
                <a:latin typeface="Comic Sans MS" pitchFamily="66" charset="0"/>
              </a:rPr>
              <a:t>. 1.- </a:t>
            </a:r>
            <a:r>
              <a:rPr lang="es-ES_tradnl" sz="1800" b="0" i="0" dirty="0" err="1">
                <a:latin typeface="Comic Sans MS" pitchFamily="66" charset="0"/>
              </a:rPr>
              <a:t>Eremu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elektrikoa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kalkulatu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espazioko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puntu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guztietan</a:t>
            </a:r>
            <a:r>
              <a:rPr lang="es-ES_tradnl" sz="1800" b="0" i="0" dirty="0">
                <a:latin typeface="Comic Sans MS" pitchFamily="66" charset="0"/>
              </a:rPr>
              <a:t>. 2.- </a:t>
            </a:r>
            <a:r>
              <a:rPr lang="es-ES_tradnl" sz="1800" b="0" i="0" dirty="0" err="1">
                <a:latin typeface="Comic Sans MS" pitchFamily="66" charset="0"/>
              </a:rPr>
              <a:t>Geruza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esferikoaren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barneko</a:t>
            </a:r>
            <a:r>
              <a:rPr lang="es-ES_tradnl" sz="1800" b="0" i="0" dirty="0">
                <a:latin typeface="Comic Sans MS" pitchFamily="66" charset="0"/>
              </a:rPr>
              <a:t> eta </a:t>
            </a:r>
            <a:r>
              <a:rPr lang="es-ES_tradnl" sz="1800" b="0" i="0" dirty="0" err="1">
                <a:latin typeface="Comic Sans MS" pitchFamily="66" charset="0"/>
              </a:rPr>
              <a:t>kanpoko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gainazalen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arteko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potentzial-diferentzia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kalkulatu</a:t>
            </a:r>
            <a:r>
              <a:rPr lang="es-ES_tradnl" sz="1800" b="0" i="0" dirty="0">
                <a:latin typeface="Comic Sans MS" pitchFamily="66" charset="0"/>
              </a:rPr>
              <a:t>. 3.- </a:t>
            </a:r>
            <a:r>
              <a:rPr lang="es-ES_tradnl" sz="1800" b="0" i="0" dirty="0" err="1">
                <a:latin typeface="Comic Sans MS" pitchFamily="66" charset="0"/>
              </a:rPr>
              <a:t>Demagun</a:t>
            </a:r>
            <a:r>
              <a:rPr lang="es-ES_tradnl" sz="1800" b="0" i="0" dirty="0">
                <a:latin typeface="Comic Sans MS" pitchFamily="66" charset="0"/>
              </a:rPr>
              <a:t>  </a:t>
            </a:r>
            <a:r>
              <a:rPr lang="es-ES_tradnl" sz="1800" b="0" i="0" dirty="0" err="1">
                <a:latin typeface="Comic Sans MS" pitchFamily="66" charset="0"/>
              </a:rPr>
              <a:t>urrutiko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puntu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batetik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elektroi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bat</a:t>
            </a:r>
            <a:r>
              <a:rPr lang="es-ES_tradnl" sz="1800" b="0" i="0" dirty="0">
                <a:latin typeface="Comic Sans MS" pitchFamily="66" charset="0"/>
              </a:rPr>
              <a:t>, </a:t>
            </a:r>
            <a:r>
              <a:rPr lang="es-ES_tradnl" sz="1800" b="0" i="0" dirty="0" err="1">
                <a:latin typeface="Comic Sans MS" pitchFamily="66" charset="0"/>
              </a:rPr>
              <a:t>irudian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erakusten</a:t>
            </a:r>
            <a:r>
              <a:rPr lang="es-ES_tradnl" sz="1800" b="0" i="0" dirty="0">
                <a:latin typeface="Comic Sans MS" pitchFamily="66" charset="0"/>
              </a:rPr>
              <a:t> den </a:t>
            </a:r>
            <a:r>
              <a:rPr lang="es-ES_tradnl" sz="1800" b="0" i="0" dirty="0" err="1">
                <a:latin typeface="Comic Sans MS" pitchFamily="66" charset="0"/>
              </a:rPr>
              <a:t>moduan</a:t>
            </a:r>
            <a:r>
              <a:rPr lang="es-ES_tradnl" sz="1800" b="0" i="0" dirty="0">
                <a:latin typeface="Comic Sans MS" pitchFamily="66" charset="0"/>
              </a:rPr>
              <a:t>,  </a:t>
            </a:r>
            <a:r>
              <a:rPr lang="es-ES_tradnl" sz="1800" b="0" i="0" dirty="0" err="1">
                <a:latin typeface="Comic Sans MS" pitchFamily="66" charset="0"/>
              </a:rPr>
              <a:t>erradioaren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norabidean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geruzarantz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botatzen</a:t>
            </a:r>
            <a:r>
              <a:rPr lang="es-ES_tradnl" sz="1800" b="0" i="0" dirty="0">
                <a:latin typeface="Comic Sans MS" pitchFamily="66" charset="0"/>
              </a:rPr>
              <a:t> dela. </a:t>
            </a:r>
            <a:r>
              <a:rPr lang="es-ES_tradnl" sz="1800" b="0" i="0" dirty="0" err="1">
                <a:latin typeface="Comic Sans MS" pitchFamily="66" charset="0"/>
              </a:rPr>
              <a:t>Zein</a:t>
            </a:r>
            <a:r>
              <a:rPr lang="es-ES_tradnl" sz="1800" b="0" i="0" dirty="0">
                <a:latin typeface="Comic Sans MS" pitchFamily="66" charset="0"/>
              </a:rPr>
              <a:t> izan </a:t>
            </a:r>
            <a:r>
              <a:rPr lang="es-ES_tradnl" sz="1800" b="0" i="0" dirty="0" err="1">
                <a:latin typeface="Comic Sans MS" pitchFamily="66" charset="0"/>
              </a:rPr>
              <a:t>behar</a:t>
            </a:r>
            <a:r>
              <a:rPr lang="es-ES_tradnl" sz="1800" b="0" i="0" dirty="0">
                <a:latin typeface="Comic Sans MS" pitchFamily="66" charset="0"/>
              </a:rPr>
              <a:t> da </a:t>
            </a:r>
            <a:r>
              <a:rPr lang="es-ES_tradnl" sz="1800" b="0" i="0" dirty="0" err="1">
                <a:latin typeface="Comic Sans MS" pitchFamily="66" charset="0"/>
              </a:rPr>
              <a:t>elektroiaren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hasierako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abiadura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minimoa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geruzaren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zehar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iragan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dadin</a:t>
            </a:r>
            <a:r>
              <a:rPr lang="es-ES_tradnl" sz="1800" b="0" i="0" dirty="0">
                <a:latin typeface="Comic Sans MS" pitchFamily="66" charset="0"/>
              </a:rPr>
              <a:t>?.</a:t>
            </a:r>
          </a:p>
        </p:txBody>
      </p:sp>
      <p:graphicFrame>
        <p:nvGraphicFramePr>
          <p:cNvPr id="238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05262"/>
              </p:ext>
            </p:extLst>
          </p:nvPr>
        </p:nvGraphicFramePr>
        <p:xfrm>
          <a:off x="2744153" y="3478213"/>
          <a:ext cx="4052887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58" name="Documento" r:id="rId4" imgW="4255008" imgH="3163824" progId="Word.Document.8">
                  <p:embed/>
                </p:oleObj>
              </mc:Choice>
              <mc:Fallback>
                <p:oleObj name="Documento" r:id="rId4" imgW="4255008" imgH="316382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153" y="3478213"/>
                        <a:ext cx="4052887" cy="301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48 Grupo"/>
          <p:cNvGrpSpPr>
            <a:grpSpLocks/>
          </p:cNvGrpSpPr>
          <p:nvPr/>
        </p:nvGrpSpPr>
        <p:grpSpPr bwMode="auto">
          <a:xfrm>
            <a:off x="97189" y="134479"/>
            <a:ext cx="4720879" cy="4736576"/>
            <a:chOff x="862012" y="-179942"/>
            <a:chExt cx="4720507" cy="4736849"/>
          </a:xfrm>
        </p:grpSpPr>
        <p:grpSp>
          <p:nvGrpSpPr>
            <p:cNvPr id="3" name="562 Grupo"/>
            <p:cNvGrpSpPr>
              <a:grpSpLocks noChangeAspect="1"/>
            </p:cNvGrpSpPr>
            <p:nvPr/>
          </p:nvGrpSpPr>
          <p:grpSpPr bwMode="auto">
            <a:xfrm>
              <a:off x="867161" y="-179942"/>
              <a:ext cx="4715358" cy="4736849"/>
              <a:chOff x="1161861" y="486368"/>
              <a:chExt cx="3079251" cy="3093287"/>
            </a:xfrm>
          </p:grpSpPr>
          <p:grpSp>
            <p:nvGrpSpPr>
              <p:cNvPr id="4" name="563 Grupo"/>
              <p:cNvGrpSpPr>
                <a:grpSpLocks/>
              </p:cNvGrpSpPr>
              <p:nvPr/>
            </p:nvGrpSpPr>
            <p:grpSpPr bwMode="auto">
              <a:xfrm>
                <a:off x="2713165" y="498073"/>
                <a:ext cx="2074" cy="3059416"/>
                <a:chOff x="2713165" y="498073"/>
                <a:chExt cx="2074" cy="3059416"/>
              </a:xfrm>
            </p:grpSpPr>
            <p:grpSp>
              <p:nvGrpSpPr>
                <p:cNvPr id="5" name="599 Grupo"/>
                <p:cNvGrpSpPr>
                  <a:grpSpLocks/>
                </p:cNvGrpSpPr>
                <p:nvPr/>
              </p:nvGrpSpPr>
              <p:grpSpPr bwMode="auto">
                <a:xfrm>
                  <a:off x="2713165" y="2993503"/>
                  <a:ext cx="2074" cy="563986"/>
                  <a:chOff x="2641913" y="2993480"/>
                  <a:chExt cx="2074" cy="563986"/>
                </a:xfrm>
              </p:grpSpPr>
              <p:cxnSp>
                <p:nvCxnSpPr>
                  <p:cNvPr id="604" name="603 Conector recto"/>
                  <p:cNvCxnSpPr/>
                  <p:nvPr/>
                </p:nvCxnSpPr>
                <p:spPr>
                  <a:xfrm rot="5400000">
                    <a:off x="2361994" y="3275473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604 Conector recto de flecha"/>
                  <p:cNvCxnSpPr/>
                  <p:nvPr/>
                </p:nvCxnSpPr>
                <p:spPr>
                  <a:xfrm rot="5400000" flipH="1">
                    <a:off x="2543941" y="3227264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600 Grupo"/>
                <p:cNvGrpSpPr>
                  <a:grpSpLocks/>
                </p:cNvGrpSpPr>
                <p:nvPr/>
              </p:nvGrpSpPr>
              <p:grpSpPr bwMode="auto">
                <a:xfrm flipV="1">
                  <a:off x="2713166" y="498073"/>
                  <a:ext cx="682" cy="568133"/>
                  <a:chOff x="2643894" y="2989109"/>
                  <a:chExt cx="682" cy="568133"/>
                </a:xfrm>
              </p:grpSpPr>
              <p:cxnSp>
                <p:nvCxnSpPr>
                  <p:cNvPr id="602" name="601 Conector recto"/>
                  <p:cNvCxnSpPr/>
                  <p:nvPr/>
                </p:nvCxnSpPr>
                <p:spPr>
                  <a:xfrm rot="5400000">
                    <a:off x="2359827" y="3273176"/>
                    <a:ext cx="56813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602 Conector recto de flecha"/>
                  <p:cNvCxnSpPr/>
                  <p:nvPr/>
                </p:nvCxnSpPr>
                <p:spPr>
                  <a:xfrm rot="5400000" flipH="1">
                    <a:off x="2546604" y="3227041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564 Grupo"/>
              <p:cNvGrpSpPr>
                <a:grpSpLocks/>
              </p:cNvGrpSpPr>
              <p:nvPr/>
            </p:nvGrpSpPr>
            <p:grpSpPr bwMode="auto">
              <a:xfrm rot="-5400000">
                <a:off x="2710058" y="480659"/>
                <a:ext cx="2074" cy="3060034"/>
                <a:chOff x="2709486" y="497403"/>
                <a:chExt cx="2074" cy="3060034"/>
              </a:xfrm>
            </p:grpSpPr>
            <p:grpSp>
              <p:nvGrpSpPr>
                <p:cNvPr id="8" name="593 Grupo"/>
                <p:cNvGrpSpPr>
                  <a:grpSpLocks/>
                </p:cNvGrpSpPr>
                <p:nvPr/>
              </p:nvGrpSpPr>
              <p:grpSpPr bwMode="auto">
                <a:xfrm>
                  <a:off x="2711560" y="2993528"/>
                  <a:ext cx="0" cy="563909"/>
                  <a:chOff x="2640308" y="2993505"/>
                  <a:chExt cx="0" cy="563909"/>
                </a:xfrm>
              </p:grpSpPr>
              <p:cxnSp>
                <p:nvCxnSpPr>
                  <p:cNvPr id="598" name="597 Conector recto"/>
                  <p:cNvCxnSpPr/>
                  <p:nvPr/>
                </p:nvCxnSpPr>
                <p:spPr>
                  <a:xfrm rot="5400000">
                    <a:off x="2358353" y="3275460"/>
                    <a:ext cx="56390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598 Conector recto de flecha"/>
                  <p:cNvCxnSpPr/>
                  <p:nvPr/>
                </p:nvCxnSpPr>
                <p:spPr>
                  <a:xfrm rot="5400000" flipH="1">
                    <a:off x="2542349" y="3254870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594 Grupo"/>
                <p:cNvGrpSpPr>
                  <a:grpSpLocks/>
                </p:cNvGrpSpPr>
                <p:nvPr/>
              </p:nvGrpSpPr>
              <p:grpSpPr bwMode="auto">
                <a:xfrm flipV="1">
                  <a:off x="2709486" y="497403"/>
                  <a:ext cx="2" cy="563909"/>
                  <a:chOff x="2640214" y="2994003"/>
                  <a:chExt cx="2" cy="563909"/>
                </a:xfrm>
              </p:grpSpPr>
              <p:cxnSp>
                <p:nvCxnSpPr>
                  <p:cNvPr id="596" name="595 Conector recto"/>
                  <p:cNvCxnSpPr/>
                  <p:nvPr/>
                </p:nvCxnSpPr>
                <p:spPr>
                  <a:xfrm rot="5400000">
                    <a:off x="2358259" y="3275958"/>
                    <a:ext cx="56390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596 Conector recto de flecha"/>
                  <p:cNvCxnSpPr/>
                  <p:nvPr/>
                </p:nvCxnSpPr>
                <p:spPr>
                  <a:xfrm rot="5400000" flipH="1">
                    <a:off x="2542257" y="3262276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565 Grupo"/>
              <p:cNvGrpSpPr>
                <a:grpSpLocks noChangeAspect="1"/>
              </p:cNvGrpSpPr>
              <p:nvPr/>
            </p:nvGrpSpPr>
            <p:grpSpPr bwMode="auto">
              <a:xfrm rot="1800000">
                <a:off x="2707055" y="486368"/>
                <a:ext cx="3737" cy="3062418"/>
                <a:chOff x="2708031" y="491379"/>
                <a:chExt cx="3737" cy="3062418"/>
              </a:xfrm>
            </p:grpSpPr>
            <p:grpSp>
              <p:nvGrpSpPr>
                <p:cNvPr id="11" name="587 Grupo"/>
                <p:cNvGrpSpPr>
                  <a:grpSpLocks/>
                </p:cNvGrpSpPr>
                <p:nvPr/>
              </p:nvGrpSpPr>
              <p:grpSpPr bwMode="auto">
                <a:xfrm>
                  <a:off x="2711475" y="2988775"/>
                  <a:ext cx="293" cy="565022"/>
                  <a:chOff x="2640223" y="2988752"/>
                  <a:chExt cx="293" cy="565022"/>
                </a:xfrm>
              </p:grpSpPr>
              <p:cxnSp>
                <p:nvCxnSpPr>
                  <p:cNvPr id="592" name="591 Conector recto"/>
                  <p:cNvCxnSpPr/>
                  <p:nvPr/>
                </p:nvCxnSpPr>
                <p:spPr>
                  <a:xfrm rot="5400000">
                    <a:off x="2357712" y="3271263"/>
                    <a:ext cx="5650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592 Conector recto de flecha"/>
                  <p:cNvCxnSpPr/>
                  <p:nvPr/>
                </p:nvCxnSpPr>
                <p:spPr>
                  <a:xfrm rot="5400000" flipH="1">
                    <a:off x="2542544" y="3222011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588 Grupo"/>
                <p:cNvGrpSpPr>
                  <a:grpSpLocks/>
                </p:cNvGrpSpPr>
                <p:nvPr/>
              </p:nvGrpSpPr>
              <p:grpSpPr bwMode="auto">
                <a:xfrm flipV="1">
                  <a:off x="2708031" y="491379"/>
                  <a:ext cx="1712" cy="565023"/>
                  <a:chOff x="2638759" y="2998913"/>
                  <a:chExt cx="1712" cy="565023"/>
                </a:xfrm>
              </p:grpSpPr>
              <p:cxnSp>
                <p:nvCxnSpPr>
                  <p:cNvPr id="590" name="589 Conector recto"/>
                  <p:cNvCxnSpPr/>
                  <p:nvPr/>
                </p:nvCxnSpPr>
                <p:spPr>
                  <a:xfrm rot="5400000">
                    <a:off x="2357959" y="3281425"/>
                    <a:ext cx="56502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590 Conector recto de flecha"/>
                  <p:cNvCxnSpPr/>
                  <p:nvPr/>
                </p:nvCxnSpPr>
                <p:spPr>
                  <a:xfrm rot="5400000" flipH="1">
                    <a:off x="2540787" y="3232553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566 Grupo"/>
              <p:cNvGrpSpPr>
                <a:grpSpLocks noChangeAspect="1"/>
              </p:cNvGrpSpPr>
              <p:nvPr/>
            </p:nvGrpSpPr>
            <p:grpSpPr bwMode="auto">
              <a:xfrm rot="3600000">
                <a:off x="2701884" y="503471"/>
                <a:ext cx="8472" cy="3061930"/>
                <a:chOff x="2704068" y="495242"/>
                <a:chExt cx="8472" cy="3061930"/>
              </a:xfrm>
            </p:grpSpPr>
            <p:grpSp>
              <p:nvGrpSpPr>
                <p:cNvPr id="14" name="581 Grupo"/>
                <p:cNvGrpSpPr>
                  <a:grpSpLocks/>
                </p:cNvGrpSpPr>
                <p:nvPr/>
              </p:nvGrpSpPr>
              <p:grpSpPr bwMode="auto">
                <a:xfrm>
                  <a:off x="2704068" y="2992226"/>
                  <a:ext cx="2888" cy="564946"/>
                  <a:chOff x="2632816" y="2992203"/>
                  <a:chExt cx="2888" cy="564946"/>
                </a:xfrm>
              </p:grpSpPr>
              <p:cxnSp>
                <p:nvCxnSpPr>
                  <p:cNvPr id="586" name="585 Conector recto"/>
                  <p:cNvCxnSpPr/>
                  <p:nvPr/>
                </p:nvCxnSpPr>
                <p:spPr>
                  <a:xfrm rot="5400000">
                    <a:off x="2353231" y="3274676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586 Conector recto de flecha"/>
                  <p:cNvCxnSpPr/>
                  <p:nvPr/>
                </p:nvCxnSpPr>
                <p:spPr>
                  <a:xfrm rot="5400000" flipH="1">
                    <a:off x="2534857" y="3229919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582 Grupo"/>
                <p:cNvGrpSpPr>
                  <a:grpSpLocks/>
                </p:cNvGrpSpPr>
                <p:nvPr/>
              </p:nvGrpSpPr>
              <p:grpSpPr bwMode="auto">
                <a:xfrm flipV="1">
                  <a:off x="2711972" y="495242"/>
                  <a:ext cx="568" cy="568055"/>
                  <a:chOff x="2642700" y="2992018"/>
                  <a:chExt cx="568" cy="568055"/>
                </a:xfrm>
              </p:grpSpPr>
              <p:cxnSp>
                <p:nvCxnSpPr>
                  <p:cNvPr id="584" name="583 Conector recto"/>
                  <p:cNvCxnSpPr/>
                  <p:nvPr/>
                </p:nvCxnSpPr>
                <p:spPr>
                  <a:xfrm rot="5400000">
                    <a:off x="2359240" y="3276046"/>
                    <a:ext cx="56805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584 Conector recto de flecha"/>
                  <p:cNvCxnSpPr/>
                  <p:nvPr/>
                </p:nvCxnSpPr>
                <p:spPr>
                  <a:xfrm rot="5400000" flipH="1">
                    <a:off x="2544223" y="3228086"/>
                    <a:ext cx="19695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567 Grupo"/>
              <p:cNvGrpSpPr>
                <a:grpSpLocks noChangeAspect="1"/>
              </p:cNvGrpSpPr>
              <p:nvPr/>
            </p:nvGrpSpPr>
            <p:grpSpPr bwMode="auto">
              <a:xfrm rot="7200000">
                <a:off x="2696293" y="512324"/>
                <a:ext cx="1702" cy="3070565"/>
                <a:chOff x="2712069" y="495275"/>
                <a:chExt cx="1702" cy="3070565"/>
              </a:xfrm>
            </p:grpSpPr>
            <p:grpSp>
              <p:nvGrpSpPr>
                <p:cNvPr id="17" name="575 Grupo"/>
                <p:cNvGrpSpPr>
                  <a:grpSpLocks/>
                </p:cNvGrpSpPr>
                <p:nvPr/>
              </p:nvGrpSpPr>
              <p:grpSpPr bwMode="auto">
                <a:xfrm>
                  <a:off x="2713716" y="3000894"/>
                  <a:ext cx="55" cy="564946"/>
                  <a:chOff x="2642464" y="3000871"/>
                  <a:chExt cx="55" cy="564946"/>
                </a:xfrm>
              </p:grpSpPr>
              <p:cxnSp>
                <p:nvCxnSpPr>
                  <p:cNvPr id="580" name="579 Conector recto"/>
                  <p:cNvCxnSpPr/>
                  <p:nvPr/>
                </p:nvCxnSpPr>
                <p:spPr>
                  <a:xfrm rot="5400000">
                    <a:off x="2359991" y="3283344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580 Conector recto de flecha"/>
                  <p:cNvCxnSpPr/>
                  <p:nvPr/>
                </p:nvCxnSpPr>
                <p:spPr>
                  <a:xfrm rot="5400000" flipH="1">
                    <a:off x="2544560" y="3237829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576 Grupo"/>
                <p:cNvGrpSpPr>
                  <a:grpSpLocks/>
                </p:cNvGrpSpPr>
                <p:nvPr/>
              </p:nvGrpSpPr>
              <p:grpSpPr bwMode="auto">
                <a:xfrm flipV="1">
                  <a:off x="2712069" y="495275"/>
                  <a:ext cx="654" cy="568055"/>
                  <a:chOff x="2642797" y="2991985"/>
                  <a:chExt cx="654" cy="568055"/>
                </a:xfrm>
              </p:grpSpPr>
              <p:cxnSp>
                <p:nvCxnSpPr>
                  <p:cNvPr id="578" name="577 Conector recto"/>
                  <p:cNvCxnSpPr/>
                  <p:nvPr/>
                </p:nvCxnSpPr>
                <p:spPr>
                  <a:xfrm rot="5400000">
                    <a:off x="2359423" y="3276013"/>
                    <a:ext cx="56805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578 Conector recto de flecha"/>
                  <p:cNvCxnSpPr/>
                  <p:nvPr/>
                </p:nvCxnSpPr>
                <p:spPr>
                  <a:xfrm rot="5400000" flipH="1">
                    <a:off x="2544838" y="3221173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568 Grupo"/>
              <p:cNvGrpSpPr>
                <a:grpSpLocks noChangeAspect="1"/>
              </p:cNvGrpSpPr>
              <p:nvPr/>
            </p:nvGrpSpPr>
            <p:grpSpPr bwMode="auto">
              <a:xfrm rot="9000000">
                <a:off x="2685164" y="513679"/>
                <a:ext cx="1462" cy="3065976"/>
                <a:chOff x="2711946" y="495173"/>
                <a:chExt cx="1462" cy="3065976"/>
              </a:xfrm>
            </p:grpSpPr>
            <p:grpSp>
              <p:nvGrpSpPr>
                <p:cNvPr id="20" name="569 Grupo"/>
                <p:cNvGrpSpPr>
                  <a:grpSpLocks/>
                </p:cNvGrpSpPr>
                <p:nvPr/>
              </p:nvGrpSpPr>
              <p:grpSpPr bwMode="auto">
                <a:xfrm>
                  <a:off x="2713355" y="2996127"/>
                  <a:ext cx="53" cy="565022"/>
                  <a:chOff x="2642103" y="2996104"/>
                  <a:chExt cx="53" cy="565022"/>
                </a:xfrm>
              </p:grpSpPr>
              <p:cxnSp>
                <p:nvCxnSpPr>
                  <p:cNvPr id="574" name="573 Conector recto"/>
                  <p:cNvCxnSpPr/>
                  <p:nvPr/>
                </p:nvCxnSpPr>
                <p:spPr>
                  <a:xfrm rot="5400000">
                    <a:off x="2359645" y="3278615"/>
                    <a:ext cx="5650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574 Conector recto de flecha"/>
                  <p:cNvCxnSpPr/>
                  <p:nvPr/>
                </p:nvCxnSpPr>
                <p:spPr>
                  <a:xfrm rot="5400000" flipH="1">
                    <a:off x="2544131" y="3233095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570 Grupo"/>
                <p:cNvGrpSpPr>
                  <a:grpSpLocks/>
                </p:cNvGrpSpPr>
                <p:nvPr/>
              </p:nvGrpSpPr>
              <p:grpSpPr bwMode="auto">
                <a:xfrm flipV="1">
                  <a:off x="2711946" y="495173"/>
                  <a:ext cx="761" cy="568133"/>
                  <a:chOff x="2642674" y="2992009"/>
                  <a:chExt cx="761" cy="568133"/>
                </a:xfrm>
              </p:grpSpPr>
              <p:cxnSp>
                <p:nvCxnSpPr>
                  <p:cNvPr id="572" name="571 Conector recto"/>
                  <p:cNvCxnSpPr/>
                  <p:nvPr/>
                </p:nvCxnSpPr>
                <p:spPr>
                  <a:xfrm rot="5400000">
                    <a:off x="2359368" y="3276076"/>
                    <a:ext cx="56813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572 Conector recto de flecha"/>
                  <p:cNvCxnSpPr/>
                  <p:nvPr/>
                </p:nvCxnSpPr>
                <p:spPr>
                  <a:xfrm rot="5400000" flipH="1">
                    <a:off x="2544702" y="3220848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2" name="605 Grupo"/>
            <p:cNvGrpSpPr>
              <a:grpSpLocks noChangeAspect="1"/>
            </p:cNvGrpSpPr>
            <p:nvPr/>
          </p:nvGrpSpPr>
          <p:grpSpPr bwMode="auto">
            <a:xfrm rot="900000">
              <a:off x="862012" y="-176380"/>
              <a:ext cx="4713954" cy="4719282"/>
              <a:chOff x="1157222" y="490897"/>
              <a:chExt cx="3078334" cy="3081816"/>
            </a:xfrm>
          </p:grpSpPr>
          <p:grpSp>
            <p:nvGrpSpPr>
              <p:cNvPr id="23" name="606 Grupo"/>
              <p:cNvGrpSpPr>
                <a:grpSpLocks/>
              </p:cNvGrpSpPr>
              <p:nvPr/>
            </p:nvGrpSpPr>
            <p:grpSpPr bwMode="auto">
              <a:xfrm>
                <a:off x="2694770" y="494196"/>
                <a:ext cx="2253" cy="3059904"/>
                <a:chOff x="2694770" y="494196"/>
                <a:chExt cx="2253" cy="3059904"/>
              </a:xfrm>
            </p:grpSpPr>
            <p:grpSp>
              <p:nvGrpSpPr>
                <p:cNvPr id="24" name="642 Grupo"/>
                <p:cNvGrpSpPr>
                  <a:grpSpLocks/>
                </p:cNvGrpSpPr>
                <p:nvPr/>
              </p:nvGrpSpPr>
              <p:grpSpPr bwMode="auto">
                <a:xfrm>
                  <a:off x="2695892" y="2990114"/>
                  <a:ext cx="1131" cy="563986"/>
                  <a:chOff x="2624640" y="2990091"/>
                  <a:chExt cx="1131" cy="563986"/>
                </a:xfrm>
              </p:grpSpPr>
              <p:cxnSp>
                <p:nvCxnSpPr>
                  <p:cNvPr id="647" name="646 Conector recto"/>
                  <p:cNvCxnSpPr/>
                  <p:nvPr/>
                </p:nvCxnSpPr>
                <p:spPr>
                  <a:xfrm rot="5400000">
                    <a:off x="2343778" y="3272084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647 Conector recto de flecha"/>
                  <p:cNvCxnSpPr/>
                  <p:nvPr/>
                </p:nvCxnSpPr>
                <p:spPr>
                  <a:xfrm rot="5400000" flipH="1">
                    <a:off x="2526668" y="3222479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643 Grupo"/>
                <p:cNvGrpSpPr>
                  <a:grpSpLocks/>
                </p:cNvGrpSpPr>
                <p:nvPr/>
              </p:nvGrpSpPr>
              <p:grpSpPr bwMode="auto">
                <a:xfrm flipV="1">
                  <a:off x="2694770" y="494196"/>
                  <a:ext cx="475" cy="563986"/>
                  <a:chOff x="2625498" y="2997133"/>
                  <a:chExt cx="475" cy="563986"/>
                </a:xfrm>
              </p:grpSpPr>
              <p:cxnSp>
                <p:nvCxnSpPr>
                  <p:cNvPr id="645" name="644 Conector recto"/>
                  <p:cNvCxnSpPr/>
                  <p:nvPr/>
                </p:nvCxnSpPr>
                <p:spPr>
                  <a:xfrm rot="5400000">
                    <a:off x="2343505" y="3279126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645 Conector recto de flecha"/>
                  <p:cNvCxnSpPr/>
                  <p:nvPr/>
                </p:nvCxnSpPr>
                <p:spPr>
                  <a:xfrm rot="5460000" flipH="1">
                    <a:off x="2528001" y="3227918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" name="607 Grupo"/>
              <p:cNvGrpSpPr>
                <a:grpSpLocks/>
              </p:cNvGrpSpPr>
              <p:nvPr/>
            </p:nvGrpSpPr>
            <p:grpSpPr bwMode="auto">
              <a:xfrm rot="-5400000">
                <a:off x="2699993" y="474452"/>
                <a:ext cx="4615" cy="3066511"/>
                <a:chOff x="2711187" y="485367"/>
                <a:chExt cx="4615" cy="3066511"/>
              </a:xfrm>
            </p:grpSpPr>
            <p:grpSp>
              <p:nvGrpSpPr>
                <p:cNvPr id="27" name="636 Grupo"/>
                <p:cNvGrpSpPr>
                  <a:grpSpLocks/>
                </p:cNvGrpSpPr>
                <p:nvPr/>
              </p:nvGrpSpPr>
              <p:grpSpPr bwMode="auto">
                <a:xfrm>
                  <a:off x="2715184" y="2986933"/>
                  <a:ext cx="618" cy="564945"/>
                  <a:chOff x="2643932" y="2986910"/>
                  <a:chExt cx="618" cy="564945"/>
                </a:xfrm>
              </p:grpSpPr>
              <p:cxnSp>
                <p:nvCxnSpPr>
                  <p:cNvPr id="641" name="640 Conector recto"/>
                  <p:cNvCxnSpPr/>
                  <p:nvPr/>
                </p:nvCxnSpPr>
                <p:spPr>
                  <a:xfrm rot="5400000">
                    <a:off x="2361459" y="3269383"/>
                    <a:ext cx="56494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641 Conector recto de flecha"/>
                  <p:cNvCxnSpPr/>
                  <p:nvPr/>
                </p:nvCxnSpPr>
                <p:spPr>
                  <a:xfrm rot="5400000" flipH="1">
                    <a:off x="2546073" y="3263619"/>
                    <a:ext cx="19695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637 Grupo"/>
                <p:cNvGrpSpPr>
                  <a:grpSpLocks/>
                </p:cNvGrpSpPr>
                <p:nvPr/>
              </p:nvGrpSpPr>
              <p:grpSpPr bwMode="auto">
                <a:xfrm flipV="1">
                  <a:off x="2711187" y="485367"/>
                  <a:ext cx="9" cy="563909"/>
                  <a:chOff x="2641915" y="3006039"/>
                  <a:chExt cx="9" cy="563909"/>
                </a:xfrm>
              </p:grpSpPr>
              <p:cxnSp>
                <p:nvCxnSpPr>
                  <p:cNvPr id="639" name="638 Conector recto"/>
                  <p:cNvCxnSpPr/>
                  <p:nvPr/>
                </p:nvCxnSpPr>
                <p:spPr>
                  <a:xfrm rot="5400000">
                    <a:off x="2359960" y="3287994"/>
                    <a:ext cx="56390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639 Conector recto de flecha"/>
                  <p:cNvCxnSpPr/>
                  <p:nvPr/>
                </p:nvCxnSpPr>
                <p:spPr>
                  <a:xfrm rot="5400000" flipH="1">
                    <a:off x="2543965" y="3245245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608 Grupo"/>
              <p:cNvGrpSpPr>
                <a:grpSpLocks noChangeAspect="1"/>
              </p:cNvGrpSpPr>
              <p:nvPr/>
            </p:nvGrpSpPr>
            <p:grpSpPr bwMode="auto">
              <a:xfrm rot="1800000">
                <a:off x="2703317" y="490897"/>
                <a:ext cx="4398" cy="3056627"/>
                <a:chOff x="2705567" y="497392"/>
                <a:chExt cx="4398" cy="3056627"/>
              </a:xfrm>
            </p:grpSpPr>
            <p:grpSp>
              <p:nvGrpSpPr>
                <p:cNvPr id="30" name="630 Grupo"/>
                <p:cNvGrpSpPr>
                  <a:grpSpLocks/>
                </p:cNvGrpSpPr>
                <p:nvPr/>
              </p:nvGrpSpPr>
              <p:grpSpPr bwMode="auto">
                <a:xfrm>
                  <a:off x="2708501" y="2988997"/>
                  <a:ext cx="1464" cy="565022"/>
                  <a:chOff x="2637249" y="2988974"/>
                  <a:chExt cx="1464" cy="565022"/>
                </a:xfrm>
              </p:grpSpPr>
              <p:cxnSp>
                <p:nvCxnSpPr>
                  <p:cNvPr id="635" name="634 Conector recto"/>
                  <p:cNvCxnSpPr/>
                  <p:nvPr/>
                </p:nvCxnSpPr>
                <p:spPr>
                  <a:xfrm rot="5400000">
                    <a:off x="2356202" y="3271485"/>
                    <a:ext cx="5650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635 Conector recto de flecha"/>
                  <p:cNvCxnSpPr/>
                  <p:nvPr/>
                </p:nvCxnSpPr>
                <p:spPr>
                  <a:xfrm rot="5400000" flipH="1">
                    <a:off x="2539277" y="3223834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631 Grupo"/>
                <p:cNvGrpSpPr>
                  <a:grpSpLocks/>
                </p:cNvGrpSpPr>
                <p:nvPr/>
              </p:nvGrpSpPr>
              <p:grpSpPr bwMode="auto">
                <a:xfrm flipV="1">
                  <a:off x="2705567" y="497392"/>
                  <a:ext cx="1100" cy="563986"/>
                  <a:chOff x="2636295" y="2993937"/>
                  <a:chExt cx="1100" cy="563986"/>
                </a:xfrm>
              </p:grpSpPr>
              <p:cxnSp>
                <p:nvCxnSpPr>
                  <p:cNvPr id="633" name="632 Conector recto"/>
                  <p:cNvCxnSpPr/>
                  <p:nvPr/>
                </p:nvCxnSpPr>
                <p:spPr>
                  <a:xfrm rot="5400000">
                    <a:off x="2355402" y="3275930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633 Conector recto de flecha"/>
                  <p:cNvCxnSpPr/>
                  <p:nvPr/>
                </p:nvCxnSpPr>
                <p:spPr>
                  <a:xfrm rot="5400000" flipH="1">
                    <a:off x="2538323" y="3224982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16" name="609 Grupo"/>
              <p:cNvGrpSpPr>
                <a:grpSpLocks noChangeAspect="1"/>
              </p:cNvGrpSpPr>
              <p:nvPr/>
            </p:nvGrpSpPr>
            <p:grpSpPr bwMode="auto">
              <a:xfrm rot="3600000">
                <a:off x="2694491" y="506134"/>
                <a:ext cx="4633" cy="3054854"/>
                <a:chOff x="2700574" y="506408"/>
                <a:chExt cx="4633" cy="3054854"/>
              </a:xfrm>
            </p:grpSpPr>
            <p:grpSp>
              <p:nvGrpSpPr>
                <p:cNvPr id="1559617" name="624 Grupo"/>
                <p:cNvGrpSpPr>
                  <a:grpSpLocks/>
                </p:cNvGrpSpPr>
                <p:nvPr/>
              </p:nvGrpSpPr>
              <p:grpSpPr bwMode="auto">
                <a:xfrm>
                  <a:off x="2702459" y="2996316"/>
                  <a:ext cx="2748" cy="564946"/>
                  <a:chOff x="2631207" y="2996293"/>
                  <a:chExt cx="2748" cy="564946"/>
                </a:xfrm>
              </p:grpSpPr>
              <p:cxnSp>
                <p:nvCxnSpPr>
                  <p:cNvPr id="629" name="628 Conector recto"/>
                  <p:cNvCxnSpPr/>
                  <p:nvPr/>
                </p:nvCxnSpPr>
                <p:spPr>
                  <a:xfrm rot="5400000">
                    <a:off x="2351482" y="3278766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0" name="629 Conector recto de flecha"/>
                  <p:cNvCxnSpPr/>
                  <p:nvPr/>
                </p:nvCxnSpPr>
                <p:spPr>
                  <a:xfrm rot="5400000" flipH="1">
                    <a:off x="2533248" y="3232958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18" name="625 Grupo"/>
                <p:cNvGrpSpPr>
                  <a:grpSpLocks/>
                </p:cNvGrpSpPr>
                <p:nvPr/>
              </p:nvGrpSpPr>
              <p:grpSpPr bwMode="auto">
                <a:xfrm flipV="1">
                  <a:off x="2700574" y="506408"/>
                  <a:ext cx="3220" cy="564945"/>
                  <a:chOff x="2631302" y="2983962"/>
                  <a:chExt cx="3220" cy="564945"/>
                </a:xfrm>
              </p:grpSpPr>
              <p:cxnSp>
                <p:nvCxnSpPr>
                  <p:cNvPr id="627" name="626 Conector recto"/>
                  <p:cNvCxnSpPr/>
                  <p:nvPr/>
                </p:nvCxnSpPr>
                <p:spPr>
                  <a:xfrm rot="5400000">
                    <a:off x="2348829" y="3266435"/>
                    <a:ext cx="56494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627 Conector recto de flecha"/>
                  <p:cNvCxnSpPr/>
                  <p:nvPr/>
                </p:nvCxnSpPr>
                <p:spPr>
                  <a:xfrm rot="5400000" flipH="1">
                    <a:off x="2536045" y="3246403"/>
                    <a:ext cx="19695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19" name="610 Grupo"/>
              <p:cNvGrpSpPr>
                <a:grpSpLocks noChangeAspect="1"/>
              </p:cNvGrpSpPr>
              <p:nvPr/>
            </p:nvGrpSpPr>
            <p:grpSpPr bwMode="auto">
              <a:xfrm rot="7200000">
                <a:off x="2687310" y="509872"/>
                <a:ext cx="5865" cy="3066042"/>
                <a:chOff x="2709355" y="505871"/>
                <a:chExt cx="5865" cy="3066042"/>
              </a:xfrm>
            </p:grpSpPr>
            <p:grpSp>
              <p:nvGrpSpPr>
                <p:cNvPr id="1559620" name="618 Grupo"/>
                <p:cNvGrpSpPr>
                  <a:grpSpLocks/>
                </p:cNvGrpSpPr>
                <p:nvPr/>
              </p:nvGrpSpPr>
              <p:grpSpPr bwMode="auto">
                <a:xfrm>
                  <a:off x="2714487" y="3006967"/>
                  <a:ext cx="733" cy="564946"/>
                  <a:chOff x="2643235" y="3006944"/>
                  <a:chExt cx="733" cy="564946"/>
                </a:xfrm>
              </p:grpSpPr>
              <p:cxnSp>
                <p:nvCxnSpPr>
                  <p:cNvPr id="623" name="622 Conector recto"/>
                  <p:cNvCxnSpPr/>
                  <p:nvPr/>
                </p:nvCxnSpPr>
                <p:spPr>
                  <a:xfrm rot="5400000">
                    <a:off x="2360762" y="3289417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623 Conector recto de flecha"/>
                  <p:cNvCxnSpPr/>
                  <p:nvPr/>
                </p:nvCxnSpPr>
                <p:spPr>
                  <a:xfrm rot="5400000" flipH="1">
                    <a:off x="2546009" y="3243973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21" name="619 Grupo"/>
                <p:cNvGrpSpPr>
                  <a:grpSpLocks/>
                </p:cNvGrpSpPr>
                <p:nvPr/>
              </p:nvGrpSpPr>
              <p:grpSpPr bwMode="auto">
                <a:xfrm flipV="1">
                  <a:off x="2709355" y="505871"/>
                  <a:ext cx="366" cy="565982"/>
                  <a:chOff x="2640083" y="2983462"/>
                  <a:chExt cx="366" cy="565982"/>
                </a:xfrm>
              </p:grpSpPr>
              <p:cxnSp>
                <p:nvCxnSpPr>
                  <p:cNvPr id="621" name="620 Conector recto"/>
                  <p:cNvCxnSpPr/>
                  <p:nvPr/>
                </p:nvCxnSpPr>
                <p:spPr>
                  <a:xfrm rot="5400000">
                    <a:off x="2357458" y="3266453"/>
                    <a:ext cx="56598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621 Conector recto de flecha"/>
                  <p:cNvCxnSpPr/>
                  <p:nvPr/>
                </p:nvCxnSpPr>
                <p:spPr>
                  <a:xfrm rot="5400000" flipH="1">
                    <a:off x="2542124" y="3214777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22" name="611 Grupo"/>
              <p:cNvGrpSpPr>
                <a:grpSpLocks noChangeAspect="1"/>
              </p:cNvGrpSpPr>
              <p:nvPr/>
            </p:nvGrpSpPr>
            <p:grpSpPr bwMode="auto">
              <a:xfrm rot="9000000">
                <a:off x="2682107" y="518281"/>
                <a:ext cx="3478" cy="3054432"/>
                <a:chOff x="2712128" y="502983"/>
                <a:chExt cx="3478" cy="3054432"/>
              </a:xfrm>
            </p:grpSpPr>
            <p:grpSp>
              <p:nvGrpSpPr>
                <p:cNvPr id="1559623" name="612 Grupo"/>
                <p:cNvGrpSpPr>
                  <a:grpSpLocks/>
                </p:cNvGrpSpPr>
                <p:nvPr/>
              </p:nvGrpSpPr>
              <p:grpSpPr bwMode="auto">
                <a:xfrm>
                  <a:off x="2715022" y="2993429"/>
                  <a:ext cx="584" cy="563986"/>
                  <a:chOff x="2643770" y="2993406"/>
                  <a:chExt cx="584" cy="563986"/>
                </a:xfrm>
              </p:grpSpPr>
              <p:cxnSp>
                <p:nvCxnSpPr>
                  <p:cNvPr id="617" name="616 Conector recto"/>
                  <p:cNvCxnSpPr/>
                  <p:nvPr/>
                </p:nvCxnSpPr>
                <p:spPr>
                  <a:xfrm rot="5400000">
                    <a:off x="2361777" y="3275399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617 Conector recto de flecha"/>
                  <p:cNvCxnSpPr/>
                  <p:nvPr/>
                </p:nvCxnSpPr>
                <p:spPr>
                  <a:xfrm rot="5400000" flipH="1">
                    <a:off x="2546382" y="3233161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31" name="613 Grupo"/>
                <p:cNvGrpSpPr>
                  <a:grpSpLocks/>
                </p:cNvGrpSpPr>
                <p:nvPr/>
              </p:nvGrpSpPr>
              <p:grpSpPr bwMode="auto">
                <a:xfrm flipV="1">
                  <a:off x="2712128" y="502983"/>
                  <a:ext cx="1534" cy="563986"/>
                  <a:chOff x="2642856" y="2988346"/>
                  <a:chExt cx="1534" cy="563986"/>
                </a:xfrm>
              </p:grpSpPr>
              <p:cxnSp>
                <p:nvCxnSpPr>
                  <p:cNvPr id="615" name="614 Conector recto"/>
                  <p:cNvCxnSpPr/>
                  <p:nvPr/>
                </p:nvCxnSpPr>
                <p:spPr>
                  <a:xfrm rot="5400000">
                    <a:off x="2362397" y="3270339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615 Conector recto de flecha"/>
                  <p:cNvCxnSpPr/>
                  <p:nvPr/>
                </p:nvCxnSpPr>
                <p:spPr>
                  <a:xfrm rot="5400000" flipH="1">
                    <a:off x="2544884" y="3216548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aphicFrame>
        <p:nvGraphicFramePr>
          <p:cNvPr id="88095" name="Object 2"/>
          <p:cNvGraphicFramePr>
            <a:graphicFrameLocks noChangeAspect="1"/>
          </p:cNvGraphicFramePr>
          <p:nvPr/>
        </p:nvGraphicFramePr>
        <p:xfrm>
          <a:off x="5823005" y="305311"/>
          <a:ext cx="7048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0" name="Ecuación" r:id="rId4" imgW="469800" imgH="139680" progId="Equation.3">
                  <p:embed/>
                </p:oleObj>
              </mc:Choice>
              <mc:Fallback>
                <p:oleObj name="Ecuación" r:id="rId4" imgW="46980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005" y="305311"/>
                        <a:ext cx="7048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" name="Object 3"/>
          <p:cNvGraphicFramePr>
            <a:graphicFrameLocks noChangeAspect="1"/>
          </p:cNvGraphicFramePr>
          <p:nvPr/>
        </p:nvGraphicFramePr>
        <p:xfrm>
          <a:off x="4454255" y="1265279"/>
          <a:ext cx="11572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1" name="Ecuación" r:id="rId6" imgW="774360" imgH="190440" progId="Equation.3">
                  <p:embed/>
                </p:oleObj>
              </mc:Choice>
              <mc:Fallback>
                <p:oleObj name="Ecuación" r:id="rId6" imgW="77436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55" y="1265279"/>
                        <a:ext cx="1157287" cy="285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3"/>
          <p:cNvGraphicFramePr>
            <a:graphicFrameLocks noChangeAspect="1"/>
          </p:cNvGraphicFramePr>
          <p:nvPr/>
        </p:nvGraphicFramePr>
        <p:xfrm>
          <a:off x="6642155" y="116398"/>
          <a:ext cx="1595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2" name="Ecuación" r:id="rId8" imgW="1066680" imgH="431640" progId="Equation.3">
                  <p:embed/>
                </p:oleObj>
              </mc:Choice>
              <mc:Fallback>
                <p:oleObj name="Ecuación" r:id="rId8" imgW="10666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55" y="116398"/>
                        <a:ext cx="15954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8240326" y="238815"/>
          <a:ext cx="666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3" name="Ecuación" r:id="rId10" imgW="444240" imgH="215640" progId="Equation.3">
                  <p:embed/>
                </p:oleObj>
              </mc:Choice>
              <mc:Fallback>
                <p:oleObj name="Ecuación" r:id="rId10" imgW="444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326" y="238815"/>
                        <a:ext cx="6667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5"/>
          <p:cNvGraphicFramePr>
            <a:graphicFrameLocks noChangeAspect="1"/>
          </p:cNvGraphicFramePr>
          <p:nvPr/>
        </p:nvGraphicFramePr>
        <p:xfrm>
          <a:off x="5676900" y="811309"/>
          <a:ext cx="3467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4" name="Ecuación" r:id="rId12" imgW="2311200" imgH="647640" progId="Equation.3">
                  <p:embed/>
                </p:oleObj>
              </mc:Choice>
              <mc:Fallback>
                <p:oleObj name="Ecuación" r:id="rId12" imgW="2311200" imgH="647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811309"/>
                        <a:ext cx="3467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9632" name="201 Grupo"/>
          <p:cNvGrpSpPr>
            <a:grpSpLocks/>
          </p:cNvGrpSpPr>
          <p:nvPr/>
        </p:nvGrpSpPr>
        <p:grpSpPr bwMode="auto">
          <a:xfrm>
            <a:off x="936625" y="976313"/>
            <a:ext cx="3059113" cy="3060700"/>
            <a:chOff x="1056202" y="747588"/>
            <a:chExt cx="2982913" cy="2974975"/>
          </a:xfrm>
        </p:grpSpPr>
        <p:sp>
          <p:nvSpPr>
            <p:cNvPr id="1559627" name="Oval 12" descr="Diagonal hacia abajo ancha"/>
            <p:cNvSpPr>
              <a:spLocks noChangeArrowheads="1"/>
            </p:cNvSpPr>
            <p:nvPr/>
          </p:nvSpPr>
          <p:spPr bwMode="auto">
            <a:xfrm>
              <a:off x="1056202" y="747588"/>
              <a:ext cx="2982913" cy="29749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1559628" name="Oval 14"/>
            <p:cNvSpPr>
              <a:spLocks noChangeAspect="1" noChangeArrowheads="1"/>
            </p:cNvSpPr>
            <p:nvPr/>
          </p:nvSpPr>
          <p:spPr bwMode="auto">
            <a:xfrm>
              <a:off x="1596111" y="1295529"/>
              <a:ext cx="1903094" cy="18790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1559629" name="Line 21"/>
            <p:cNvSpPr>
              <a:spLocks noChangeShapeType="1"/>
            </p:cNvSpPr>
            <p:nvPr/>
          </p:nvSpPr>
          <p:spPr bwMode="auto">
            <a:xfrm flipV="1">
              <a:off x="2544555" y="1674419"/>
              <a:ext cx="768661" cy="560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59630" name="Line 22"/>
            <p:cNvSpPr>
              <a:spLocks noChangeShapeType="1"/>
            </p:cNvSpPr>
            <p:nvPr/>
          </p:nvSpPr>
          <p:spPr bwMode="auto">
            <a:xfrm>
              <a:off x="2552964" y="2243262"/>
              <a:ext cx="1475571" cy="180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559564" name="Object 12"/>
            <p:cNvGraphicFramePr>
              <a:graphicFrameLocks noChangeAspect="1"/>
            </p:cNvGraphicFramePr>
            <p:nvPr/>
          </p:nvGraphicFramePr>
          <p:xfrm>
            <a:off x="2718707" y="1747476"/>
            <a:ext cx="253865" cy="17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3365" name="Ecuación" r:id="rId14" imgW="203040" imgH="139680" progId="Equation.3">
                    <p:embed/>
                  </p:oleObj>
                </mc:Choice>
                <mc:Fallback>
                  <p:oleObj name="Ecuación" r:id="rId14" imgW="203040" imgH="1396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8707" y="1747476"/>
                          <a:ext cx="253865" cy="174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9565" name="Object 13"/>
            <p:cNvGraphicFramePr>
              <a:graphicFrameLocks noChangeAspect="1"/>
            </p:cNvGraphicFramePr>
            <p:nvPr/>
          </p:nvGraphicFramePr>
          <p:xfrm>
            <a:off x="3179999" y="2100831"/>
            <a:ext cx="222906" cy="236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3366" name="Ecuación" r:id="rId16" imgW="177480" imgH="190440" progId="Equation.3">
                    <p:embed/>
                  </p:oleObj>
                </mc:Choice>
                <mc:Fallback>
                  <p:oleObj name="Ecuación" r:id="rId16" imgW="177480" imgH="1904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999" y="2100831"/>
                          <a:ext cx="222906" cy="236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9566" name="Object 14"/>
            <p:cNvGraphicFramePr>
              <a:graphicFrameLocks noChangeAspect="1"/>
            </p:cNvGraphicFramePr>
            <p:nvPr/>
          </p:nvGraphicFramePr>
          <p:xfrm>
            <a:off x="2966884" y="913451"/>
            <a:ext cx="1587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3367" name="Ecuación" r:id="rId18" imgW="126720" imgH="164880" progId="Equation.3">
                    <p:embed/>
                  </p:oleObj>
                </mc:Choice>
                <mc:Fallback>
                  <p:oleObj name="Ecuación" r:id="rId18" imgW="126720" imgH="16488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6884" y="913451"/>
                          <a:ext cx="158750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59633" name="209 Grupo"/>
          <p:cNvGrpSpPr>
            <a:grpSpLocks/>
          </p:cNvGrpSpPr>
          <p:nvPr/>
        </p:nvGrpSpPr>
        <p:grpSpPr bwMode="auto">
          <a:xfrm>
            <a:off x="1838325" y="1898650"/>
            <a:ext cx="1255713" cy="1216025"/>
            <a:chOff x="2075127" y="1419457"/>
            <a:chExt cx="1256249" cy="1215914"/>
          </a:xfrm>
        </p:grpSpPr>
        <p:sp>
          <p:nvSpPr>
            <p:cNvPr id="1559624" name="359 Elipse"/>
            <p:cNvSpPr>
              <a:spLocks noChangeAspect="1"/>
            </p:cNvSpPr>
            <p:nvPr/>
          </p:nvSpPr>
          <p:spPr bwMode="auto">
            <a:xfrm>
              <a:off x="2075127" y="1419457"/>
              <a:ext cx="1256249" cy="1215914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559625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486524" y="1647169"/>
              <a:ext cx="592629" cy="16226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559626" name="208 CuadroTexto"/>
            <p:cNvSpPr txBox="1">
              <a:spLocks noChangeArrowheads="1"/>
            </p:cNvSpPr>
            <p:nvPr/>
          </p:nvSpPr>
          <p:spPr bwMode="auto">
            <a:xfrm>
              <a:off x="2527540" y="1587261"/>
              <a:ext cx="2952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600" b="0" i="0">
                  <a:solidFill>
                    <a:srgbClr val="00B050"/>
                  </a:solidFill>
                  <a:latin typeface="Lucida Handwriting" pitchFamily="66" charset="0"/>
                </a:rPr>
                <a:t>r</a:t>
              </a:r>
            </a:p>
          </p:txBody>
        </p:sp>
      </p:grpSp>
      <p:grpSp>
        <p:nvGrpSpPr>
          <p:cNvPr id="1559634" name="306 Grupo"/>
          <p:cNvGrpSpPr>
            <a:grpSpLocks/>
          </p:cNvGrpSpPr>
          <p:nvPr/>
        </p:nvGrpSpPr>
        <p:grpSpPr bwMode="auto">
          <a:xfrm>
            <a:off x="913802" y="961834"/>
            <a:ext cx="3088285" cy="3079292"/>
            <a:chOff x="1153201" y="490559"/>
            <a:chExt cx="3087908" cy="3079628"/>
          </a:xfrm>
        </p:grpSpPr>
        <p:grpSp>
          <p:nvGrpSpPr>
            <p:cNvPr id="1559635" name="270 Grupo"/>
            <p:cNvGrpSpPr>
              <a:grpSpLocks/>
            </p:cNvGrpSpPr>
            <p:nvPr/>
          </p:nvGrpSpPr>
          <p:grpSpPr bwMode="auto">
            <a:xfrm>
              <a:off x="2710947" y="498688"/>
              <a:ext cx="4762" cy="3059446"/>
              <a:chOff x="2710947" y="498688"/>
              <a:chExt cx="4762" cy="3059446"/>
            </a:xfrm>
          </p:grpSpPr>
          <p:grpSp>
            <p:nvGrpSpPr>
              <p:cNvPr id="1559636" name="266 Grupo"/>
              <p:cNvGrpSpPr>
                <a:grpSpLocks/>
              </p:cNvGrpSpPr>
              <p:nvPr/>
            </p:nvGrpSpPr>
            <p:grpSpPr bwMode="auto">
              <a:xfrm>
                <a:off x="2714122" y="2994510"/>
                <a:ext cx="1587" cy="563624"/>
                <a:chOff x="2642870" y="2994487"/>
                <a:chExt cx="1587" cy="563624"/>
              </a:xfrm>
            </p:grpSpPr>
            <p:cxnSp>
              <p:nvCxnSpPr>
                <p:cNvPr id="262" name="261 Conector recto"/>
                <p:cNvCxnSpPr/>
                <p:nvPr/>
              </p:nvCxnSpPr>
              <p:spPr>
                <a:xfrm rot="5400000">
                  <a:off x="2362645" y="3276299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263 Conector recto de flecha"/>
                <p:cNvCxnSpPr/>
                <p:nvPr/>
              </p:nvCxnSpPr>
              <p:spPr>
                <a:xfrm rot="5400000" flipH="1">
                  <a:off x="2544434" y="3227875"/>
                  <a:ext cx="19687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37" name="267 Grupo"/>
              <p:cNvGrpSpPr>
                <a:grpSpLocks/>
              </p:cNvGrpSpPr>
              <p:nvPr/>
            </p:nvGrpSpPr>
            <p:grpSpPr bwMode="auto">
              <a:xfrm flipV="1">
                <a:off x="2710947" y="498688"/>
                <a:ext cx="1588" cy="569975"/>
                <a:chOff x="2641675" y="2986652"/>
                <a:chExt cx="1588" cy="569975"/>
              </a:xfrm>
            </p:grpSpPr>
            <p:cxnSp>
              <p:nvCxnSpPr>
                <p:cNvPr id="269" name="268 Conector recto"/>
                <p:cNvCxnSpPr/>
                <p:nvPr/>
              </p:nvCxnSpPr>
              <p:spPr>
                <a:xfrm rot="5400000">
                  <a:off x="2358275" y="3271640"/>
                  <a:ext cx="56997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269 Conector recto de flecha"/>
                <p:cNvCxnSpPr/>
                <p:nvPr/>
              </p:nvCxnSpPr>
              <p:spPr>
                <a:xfrm rot="5400000" flipH="1">
                  <a:off x="2543239" y="3220039"/>
                  <a:ext cx="19687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638" name="271 Grupo"/>
            <p:cNvGrpSpPr>
              <a:grpSpLocks/>
            </p:cNvGrpSpPr>
            <p:nvPr/>
          </p:nvGrpSpPr>
          <p:grpSpPr bwMode="auto">
            <a:xfrm rot="-5400000">
              <a:off x="2708565" y="485547"/>
              <a:ext cx="4764" cy="3060325"/>
              <a:chOff x="2703106" y="497111"/>
              <a:chExt cx="4764" cy="3060325"/>
            </a:xfrm>
          </p:grpSpPr>
          <p:grpSp>
            <p:nvGrpSpPr>
              <p:cNvPr id="1559639" name="272 Grupo"/>
              <p:cNvGrpSpPr>
                <a:grpSpLocks/>
              </p:cNvGrpSpPr>
              <p:nvPr/>
            </p:nvGrpSpPr>
            <p:grpSpPr bwMode="auto">
              <a:xfrm>
                <a:off x="2707869" y="2993942"/>
                <a:ext cx="1" cy="563494"/>
                <a:chOff x="2636617" y="2993919"/>
                <a:chExt cx="1" cy="563494"/>
              </a:xfrm>
            </p:grpSpPr>
            <p:cxnSp>
              <p:nvCxnSpPr>
                <p:cNvPr id="277" name="276 Conector recto"/>
                <p:cNvCxnSpPr/>
                <p:nvPr/>
              </p:nvCxnSpPr>
              <p:spPr>
                <a:xfrm rot="5400000">
                  <a:off x="2354870" y="3275666"/>
                  <a:ext cx="56349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277 Conector recto de flecha"/>
                <p:cNvCxnSpPr/>
                <p:nvPr/>
              </p:nvCxnSpPr>
              <p:spPr>
                <a:xfrm rot="5400000" flipH="1">
                  <a:off x="2538205" y="3227253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40" name="273 Grupo"/>
              <p:cNvGrpSpPr>
                <a:grpSpLocks/>
              </p:cNvGrpSpPr>
              <p:nvPr/>
            </p:nvGrpSpPr>
            <p:grpSpPr bwMode="auto">
              <a:xfrm flipV="1">
                <a:off x="2703106" y="497111"/>
                <a:ext cx="1589" cy="557144"/>
                <a:chOff x="2633834" y="3001060"/>
                <a:chExt cx="1589" cy="557144"/>
              </a:xfrm>
            </p:grpSpPr>
            <p:cxnSp>
              <p:nvCxnSpPr>
                <p:cNvPr id="275" name="274 Conector recto"/>
                <p:cNvCxnSpPr/>
                <p:nvPr/>
              </p:nvCxnSpPr>
              <p:spPr>
                <a:xfrm rot="5400000">
                  <a:off x="2356851" y="3279632"/>
                  <a:ext cx="55714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275 Conector recto de flecha"/>
                <p:cNvCxnSpPr/>
                <p:nvPr/>
              </p:nvCxnSpPr>
              <p:spPr>
                <a:xfrm rot="5400000" flipH="1">
                  <a:off x="2535421" y="3234395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641" name="278 Grupo"/>
            <p:cNvGrpSpPr>
              <a:grpSpLocks noChangeAspect="1"/>
            </p:cNvGrpSpPr>
            <p:nvPr/>
          </p:nvGrpSpPr>
          <p:grpSpPr bwMode="auto">
            <a:xfrm rot="1800000">
              <a:off x="2698597" y="490559"/>
              <a:ext cx="11352" cy="3060128"/>
              <a:chOff x="2701719" y="497486"/>
              <a:chExt cx="11352" cy="3060128"/>
            </a:xfrm>
          </p:grpSpPr>
          <p:grpSp>
            <p:nvGrpSpPr>
              <p:cNvPr id="1559642" name="279 Grupo"/>
              <p:cNvGrpSpPr>
                <a:grpSpLocks/>
              </p:cNvGrpSpPr>
              <p:nvPr/>
            </p:nvGrpSpPr>
            <p:grpSpPr bwMode="auto">
              <a:xfrm>
                <a:off x="2701719" y="2993989"/>
                <a:ext cx="2579" cy="563625"/>
                <a:chOff x="2630467" y="2993966"/>
                <a:chExt cx="2579" cy="563625"/>
              </a:xfrm>
            </p:grpSpPr>
            <p:cxnSp>
              <p:nvCxnSpPr>
                <p:cNvPr id="284" name="283 Conector recto"/>
                <p:cNvCxnSpPr/>
                <p:nvPr/>
              </p:nvCxnSpPr>
              <p:spPr>
                <a:xfrm rot="5400000">
                  <a:off x="2351233" y="3275779"/>
                  <a:ext cx="56362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284 Conector recto de flecha"/>
                <p:cNvCxnSpPr/>
                <p:nvPr/>
              </p:nvCxnSpPr>
              <p:spPr>
                <a:xfrm rot="5400000" flipH="1">
                  <a:off x="2532031" y="3226852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43" name="280 Grupo"/>
              <p:cNvGrpSpPr>
                <a:grpSpLocks/>
              </p:cNvGrpSpPr>
              <p:nvPr/>
            </p:nvGrpSpPr>
            <p:grpSpPr bwMode="auto">
              <a:xfrm flipV="1">
                <a:off x="2709729" y="497486"/>
                <a:ext cx="3342" cy="563624"/>
                <a:chOff x="2640457" y="2994205"/>
                <a:chExt cx="3342" cy="563624"/>
              </a:xfrm>
            </p:grpSpPr>
            <p:cxnSp>
              <p:nvCxnSpPr>
                <p:cNvPr id="282" name="281 Conector recto"/>
                <p:cNvCxnSpPr/>
                <p:nvPr/>
              </p:nvCxnSpPr>
              <p:spPr>
                <a:xfrm rot="5400000">
                  <a:off x="2361987" y="3276017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282 Conector recto de flecha"/>
                <p:cNvCxnSpPr/>
                <p:nvPr/>
              </p:nvCxnSpPr>
              <p:spPr>
                <a:xfrm rot="5400000" flipH="1">
                  <a:off x="2542021" y="3231004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644" name="285 Grupo"/>
            <p:cNvGrpSpPr>
              <a:grpSpLocks noChangeAspect="1"/>
            </p:cNvGrpSpPr>
            <p:nvPr/>
          </p:nvGrpSpPr>
          <p:grpSpPr bwMode="auto">
            <a:xfrm rot="3600000">
              <a:off x="2700405" y="508057"/>
              <a:ext cx="1926" cy="3048257"/>
              <a:chOff x="2703016" y="505067"/>
              <a:chExt cx="1926" cy="3048257"/>
            </a:xfrm>
          </p:grpSpPr>
          <p:grpSp>
            <p:nvGrpSpPr>
              <p:cNvPr id="1559645" name="286 Grupo"/>
              <p:cNvGrpSpPr>
                <a:grpSpLocks/>
              </p:cNvGrpSpPr>
              <p:nvPr/>
            </p:nvGrpSpPr>
            <p:grpSpPr bwMode="auto">
              <a:xfrm>
                <a:off x="2703368" y="2991418"/>
                <a:ext cx="1574" cy="561906"/>
                <a:chOff x="2632116" y="2991395"/>
                <a:chExt cx="1574" cy="561906"/>
              </a:xfrm>
            </p:grpSpPr>
            <p:cxnSp>
              <p:nvCxnSpPr>
                <p:cNvPr id="291" name="290 Conector recto"/>
                <p:cNvCxnSpPr/>
                <p:nvPr/>
              </p:nvCxnSpPr>
              <p:spPr>
                <a:xfrm rot="5400000">
                  <a:off x="2352737" y="3272348"/>
                  <a:ext cx="56190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291 Conector recto de flecha"/>
                <p:cNvCxnSpPr/>
                <p:nvPr/>
              </p:nvCxnSpPr>
              <p:spPr>
                <a:xfrm rot="5400000" flipH="1">
                  <a:off x="2533703" y="3227450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46" name="287 Grupo"/>
              <p:cNvGrpSpPr>
                <a:grpSpLocks/>
              </p:cNvGrpSpPr>
              <p:nvPr/>
            </p:nvGrpSpPr>
            <p:grpSpPr bwMode="auto">
              <a:xfrm flipV="1">
                <a:off x="2703016" y="505067"/>
                <a:ext cx="11" cy="563493"/>
                <a:chOff x="2633744" y="2986755"/>
                <a:chExt cx="11" cy="563493"/>
              </a:xfrm>
            </p:grpSpPr>
            <p:cxnSp>
              <p:nvCxnSpPr>
                <p:cNvPr id="289" name="288 Conector recto"/>
                <p:cNvCxnSpPr/>
                <p:nvPr/>
              </p:nvCxnSpPr>
              <p:spPr>
                <a:xfrm rot="5400000">
                  <a:off x="2351997" y="3268502"/>
                  <a:ext cx="56349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289 Conector recto de flecha"/>
                <p:cNvCxnSpPr/>
                <p:nvPr/>
              </p:nvCxnSpPr>
              <p:spPr>
                <a:xfrm rot="5400000" flipH="1">
                  <a:off x="2535342" y="3227257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647" name="292 Grupo"/>
            <p:cNvGrpSpPr>
              <a:grpSpLocks noChangeAspect="1"/>
            </p:cNvGrpSpPr>
            <p:nvPr/>
          </p:nvGrpSpPr>
          <p:grpSpPr bwMode="auto">
            <a:xfrm rot="7200000">
              <a:off x="2681151" y="510053"/>
              <a:ext cx="7004" cy="3062904"/>
              <a:chOff x="2710379" y="512974"/>
              <a:chExt cx="7004" cy="3062904"/>
            </a:xfrm>
          </p:grpSpPr>
          <p:grpSp>
            <p:nvGrpSpPr>
              <p:cNvPr id="160" name="293 Grupo"/>
              <p:cNvGrpSpPr>
                <a:grpSpLocks/>
              </p:cNvGrpSpPr>
              <p:nvPr/>
            </p:nvGrpSpPr>
            <p:grpSpPr bwMode="auto">
              <a:xfrm>
                <a:off x="2713794" y="3012384"/>
                <a:ext cx="3589" cy="563494"/>
                <a:chOff x="2642542" y="3012361"/>
                <a:chExt cx="3589" cy="563494"/>
              </a:xfrm>
            </p:grpSpPr>
            <p:cxnSp>
              <p:nvCxnSpPr>
                <p:cNvPr id="298" name="297 Conector recto"/>
                <p:cNvCxnSpPr/>
                <p:nvPr/>
              </p:nvCxnSpPr>
              <p:spPr>
                <a:xfrm rot="5400000">
                  <a:off x="2364384" y="3294108"/>
                  <a:ext cx="56349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298 Conector recto de flecha"/>
                <p:cNvCxnSpPr/>
                <p:nvPr/>
              </p:nvCxnSpPr>
              <p:spPr>
                <a:xfrm rot="5400000" flipH="1">
                  <a:off x="2544129" y="3240279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294 Grupo"/>
              <p:cNvGrpSpPr>
                <a:grpSpLocks/>
              </p:cNvGrpSpPr>
              <p:nvPr/>
            </p:nvGrpSpPr>
            <p:grpSpPr bwMode="auto">
              <a:xfrm flipV="1">
                <a:off x="2710379" y="512974"/>
                <a:ext cx="2764" cy="563493"/>
                <a:chOff x="2641107" y="2978848"/>
                <a:chExt cx="2764" cy="563493"/>
              </a:xfrm>
            </p:grpSpPr>
            <p:cxnSp>
              <p:nvCxnSpPr>
                <p:cNvPr id="296" name="295 Conector recto"/>
                <p:cNvCxnSpPr/>
                <p:nvPr/>
              </p:nvCxnSpPr>
              <p:spPr>
                <a:xfrm rot="5400000">
                  <a:off x="2362124" y="3260595"/>
                  <a:ext cx="56349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296 Conector recto de flecha"/>
                <p:cNvCxnSpPr/>
                <p:nvPr/>
              </p:nvCxnSpPr>
              <p:spPr>
                <a:xfrm rot="5400000" flipH="1">
                  <a:off x="2542694" y="3217760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2" name="299 Grupo"/>
            <p:cNvGrpSpPr>
              <a:grpSpLocks noChangeAspect="1"/>
            </p:cNvGrpSpPr>
            <p:nvPr/>
          </p:nvGrpSpPr>
          <p:grpSpPr bwMode="auto">
            <a:xfrm rot="9000000">
              <a:off x="2680673" y="509111"/>
              <a:ext cx="1386" cy="3061076"/>
              <a:chOff x="2712398" y="505965"/>
              <a:chExt cx="1386" cy="3061076"/>
            </a:xfrm>
          </p:grpSpPr>
          <p:grpSp>
            <p:nvGrpSpPr>
              <p:cNvPr id="163" name="300 Grupo"/>
              <p:cNvGrpSpPr>
                <a:grpSpLocks/>
              </p:cNvGrpSpPr>
              <p:nvPr/>
            </p:nvGrpSpPr>
            <p:grpSpPr bwMode="auto">
              <a:xfrm>
                <a:off x="2713289" y="3003417"/>
                <a:ext cx="258" cy="563624"/>
                <a:chOff x="2642037" y="3003394"/>
                <a:chExt cx="258" cy="563624"/>
              </a:xfrm>
            </p:grpSpPr>
            <p:cxnSp>
              <p:nvCxnSpPr>
                <p:cNvPr id="305" name="304 Conector recto"/>
                <p:cNvCxnSpPr/>
                <p:nvPr/>
              </p:nvCxnSpPr>
              <p:spPr>
                <a:xfrm rot="5400000">
                  <a:off x="2360225" y="3285206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305 Conector recto de flecha"/>
                <p:cNvCxnSpPr/>
                <p:nvPr/>
              </p:nvCxnSpPr>
              <p:spPr>
                <a:xfrm rot="5400000" flipH="1">
                  <a:off x="2543859" y="3227605"/>
                  <a:ext cx="19687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301 Grupo"/>
              <p:cNvGrpSpPr>
                <a:grpSpLocks/>
              </p:cNvGrpSpPr>
              <p:nvPr/>
            </p:nvGrpSpPr>
            <p:grpSpPr bwMode="auto">
              <a:xfrm flipV="1">
                <a:off x="2712398" y="505965"/>
                <a:ext cx="1386" cy="563624"/>
                <a:chOff x="2643126" y="2985726"/>
                <a:chExt cx="1386" cy="563624"/>
              </a:xfrm>
            </p:grpSpPr>
            <p:cxnSp>
              <p:nvCxnSpPr>
                <p:cNvPr id="303" name="302 Conector recto"/>
                <p:cNvCxnSpPr/>
                <p:nvPr/>
              </p:nvCxnSpPr>
              <p:spPr>
                <a:xfrm rot="5400000">
                  <a:off x="2361314" y="3267538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303 Conector recto de flecha"/>
                <p:cNvCxnSpPr/>
                <p:nvPr/>
              </p:nvCxnSpPr>
              <p:spPr>
                <a:xfrm rot="5400000" flipH="1">
                  <a:off x="2546076" y="3225488"/>
                  <a:ext cx="19687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5" name="465 Grupo"/>
          <p:cNvGrpSpPr>
            <a:grpSpLocks noChangeAspect="1"/>
          </p:cNvGrpSpPr>
          <p:nvPr/>
        </p:nvGrpSpPr>
        <p:grpSpPr bwMode="auto">
          <a:xfrm>
            <a:off x="1222375" y="1301750"/>
            <a:ext cx="2487613" cy="2408238"/>
            <a:chOff x="2075127" y="1419457"/>
            <a:chExt cx="1256249" cy="1215914"/>
          </a:xfrm>
        </p:grpSpPr>
        <p:sp>
          <p:nvSpPr>
            <p:cNvPr id="1559579" name="359 Elipse"/>
            <p:cNvSpPr>
              <a:spLocks noChangeAspect="1"/>
            </p:cNvSpPr>
            <p:nvPr/>
          </p:nvSpPr>
          <p:spPr bwMode="auto">
            <a:xfrm>
              <a:off x="2075127" y="1419457"/>
              <a:ext cx="1256249" cy="1215914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559580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486524" y="1647169"/>
              <a:ext cx="592629" cy="16226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559581" name="468 CuadroTexto"/>
            <p:cNvSpPr txBox="1">
              <a:spLocks noChangeArrowheads="1"/>
            </p:cNvSpPr>
            <p:nvPr/>
          </p:nvSpPr>
          <p:spPr bwMode="auto">
            <a:xfrm>
              <a:off x="2527540" y="1587261"/>
              <a:ext cx="2952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600" b="0" i="0" dirty="0">
                  <a:solidFill>
                    <a:srgbClr val="00B050"/>
                  </a:solidFill>
                  <a:latin typeface="Lucida Handwriting" pitchFamily="66" charset="0"/>
                </a:rPr>
                <a:t>r</a:t>
              </a:r>
            </a:p>
          </p:txBody>
        </p:sp>
      </p:grpSp>
      <p:grpSp>
        <p:nvGrpSpPr>
          <p:cNvPr id="166" name="652 Grupo"/>
          <p:cNvGrpSpPr>
            <a:grpSpLocks noChangeAspect="1"/>
          </p:cNvGrpSpPr>
          <p:nvPr/>
        </p:nvGrpSpPr>
        <p:grpSpPr bwMode="auto">
          <a:xfrm>
            <a:off x="528638" y="676275"/>
            <a:ext cx="3856037" cy="3732213"/>
            <a:chOff x="2075127" y="1419457"/>
            <a:chExt cx="1256249" cy="1215914"/>
          </a:xfrm>
        </p:grpSpPr>
        <p:sp>
          <p:nvSpPr>
            <p:cNvPr id="1559576" name="359 Elipse"/>
            <p:cNvSpPr>
              <a:spLocks noChangeAspect="1"/>
            </p:cNvSpPr>
            <p:nvPr/>
          </p:nvSpPr>
          <p:spPr bwMode="auto">
            <a:xfrm>
              <a:off x="2075127" y="1419457"/>
              <a:ext cx="1256249" cy="1215914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559577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486524" y="1647169"/>
              <a:ext cx="592629" cy="16226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559578" name="655 CuadroTexto"/>
            <p:cNvSpPr txBox="1">
              <a:spLocks noChangeArrowheads="1"/>
            </p:cNvSpPr>
            <p:nvPr/>
          </p:nvSpPr>
          <p:spPr bwMode="auto">
            <a:xfrm>
              <a:off x="2527540" y="1587261"/>
              <a:ext cx="2952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600" b="0" i="0" dirty="0">
                  <a:solidFill>
                    <a:srgbClr val="00B050"/>
                  </a:solidFill>
                  <a:latin typeface="Lucida Handwriting" pitchFamily="66" charset="0"/>
                </a:rPr>
                <a:t>r</a:t>
              </a:r>
            </a:p>
          </p:txBody>
        </p:sp>
      </p:grpSp>
      <p:graphicFrame>
        <p:nvGraphicFramePr>
          <p:cNvPr id="167" name="Object 3"/>
          <p:cNvGraphicFramePr>
            <a:graphicFrameLocks noChangeAspect="1"/>
          </p:cNvGraphicFramePr>
          <p:nvPr/>
        </p:nvGraphicFramePr>
        <p:xfrm>
          <a:off x="3434384" y="0"/>
          <a:ext cx="18430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8" name="Ecuación" r:id="rId20" imgW="1231560" imgH="583920" progId="Equation.3">
                  <p:embed/>
                </p:oleObj>
              </mc:Choice>
              <mc:Fallback>
                <p:oleObj name="Ecuación" r:id="rId20" imgW="1231560" imgH="5839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384" y="0"/>
                        <a:ext cx="18430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5"/>
          <p:cNvGraphicFramePr>
            <a:graphicFrameLocks noChangeAspect="1"/>
          </p:cNvGraphicFramePr>
          <p:nvPr/>
        </p:nvGraphicFramePr>
        <p:xfrm>
          <a:off x="4381500" y="1936850"/>
          <a:ext cx="4762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69" name="Ecuación" r:id="rId22" imgW="3174840" imgH="812520" progId="Equation.3">
                  <p:embed/>
                </p:oleObj>
              </mc:Choice>
              <mc:Fallback>
                <p:oleObj name="Ecuación" r:id="rId22" imgW="3174840" imgH="8125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936850"/>
                        <a:ext cx="47625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5"/>
          <p:cNvGraphicFramePr>
            <a:graphicFrameLocks noChangeAspect="1"/>
          </p:cNvGraphicFramePr>
          <p:nvPr/>
        </p:nvGraphicFramePr>
        <p:xfrm>
          <a:off x="4248150" y="3317985"/>
          <a:ext cx="48958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70" name="Ecuación" r:id="rId24" imgW="3263760" imgH="596880" progId="Equation.3">
                  <p:embed/>
                </p:oleObj>
              </mc:Choice>
              <mc:Fallback>
                <p:oleObj name="Ecuación" r:id="rId24" imgW="3263760" imgH="5968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317985"/>
                        <a:ext cx="4895850" cy="89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5"/>
          <p:cNvGraphicFramePr>
            <a:graphicFrameLocks noChangeAspect="1"/>
          </p:cNvGraphicFramePr>
          <p:nvPr/>
        </p:nvGraphicFramePr>
        <p:xfrm>
          <a:off x="4314825" y="4343400"/>
          <a:ext cx="3638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71" name="Ecuación" r:id="rId26" imgW="2425680" imgH="482400" progId="Equation.3">
                  <p:embed/>
                </p:oleObj>
              </mc:Choice>
              <mc:Fallback>
                <p:oleObj name="Ecuación" r:id="rId26" imgW="2425680" imgH="4824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343400"/>
                        <a:ext cx="36385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8"/>
          <p:cNvGraphicFramePr>
            <a:graphicFrameLocks noChangeAspect="1"/>
          </p:cNvGraphicFramePr>
          <p:nvPr/>
        </p:nvGraphicFramePr>
        <p:xfrm>
          <a:off x="771898" y="5463126"/>
          <a:ext cx="6651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72" name="Ecuación" r:id="rId28" imgW="444240" imgH="190440" progId="Equation.3">
                  <p:embed/>
                </p:oleObj>
              </mc:Choice>
              <mc:Fallback>
                <p:oleObj name="Ecuación" r:id="rId28" imgW="44424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98" y="5463126"/>
                        <a:ext cx="6651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9"/>
          <p:cNvGraphicFramePr>
            <a:graphicFrameLocks noChangeAspect="1"/>
          </p:cNvGraphicFramePr>
          <p:nvPr/>
        </p:nvGraphicFramePr>
        <p:xfrm>
          <a:off x="1626952" y="5349875"/>
          <a:ext cx="1638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73" name="Ecuación" r:id="rId30" imgW="1091880" imgH="431640" progId="Equation.3">
                  <p:embed/>
                </p:oleObj>
              </mc:Choice>
              <mc:Fallback>
                <p:oleObj name="Ecuación" r:id="rId30" imgW="10918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952" y="5349875"/>
                        <a:ext cx="1638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7"/>
          <p:cNvGraphicFramePr>
            <a:graphicFrameLocks noChangeAspect="1"/>
          </p:cNvGraphicFramePr>
          <p:nvPr/>
        </p:nvGraphicFramePr>
        <p:xfrm>
          <a:off x="3306664" y="5364149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374" name="Ecuación" r:id="rId32" imgW="1600200" imgH="431640" progId="Equation.3">
                  <p:embed/>
                </p:oleObj>
              </mc:Choice>
              <mc:Fallback>
                <p:oleObj name="Ecuación" r:id="rId32" imgW="16002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664" y="5364149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 Box 30"/>
          <p:cNvSpPr txBox="1">
            <a:spLocks noChangeArrowheads="1"/>
          </p:cNvSpPr>
          <p:nvPr/>
        </p:nvSpPr>
        <p:spPr bwMode="auto">
          <a:xfrm>
            <a:off x="579906" y="214327"/>
            <a:ext cx="495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 i="0" dirty="0">
                <a:latin typeface="Lucida Handwriting" pitchFamily="66" charset="0"/>
              </a:rPr>
              <a:t>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5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59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0"/>
                                        <p:tgtEl>
                                          <p:spTgt spid="155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179 Grupo"/>
          <p:cNvGrpSpPr/>
          <p:nvPr/>
        </p:nvGrpSpPr>
        <p:grpSpPr>
          <a:xfrm>
            <a:off x="129065" y="141894"/>
            <a:ext cx="4720879" cy="4736576"/>
            <a:chOff x="3802414" y="2972929"/>
            <a:chExt cx="4720879" cy="4736576"/>
          </a:xfrm>
        </p:grpSpPr>
        <p:grpSp>
          <p:nvGrpSpPr>
            <p:cNvPr id="181" name="648 Grupo"/>
            <p:cNvGrpSpPr>
              <a:grpSpLocks/>
            </p:cNvGrpSpPr>
            <p:nvPr/>
          </p:nvGrpSpPr>
          <p:grpSpPr bwMode="auto">
            <a:xfrm>
              <a:off x="3802414" y="2972929"/>
              <a:ext cx="4720879" cy="4736576"/>
              <a:chOff x="862012" y="-179942"/>
              <a:chExt cx="4720507" cy="4736849"/>
            </a:xfrm>
          </p:grpSpPr>
          <p:grpSp>
            <p:nvGrpSpPr>
              <p:cNvPr id="233" name="562 Grupo"/>
              <p:cNvGrpSpPr>
                <a:grpSpLocks noChangeAspect="1"/>
              </p:cNvGrpSpPr>
              <p:nvPr/>
            </p:nvGrpSpPr>
            <p:grpSpPr bwMode="auto">
              <a:xfrm>
                <a:off x="867161" y="-179942"/>
                <a:ext cx="4715358" cy="4736849"/>
                <a:chOff x="1161861" y="486368"/>
                <a:chExt cx="3079251" cy="3093287"/>
              </a:xfrm>
            </p:grpSpPr>
            <p:grpSp>
              <p:nvGrpSpPr>
                <p:cNvPr id="293" name="563 Grupo"/>
                <p:cNvGrpSpPr>
                  <a:grpSpLocks/>
                </p:cNvGrpSpPr>
                <p:nvPr/>
              </p:nvGrpSpPr>
              <p:grpSpPr bwMode="auto">
                <a:xfrm>
                  <a:off x="2713165" y="498073"/>
                  <a:ext cx="2074" cy="3059416"/>
                  <a:chOff x="2713165" y="498073"/>
                  <a:chExt cx="2074" cy="3059416"/>
                </a:xfrm>
              </p:grpSpPr>
              <p:grpSp>
                <p:nvGrpSpPr>
                  <p:cNvPr id="337" name="599 Grupo"/>
                  <p:cNvGrpSpPr>
                    <a:grpSpLocks/>
                  </p:cNvGrpSpPr>
                  <p:nvPr/>
                </p:nvGrpSpPr>
                <p:grpSpPr bwMode="auto">
                  <a:xfrm>
                    <a:off x="2713165" y="2993503"/>
                    <a:ext cx="2074" cy="563986"/>
                    <a:chOff x="2641913" y="2993480"/>
                    <a:chExt cx="2074" cy="563986"/>
                  </a:xfrm>
                </p:grpSpPr>
                <p:cxnSp>
                  <p:nvCxnSpPr>
                    <p:cNvPr id="341" name="340 Conector recto"/>
                    <p:cNvCxnSpPr/>
                    <p:nvPr/>
                  </p:nvCxnSpPr>
                  <p:spPr>
                    <a:xfrm rot="5400000">
                      <a:off x="2361994" y="3275473"/>
                      <a:ext cx="5639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341 Conector recto de flecha"/>
                    <p:cNvCxnSpPr/>
                    <p:nvPr/>
                  </p:nvCxnSpPr>
                  <p:spPr>
                    <a:xfrm rot="5400000" flipH="1">
                      <a:off x="2543941" y="3227264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8" name="60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13166" y="498073"/>
                    <a:ext cx="682" cy="568133"/>
                    <a:chOff x="2643894" y="2989109"/>
                    <a:chExt cx="682" cy="568133"/>
                  </a:xfrm>
                </p:grpSpPr>
                <p:cxnSp>
                  <p:nvCxnSpPr>
                    <p:cNvPr id="339" name="338 Conector recto"/>
                    <p:cNvCxnSpPr/>
                    <p:nvPr/>
                  </p:nvCxnSpPr>
                  <p:spPr>
                    <a:xfrm rot="5400000">
                      <a:off x="2359827" y="3273176"/>
                      <a:ext cx="568133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339 Conector recto de flecha"/>
                    <p:cNvCxnSpPr/>
                    <p:nvPr/>
                  </p:nvCxnSpPr>
                  <p:spPr>
                    <a:xfrm rot="5400000" flipH="1">
                      <a:off x="2546604" y="3227041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4" name="564 Grupo"/>
                <p:cNvGrpSpPr>
                  <a:grpSpLocks/>
                </p:cNvGrpSpPr>
                <p:nvPr/>
              </p:nvGrpSpPr>
              <p:grpSpPr bwMode="auto">
                <a:xfrm rot="-5400000">
                  <a:off x="2710058" y="480659"/>
                  <a:ext cx="2074" cy="3060034"/>
                  <a:chOff x="2709486" y="497403"/>
                  <a:chExt cx="2074" cy="3060034"/>
                </a:xfrm>
              </p:grpSpPr>
              <p:grpSp>
                <p:nvGrpSpPr>
                  <p:cNvPr id="331" name="593 Grupo"/>
                  <p:cNvGrpSpPr>
                    <a:grpSpLocks/>
                  </p:cNvGrpSpPr>
                  <p:nvPr/>
                </p:nvGrpSpPr>
                <p:grpSpPr bwMode="auto">
                  <a:xfrm>
                    <a:off x="2711560" y="2993528"/>
                    <a:ext cx="0" cy="563909"/>
                    <a:chOff x="2640308" y="2993505"/>
                    <a:chExt cx="0" cy="563909"/>
                  </a:xfrm>
                </p:grpSpPr>
                <p:cxnSp>
                  <p:nvCxnSpPr>
                    <p:cNvPr id="335" name="334 Conector recto"/>
                    <p:cNvCxnSpPr/>
                    <p:nvPr/>
                  </p:nvCxnSpPr>
                  <p:spPr>
                    <a:xfrm rot="5400000">
                      <a:off x="2358353" y="3275460"/>
                      <a:ext cx="563909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335 Conector recto de flecha"/>
                    <p:cNvCxnSpPr/>
                    <p:nvPr/>
                  </p:nvCxnSpPr>
                  <p:spPr>
                    <a:xfrm rot="5400000" flipH="1">
                      <a:off x="2542349" y="3254870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2" name="59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09486" y="497403"/>
                    <a:ext cx="2" cy="563909"/>
                    <a:chOff x="2640214" y="2994003"/>
                    <a:chExt cx="2" cy="563909"/>
                  </a:xfrm>
                </p:grpSpPr>
                <p:cxnSp>
                  <p:nvCxnSpPr>
                    <p:cNvPr id="333" name="332 Conector recto"/>
                    <p:cNvCxnSpPr/>
                    <p:nvPr/>
                  </p:nvCxnSpPr>
                  <p:spPr>
                    <a:xfrm rot="5400000">
                      <a:off x="2358259" y="3275958"/>
                      <a:ext cx="563909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333 Conector recto de flecha"/>
                    <p:cNvCxnSpPr/>
                    <p:nvPr/>
                  </p:nvCxnSpPr>
                  <p:spPr>
                    <a:xfrm rot="5400000" flipH="1">
                      <a:off x="2542257" y="3262276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5" name="565 Grupo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2707055" y="486368"/>
                  <a:ext cx="3737" cy="3062418"/>
                  <a:chOff x="2708031" y="491379"/>
                  <a:chExt cx="3737" cy="3062418"/>
                </a:xfrm>
              </p:grpSpPr>
              <p:grpSp>
                <p:nvGrpSpPr>
                  <p:cNvPr id="325" name="587 Grupo"/>
                  <p:cNvGrpSpPr>
                    <a:grpSpLocks/>
                  </p:cNvGrpSpPr>
                  <p:nvPr/>
                </p:nvGrpSpPr>
                <p:grpSpPr bwMode="auto">
                  <a:xfrm>
                    <a:off x="2711475" y="2988775"/>
                    <a:ext cx="293" cy="565022"/>
                    <a:chOff x="2640223" y="2988752"/>
                    <a:chExt cx="293" cy="565022"/>
                  </a:xfrm>
                </p:grpSpPr>
                <p:cxnSp>
                  <p:nvCxnSpPr>
                    <p:cNvPr id="329" name="328 Conector recto"/>
                    <p:cNvCxnSpPr/>
                    <p:nvPr/>
                  </p:nvCxnSpPr>
                  <p:spPr>
                    <a:xfrm rot="5400000">
                      <a:off x="2357712" y="3271263"/>
                      <a:ext cx="565022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0" name="329 Conector recto de flecha"/>
                    <p:cNvCxnSpPr/>
                    <p:nvPr/>
                  </p:nvCxnSpPr>
                  <p:spPr>
                    <a:xfrm rot="5400000" flipH="1">
                      <a:off x="2542544" y="3222011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6" name="58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08031" y="491379"/>
                    <a:ext cx="1712" cy="565023"/>
                    <a:chOff x="2638759" y="2998913"/>
                    <a:chExt cx="1712" cy="565023"/>
                  </a:xfrm>
                </p:grpSpPr>
                <p:cxnSp>
                  <p:nvCxnSpPr>
                    <p:cNvPr id="327" name="326 Conector recto"/>
                    <p:cNvCxnSpPr/>
                    <p:nvPr/>
                  </p:nvCxnSpPr>
                  <p:spPr>
                    <a:xfrm rot="5400000">
                      <a:off x="2357959" y="3281425"/>
                      <a:ext cx="565023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327 Conector recto de flecha"/>
                    <p:cNvCxnSpPr/>
                    <p:nvPr/>
                  </p:nvCxnSpPr>
                  <p:spPr>
                    <a:xfrm rot="5400000" flipH="1">
                      <a:off x="2540787" y="3232553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0" name="566 Grupo"/>
                <p:cNvGrpSpPr>
                  <a:grpSpLocks noChangeAspect="1"/>
                </p:cNvGrpSpPr>
                <p:nvPr/>
              </p:nvGrpSpPr>
              <p:grpSpPr bwMode="auto">
                <a:xfrm rot="3600000">
                  <a:off x="2701884" y="503471"/>
                  <a:ext cx="8472" cy="3061930"/>
                  <a:chOff x="2704068" y="495242"/>
                  <a:chExt cx="8472" cy="3061930"/>
                </a:xfrm>
              </p:grpSpPr>
              <p:grpSp>
                <p:nvGrpSpPr>
                  <p:cNvPr id="319" name="581 Grupo"/>
                  <p:cNvGrpSpPr>
                    <a:grpSpLocks/>
                  </p:cNvGrpSpPr>
                  <p:nvPr/>
                </p:nvGrpSpPr>
                <p:grpSpPr bwMode="auto">
                  <a:xfrm>
                    <a:off x="2704068" y="2992226"/>
                    <a:ext cx="2888" cy="564946"/>
                    <a:chOff x="2632816" y="2992203"/>
                    <a:chExt cx="2888" cy="564946"/>
                  </a:xfrm>
                </p:grpSpPr>
                <p:cxnSp>
                  <p:nvCxnSpPr>
                    <p:cNvPr id="323" name="322 Conector recto"/>
                    <p:cNvCxnSpPr/>
                    <p:nvPr/>
                  </p:nvCxnSpPr>
                  <p:spPr>
                    <a:xfrm rot="5400000">
                      <a:off x="2353231" y="3274676"/>
                      <a:ext cx="56494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323 Conector recto de flecha"/>
                    <p:cNvCxnSpPr/>
                    <p:nvPr/>
                  </p:nvCxnSpPr>
                  <p:spPr>
                    <a:xfrm rot="5400000" flipH="1">
                      <a:off x="2534857" y="3229919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0" name="582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11972" y="495242"/>
                    <a:ext cx="568" cy="568055"/>
                    <a:chOff x="2642700" y="2992018"/>
                    <a:chExt cx="568" cy="568055"/>
                  </a:xfrm>
                </p:grpSpPr>
                <p:cxnSp>
                  <p:nvCxnSpPr>
                    <p:cNvPr id="321" name="320 Conector recto"/>
                    <p:cNvCxnSpPr/>
                    <p:nvPr/>
                  </p:nvCxnSpPr>
                  <p:spPr>
                    <a:xfrm rot="5400000">
                      <a:off x="2359240" y="3276046"/>
                      <a:ext cx="56805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321 Conector recto de flecha"/>
                    <p:cNvCxnSpPr/>
                    <p:nvPr/>
                  </p:nvCxnSpPr>
                  <p:spPr>
                    <a:xfrm rot="5400000" flipH="1">
                      <a:off x="2544223" y="3228086"/>
                      <a:ext cx="19695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1" name="567 Grupo"/>
                <p:cNvGrpSpPr>
                  <a:grpSpLocks noChangeAspect="1"/>
                </p:cNvGrpSpPr>
                <p:nvPr/>
              </p:nvGrpSpPr>
              <p:grpSpPr bwMode="auto">
                <a:xfrm rot="7200000">
                  <a:off x="2696293" y="512324"/>
                  <a:ext cx="1702" cy="3070565"/>
                  <a:chOff x="2712069" y="495275"/>
                  <a:chExt cx="1702" cy="3070565"/>
                </a:xfrm>
              </p:grpSpPr>
              <p:grpSp>
                <p:nvGrpSpPr>
                  <p:cNvPr id="313" name="575 Grupo"/>
                  <p:cNvGrpSpPr>
                    <a:grpSpLocks/>
                  </p:cNvGrpSpPr>
                  <p:nvPr/>
                </p:nvGrpSpPr>
                <p:grpSpPr bwMode="auto">
                  <a:xfrm>
                    <a:off x="2713716" y="3000894"/>
                    <a:ext cx="55" cy="564946"/>
                    <a:chOff x="2642464" y="3000871"/>
                    <a:chExt cx="55" cy="564946"/>
                  </a:xfrm>
                </p:grpSpPr>
                <p:cxnSp>
                  <p:nvCxnSpPr>
                    <p:cNvPr id="317" name="316 Conector recto"/>
                    <p:cNvCxnSpPr/>
                    <p:nvPr/>
                  </p:nvCxnSpPr>
                  <p:spPr>
                    <a:xfrm rot="5400000">
                      <a:off x="2359991" y="3283344"/>
                      <a:ext cx="56494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" name="317 Conector recto de flecha"/>
                    <p:cNvCxnSpPr/>
                    <p:nvPr/>
                  </p:nvCxnSpPr>
                  <p:spPr>
                    <a:xfrm rot="5400000" flipH="1">
                      <a:off x="2544560" y="3237829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4" name="576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12069" y="495275"/>
                    <a:ext cx="654" cy="568055"/>
                    <a:chOff x="2642797" y="2991985"/>
                    <a:chExt cx="654" cy="568055"/>
                  </a:xfrm>
                </p:grpSpPr>
                <p:cxnSp>
                  <p:nvCxnSpPr>
                    <p:cNvPr id="315" name="314 Conector recto"/>
                    <p:cNvCxnSpPr/>
                    <p:nvPr/>
                  </p:nvCxnSpPr>
                  <p:spPr>
                    <a:xfrm rot="5400000">
                      <a:off x="2359423" y="3276013"/>
                      <a:ext cx="56805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" name="315 Conector recto de flecha"/>
                    <p:cNvCxnSpPr/>
                    <p:nvPr/>
                  </p:nvCxnSpPr>
                  <p:spPr>
                    <a:xfrm rot="5400000" flipH="1">
                      <a:off x="2544838" y="3221173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2" name="568 Grupo"/>
                <p:cNvGrpSpPr>
                  <a:grpSpLocks noChangeAspect="1"/>
                </p:cNvGrpSpPr>
                <p:nvPr/>
              </p:nvGrpSpPr>
              <p:grpSpPr bwMode="auto">
                <a:xfrm rot="9000000">
                  <a:off x="2685164" y="513679"/>
                  <a:ext cx="1462" cy="3065976"/>
                  <a:chOff x="2711946" y="495173"/>
                  <a:chExt cx="1462" cy="3065976"/>
                </a:xfrm>
              </p:grpSpPr>
              <p:grpSp>
                <p:nvGrpSpPr>
                  <p:cNvPr id="307" name="569 Grupo"/>
                  <p:cNvGrpSpPr>
                    <a:grpSpLocks/>
                  </p:cNvGrpSpPr>
                  <p:nvPr/>
                </p:nvGrpSpPr>
                <p:grpSpPr bwMode="auto">
                  <a:xfrm>
                    <a:off x="2713355" y="2996127"/>
                    <a:ext cx="53" cy="565022"/>
                    <a:chOff x="2642103" y="2996104"/>
                    <a:chExt cx="53" cy="565022"/>
                  </a:xfrm>
                </p:grpSpPr>
                <p:cxnSp>
                  <p:nvCxnSpPr>
                    <p:cNvPr id="311" name="310 Conector recto"/>
                    <p:cNvCxnSpPr/>
                    <p:nvPr/>
                  </p:nvCxnSpPr>
                  <p:spPr>
                    <a:xfrm rot="5400000">
                      <a:off x="2359645" y="3278615"/>
                      <a:ext cx="565022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311 Conector recto de flecha"/>
                    <p:cNvCxnSpPr/>
                    <p:nvPr/>
                  </p:nvCxnSpPr>
                  <p:spPr>
                    <a:xfrm rot="5400000" flipH="1">
                      <a:off x="2544131" y="3233095"/>
                      <a:ext cx="19594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8" name="57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11946" y="495173"/>
                    <a:ext cx="761" cy="568133"/>
                    <a:chOff x="2642674" y="2992009"/>
                    <a:chExt cx="761" cy="568133"/>
                  </a:xfrm>
                </p:grpSpPr>
                <p:cxnSp>
                  <p:nvCxnSpPr>
                    <p:cNvPr id="309" name="308 Conector recto"/>
                    <p:cNvCxnSpPr/>
                    <p:nvPr/>
                  </p:nvCxnSpPr>
                  <p:spPr>
                    <a:xfrm rot="5400000">
                      <a:off x="2359368" y="3276076"/>
                      <a:ext cx="568133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309 Conector recto de flecha"/>
                    <p:cNvCxnSpPr/>
                    <p:nvPr/>
                  </p:nvCxnSpPr>
                  <p:spPr>
                    <a:xfrm rot="5400000" flipH="1">
                      <a:off x="2544702" y="3220848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34" name="605 Grupo"/>
              <p:cNvGrpSpPr>
                <a:grpSpLocks noChangeAspect="1"/>
              </p:cNvGrpSpPr>
              <p:nvPr/>
            </p:nvGrpSpPr>
            <p:grpSpPr bwMode="auto">
              <a:xfrm rot="900000">
                <a:off x="862012" y="-176380"/>
                <a:ext cx="4713954" cy="4719282"/>
                <a:chOff x="1157222" y="490897"/>
                <a:chExt cx="3078334" cy="3081816"/>
              </a:xfrm>
            </p:grpSpPr>
            <p:grpSp>
              <p:nvGrpSpPr>
                <p:cNvPr id="235" name="606 Grupo"/>
                <p:cNvGrpSpPr>
                  <a:grpSpLocks/>
                </p:cNvGrpSpPr>
                <p:nvPr/>
              </p:nvGrpSpPr>
              <p:grpSpPr bwMode="auto">
                <a:xfrm>
                  <a:off x="2694770" y="494196"/>
                  <a:ext cx="2253" cy="3059904"/>
                  <a:chOff x="2694770" y="494196"/>
                  <a:chExt cx="2253" cy="3059904"/>
                </a:xfrm>
              </p:grpSpPr>
              <p:grpSp>
                <p:nvGrpSpPr>
                  <p:cNvPr id="279" name="642 Grupo"/>
                  <p:cNvGrpSpPr>
                    <a:grpSpLocks/>
                  </p:cNvGrpSpPr>
                  <p:nvPr/>
                </p:nvGrpSpPr>
                <p:grpSpPr bwMode="auto">
                  <a:xfrm>
                    <a:off x="2695892" y="2990114"/>
                    <a:ext cx="1131" cy="563986"/>
                    <a:chOff x="2624640" y="2990091"/>
                    <a:chExt cx="1131" cy="563986"/>
                  </a:xfrm>
                </p:grpSpPr>
                <p:cxnSp>
                  <p:nvCxnSpPr>
                    <p:cNvPr id="287" name="286 Conector recto"/>
                    <p:cNvCxnSpPr/>
                    <p:nvPr/>
                  </p:nvCxnSpPr>
                  <p:spPr>
                    <a:xfrm rot="5400000">
                      <a:off x="2343778" y="3272084"/>
                      <a:ext cx="5639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287 Conector recto de flecha"/>
                    <p:cNvCxnSpPr/>
                    <p:nvPr/>
                  </p:nvCxnSpPr>
                  <p:spPr>
                    <a:xfrm rot="5400000" flipH="1">
                      <a:off x="2526668" y="3222479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0" name="643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94770" y="494196"/>
                    <a:ext cx="475" cy="563986"/>
                    <a:chOff x="2625498" y="2997133"/>
                    <a:chExt cx="475" cy="563986"/>
                  </a:xfrm>
                </p:grpSpPr>
                <p:cxnSp>
                  <p:nvCxnSpPr>
                    <p:cNvPr id="281" name="280 Conector recto"/>
                    <p:cNvCxnSpPr/>
                    <p:nvPr/>
                  </p:nvCxnSpPr>
                  <p:spPr>
                    <a:xfrm rot="5400000">
                      <a:off x="2343505" y="3279126"/>
                      <a:ext cx="5639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285 Conector recto de flecha"/>
                    <p:cNvCxnSpPr/>
                    <p:nvPr/>
                  </p:nvCxnSpPr>
                  <p:spPr>
                    <a:xfrm rot="5460000" flipH="1">
                      <a:off x="2528001" y="3227918"/>
                      <a:ext cx="19594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6" name="607 Grupo"/>
                <p:cNvGrpSpPr>
                  <a:grpSpLocks/>
                </p:cNvGrpSpPr>
                <p:nvPr/>
              </p:nvGrpSpPr>
              <p:grpSpPr bwMode="auto">
                <a:xfrm rot="-5400000">
                  <a:off x="2699993" y="474452"/>
                  <a:ext cx="4615" cy="3066511"/>
                  <a:chOff x="2711187" y="485367"/>
                  <a:chExt cx="4615" cy="3066511"/>
                </a:xfrm>
              </p:grpSpPr>
              <p:grpSp>
                <p:nvGrpSpPr>
                  <p:cNvPr id="267" name="636 Grupo"/>
                  <p:cNvGrpSpPr>
                    <a:grpSpLocks/>
                  </p:cNvGrpSpPr>
                  <p:nvPr/>
                </p:nvGrpSpPr>
                <p:grpSpPr bwMode="auto">
                  <a:xfrm>
                    <a:off x="2715184" y="2986933"/>
                    <a:ext cx="618" cy="564945"/>
                    <a:chOff x="2643932" y="2986910"/>
                    <a:chExt cx="618" cy="564945"/>
                  </a:xfrm>
                </p:grpSpPr>
                <p:cxnSp>
                  <p:nvCxnSpPr>
                    <p:cNvPr id="273" name="272 Conector recto"/>
                    <p:cNvCxnSpPr/>
                    <p:nvPr/>
                  </p:nvCxnSpPr>
                  <p:spPr>
                    <a:xfrm rot="5400000">
                      <a:off x="2361459" y="3269383"/>
                      <a:ext cx="56494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273 Conector recto de flecha"/>
                    <p:cNvCxnSpPr/>
                    <p:nvPr/>
                  </p:nvCxnSpPr>
                  <p:spPr>
                    <a:xfrm rot="5400000" flipH="1">
                      <a:off x="2546073" y="3263619"/>
                      <a:ext cx="19695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" name="637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11187" y="485367"/>
                    <a:ext cx="9" cy="563909"/>
                    <a:chOff x="2641915" y="3006039"/>
                    <a:chExt cx="9" cy="563909"/>
                  </a:xfrm>
                </p:grpSpPr>
                <p:cxnSp>
                  <p:nvCxnSpPr>
                    <p:cNvPr id="271" name="270 Conector recto"/>
                    <p:cNvCxnSpPr/>
                    <p:nvPr/>
                  </p:nvCxnSpPr>
                  <p:spPr>
                    <a:xfrm rot="5400000">
                      <a:off x="2359960" y="3287994"/>
                      <a:ext cx="563909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271 Conector recto de flecha"/>
                    <p:cNvCxnSpPr/>
                    <p:nvPr/>
                  </p:nvCxnSpPr>
                  <p:spPr>
                    <a:xfrm rot="5400000" flipH="1">
                      <a:off x="2543965" y="3245245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7" name="608 Grupo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2703317" y="490897"/>
                  <a:ext cx="4398" cy="3056627"/>
                  <a:chOff x="2705567" y="497392"/>
                  <a:chExt cx="4398" cy="3056627"/>
                </a:xfrm>
              </p:grpSpPr>
              <p:grpSp>
                <p:nvGrpSpPr>
                  <p:cNvPr id="259" name="630 Grupo"/>
                  <p:cNvGrpSpPr>
                    <a:grpSpLocks/>
                  </p:cNvGrpSpPr>
                  <p:nvPr/>
                </p:nvGrpSpPr>
                <p:grpSpPr bwMode="auto">
                  <a:xfrm>
                    <a:off x="2708501" y="2988997"/>
                    <a:ext cx="1464" cy="565022"/>
                    <a:chOff x="2637249" y="2988974"/>
                    <a:chExt cx="1464" cy="565022"/>
                  </a:xfrm>
                </p:grpSpPr>
                <p:cxnSp>
                  <p:nvCxnSpPr>
                    <p:cNvPr id="265" name="264 Conector recto"/>
                    <p:cNvCxnSpPr/>
                    <p:nvPr/>
                  </p:nvCxnSpPr>
                  <p:spPr>
                    <a:xfrm rot="5400000">
                      <a:off x="2356202" y="3271485"/>
                      <a:ext cx="565022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265 Conector recto de flecha"/>
                    <p:cNvCxnSpPr/>
                    <p:nvPr/>
                  </p:nvCxnSpPr>
                  <p:spPr>
                    <a:xfrm rot="5400000" flipH="1">
                      <a:off x="2539277" y="3223834"/>
                      <a:ext cx="19594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" name="631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05567" y="497392"/>
                    <a:ext cx="1100" cy="563986"/>
                    <a:chOff x="2636295" y="2993937"/>
                    <a:chExt cx="1100" cy="563986"/>
                  </a:xfrm>
                </p:grpSpPr>
                <p:cxnSp>
                  <p:nvCxnSpPr>
                    <p:cNvPr id="261" name="260 Conector recto"/>
                    <p:cNvCxnSpPr/>
                    <p:nvPr/>
                  </p:nvCxnSpPr>
                  <p:spPr>
                    <a:xfrm rot="5400000">
                      <a:off x="2355402" y="3275930"/>
                      <a:ext cx="5639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262 Conector recto de flecha"/>
                    <p:cNvCxnSpPr/>
                    <p:nvPr/>
                  </p:nvCxnSpPr>
                  <p:spPr>
                    <a:xfrm rot="5400000" flipH="1">
                      <a:off x="2538323" y="3224982"/>
                      <a:ext cx="19594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8" name="609 Grupo"/>
                <p:cNvGrpSpPr>
                  <a:grpSpLocks noChangeAspect="1"/>
                </p:cNvGrpSpPr>
                <p:nvPr/>
              </p:nvGrpSpPr>
              <p:grpSpPr bwMode="auto">
                <a:xfrm rot="3600000">
                  <a:off x="2694491" y="506134"/>
                  <a:ext cx="4633" cy="3054854"/>
                  <a:chOff x="2700574" y="506408"/>
                  <a:chExt cx="4633" cy="3054854"/>
                </a:xfrm>
              </p:grpSpPr>
              <p:grpSp>
                <p:nvGrpSpPr>
                  <p:cNvPr id="253" name="624 Grupo"/>
                  <p:cNvGrpSpPr>
                    <a:grpSpLocks/>
                  </p:cNvGrpSpPr>
                  <p:nvPr/>
                </p:nvGrpSpPr>
                <p:grpSpPr bwMode="auto">
                  <a:xfrm>
                    <a:off x="2702459" y="2996316"/>
                    <a:ext cx="2748" cy="564946"/>
                    <a:chOff x="2631207" y="2996293"/>
                    <a:chExt cx="2748" cy="564946"/>
                  </a:xfrm>
                </p:grpSpPr>
                <p:cxnSp>
                  <p:nvCxnSpPr>
                    <p:cNvPr id="257" name="256 Conector recto"/>
                    <p:cNvCxnSpPr/>
                    <p:nvPr/>
                  </p:nvCxnSpPr>
                  <p:spPr>
                    <a:xfrm rot="5400000">
                      <a:off x="2351482" y="3278766"/>
                      <a:ext cx="56494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257 Conector recto de flecha"/>
                    <p:cNvCxnSpPr/>
                    <p:nvPr/>
                  </p:nvCxnSpPr>
                  <p:spPr>
                    <a:xfrm rot="5400000" flipH="1">
                      <a:off x="2533248" y="3232958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4" name="625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00574" y="506408"/>
                    <a:ext cx="3220" cy="564945"/>
                    <a:chOff x="2631302" y="2983962"/>
                    <a:chExt cx="3220" cy="564945"/>
                  </a:xfrm>
                </p:grpSpPr>
                <p:cxnSp>
                  <p:nvCxnSpPr>
                    <p:cNvPr id="255" name="254 Conector recto"/>
                    <p:cNvCxnSpPr/>
                    <p:nvPr/>
                  </p:nvCxnSpPr>
                  <p:spPr>
                    <a:xfrm rot="5400000">
                      <a:off x="2348829" y="3266435"/>
                      <a:ext cx="56494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255 Conector recto de flecha"/>
                    <p:cNvCxnSpPr/>
                    <p:nvPr/>
                  </p:nvCxnSpPr>
                  <p:spPr>
                    <a:xfrm rot="5400000" flipH="1">
                      <a:off x="2536045" y="3246403"/>
                      <a:ext cx="196953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9" name="610 Grupo"/>
                <p:cNvGrpSpPr>
                  <a:grpSpLocks noChangeAspect="1"/>
                </p:cNvGrpSpPr>
                <p:nvPr/>
              </p:nvGrpSpPr>
              <p:grpSpPr bwMode="auto">
                <a:xfrm rot="7200000">
                  <a:off x="2687310" y="509872"/>
                  <a:ext cx="5865" cy="3066042"/>
                  <a:chOff x="2709355" y="505871"/>
                  <a:chExt cx="5865" cy="3066042"/>
                </a:xfrm>
              </p:grpSpPr>
              <p:grpSp>
                <p:nvGrpSpPr>
                  <p:cNvPr id="247" name="618 Grupo"/>
                  <p:cNvGrpSpPr>
                    <a:grpSpLocks/>
                  </p:cNvGrpSpPr>
                  <p:nvPr/>
                </p:nvGrpSpPr>
                <p:grpSpPr bwMode="auto">
                  <a:xfrm>
                    <a:off x="2714487" y="3006967"/>
                    <a:ext cx="733" cy="564946"/>
                    <a:chOff x="2643235" y="3006944"/>
                    <a:chExt cx="733" cy="564946"/>
                  </a:xfrm>
                </p:grpSpPr>
                <p:cxnSp>
                  <p:nvCxnSpPr>
                    <p:cNvPr id="251" name="250 Conector recto"/>
                    <p:cNvCxnSpPr/>
                    <p:nvPr/>
                  </p:nvCxnSpPr>
                  <p:spPr>
                    <a:xfrm rot="5400000">
                      <a:off x="2360762" y="3289417"/>
                      <a:ext cx="56494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251 Conector recto de flecha"/>
                    <p:cNvCxnSpPr/>
                    <p:nvPr/>
                  </p:nvCxnSpPr>
                  <p:spPr>
                    <a:xfrm rot="5400000" flipH="1">
                      <a:off x="2546009" y="3243973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619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09355" y="505871"/>
                    <a:ext cx="366" cy="565982"/>
                    <a:chOff x="2640083" y="2983462"/>
                    <a:chExt cx="366" cy="565982"/>
                  </a:xfrm>
                </p:grpSpPr>
                <p:cxnSp>
                  <p:nvCxnSpPr>
                    <p:cNvPr id="249" name="248 Conector recto"/>
                    <p:cNvCxnSpPr/>
                    <p:nvPr/>
                  </p:nvCxnSpPr>
                  <p:spPr>
                    <a:xfrm rot="5400000">
                      <a:off x="2357458" y="3266453"/>
                      <a:ext cx="565982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249 Conector recto de flecha"/>
                    <p:cNvCxnSpPr/>
                    <p:nvPr/>
                  </p:nvCxnSpPr>
                  <p:spPr>
                    <a:xfrm rot="5400000" flipH="1">
                      <a:off x="2542124" y="3214777"/>
                      <a:ext cx="195917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0" name="611 Grupo"/>
                <p:cNvGrpSpPr>
                  <a:grpSpLocks noChangeAspect="1"/>
                </p:cNvGrpSpPr>
                <p:nvPr/>
              </p:nvGrpSpPr>
              <p:grpSpPr bwMode="auto">
                <a:xfrm rot="9000000">
                  <a:off x="2682107" y="518281"/>
                  <a:ext cx="3478" cy="3054432"/>
                  <a:chOff x="2712128" y="502983"/>
                  <a:chExt cx="3478" cy="3054432"/>
                </a:xfrm>
              </p:grpSpPr>
              <p:grpSp>
                <p:nvGrpSpPr>
                  <p:cNvPr id="241" name="612 Grupo"/>
                  <p:cNvGrpSpPr>
                    <a:grpSpLocks/>
                  </p:cNvGrpSpPr>
                  <p:nvPr/>
                </p:nvGrpSpPr>
                <p:grpSpPr bwMode="auto">
                  <a:xfrm>
                    <a:off x="2715022" y="2993429"/>
                    <a:ext cx="584" cy="563986"/>
                    <a:chOff x="2643770" y="2993406"/>
                    <a:chExt cx="584" cy="563986"/>
                  </a:xfrm>
                </p:grpSpPr>
                <p:cxnSp>
                  <p:nvCxnSpPr>
                    <p:cNvPr id="245" name="244 Conector recto"/>
                    <p:cNvCxnSpPr/>
                    <p:nvPr/>
                  </p:nvCxnSpPr>
                  <p:spPr>
                    <a:xfrm rot="5400000">
                      <a:off x="2361777" y="3275399"/>
                      <a:ext cx="5639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245 Conector recto de flecha"/>
                    <p:cNvCxnSpPr/>
                    <p:nvPr/>
                  </p:nvCxnSpPr>
                  <p:spPr>
                    <a:xfrm rot="5400000" flipH="1">
                      <a:off x="2546382" y="3233161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2" name="613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712128" y="502983"/>
                    <a:ext cx="1534" cy="563986"/>
                    <a:chOff x="2642856" y="2988346"/>
                    <a:chExt cx="1534" cy="563986"/>
                  </a:xfrm>
                </p:grpSpPr>
                <p:cxnSp>
                  <p:nvCxnSpPr>
                    <p:cNvPr id="243" name="242 Conector recto"/>
                    <p:cNvCxnSpPr/>
                    <p:nvPr/>
                  </p:nvCxnSpPr>
                  <p:spPr>
                    <a:xfrm rot="5400000">
                      <a:off x="2362397" y="3270339"/>
                      <a:ext cx="5639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243 Conector recto de flecha"/>
                    <p:cNvCxnSpPr/>
                    <p:nvPr/>
                  </p:nvCxnSpPr>
                  <p:spPr>
                    <a:xfrm rot="5400000" flipH="1">
                      <a:off x="2544884" y="3216548"/>
                      <a:ext cx="195944" cy="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82" name="201 Grupo"/>
            <p:cNvGrpSpPr>
              <a:grpSpLocks/>
            </p:cNvGrpSpPr>
            <p:nvPr/>
          </p:nvGrpSpPr>
          <p:grpSpPr bwMode="auto">
            <a:xfrm>
              <a:off x="4641850" y="3814763"/>
              <a:ext cx="3059113" cy="3060700"/>
              <a:chOff x="1056202" y="747588"/>
              <a:chExt cx="2982913" cy="2974975"/>
            </a:xfrm>
          </p:grpSpPr>
          <p:sp>
            <p:nvSpPr>
              <p:cNvPr id="226" name="Oval 12" descr="Diagonal hacia abajo ancha"/>
              <p:cNvSpPr>
                <a:spLocks noChangeArrowheads="1"/>
              </p:cNvSpPr>
              <p:nvPr/>
            </p:nvSpPr>
            <p:spPr bwMode="auto">
              <a:xfrm>
                <a:off x="1056202" y="747588"/>
                <a:ext cx="2982913" cy="2974975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227" name="Oval 14"/>
              <p:cNvSpPr>
                <a:spLocks noChangeAspect="1" noChangeArrowheads="1"/>
              </p:cNvSpPr>
              <p:nvPr/>
            </p:nvSpPr>
            <p:spPr bwMode="auto">
              <a:xfrm>
                <a:off x="1596111" y="1295529"/>
                <a:ext cx="1903094" cy="18790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228" name="Line 21"/>
              <p:cNvSpPr>
                <a:spLocks noChangeShapeType="1"/>
              </p:cNvSpPr>
              <p:nvPr/>
            </p:nvSpPr>
            <p:spPr bwMode="auto">
              <a:xfrm flipV="1">
                <a:off x="2544555" y="1674419"/>
                <a:ext cx="768661" cy="5604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9" name="Line 22"/>
              <p:cNvSpPr>
                <a:spLocks noChangeShapeType="1"/>
              </p:cNvSpPr>
              <p:nvPr/>
            </p:nvSpPr>
            <p:spPr bwMode="auto">
              <a:xfrm>
                <a:off x="2552964" y="2243262"/>
                <a:ext cx="1475571" cy="180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230" name="Object 12"/>
              <p:cNvGraphicFramePr>
                <a:graphicFrameLocks noChangeAspect="1"/>
              </p:cNvGraphicFramePr>
              <p:nvPr/>
            </p:nvGraphicFramePr>
            <p:xfrm>
              <a:off x="2718707" y="1747476"/>
              <a:ext cx="253865" cy="17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45339" name="Ecuación" r:id="rId4" imgW="203040" imgH="139680" progId="Equation.3">
                      <p:embed/>
                    </p:oleObj>
                  </mc:Choice>
                  <mc:Fallback>
                    <p:oleObj name="Ecuación" r:id="rId4" imgW="203040" imgH="13968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8707" y="1747476"/>
                            <a:ext cx="253865" cy="17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1" name="Object 13"/>
              <p:cNvGraphicFramePr>
                <a:graphicFrameLocks noChangeAspect="1"/>
              </p:cNvGraphicFramePr>
              <p:nvPr/>
            </p:nvGraphicFramePr>
            <p:xfrm>
              <a:off x="3179999" y="2100831"/>
              <a:ext cx="222906" cy="2360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45340" name="Ecuación" r:id="rId6" imgW="177480" imgH="190440" progId="Equation.3">
                      <p:embed/>
                    </p:oleObj>
                  </mc:Choice>
                  <mc:Fallback>
                    <p:oleObj name="Ecuación" r:id="rId6" imgW="177480" imgH="190440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9999" y="2100831"/>
                            <a:ext cx="222906" cy="2360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2" name="Object 14"/>
              <p:cNvGraphicFramePr>
                <a:graphicFrameLocks noChangeAspect="1"/>
              </p:cNvGraphicFramePr>
              <p:nvPr/>
            </p:nvGraphicFramePr>
            <p:xfrm>
              <a:off x="2966884" y="913451"/>
              <a:ext cx="158750" cy="206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45341" name="Ecuación" r:id="rId8" imgW="126720" imgH="164880" progId="Equation.3">
                      <p:embed/>
                    </p:oleObj>
                  </mc:Choice>
                  <mc:Fallback>
                    <p:oleObj name="Ecuación" r:id="rId8" imgW="126720" imgH="16488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6884" y="913451"/>
                            <a:ext cx="158750" cy="206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3" name="306 Grupo"/>
            <p:cNvGrpSpPr>
              <a:grpSpLocks/>
            </p:cNvGrpSpPr>
            <p:nvPr/>
          </p:nvGrpSpPr>
          <p:grpSpPr bwMode="auto">
            <a:xfrm>
              <a:off x="4619027" y="3800284"/>
              <a:ext cx="3088285" cy="3079292"/>
              <a:chOff x="1153201" y="490559"/>
              <a:chExt cx="3087908" cy="3079628"/>
            </a:xfrm>
          </p:grpSpPr>
          <p:grpSp>
            <p:nvGrpSpPr>
              <p:cNvPr id="184" name="270 Grupo"/>
              <p:cNvGrpSpPr>
                <a:grpSpLocks/>
              </p:cNvGrpSpPr>
              <p:nvPr/>
            </p:nvGrpSpPr>
            <p:grpSpPr bwMode="auto">
              <a:xfrm>
                <a:off x="2710947" y="498688"/>
                <a:ext cx="4762" cy="3059446"/>
                <a:chOff x="2710947" y="498688"/>
                <a:chExt cx="4762" cy="3059446"/>
              </a:xfrm>
            </p:grpSpPr>
            <p:grpSp>
              <p:nvGrpSpPr>
                <p:cNvPr id="220" name="266 Grupo"/>
                <p:cNvGrpSpPr>
                  <a:grpSpLocks/>
                </p:cNvGrpSpPr>
                <p:nvPr/>
              </p:nvGrpSpPr>
              <p:grpSpPr bwMode="auto">
                <a:xfrm>
                  <a:off x="2714122" y="2994510"/>
                  <a:ext cx="1587" cy="563624"/>
                  <a:chOff x="2642870" y="2994487"/>
                  <a:chExt cx="1587" cy="563624"/>
                </a:xfrm>
              </p:grpSpPr>
              <p:cxnSp>
                <p:nvCxnSpPr>
                  <p:cNvPr id="224" name="223 Conector recto"/>
                  <p:cNvCxnSpPr/>
                  <p:nvPr/>
                </p:nvCxnSpPr>
                <p:spPr>
                  <a:xfrm rot="5400000">
                    <a:off x="2362645" y="3276299"/>
                    <a:ext cx="56362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224 Conector recto de flecha"/>
                  <p:cNvCxnSpPr/>
                  <p:nvPr/>
                </p:nvCxnSpPr>
                <p:spPr>
                  <a:xfrm rot="5400000" flipH="1">
                    <a:off x="2544434" y="3227875"/>
                    <a:ext cx="196871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" name="267 Grupo"/>
                <p:cNvGrpSpPr>
                  <a:grpSpLocks/>
                </p:cNvGrpSpPr>
                <p:nvPr/>
              </p:nvGrpSpPr>
              <p:grpSpPr bwMode="auto">
                <a:xfrm flipV="1">
                  <a:off x="2710947" y="498688"/>
                  <a:ext cx="1588" cy="569975"/>
                  <a:chOff x="2641675" y="2986652"/>
                  <a:chExt cx="1588" cy="569975"/>
                </a:xfrm>
              </p:grpSpPr>
              <p:cxnSp>
                <p:nvCxnSpPr>
                  <p:cNvPr id="222" name="221 Conector recto"/>
                  <p:cNvCxnSpPr/>
                  <p:nvPr/>
                </p:nvCxnSpPr>
                <p:spPr>
                  <a:xfrm rot="5400000">
                    <a:off x="2358275" y="3271640"/>
                    <a:ext cx="56997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222 Conector recto de flecha"/>
                  <p:cNvCxnSpPr/>
                  <p:nvPr/>
                </p:nvCxnSpPr>
                <p:spPr>
                  <a:xfrm rot="5400000" flipH="1">
                    <a:off x="2543239" y="3220039"/>
                    <a:ext cx="196871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5" name="271 Grupo"/>
              <p:cNvGrpSpPr>
                <a:grpSpLocks/>
              </p:cNvGrpSpPr>
              <p:nvPr/>
            </p:nvGrpSpPr>
            <p:grpSpPr bwMode="auto">
              <a:xfrm rot="-5400000">
                <a:off x="2708565" y="485547"/>
                <a:ext cx="4764" cy="3060325"/>
                <a:chOff x="2703106" y="497111"/>
                <a:chExt cx="4764" cy="3060325"/>
              </a:xfrm>
            </p:grpSpPr>
            <p:grpSp>
              <p:nvGrpSpPr>
                <p:cNvPr id="214" name="272 Grupo"/>
                <p:cNvGrpSpPr>
                  <a:grpSpLocks/>
                </p:cNvGrpSpPr>
                <p:nvPr/>
              </p:nvGrpSpPr>
              <p:grpSpPr bwMode="auto">
                <a:xfrm>
                  <a:off x="2707869" y="2993942"/>
                  <a:ext cx="1" cy="563494"/>
                  <a:chOff x="2636617" y="2993919"/>
                  <a:chExt cx="1" cy="563494"/>
                </a:xfrm>
              </p:grpSpPr>
              <p:cxnSp>
                <p:nvCxnSpPr>
                  <p:cNvPr id="218" name="217 Conector recto"/>
                  <p:cNvCxnSpPr/>
                  <p:nvPr/>
                </p:nvCxnSpPr>
                <p:spPr>
                  <a:xfrm rot="5400000">
                    <a:off x="2354870" y="3275666"/>
                    <a:ext cx="56349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218 Conector recto de flecha"/>
                  <p:cNvCxnSpPr/>
                  <p:nvPr/>
                </p:nvCxnSpPr>
                <p:spPr>
                  <a:xfrm rot="5400000" flipH="1">
                    <a:off x="2538205" y="3227253"/>
                    <a:ext cx="19682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273 Grupo"/>
                <p:cNvGrpSpPr>
                  <a:grpSpLocks/>
                </p:cNvGrpSpPr>
                <p:nvPr/>
              </p:nvGrpSpPr>
              <p:grpSpPr bwMode="auto">
                <a:xfrm flipV="1">
                  <a:off x="2703106" y="497111"/>
                  <a:ext cx="1589" cy="557144"/>
                  <a:chOff x="2633834" y="3001060"/>
                  <a:chExt cx="1589" cy="557144"/>
                </a:xfrm>
              </p:grpSpPr>
              <p:cxnSp>
                <p:nvCxnSpPr>
                  <p:cNvPr id="216" name="215 Conector recto"/>
                  <p:cNvCxnSpPr/>
                  <p:nvPr/>
                </p:nvCxnSpPr>
                <p:spPr>
                  <a:xfrm rot="5400000">
                    <a:off x="2356851" y="3279632"/>
                    <a:ext cx="55714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216 Conector recto de flecha"/>
                  <p:cNvCxnSpPr/>
                  <p:nvPr/>
                </p:nvCxnSpPr>
                <p:spPr>
                  <a:xfrm rot="5400000" flipH="1">
                    <a:off x="2535421" y="3234395"/>
                    <a:ext cx="19682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6" name="278 Grupo"/>
              <p:cNvGrpSpPr>
                <a:grpSpLocks noChangeAspect="1"/>
              </p:cNvGrpSpPr>
              <p:nvPr/>
            </p:nvGrpSpPr>
            <p:grpSpPr bwMode="auto">
              <a:xfrm rot="1800000">
                <a:off x="2698597" y="490559"/>
                <a:ext cx="11352" cy="3060128"/>
                <a:chOff x="2701719" y="497486"/>
                <a:chExt cx="11352" cy="3060128"/>
              </a:xfrm>
            </p:grpSpPr>
            <p:grpSp>
              <p:nvGrpSpPr>
                <p:cNvPr id="208" name="279 Grupo"/>
                <p:cNvGrpSpPr>
                  <a:grpSpLocks/>
                </p:cNvGrpSpPr>
                <p:nvPr/>
              </p:nvGrpSpPr>
              <p:grpSpPr bwMode="auto">
                <a:xfrm>
                  <a:off x="2701719" y="2993989"/>
                  <a:ext cx="2579" cy="563625"/>
                  <a:chOff x="2630467" y="2993966"/>
                  <a:chExt cx="2579" cy="563625"/>
                </a:xfrm>
              </p:grpSpPr>
              <p:cxnSp>
                <p:nvCxnSpPr>
                  <p:cNvPr id="212" name="211 Conector recto"/>
                  <p:cNvCxnSpPr/>
                  <p:nvPr/>
                </p:nvCxnSpPr>
                <p:spPr>
                  <a:xfrm rot="5400000">
                    <a:off x="2351233" y="3275779"/>
                    <a:ext cx="56362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212 Conector recto de flecha"/>
                  <p:cNvCxnSpPr/>
                  <p:nvPr/>
                </p:nvCxnSpPr>
                <p:spPr>
                  <a:xfrm rot="5400000" flipH="1">
                    <a:off x="2532031" y="3226852"/>
                    <a:ext cx="196872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280 Grupo"/>
                <p:cNvGrpSpPr>
                  <a:grpSpLocks/>
                </p:cNvGrpSpPr>
                <p:nvPr/>
              </p:nvGrpSpPr>
              <p:grpSpPr bwMode="auto">
                <a:xfrm flipV="1">
                  <a:off x="2709729" y="497486"/>
                  <a:ext cx="3342" cy="563624"/>
                  <a:chOff x="2640457" y="2994205"/>
                  <a:chExt cx="3342" cy="563624"/>
                </a:xfrm>
              </p:grpSpPr>
              <p:cxnSp>
                <p:nvCxnSpPr>
                  <p:cNvPr id="210" name="209 Conector recto"/>
                  <p:cNvCxnSpPr/>
                  <p:nvPr/>
                </p:nvCxnSpPr>
                <p:spPr>
                  <a:xfrm rot="5400000">
                    <a:off x="2361987" y="3276017"/>
                    <a:ext cx="56362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210 Conector recto de flecha"/>
                  <p:cNvCxnSpPr/>
                  <p:nvPr/>
                </p:nvCxnSpPr>
                <p:spPr>
                  <a:xfrm rot="5400000" flipH="1">
                    <a:off x="2542021" y="3231004"/>
                    <a:ext cx="196872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7" name="285 Grupo"/>
              <p:cNvGrpSpPr>
                <a:grpSpLocks noChangeAspect="1"/>
              </p:cNvGrpSpPr>
              <p:nvPr/>
            </p:nvGrpSpPr>
            <p:grpSpPr bwMode="auto">
              <a:xfrm rot="3600000">
                <a:off x="2700405" y="508057"/>
                <a:ext cx="1926" cy="3048257"/>
                <a:chOff x="2703016" y="505067"/>
                <a:chExt cx="1926" cy="3048257"/>
              </a:xfrm>
            </p:grpSpPr>
            <p:grpSp>
              <p:nvGrpSpPr>
                <p:cNvPr id="202" name="286 Grupo"/>
                <p:cNvGrpSpPr>
                  <a:grpSpLocks/>
                </p:cNvGrpSpPr>
                <p:nvPr/>
              </p:nvGrpSpPr>
              <p:grpSpPr bwMode="auto">
                <a:xfrm>
                  <a:off x="2703368" y="2991418"/>
                  <a:ext cx="1574" cy="561906"/>
                  <a:chOff x="2632116" y="2991395"/>
                  <a:chExt cx="1574" cy="561906"/>
                </a:xfrm>
              </p:grpSpPr>
              <p:cxnSp>
                <p:nvCxnSpPr>
                  <p:cNvPr id="206" name="205 Conector recto"/>
                  <p:cNvCxnSpPr/>
                  <p:nvPr/>
                </p:nvCxnSpPr>
                <p:spPr>
                  <a:xfrm rot="5400000">
                    <a:off x="2352737" y="3272348"/>
                    <a:ext cx="56190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206 Conector recto de flecha"/>
                  <p:cNvCxnSpPr/>
                  <p:nvPr/>
                </p:nvCxnSpPr>
                <p:spPr>
                  <a:xfrm rot="5400000" flipH="1">
                    <a:off x="2533703" y="3227450"/>
                    <a:ext cx="19682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287 Grupo"/>
                <p:cNvGrpSpPr>
                  <a:grpSpLocks/>
                </p:cNvGrpSpPr>
                <p:nvPr/>
              </p:nvGrpSpPr>
              <p:grpSpPr bwMode="auto">
                <a:xfrm flipV="1">
                  <a:off x="2703016" y="505067"/>
                  <a:ext cx="11" cy="563493"/>
                  <a:chOff x="2633744" y="2986755"/>
                  <a:chExt cx="11" cy="563493"/>
                </a:xfrm>
              </p:grpSpPr>
              <p:cxnSp>
                <p:nvCxnSpPr>
                  <p:cNvPr id="204" name="203 Conector recto"/>
                  <p:cNvCxnSpPr/>
                  <p:nvPr/>
                </p:nvCxnSpPr>
                <p:spPr>
                  <a:xfrm rot="5400000">
                    <a:off x="2351997" y="3268502"/>
                    <a:ext cx="56349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204 Conector recto de flecha"/>
                  <p:cNvCxnSpPr/>
                  <p:nvPr/>
                </p:nvCxnSpPr>
                <p:spPr>
                  <a:xfrm rot="5400000" flipH="1">
                    <a:off x="2535342" y="3227257"/>
                    <a:ext cx="19682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8" name="292 Grupo"/>
              <p:cNvGrpSpPr>
                <a:grpSpLocks noChangeAspect="1"/>
              </p:cNvGrpSpPr>
              <p:nvPr/>
            </p:nvGrpSpPr>
            <p:grpSpPr bwMode="auto">
              <a:xfrm rot="7200000">
                <a:off x="2681151" y="510053"/>
                <a:ext cx="7004" cy="3062904"/>
                <a:chOff x="2710379" y="512974"/>
                <a:chExt cx="7004" cy="3062904"/>
              </a:xfrm>
            </p:grpSpPr>
            <p:grpSp>
              <p:nvGrpSpPr>
                <p:cNvPr id="196" name="293 Grupo"/>
                <p:cNvGrpSpPr>
                  <a:grpSpLocks/>
                </p:cNvGrpSpPr>
                <p:nvPr/>
              </p:nvGrpSpPr>
              <p:grpSpPr bwMode="auto">
                <a:xfrm>
                  <a:off x="2713794" y="3012384"/>
                  <a:ext cx="3589" cy="563494"/>
                  <a:chOff x="2642542" y="3012361"/>
                  <a:chExt cx="3589" cy="563494"/>
                </a:xfrm>
              </p:grpSpPr>
              <p:cxnSp>
                <p:nvCxnSpPr>
                  <p:cNvPr id="200" name="199 Conector recto"/>
                  <p:cNvCxnSpPr/>
                  <p:nvPr/>
                </p:nvCxnSpPr>
                <p:spPr>
                  <a:xfrm rot="5400000">
                    <a:off x="2364384" y="3294108"/>
                    <a:ext cx="56349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200 Conector recto de flecha"/>
                  <p:cNvCxnSpPr/>
                  <p:nvPr/>
                </p:nvCxnSpPr>
                <p:spPr>
                  <a:xfrm rot="5400000" flipH="1">
                    <a:off x="2544129" y="3240279"/>
                    <a:ext cx="19682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" name="294 Grupo"/>
                <p:cNvGrpSpPr>
                  <a:grpSpLocks/>
                </p:cNvGrpSpPr>
                <p:nvPr/>
              </p:nvGrpSpPr>
              <p:grpSpPr bwMode="auto">
                <a:xfrm flipV="1">
                  <a:off x="2710379" y="512974"/>
                  <a:ext cx="2764" cy="563493"/>
                  <a:chOff x="2641107" y="2978848"/>
                  <a:chExt cx="2764" cy="563493"/>
                </a:xfrm>
              </p:grpSpPr>
              <p:cxnSp>
                <p:nvCxnSpPr>
                  <p:cNvPr id="198" name="197 Conector recto"/>
                  <p:cNvCxnSpPr/>
                  <p:nvPr/>
                </p:nvCxnSpPr>
                <p:spPr>
                  <a:xfrm rot="5400000">
                    <a:off x="2362124" y="3260595"/>
                    <a:ext cx="56349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198 Conector recto de flecha"/>
                  <p:cNvCxnSpPr/>
                  <p:nvPr/>
                </p:nvCxnSpPr>
                <p:spPr>
                  <a:xfrm rot="5400000" flipH="1">
                    <a:off x="2542694" y="3217760"/>
                    <a:ext cx="196826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9" name="299 Grupo"/>
              <p:cNvGrpSpPr>
                <a:grpSpLocks noChangeAspect="1"/>
              </p:cNvGrpSpPr>
              <p:nvPr/>
            </p:nvGrpSpPr>
            <p:grpSpPr bwMode="auto">
              <a:xfrm rot="9000000">
                <a:off x="2680673" y="509111"/>
                <a:ext cx="1386" cy="3061076"/>
                <a:chOff x="2712398" y="505965"/>
                <a:chExt cx="1386" cy="3061076"/>
              </a:xfrm>
            </p:grpSpPr>
            <p:grpSp>
              <p:nvGrpSpPr>
                <p:cNvPr id="190" name="300 Grupo"/>
                <p:cNvGrpSpPr>
                  <a:grpSpLocks/>
                </p:cNvGrpSpPr>
                <p:nvPr/>
              </p:nvGrpSpPr>
              <p:grpSpPr bwMode="auto">
                <a:xfrm>
                  <a:off x="2713289" y="3003417"/>
                  <a:ext cx="258" cy="563624"/>
                  <a:chOff x="2642037" y="3003394"/>
                  <a:chExt cx="258" cy="563624"/>
                </a:xfrm>
              </p:grpSpPr>
              <p:cxnSp>
                <p:nvCxnSpPr>
                  <p:cNvPr id="194" name="193 Conector recto"/>
                  <p:cNvCxnSpPr/>
                  <p:nvPr/>
                </p:nvCxnSpPr>
                <p:spPr>
                  <a:xfrm rot="5400000">
                    <a:off x="2360225" y="3285206"/>
                    <a:ext cx="56362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194 Conector recto de flecha"/>
                  <p:cNvCxnSpPr/>
                  <p:nvPr/>
                </p:nvCxnSpPr>
                <p:spPr>
                  <a:xfrm rot="5400000" flipH="1">
                    <a:off x="2543859" y="3227605"/>
                    <a:ext cx="196871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" name="301 Grupo"/>
                <p:cNvGrpSpPr>
                  <a:grpSpLocks/>
                </p:cNvGrpSpPr>
                <p:nvPr/>
              </p:nvGrpSpPr>
              <p:grpSpPr bwMode="auto">
                <a:xfrm flipV="1">
                  <a:off x="2712398" y="505965"/>
                  <a:ext cx="1386" cy="563624"/>
                  <a:chOff x="2643126" y="2985726"/>
                  <a:chExt cx="1386" cy="563624"/>
                </a:xfrm>
              </p:grpSpPr>
              <p:cxnSp>
                <p:nvCxnSpPr>
                  <p:cNvPr id="192" name="191 Conector recto"/>
                  <p:cNvCxnSpPr/>
                  <p:nvPr/>
                </p:nvCxnSpPr>
                <p:spPr>
                  <a:xfrm rot="5400000">
                    <a:off x="2361314" y="3267538"/>
                    <a:ext cx="56362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192 Conector recto de flecha"/>
                  <p:cNvCxnSpPr/>
                  <p:nvPr/>
                </p:nvCxnSpPr>
                <p:spPr>
                  <a:xfrm rot="5400000" flipH="1">
                    <a:off x="2546076" y="3225488"/>
                    <a:ext cx="196871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aphicFrame>
        <p:nvGraphicFramePr>
          <p:cNvPr id="167" name="Object 14"/>
          <p:cNvGraphicFramePr>
            <a:graphicFrameLocks noChangeAspect="1"/>
          </p:cNvGraphicFramePr>
          <p:nvPr/>
        </p:nvGraphicFramePr>
        <p:xfrm>
          <a:off x="4365625" y="142875"/>
          <a:ext cx="9429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2" name="Ecuación" r:id="rId10" imgW="469800" imgH="139680" progId="Equation.3">
                  <p:embed/>
                </p:oleObj>
              </mc:Choice>
              <mc:Fallback>
                <p:oleObj name="Ecuación" r:id="rId10" imgW="469800" imgH="1396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42875"/>
                        <a:ext cx="942975" cy="280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5"/>
          <p:cNvGraphicFramePr>
            <a:graphicFrameLocks noChangeAspect="1"/>
          </p:cNvGraphicFramePr>
          <p:nvPr/>
        </p:nvGraphicFramePr>
        <p:xfrm>
          <a:off x="2930525" y="703263"/>
          <a:ext cx="1544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3" name="Ecuación" r:id="rId12" imgW="774360" imgH="190440" progId="Equation.3">
                  <p:embed/>
                </p:oleObj>
              </mc:Choice>
              <mc:Fallback>
                <p:oleObj name="Ecuación" r:id="rId12" imgW="774360" imgH="1904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703263"/>
                        <a:ext cx="1544638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2"/>
          <p:cNvGraphicFramePr>
            <a:graphicFrameLocks noChangeAspect="1"/>
          </p:cNvGraphicFramePr>
          <p:nvPr/>
        </p:nvGraphicFramePr>
        <p:xfrm>
          <a:off x="5897563" y="57150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4" name="Ecuación" r:id="rId14" imgW="444240" imgH="215640" progId="Equation.3">
                  <p:embed/>
                </p:oleObj>
              </mc:Choice>
              <mc:Fallback>
                <p:oleObj name="Ecuación" r:id="rId14" imgW="444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57150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7"/>
          <p:cNvGraphicFramePr>
            <a:graphicFrameLocks noChangeAspect="1"/>
          </p:cNvGraphicFramePr>
          <p:nvPr/>
        </p:nvGraphicFramePr>
        <p:xfrm>
          <a:off x="4638675" y="447675"/>
          <a:ext cx="43640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5" name="Ecuación" r:id="rId16" imgW="2184120" imgH="482400" progId="Equation.3">
                  <p:embed/>
                </p:oleObj>
              </mc:Choice>
              <mc:Fallback>
                <p:oleObj name="Ecuación" r:id="rId16" imgW="2184120" imgH="4824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47675"/>
                        <a:ext cx="4364038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8"/>
          <p:cNvGraphicFramePr>
            <a:graphicFrameLocks noChangeAspect="1"/>
          </p:cNvGraphicFramePr>
          <p:nvPr/>
        </p:nvGraphicFramePr>
        <p:xfrm>
          <a:off x="4181475" y="1547813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6" name="Ecuación" r:id="rId18" imgW="444240" imgH="190440" progId="Equation.3">
                  <p:embed/>
                </p:oleObj>
              </mc:Choice>
              <mc:Fallback>
                <p:oleObj name="Ecuación" r:id="rId18" imgW="44424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1547813"/>
                        <a:ext cx="889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7"/>
          <p:cNvGraphicFramePr>
            <a:graphicFrameLocks noChangeAspect="1"/>
          </p:cNvGraphicFramePr>
          <p:nvPr/>
        </p:nvGraphicFramePr>
        <p:xfrm>
          <a:off x="5392738" y="1401763"/>
          <a:ext cx="22383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7" name="Ecuación" r:id="rId20" imgW="1117440" imgH="393480" progId="Equation.3">
                  <p:embed/>
                </p:oleObj>
              </mc:Choice>
              <mc:Fallback>
                <p:oleObj name="Ecuación" r:id="rId20" imgW="11174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401763"/>
                        <a:ext cx="2238375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"/>
          <p:cNvGraphicFramePr>
            <a:graphicFrameLocks noChangeAspect="1"/>
          </p:cNvGraphicFramePr>
          <p:nvPr/>
        </p:nvGraphicFramePr>
        <p:xfrm>
          <a:off x="2955925" y="4000500"/>
          <a:ext cx="61055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8" name="Ecuación" r:id="rId22" imgW="3047760" imgH="545760" progId="Equation.3">
                  <p:embed/>
                </p:oleObj>
              </mc:Choice>
              <mc:Fallback>
                <p:oleObj name="Ecuación" r:id="rId22" imgW="3047760" imgH="5457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4000500"/>
                        <a:ext cx="6105525" cy="1093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17"/>
          <p:cNvGraphicFramePr>
            <a:graphicFrameLocks noChangeAspect="1"/>
          </p:cNvGraphicFramePr>
          <p:nvPr/>
        </p:nvGraphicFramePr>
        <p:xfrm>
          <a:off x="5276850" y="2686050"/>
          <a:ext cx="30813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49" name="Ecuación" r:id="rId24" imgW="1536480" imgH="545760" progId="Equation.3">
                  <p:embed/>
                </p:oleObj>
              </mc:Choice>
              <mc:Fallback>
                <p:oleObj name="Ecuación" r:id="rId24" imgW="1536480" imgH="5457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686050"/>
                        <a:ext cx="3081338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17"/>
          <p:cNvGraphicFramePr>
            <a:graphicFrameLocks noChangeAspect="1"/>
          </p:cNvGraphicFramePr>
          <p:nvPr/>
        </p:nvGraphicFramePr>
        <p:xfrm>
          <a:off x="3087688" y="5245100"/>
          <a:ext cx="45037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350" name="Ecuación" r:id="rId26" imgW="2247840" imgH="545760" progId="Equation.3">
                  <p:embed/>
                </p:oleObj>
              </mc:Choice>
              <mc:Fallback>
                <p:oleObj name="Ecuación" r:id="rId26" imgW="2247840" imgH="54576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245100"/>
                        <a:ext cx="4503737" cy="1093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" name="Text Box 30"/>
          <p:cNvSpPr txBox="1">
            <a:spLocks noChangeArrowheads="1"/>
          </p:cNvSpPr>
          <p:nvPr/>
        </p:nvSpPr>
        <p:spPr bwMode="auto">
          <a:xfrm>
            <a:off x="579906" y="214327"/>
            <a:ext cx="495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 i="0" dirty="0" smtClean="0">
                <a:latin typeface="Lucida Handwriting" pitchFamily="66" charset="0"/>
              </a:rPr>
              <a:t>2)</a:t>
            </a:r>
            <a:endParaRPr lang="eu-ES" i="0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Object 17"/>
          <p:cNvGraphicFramePr>
            <a:graphicFrameLocks noChangeAspect="1"/>
          </p:cNvGraphicFramePr>
          <p:nvPr/>
        </p:nvGraphicFramePr>
        <p:xfrm>
          <a:off x="266700" y="320675"/>
          <a:ext cx="33083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19" name="Ecuación" r:id="rId4" imgW="1650960" imgH="520560" progId="Equation.3">
                  <p:embed/>
                </p:oleObj>
              </mc:Choice>
              <mc:Fallback>
                <p:oleObj name="Ecuación" r:id="rId4" imgW="1650960" imgH="5205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20675"/>
                        <a:ext cx="3308350" cy="1042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7"/>
          <p:cNvGraphicFramePr>
            <a:graphicFrameLocks noChangeAspect="1"/>
          </p:cNvGraphicFramePr>
          <p:nvPr/>
        </p:nvGraphicFramePr>
        <p:xfrm>
          <a:off x="3792538" y="358775"/>
          <a:ext cx="51165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0" name="Ecuación" r:id="rId6" imgW="2552400" imgH="482400" progId="Equation.3">
                  <p:embed/>
                </p:oleObj>
              </mc:Choice>
              <mc:Fallback>
                <p:oleObj name="Ecuación" r:id="rId6" imgW="255240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58775"/>
                        <a:ext cx="5116512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7"/>
          <p:cNvGraphicFramePr>
            <a:graphicFrameLocks noChangeAspect="1"/>
          </p:cNvGraphicFramePr>
          <p:nvPr/>
        </p:nvGraphicFramePr>
        <p:xfrm>
          <a:off x="304800" y="1778000"/>
          <a:ext cx="54975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1" name="Ecuación" r:id="rId8" imgW="2743200" imgH="482400" progId="Equation.3">
                  <p:embed/>
                </p:oleObj>
              </mc:Choice>
              <mc:Fallback>
                <p:oleObj name="Ecuación" r:id="rId8" imgW="2743200" imgH="482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78000"/>
                        <a:ext cx="54975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" name="Text Box 30"/>
          <p:cNvSpPr txBox="1">
            <a:spLocks noChangeArrowheads="1"/>
          </p:cNvSpPr>
          <p:nvPr/>
        </p:nvSpPr>
        <p:spPr bwMode="auto">
          <a:xfrm>
            <a:off x="406485" y="3430493"/>
            <a:ext cx="495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 i="0" dirty="0" smtClean="0">
                <a:latin typeface="Lucida Handwriting" pitchFamily="66" charset="0"/>
              </a:rPr>
              <a:t>3)</a:t>
            </a:r>
            <a:endParaRPr lang="eu-ES" i="0" dirty="0">
              <a:latin typeface="Lucida Handwriting" pitchFamily="66" charset="0"/>
            </a:endParaRPr>
          </a:p>
        </p:txBody>
      </p:sp>
      <p:graphicFrame>
        <p:nvGraphicFramePr>
          <p:cNvPr id="373" name="Object 17"/>
          <p:cNvGraphicFramePr>
            <a:graphicFrameLocks noChangeAspect="1"/>
          </p:cNvGraphicFramePr>
          <p:nvPr/>
        </p:nvGraphicFramePr>
        <p:xfrm>
          <a:off x="1268413" y="3302000"/>
          <a:ext cx="50403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2" name="Ecuación" r:id="rId10" imgW="2514600" imgH="393480" progId="Equation.3">
                  <p:embed/>
                </p:oleObj>
              </mc:Choice>
              <mc:Fallback>
                <p:oleObj name="Ecuación" r:id="rId10" imgW="25146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302000"/>
                        <a:ext cx="50403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" name="Object 17"/>
          <p:cNvGraphicFramePr>
            <a:graphicFrameLocks noChangeAspect="1"/>
          </p:cNvGraphicFramePr>
          <p:nvPr/>
        </p:nvGraphicFramePr>
        <p:xfrm>
          <a:off x="1823233" y="4338699"/>
          <a:ext cx="966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3" name="Ecuación" r:id="rId12" imgW="482400" imgH="215640" progId="Equation.3">
                  <p:embed/>
                </p:oleObj>
              </mc:Choice>
              <mc:Fallback>
                <p:oleObj name="Ecuación" r:id="rId12" imgW="482400" imgH="2156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233" y="4338699"/>
                        <a:ext cx="966788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" name="Object 17"/>
          <p:cNvGraphicFramePr>
            <a:graphicFrameLocks noChangeAspect="1"/>
          </p:cNvGraphicFramePr>
          <p:nvPr/>
        </p:nvGraphicFramePr>
        <p:xfrm>
          <a:off x="1347643" y="5127234"/>
          <a:ext cx="2417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4" name="Ecuación" r:id="rId14" imgW="1206360" imgH="393480" progId="Equation.3">
                  <p:embed/>
                </p:oleObj>
              </mc:Choice>
              <mc:Fallback>
                <p:oleObj name="Ecuación" r:id="rId14" imgW="120636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643" y="5127234"/>
                        <a:ext cx="24177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" name="Object 17"/>
          <p:cNvGraphicFramePr>
            <a:graphicFrameLocks noChangeAspect="1"/>
          </p:cNvGraphicFramePr>
          <p:nvPr/>
        </p:nvGraphicFramePr>
        <p:xfrm>
          <a:off x="3374675" y="4325237"/>
          <a:ext cx="1042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5" name="Ecuación" r:id="rId16" imgW="520560" imgH="203040" progId="Equation.3">
                  <p:embed/>
                </p:oleObj>
              </mc:Choice>
              <mc:Fallback>
                <p:oleObj name="Ecuación" r:id="rId16" imgW="520560" imgH="203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675" y="4325237"/>
                        <a:ext cx="1042987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" name="Object 17"/>
          <p:cNvGraphicFramePr>
            <a:graphicFrameLocks noChangeAspect="1"/>
          </p:cNvGraphicFramePr>
          <p:nvPr/>
        </p:nvGraphicFramePr>
        <p:xfrm>
          <a:off x="3840163" y="5027613"/>
          <a:ext cx="24177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326" name="Ecuación" r:id="rId18" imgW="1206360" imgH="444240" progId="Equation.3">
                  <p:embed/>
                </p:oleObj>
              </mc:Choice>
              <mc:Fallback>
                <p:oleObj name="Ecuación" r:id="rId18" imgW="1206360" imgH="4442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027613"/>
                        <a:ext cx="2417762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1157288" y="3833163"/>
          <a:ext cx="74136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3" name="Ecuación" r:id="rId4" imgW="3695400" imgH="482400" progId="Equation.3">
                  <p:embed/>
                </p:oleObj>
              </mc:Choice>
              <mc:Fallback>
                <p:oleObj name="Ecuación" r:id="rId4" imgW="3695400" imgH="482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3833163"/>
                        <a:ext cx="74136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10"/>
          <p:cNvGraphicFramePr>
            <a:graphicFrameLocks noChangeAspect="1"/>
          </p:cNvGraphicFramePr>
          <p:nvPr/>
        </p:nvGraphicFramePr>
        <p:xfrm>
          <a:off x="998332" y="99054"/>
          <a:ext cx="2419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4" name="Ecuación" r:id="rId6" imgW="1206360" imgH="545760" progId="Equation.3">
                  <p:embed/>
                </p:oleObj>
              </mc:Choice>
              <mc:Fallback>
                <p:oleObj name="Ecuación" r:id="rId6" imgW="1206360" imgH="5457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332" y="99054"/>
                        <a:ext cx="2419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3582782" y="97467"/>
          <a:ext cx="32607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5" name="Ecuación" r:id="rId8" imgW="1625400" imgH="558720" progId="Equation.3">
                  <p:embed/>
                </p:oleObj>
              </mc:Choice>
              <mc:Fallback>
                <p:oleObj name="Ecuación" r:id="rId8" imgW="1625400" imgH="558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782" y="97467"/>
                        <a:ext cx="32607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1552575" y="1337613"/>
          <a:ext cx="5451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6" name="Ecuación" r:id="rId10" imgW="2717640" imgH="558720" progId="Equation.3">
                  <p:embed/>
                </p:oleObj>
              </mc:Choice>
              <mc:Fallback>
                <p:oleObj name="Ecuación" r:id="rId10" imgW="2717640" imgH="5587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337613"/>
                        <a:ext cx="545147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1644650" y="2552050"/>
          <a:ext cx="349091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7" name="Ecuación" r:id="rId12" imgW="1739880" imgH="558720" progId="Equation.3">
                  <p:embed/>
                </p:oleObj>
              </mc:Choice>
              <mc:Fallback>
                <p:oleObj name="Ecuación" r:id="rId12" imgW="1739880" imgH="558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552050"/>
                        <a:ext cx="3490913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1484313" y="4995863"/>
          <a:ext cx="67770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308" name="Ecuación" r:id="rId14" imgW="3377880" imgH="482400" progId="Equation.3">
                  <p:embed/>
                </p:oleObj>
              </mc:Choice>
              <mc:Fallback>
                <p:oleObj name="Ecuación" r:id="rId14" imgW="337788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995863"/>
                        <a:ext cx="677703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97313" y="1946275"/>
            <a:ext cx="1428750" cy="698500"/>
          </a:xfrm>
          <a:prstGeom prst="rect">
            <a:avLst/>
          </a:prstGeom>
          <a:solidFill>
            <a:schemeClr val="bg1"/>
          </a:solidFill>
          <a:ln w="57150">
            <a:solidFill>
              <a:srgbClr val="A5944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 sz="1800" i="0">
                <a:solidFill>
                  <a:srgbClr val="A5944F"/>
                </a:solidFill>
              </a:rPr>
              <a:t>ESFERA </a:t>
            </a:r>
          </a:p>
          <a:p>
            <a:pPr algn="ctr" eaLnBrk="0" hangingPunct="0"/>
            <a:r>
              <a:rPr lang="eu-ES" sz="1800" i="0">
                <a:solidFill>
                  <a:srgbClr val="A5944F"/>
                </a:solidFill>
              </a:rPr>
              <a:t>EROA LEA</a:t>
            </a:r>
          </a:p>
        </p:txBody>
      </p:sp>
      <p:sp>
        <p:nvSpPr>
          <p:cNvPr id="1106949" name="Text Box 5"/>
          <p:cNvSpPr txBox="1">
            <a:spLocks noChangeArrowheads="1"/>
          </p:cNvSpPr>
          <p:nvPr/>
        </p:nvSpPr>
        <p:spPr bwMode="auto">
          <a:xfrm>
            <a:off x="134938" y="148278"/>
            <a:ext cx="88741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indent="762000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P.E.2.-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Isolaturik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dagoen</a:t>
            </a:r>
            <a:r>
              <a:rPr lang="es-ES" sz="1800" b="0" i="0" dirty="0">
                <a:latin typeface="Comic Sans MS" pitchFamily="66" charset="0"/>
              </a:rPr>
              <a:t> eta R </a:t>
            </a:r>
            <a:r>
              <a:rPr lang="es-ES" sz="1800" b="0" i="0" dirty="0" err="1">
                <a:latin typeface="Comic Sans MS" pitchFamily="66" charset="0"/>
              </a:rPr>
              <a:t>erradioa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esfera </a:t>
            </a:r>
            <a:r>
              <a:rPr lang="es-ES" sz="1800" b="0" i="0" dirty="0" err="1">
                <a:latin typeface="Comic Sans MS" pitchFamily="66" charset="0"/>
              </a:rPr>
              <a:t>metaliko</a:t>
            </a:r>
            <a:r>
              <a:rPr lang="es-ES" sz="1800" b="0" i="0" dirty="0">
                <a:latin typeface="Comic Sans MS" pitchFamily="66" charset="0"/>
              </a:rPr>
              <a:t> baten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Q da. </a:t>
            </a:r>
            <a:r>
              <a:rPr lang="es-ES" sz="1800" b="0" i="0" dirty="0" err="1">
                <a:latin typeface="Comic Sans MS" pitchFamily="66" charset="0"/>
              </a:rPr>
              <a:t>Azter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irudika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itzazu</a:t>
            </a:r>
            <a:r>
              <a:rPr lang="es-ES" sz="1800" b="0" i="0" dirty="0">
                <a:latin typeface="Comic Sans MS" pitchFamily="66" charset="0"/>
              </a:rPr>
              <a:t> sistema </a:t>
            </a:r>
            <a:r>
              <a:rPr lang="es-ES" sz="1800" b="0" i="0" dirty="0" err="1">
                <a:latin typeface="Comic Sans MS" pitchFamily="66" charset="0"/>
              </a:rPr>
              <a:t>honek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sortzen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dituen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. </a:t>
            </a:r>
            <a:endParaRPr lang="en-GB" sz="1800" b="0" i="0" dirty="0">
              <a:latin typeface="Comic Sans MS" pitchFamily="66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929313" y="1857375"/>
            <a:ext cx="2022475" cy="1946275"/>
            <a:chOff x="2243" y="1226"/>
            <a:chExt cx="1275" cy="1226"/>
          </a:xfrm>
        </p:grpSpPr>
        <p:sp>
          <p:nvSpPr>
            <p:cNvPr id="1106958" name="Oval 11" descr="Diagonal hacia abajo ancha"/>
            <p:cNvSpPr>
              <a:spLocks noChangeArrowheads="1"/>
            </p:cNvSpPr>
            <p:nvPr/>
          </p:nvSpPr>
          <p:spPr bwMode="auto">
            <a:xfrm>
              <a:off x="2243" y="1226"/>
              <a:ext cx="1275" cy="1226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1106959" name="Text Box 15"/>
            <p:cNvSpPr txBox="1">
              <a:spLocks noChangeArrowheads="1"/>
            </p:cNvSpPr>
            <p:nvPr/>
          </p:nvSpPr>
          <p:spPr bwMode="auto">
            <a:xfrm>
              <a:off x="3005" y="1484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 i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106960" name="Line 12"/>
            <p:cNvSpPr>
              <a:spLocks noChangeShapeType="1"/>
            </p:cNvSpPr>
            <p:nvPr/>
          </p:nvSpPr>
          <p:spPr bwMode="auto">
            <a:xfrm flipV="1">
              <a:off x="2862" y="1436"/>
              <a:ext cx="496" cy="3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192" name="Line 32"/>
          <p:cNvSpPr>
            <a:spLocks noChangeShapeType="1"/>
          </p:cNvSpPr>
          <p:nvPr/>
        </p:nvSpPr>
        <p:spPr bwMode="auto">
          <a:xfrm>
            <a:off x="5410200" y="2222500"/>
            <a:ext cx="808038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49338" y="1735138"/>
            <a:ext cx="2382837" cy="2659062"/>
            <a:chOff x="501" y="1293"/>
            <a:chExt cx="1501" cy="1675"/>
          </a:xfrm>
        </p:grpSpPr>
        <p:pic>
          <p:nvPicPr>
            <p:cNvPr id="1106954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" y="1293"/>
              <a:ext cx="1501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955" name="Freeform 30"/>
            <p:cNvSpPr>
              <a:spLocks/>
            </p:cNvSpPr>
            <p:nvPr/>
          </p:nvSpPr>
          <p:spPr bwMode="auto">
            <a:xfrm>
              <a:off x="1122" y="2774"/>
              <a:ext cx="136" cy="56"/>
            </a:xfrm>
            <a:custGeom>
              <a:avLst/>
              <a:gdLst>
                <a:gd name="T0" fmla="*/ 22 w 136"/>
                <a:gd name="T1" fmla="*/ 0 h 56"/>
                <a:gd name="T2" fmla="*/ 0 w 136"/>
                <a:gd name="T3" fmla="*/ 40 h 56"/>
                <a:gd name="T4" fmla="*/ 44 w 136"/>
                <a:gd name="T5" fmla="*/ 52 h 56"/>
                <a:gd name="T6" fmla="*/ 118 w 136"/>
                <a:gd name="T7" fmla="*/ 56 h 56"/>
                <a:gd name="T8" fmla="*/ 136 w 136"/>
                <a:gd name="T9" fmla="*/ 54 h 56"/>
                <a:gd name="T10" fmla="*/ 120 w 136"/>
                <a:gd name="T11" fmla="*/ 28 h 56"/>
                <a:gd name="T12" fmla="*/ 114 w 136"/>
                <a:gd name="T13" fmla="*/ 18 h 56"/>
                <a:gd name="T14" fmla="*/ 96 w 136"/>
                <a:gd name="T15" fmla="*/ 12 h 56"/>
                <a:gd name="T16" fmla="*/ 58 w 136"/>
                <a:gd name="T17" fmla="*/ 4 h 56"/>
                <a:gd name="T18" fmla="*/ 22 w 136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56"/>
                <a:gd name="T32" fmla="*/ 136 w 1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56">
                  <a:moveTo>
                    <a:pt x="22" y="0"/>
                  </a:moveTo>
                  <a:lnTo>
                    <a:pt x="0" y="40"/>
                  </a:lnTo>
                  <a:lnTo>
                    <a:pt x="44" y="52"/>
                  </a:lnTo>
                  <a:cubicBezTo>
                    <a:pt x="115" y="56"/>
                    <a:pt x="90" y="56"/>
                    <a:pt x="118" y="56"/>
                  </a:cubicBezTo>
                  <a:cubicBezTo>
                    <a:pt x="134" y="53"/>
                    <a:pt x="128" y="54"/>
                    <a:pt x="136" y="54"/>
                  </a:cubicBezTo>
                  <a:lnTo>
                    <a:pt x="120" y="28"/>
                  </a:lnTo>
                  <a:lnTo>
                    <a:pt x="114" y="18"/>
                  </a:lnTo>
                  <a:lnTo>
                    <a:pt x="96" y="12"/>
                  </a:lnTo>
                  <a:lnTo>
                    <a:pt x="5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956" name="Text Box 35"/>
            <p:cNvSpPr txBox="1">
              <a:spLocks noChangeArrowheads="1"/>
            </p:cNvSpPr>
            <p:nvPr/>
          </p:nvSpPr>
          <p:spPr bwMode="auto">
            <a:xfrm>
              <a:off x="1099" y="281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 i="0">
                  <a:solidFill>
                    <a:srgbClr val="FF0000"/>
                  </a:solidFill>
                </a:rPr>
                <a:t>2R</a:t>
              </a:r>
            </a:p>
          </p:txBody>
        </p:sp>
        <p:sp>
          <p:nvSpPr>
            <p:cNvPr id="1106957" name="Line 36"/>
            <p:cNvSpPr>
              <a:spLocks noChangeShapeType="1"/>
            </p:cNvSpPr>
            <p:nvPr/>
          </p:nvSpPr>
          <p:spPr bwMode="auto">
            <a:xfrm flipV="1">
              <a:off x="524" y="2750"/>
              <a:ext cx="1304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178" name="Line 18"/>
          <p:cNvSpPr>
            <a:spLocks noChangeShapeType="1"/>
          </p:cNvSpPr>
          <p:nvPr/>
        </p:nvSpPr>
        <p:spPr bwMode="auto">
          <a:xfrm flipH="1">
            <a:off x="2971800" y="2273300"/>
            <a:ext cx="808038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724994" name="Object 2"/>
          <p:cNvGraphicFramePr>
            <a:graphicFrameLocks noChangeAspect="1"/>
          </p:cNvGraphicFramePr>
          <p:nvPr/>
        </p:nvGraphicFramePr>
        <p:xfrm>
          <a:off x="1452563" y="4595813"/>
          <a:ext cx="20653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6" name="Ecuación" r:id="rId5" imgW="1028520" imgH="215640" progId="Equation.3">
                  <p:embed/>
                </p:oleObj>
              </mc:Choice>
              <mc:Fallback>
                <p:oleObj name="Ecuación" r:id="rId5" imgW="10285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4595813"/>
                        <a:ext cx="20653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370013" y="5243513"/>
          <a:ext cx="34417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7" name="Ecuación" r:id="rId7" imgW="1714320" imgH="431640" progId="Equation.3">
                  <p:embed/>
                </p:oleObj>
              </mc:Choice>
              <mc:Fallback>
                <p:oleObj name="Ecuación" r:id="rId7" imgW="1714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5243513"/>
                        <a:ext cx="34417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92" grpId="0" animBg="1"/>
      <p:bldP spid="921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22663" y="57150"/>
            <a:ext cx="5621337" cy="3983038"/>
            <a:chOff x="227" y="0"/>
            <a:chExt cx="3457" cy="2449"/>
          </a:xfrm>
        </p:grpSpPr>
        <p:pic>
          <p:nvPicPr>
            <p:cNvPr id="190977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38387"/>
            <a:stretch>
              <a:fillRect/>
            </a:stretch>
          </p:blipFill>
          <p:spPr bwMode="auto">
            <a:xfrm>
              <a:off x="227" y="0"/>
              <a:ext cx="3457" cy="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9772" name="Rectangle 4"/>
            <p:cNvSpPr>
              <a:spLocks noChangeArrowheads="1"/>
            </p:cNvSpPr>
            <p:nvPr/>
          </p:nvSpPr>
          <p:spPr bwMode="auto">
            <a:xfrm>
              <a:off x="606" y="2243"/>
              <a:ext cx="751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grpSp>
        <p:nvGrpSpPr>
          <p:cNvPr id="1909762" name="12 Grupo"/>
          <p:cNvGrpSpPr>
            <a:grpSpLocks/>
          </p:cNvGrpSpPr>
          <p:nvPr/>
        </p:nvGrpSpPr>
        <p:grpSpPr bwMode="auto">
          <a:xfrm>
            <a:off x="254000" y="515938"/>
            <a:ext cx="3695700" cy="2659062"/>
            <a:chOff x="254000" y="515938"/>
            <a:chExt cx="3695700" cy="2659062"/>
          </a:xfrm>
        </p:grpSpPr>
        <p:sp>
          <p:nvSpPr>
            <p:cNvPr id="1909763" name="Text Box 18"/>
            <p:cNvSpPr txBox="1">
              <a:spLocks noChangeArrowheads="1"/>
            </p:cNvSpPr>
            <p:nvPr/>
          </p:nvSpPr>
          <p:spPr bwMode="auto">
            <a:xfrm>
              <a:off x="3563938" y="1189038"/>
              <a:ext cx="282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/>
                <a:t>r</a:t>
              </a:r>
            </a:p>
          </p:txBody>
        </p:sp>
        <p:grpSp>
          <p:nvGrpSpPr>
            <p:cNvPr id="1909764" name="Group 20"/>
            <p:cNvGrpSpPr>
              <a:grpSpLocks/>
            </p:cNvGrpSpPr>
            <p:nvPr/>
          </p:nvGrpSpPr>
          <p:grpSpPr bwMode="auto">
            <a:xfrm>
              <a:off x="254000" y="515938"/>
              <a:ext cx="2382838" cy="2659062"/>
              <a:chOff x="501" y="1293"/>
              <a:chExt cx="1501" cy="1675"/>
            </a:xfrm>
          </p:grpSpPr>
          <p:pic>
            <p:nvPicPr>
              <p:cNvPr id="1909767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1" y="1293"/>
                <a:ext cx="1501" cy="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09768" name="Freeform 22"/>
              <p:cNvSpPr>
                <a:spLocks/>
              </p:cNvSpPr>
              <p:nvPr/>
            </p:nvSpPr>
            <p:spPr bwMode="auto">
              <a:xfrm>
                <a:off x="1122" y="2774"/>
                <a:ext cx="136" cy="56"/>
              </a:xfrm>
              <a:custGeom>
                <a:avLst/>
                <a:gdLst>
                  <a:gd name="T0" fmla="*/ 22 w 136"/>
                  <a:gd name="T1" fmla="*/ 0 h 56"/>
                  <a:gd name="T2" fmla="*/ 0 w 136"/>
                  <a:gd name="T3" fmla="*/ 40 h 56"/>
                  <a:gd name="T4" fmla="*/ 44 w 136"/>
                  <a:gd name="T5" fmla="*/ 52 h 56"/>
                  <a:gd name="T6" fmla="*/ 118 w 136"/>
                  <a:gd name="T7" fmla="*/ 56 h 56"/>
                  <a:gd name="T8" fmla="*/ 136 w 136"/>
                  <a:gd name="T9" fmla="*/ 54 h 56"/>
                  <a:gd name="T10" fmla="*/ 120 w 136"/>
                  <a:gd name="T11" fmla="*/ 28 h 56"/>
                  <a:gd name="T12" fmla="*/ 114 w 136"/>
                  <a:gd name="T13" fmla="*/ 18 h 56"/>
                  <a:gd name="T14" fmla="*/ 96 w 136"/>
                  <a:gd name="T15" fmla="*/ 12 h 56"/>
                  <a:gd name="T16" fmla="*/ 58 w 136"/>
                  <a:gd name="T17" fmla="*/ 4 h 56"/>
                  <a:gd name="T18" fmla="*/ 22 w 136"/>
                  <a:gd name="T19" fmla="*/ 0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56"/>
                  <a:gd name="T32" fmla="*/ 136 w 136"/>
                  <a:gd name="T33" fmla="*/ 56 h 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56">
                    <a:moveTo>
                      <a:pt x="22" y="0"/>
                    </a:moveTo>
                    <a:lnTo>
                      <a:pt x="0" y="40"/>
                    </a:lnTo>
                    <a:lnTo>
                      <a:pt x="44" y="52"/>
                    </a:lnTo>
                    <a:cubicBezTo>
                      <a:pt x="115" y="56"/>
                      <a:pt x="90" y="56"/>
                      <a:pt x="118" y="56"/>
                    </a:cubicBezTo>
                    <a:cubicBezTo>
                      <a:pt x="134" y="53"/>
                      <a:pt x="128" y="54"/>
                      <a:pt x="136" y="54"/>
                    </a:cubicBezTo>
                    <a:lnTo>
                      <a:pt x="120" y="28"/>
                    </a:lnTo>
                    <a:lnTo>
                      <a:pt x="114" y="18"/>
                    </a:lnTo>
                    <a:lnTo>
                      <a:pt x="96" y="12"/>
                    </a:lnTo>
                    <a:lnTo>
                      <a:pt x="58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09769" name="Text Box 23"/>
              <p:cNvSpPr txBox="1">
                <a:spLocks noChangeArrowheads="1"/>
              </p:cNvSpPr>
              <p:nvPr/>
            </p:nvSpPr>
            <p:spPr bwMode="auto">
              <a:xfrm>
                <a:off x="1099" y="2814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 i="0">
                    <a:solidFill>
                      <a:srgbClr val="FF0000"/>
                    </a:solidFill>
                  </a:rPr>
                  <a:t>2R</a:t>
                </a:r>
              </a:p>
            </p:txBody>
          </p:sp>
          <p:sp>
            <p:nvSpPr>
              <p:cNvPr id="1909770" name="Line 24"/>
              <p:cNvSpPr>
                <a:spLocks noChangeShapeType="1"/>
              </p:cNvSpPr>
              <p:nvPr/>
            </p:nvSpPr>
            <p:spPr bwMode="auto">
              <a:xfrm flipV="1">
                <a:off x="524" y="2750"/>
                <a:ext cx="1304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909765" name="Text Box 17"/>
            <p:cNvSpPr txBox="1">
              <a:spLocks noChangeArrowheads="1"/>
            </p:cNvSpPr>
            <p:nvPr/>
          </p:nvSpPr>
          <p:spPr bwMode="auto">
            <a:xfrm>
              <a:off x="1111250" y="1296988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/>
                <a:t>O</a:t>
              </a:r>
            </a:p>
          </p:txBody>
        </p:sp>
        <p:sp>
          <p:nvSpPr>
            <p:cNvPr id="1909766" name="Line 25"/>
            <p:cNvSpPr>
              <a:spLocks noChangeShapeType="1"/>
            </p:cNvSpPr>
            <p:nvPr/>
          </p:nvSpPr>
          <p:spPr bwMode="auto">
            <a:xfrm>
              <a:off x="1308100" y="1612900"/>
              <a:ext cx="264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69" name="Object 1"/>
          <p:cNvGraphicFramePr>
            <a:graphicFrameLocks noChangeAspect="1"/>
          </p:cNvGraphicFramePr>
          <p:nvPr/>
        </p:nvGraphicFramePr>
        <p:xfrm>
          <a:off x="3232150" y="149225"/>
          <a:ext cx="32067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0" name="Ecuación" r:id="rId4" imgW="1600200" imgH="609480" progId="Equation.3">
                  <p:embed/>
                </p:oleObj>
              </mc:Choice>
              <mc:Fallback>
                <p:oleObj name="Ecuación" r:id="rId4" imgW="1600200" imgH="609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49225"/>
                        <a:ext cx="32067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799013" y="1585913"/>
          <a:ext cx="21637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1" name="Ecuación" r:id="rId6" imgW="1079280" imgH="393480" progId="Equation.3">
                  <p:embed/>
                </p:oleObj>
              </mc:Choice>
              <mc:Fallback>
                <p:oleObj name="Ecuación" r:id="rId6" imgW="1079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1585913"/>
                        <a:ext cx="216376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513513" y="184150"/>
          <a:ext cx="23415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2" name="Ecuación" r:id="rId8" imgW="1168200" imgH="609480" progId="Equation.3">
                  <p:embed/>
                </p:oleObj>
              </mc:Choice>
              <mc:Fallback>
                <p:oleObj name="Ecuación" r:id="rId8" imgW="1168200" imgH="609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184150"/>
                        <a:ext cx="234156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6962775" y="1582738"/>
          <a:ext cx="993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3" name="Ecuación" r:id="rId10" imgW="495000" imgH="393480" progId="Equation.3">
                  <p:embed/>
                </p:oleObj>
              </mc:Choice>
              <mc:Fallback>
                <p:oleObj name="Ecuación" r:id="rId10" imgW="4950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1582738"/>
                        <a:ext cx="9937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2327275" y="2973388"/>
          <a:ext cx="32067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4" name="Ecuación" r:id="rId12" imgW="1600200" imgH="609480" progId="Equation.3">
                  <p:embed/>
                </p:oleObj>
              </mc:Choice>
              <mc:Fallback>
                <p:oleObj name="Ecuación" r:id="rId12" imgW="160020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2973388"/>
                        <a:ext cx="32067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3849688" y="4386263"/>
          <a:ext cx="20621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5" name="Ecuación" r:id="rId14" imgW="1028520" imgH="406080" progId="Equation.3">
                  <p:embed/>
                </p:oleObj>
              </mc:Choice>
              <mc:Fallback>
                <p:oleObj name="Ecuación" r:id="rId14" imgW="102852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386263"/>
                        <a:ext cx="2062162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5949950" y="4381500"/>
          <a:ext cx="9937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6" name="Ecuación" r:id="rId16" imgW="495000" imgH="406080" progId="Equation.3">
                  <p:embed/>
                </p:oleObj>
              </mc:Choice>
              <mc:Fallback>
                <p:oleObj name="Ecuación" r:id="rId16" imgW="495000" imgH="406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4381500"/>
                        <a:ext cx="9937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5494338" y="2971800"/>
          <a:ext cx="27241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27" name="Ecuación" r:id="rId18" imgW="1358640" imgH="622080" progId="Equation.3">
                  <p:embed/>
                </p:oleObj>
              </mc:Choice>
              <mc:Fallback>
                <p:oleObj name="Ecuación" r:id="rId18" imgW="1358640" imgH="622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2971800"/>
                        <a:ext cx="2724150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6028" name="31 Grupo"/>
          <p:cNvGrpSpPr>
            <a:grpSpLocks/>
          </p:cNvGrpSpPr>
          <p:nvPr/>
        </p:nvGrpSpPr>
        <p:grpSpPr bwMode="auto">
          <a:xfrm>
            <a:off x="254000" y="515938"/>
            <a:ext cx="3695700" cy="2659062"/>
            <a:chOff x="254000" y="515938"/>
            <a:chExt cx="3695700" cy="2659062"/>
          </a:xfrm>
        </p:grpSpPr>
        <p:sp>
          <p:nvSpPr>
            <p:cNvPr id="726029" name="Text Box 18"/>
            <p:cNvSpPr txBox="1">
              <a:spLocks noChangeArrowheads="1"/>
            </p:cNvSpPr>
            <p:nvPr/>
          </p:nvSpPr>
          <p:spPr bwMode="auto">
            <a:xfrm>
              <a:off x="3563938" y="1189038"/>
              <a:ext cx="282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/>
                <a:t>r</a:t>
              </a:r>
            </a:p>
          </p:txBody>
        </p:sp>
        <p:grpSp>
          <p:nvGrpSpPr>
            <p:cNvPr id="726030" name="Group 20"/>
            <p:cNvGrpSpPr>
              <a:grpSpLocks/>
            </p:cNvGrpSpPr>
            <p:nvPr/>
          </p:nvGrpSpPr>
          <p:grpSpPr bwMode="auto">
            <a:xfrm>
              <a:off x="254000" y="515938"/>
              <a:ext cx="2382838" cy="2659063"/>
              <a:chOff x="501" y="1293"/>
              <a:chExt cx="1501" cy="1675"/>
            </a:xfrm>
          </p:grpSpPr>
          <p:pic>
            <p:nvPicPr>
              <p:cNvPr id="726033" name="Picture 2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01" y="1293"/>
                <a:ext cx="1501" cy="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34" name="Freeform 22"/>
              <p:cNvSpPr>
                <a:spLocks/>
              </p:cNvSpPr>
              <p:nvPr/>
            </p:nvSpPr>
            <p:spPr bwMode="auto">
              <a:xfrm>
                <a:off x="1122" y="2774"/>
                <a:ext cx="136" cy="56"/>
              </a:xfrm>
              <a:custGeom>
                <a:avLst/>
                <a:gdLst>
                  <a:gd name="T0" fmla="*/ 22 w 136"/>
                  <a:gd name="T1" fmla="*/ 0 h 56"/>
                  <a:gd name="T2" fmla="*/ 0 w 136"/>
                  <a:gd name="T3" fmla="*/ 40 h 56"/>
                  <a:gd name="T4" fmla="*/ 44 w 136"/>
                  <a:gd name="T5" fmla="*/ 52 h 56"/>
                  <a:gd name="T6" fmla="*/ 118 w 136"/>
                  <a:gd name="T7" fmla="*/ 56 h 56"/>
                  <a:gd name="T8" fmla="*/ 136 w 136"/>
                  <a:gd name="T9" fmla="*/ 54 h 56"/>
                  <a:gd name="T10" fmla="*/ 120 w 136"/>
                  <a:gd name="T11" fmla="*/ 28 h 56"/>
                  <a:gd name="T12" fmla="*/ 114 w 136"/>
                  <a:gd name="T13" fmla="*/ 18 h 56"/>
                  <a:gd name="T14" fmla="*/ 96 w 136"/>
                  <a:gd name="T15" fmla="*/ 12 h 56"/>
                  <a:gd name="T16" fmla="*/ 58 w 136"/>
                  <a:gd name="T17" fmla="*/ 4 h 56"/>
                  <a:gd name="T18" fmla="*/ 22 w 136"/>
                  <a:gd name="T19" fmla="*/ 0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56"/>
                  <a:gd name="T32" fmla="*/ 136 w 136"/>
                  <a:gd name="T33" fmla="*/ 56 h 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56">
                    <a:moveTo>
                      <a:pt x="22" y="0"/>
                    </a:moveTo>
                    <a:lnTo>
                      <a:pt x="0" y="40"/>
                    </a:lnTo>
                    <a:lnTo>
                      <a:pt x="44" y="52"/>
                    </a:lnTo>
                    <a:cubicBezTo>
                      <a:pt x="115" y="56"/>
                      <a:pt x="90" y="56"/>
                      <a:pt x="118" y="56"/>
                    </a:cubicBezTo>
                    <a:cubicBezTo>
                      <a:pt x="134" y="53"/>
                      <a:pt x="128" y="54"/>
                      <a:pt x="136" y="54"/>
                    </a:cubicBezTo>
                    <a:lnTo>
                      <a:pt x="120" y="28"/>
                    </a:lnTo>
                    <a:lnTo>
                      <a:pt x="114" y="18"/>
                    </a:lnTo>
                    <a:lnTo>
                      <a:pt x="96" y="12"/>
                    </a:lnTo>
                    <a:lnTo>
                      <a:pt x="58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26035" name="Text Box 23"/>
              <p:cNvSpPr txBox="1">
                <a:spLocks noChangeArrowheads="1"/>
              </p:cNvSpPr>
              <p:nvPr/>
            </p:nvSpPr>
            <p:spPr bwMode="auto">
              <a:xfrm>
                <a:off x="1099" y="2814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 i="0">
                    <a:solidFill>
                      <a:srgbClr val="FF0000"/>
                    </a:solidFill>
                  </a:rPr>
                  <a:t>2R</a:t>
                </a:r>
              </a:p>
            </p:txBody>
          </p:sp>
          <p:sp>
            <p:nvSpPr>
              <p:cNvPr id="726036" name="Line 24"/>
              <p:cNvSpPr>
                <a:spLocks noChangeShapeType="1"/>
              </p:cNvSpPr>
              <p:nvPr/>
            </p:nvSpPr>
            <p:spPr bwMode="auto">
              <a:xfrm flipV="1">
                <a:off x="524" y="2750"/>
                <a:ext cx="1304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726031" name="Text Box 17"/>
            <p:cNvSpPr txBox="1">
              <a:spLocks noChangeArrowheads="1"/>
            </p:cNvSpPr>
            <p:nvPr/>
          </p:nvSpPr>
          <p:spPr bwMode="auto">
            <a:xfrm>
              <a:off x="1111250" y="1296988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/>
                <a:t>O</a:t>
              </a:r>
            </a:p>
          </p:txBody>
        </p:sp>
        <p:sp>
          <p:nvSpPr>
            <p:cNvPr id="726032" name="Line 25"/>
            <p:cNvSpPr>
              <a:spLocks noChangeShapeType="1"/>
            </p:cNvSpPr>
            <p:nvPr/>
          </p:nvSpPr>
          <p:spPr bwMode="auto">
            <a:xfrm>
              <a:off x="1308100" y="1612900"/>
              <a:ext cx="264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l="3322" t="2025" r="3876" b="2699"/>
          <a:stretch>
            <a:fillRect/>
          </a:stretch>
        </p:blipFill>
        <p:spPr bwMode="auto">
          <a:xfrm>
            <a:off x="534988" y="757238"/>
            <a:ext cx="60340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891088" y="2133600"/>
          <a:ext cx="263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cuación" r:id="rId5" imgW="165100" imgH="190500" progId="Equation.3">
                  <p:embed/>
                </p:oleObj>
              </mc:Choice>
              <mc:Fallback>
                <p:oleObj name="Ecuación" r:id="rId5" imgW="165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133600"/>
                        <a:ext cx="263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022350" y="0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EREMU ELEKTRIKOAREN KONTSERBAKORTASUNA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802313" y="752475"/>
            <a:ext cx="31035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800" i="0">
                <a:latin typeface="Lucida Handwriting" pitchFamily="66" charset="0"/>
              </a:rPr>
              <a:t>Demagun q</a:t>
            </a:r>
            <a:r>
              <a:rPr lang="es-ES" sz="1800" i="0" baseline="-25000">
                <a:latin typeface="Lucida Handwriting" pitchFamily="66" charset="0"/>
              </a:rPr>
              <a:t>0</a:t>
            </a:r>
            <a:r>
              <a:rPr lang="es-ES" sz="1800" i="0">
                <a:latin typeface="Lucida Handwriting" pitchFamily="66" charset="0"/>
              </a:rPr>
              <a:t> karga puntual bat q kargak sortutako eremuaren baitan mugitu nahi dugula.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454650" y="3597275"/>
            <a:ext cx="350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s-ES" sz="2400" i="0">
                <a:solidFill>
                  <a:srgbClr val="FF0000"/>
                </a:solidFill>
                <a:latin typeface="Lucida Handwriting" pitchFamily="66" charset="0"/>
              </a:rPr>
              <a:t>Zenbatekoa da indar elektrikoak egiten duen lana</a:t>
            </a:r>
            <a:r>
              <a:rPr lang="es-ES" i="0">
                <a:solidFill>
                  <a:srgbClr val="FF0000"/>
                </a:solidFill>
                <a:latin typeface="Lucida Handwriting" pitchFamily="66" charset="0"/>
              </a:rPr>
              <a:t>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85012" y="5945200"/>
            <a:ext cx="86927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62050" indent="-1162050" algn="just" eaLnBrk="0" hangingPunct="0">
              <a:lnSpc>
                <a:spcPct val="150000"/>
              </a:lnSpc>
            </a:pPr>
            <a:r>
              <a:rPr lang="es-ES" sz="1800" i="0" dirty="0" err="1">
                <a:solidFill>
                  <a:srgbClr val="0070C0"/>
                </a:solidFill>
                <a:latin typeface="Lucida Handwriting" pitchFamily="66" charset="0"/>
              </a:rPr>
              <a:t>Oharra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: q</a:t>
            </a:r>
            <a:r>
              <a:rPr lang="es-ES" sz="1800" i="0" baseline="-25000" dirty="0">
                <a:solidFill>
                  <a:srgbClr val="0070C0"/>
                </a:solidFill>
                <a:latin typeface="Lucida Handwriting" pitchFamily="66" charset="0"/>
              </a:rPr>
              <a:t>0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 </a:t>
            </a:r>
            <a:r>
              <a:rPr lang="es-ES" sz="1800" i="0" dirty="0" err="1">
                <a:solidFill>
                  <a:srgbClr val="0070C0"/>
                </a:solidFill>
                <a:latin typeface="Lucida Handwriting" pitchFamily="66" charset="0"/>
              </a:rPr>
              <a:t>karga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 </a:t>
            </a:r>
            <a:r>
              <a:rPr lang="es-ES" sz="1800" i="0" dirty="0" err="1">
                <a:solidFill>
                  <a:srgbClr val="0070C0"/>
                </a:solidFill>
                <a:latin typeface="Lucida Handwriting" pitchFamily="66" charset="0"/>
              </a:rPr>
              <a:t>azeleratu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 </a:t>
            </a:r>
            <a:r>
              <a:rPr lang="es-ES" sz="1800" i="0" dirty="0" err="1">
                <a:solidFill>
                  <a:srgbClr val="0070C0"/>
                </a:solidFill>
                <a:latin typeface="Lucida Handwriting" pitchFamily="66" charset="0"/>
              </a:rPr>
              <a:t>gabe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 </a:t>
            </a:r>
            <a:r>
              <a:rPr lang="es-ES" sz="1800" i="0" dirty="0" err="1" smtClean="0">
                <a:solidFill>
                  <a:srgbClr val="0070C0"/>
                </a:solidFill>
                <a:latin typeface="Lucida Handwriting" pitchFamily="66" charset="0"/>
              </a:rPr>
              <a:t>higitzendela</a:t>
            </a:r>
            <a:r>
              <a:rPr lang="es-ES" sz="1800" i="0" dirty="0" smtClean="0">
                <a:solidFill>
                  <a:srgbClr val="0070C0"/>
                </a:solidFill>
                <a:latin typeface="Lucida Handwriting" pitchFamily="66" charset="0"/>
              </a:rPr>
              <a:t> </a:t>
            </a:r>
            <a:r>
              <a:rPr lang="es-ES" sz="1800" i="0" dirty="0" err="1">
                <a:solidFill>
                  <a:srgbClr val="0070C0"/>
                </a:solidFill>
                <a:latin typeface="Lucida Handwriting" pitchFamily="66" charset="0"/>
              </a:rPr>
              <a:t>suposatuko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 </a:t>
            </a:r>
            <a:r>
              <a:rPr lang="es-ES" sz="1800" i="0" dirty="0" err="1">
                <a:solidFill>
                  <a:srgbClr val="0070C0"/>
                </a:solidFill>
                <a:latin typeface="Lucida Handwriting" pitchFamily="66" charset="0"/>
              </a:rPr>
              <a:t>dugu</a:t>
            </a:r>
            <a:r>
              <a:rPr lang="es-ES" sz="1800" i="0" dirty="0">
                <a:solidFill>
                  <a:srgbClr val="0070C0"/>
                </a:solidFill>
                <a:latin typeface="Lucida Handwriting" pitchFamily="66" charset="0"/>
              </a:rPr>
              <a:t>.</a:t>
            </a:r>
            <a:endParaRPr lang="es-ES" sz="1600" i="0" dirty="0">
              <a:solidFill>
                <a:srgbClr val="0070C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8" grpId="0"/>
      <p:bldP spid="307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b="46654"/>
          <a:stretch>
            <a:fillRect/>
          </a:stretch>
        </p:blipFill>
        <p:spPr bwMode="auto">
          <a:xfrm>
            <a:off x="3659188" y="3886200"/>
            <a:ext cx="5245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3858" name="Group 5"/>
          <p:cNvGrpSpPr>
            <a:grpSpLocks/>
          </p:cNvGrpSpPr>
          <p:nvPr/>
        </p:nvGrpSpPr>
        <p:grpSpPr bwMode="auto">
          <a:xfrm>
            <a:off x="3522663" y="57150"/>
            <a:ext cx="5621337" cy="3983038"/>
            <a:chOff x="227" y="0"/>
            <a:chExt cx="3457" cy="2449"/>
          </a:xfrm>
        </p:grpSpPr>
        <p:pic>
          <p:nvPicPr>
            <p:cNvPr id="191386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38387"/>
            <a:stretch>
              <a:fillRect/>
            </a:stretch>
          </p:blipFill>
          <p:spPr bwMode="auto">
            <a:xfrm>
              <a:off x="227" y="0"/>
              <a:ext cx="3457" cy="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3868" name="Rectangle 4"/>
            <p:cNvSpPr>
              <a:spLocks noChangeArrowheads="1"/>
            </p:cNvSpPr>
            <p:nvPr/>
          </p:nvSpPr>
          <p:spPr bwMode="auto">
            <a:xfrm>
              <a:off x="606" y="2243"/>
              <a:ext cx="751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1913859" name="Text Box 18"/>
          <p:cNvSpPr txBox="1">
            <a:spLocks noChangeArrowheads="1"/>
          </p:cNvSpPr>
          <p:nvPr/>
        </p:nvSpPr>
        <p:spPr bwMode="auto">
          <a:xfrm>
            <a:off x="3563938" y="1189038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r</a:t>
            </a:r>
          </a:p>
        </p:txBody>
      </p:sp>
      <p:grpSp>
        <p:nvGrpSpPr>
          <p:cNvPr id="1913860" name="Group 20"/>
          <p:cNvGrpSpPr>
            <a:grpSpLocks/>
          </p:cNvGrpSpPr>
          <p:nvPr/>
        </p:nvGrpSpPr>
        <p:grpSpPr bwMode="auto">
          <a:xfrm>
            <a:off x="254000" y="515938"/>
            <a:ext cx="2382838" cy="2659062"/>
            <a:chOff x="501" y="1293"/>
            <a:chExt cx="1501" cy="1675"/>
          </a:xfrm>
        </p:grpSpPr>
        <p:pic>
          <p:nvPicPr>
            <p:cNvPr id="191386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" y="1293"/>
              <a:ext cx="1501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3864" name="Freeform 22"/>
            <p:cNvSpPr>
              <a:spLocks/>
            </p:cNvSpPr>
            <p:nvPr/>
          </p:nvSpPr>
          <p:spPr bwMode="auto">
            <a:xfrm>
              <a:off x="1122" y="2774"/>
              <a:ext cx="136" cy="56"/>
            </a:xfrm>
            <a:custGeom>
              <a:avLst/>
              <a:gdLst>
                <a:gd name="T0" fmla="*/ 22 w 136"/>
                <a:gd name="T1" fmla="*/ 0 h 56"/>
                <a:gd name="T2" fmla="*/ 0 w 136"/>
                <a:gd name="T3" fmla="*/ 40 h 56"/>
                <a:gd name="T4" fmla="*/ 44 w 136"/>
                <a:gd name="T5" fmla="*/ 52 h 56"/>
                <a:gd name="T6" fmla="*/ 118 w 136"/>
                <a:gd name="T7" fmla="*/ 56 h 56"/>
                <a:gd name="T8" fmla="*/ 136 w 136"/>
                <a:gd name="T9" fmla="*/ 54 h 56"/>
                <a:gd name="T10" fmla="*/ 120 w 136"/>
                <a:gd name="T11" fmla="*/ 28 h 56"/>
                <a:gd name="T12" fmla="*/ 114 w 136"/>
                <a:gd name="T13" fmla="*/ 18 h 56"/>
                <a:gd name="T14" fmla="*/ 96 w 136"/>
                <a:gd name="T15" fmla="*/ 12 h 56"/>
                <a:gd name="T16" fmla="*/ 58 w 136"/>
                <a:gd name="T17" fmla="*/ 4 h 56"/>
                <a:gd name="T18" fmla="*/ 22 w 136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56"/>
                <a:gd name="T32" fmla="*/ 136 w 1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56">
                  <a:moveTo>
                    <a:pt x="22" y="0"/>
                  </a:moveTo>
                  <a:lnTo>
                    <a:pt x="0" y="40"/>
                  </a:lnTo>
                  <a:lnTo>
                    <a:pt x="44" y="52"/>
                  </a:lnTo>
                  <a:cubicBezTo>
                    <a:pt x="115" y="56"/>
                    <a:pt x="90" y="56"/>
                    <a:pt x="118" y="56"/>
                  </a:cubicBezTo>
                  <a:cubicBezTo>
                    <a:pt x="134" y="53"/>
                    <a:pt x="128" y="54"/>
                    <a:pt x="136" y="54"/>
                  </a:cubicBezTo>
                  <a:lnTo>
                    <a:pt x="120" y="28"/>
                  </a:lnTo>
                  <a:lnTo>
                    <a:pt x="114" y="18"/>
                  </a:lnTo>
                  <a:lnTo>
                    <a:pt x="96" y="12"/>
                  </a:lnTo>
                  <a:lnTo>
                    <a:pt x="5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13865" name="Text Box 23"/>
            <p:cNvSpPr txBox="1">
              <a:spLocks noChangeArrowheads="1"/>
            </p:cNvSpPr>
            <p:nvPr/>
          </p:nvSpPr>
          <p:spPr bwMode="auto">
            <a:xfrm>
              <a:off x="1099" y="281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 i="0">
                  <a:solidFill>
                    <a:srgbClr val="FF0000"/>
                  </a:solidFill>
                </a:rPr>
                <a:t>2R</a:t>
              </a:r>
            </a:p>
          </p:txBody>
        </p:sp>
        <p:sp>
          <p:nvSpPr>
            <p:cNvPr id="1913866" name="Line 24"/>
            <p:cNvSpPr>
              <a:spLocks noChangeShapeType="1"/>
            </p:cNvSpPr>
            <p:nvPr/>
          </p:nvSpPr>
          <p:spPr bwMode="auto">
            <a:xfrm flipV="1">
              <a:off x="524" y="2750"/>
              <a:ext cx="1304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913861" name="Text Box 17"/>
          <p:cNvSpPr txBox="1">
            <a:spLocks noChangeArrowheads="1"/>
          </p:cNvSpPr>
          <p:nvPr/>
        </p:nvSpPr>
        <p:spPr bwMode="auto">
          <a:xfrm>
            <a:off x="1111250" y="12969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O</a:t>
            </a:r>
          </a:p>
        </p:txBody>
      </p:sp>
      <p:sp>
        <p:nvSpPr>
          <p:cNvPr id="1913862" name="Line 25"/>
          <p:cNvSpPr>
            <a:spLocks noChangeShapeType="1"/>
          </p:cNvSpPr>
          <p:nvPr/>
        </p:nvSpPr>
        <p:spPr bwMode="auto">
          <a:xfrm>
            <a:off x="1308100" y="1612900"/>
            <a:ext cx="264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3" name="Text Box 5"/>
          <p:cNvSpPr txBox="1">
            <a:spLocks noChangeArrowheads="1"/>
          </p:cNvSpPr>
          <p:nvPr/>
        </p:nvSpPr>
        <p:spPr bwMode="auto">
          <a:xfrm>
            <a:off x="122238" y="212725"/>
            <a:ext cx="8874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indent="762000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P.E.3.-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</a:rPr>
              <a:t>Sistema </a:t>
            </a:r>
            <a:r>
              <a:rPr lang="es-ES" sz="1800" b="0" i="0" dirty="0" err="1">
                <a:latin typeface="Comic Sans MS" pitchFamily="66" charset="0"/>
              </a:rPr>
              <a:t>isolatu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a </a:t>
            </a:r>
            <a:r>
              <a:rPr lang="es-ES" sz="1800" b="0" i="0" dirty="0" err="1">
                <a:latin typeface="Comic Sans MS" pitchFamily="66" charset="0"/>
              </a:rPr>
              <a:t>erradioa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esfera </a:t>
            </a:r>
            <a:r>
              <a:rPr lang="es-ES" sz="1800" b="0" i="0" dirty="0" err="1">
                <a:latin typeface="Comic Sans MS" pitchFamily="66" charset="0"/>
              </a:rPr>
              <a:t>batez</a:t>
            </a:r>
            <a:r>
              <a:rPr lang="es-ES" sz="1800" b="0" i="0" dirty="0">
                <a:latin typeface="Comic Sans MS" pitchFamily="66" charset="0"/>
              </a:rPr>
              <a:t> eta b eta c </a:t>
            </a:r>
            <a:r>
              <a:rPr lang="es-ES" sz="1800" b="0" i="0" dirty="0" err="1">
                <a:latin typeface="Comic Sans MS" pitchFamily="66" charset="0"/>
              </a:rPr>
              <a:t>erradioak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dituen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geruza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esferiko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batez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osatuta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</a:t>
            </a:r>
            <a:r>
              <a:rPr lang="es-ES" sz="1800" b="0" i="0" dirty="0">
                <a:latin typeface="Comic Sans MS" pitchFamily="66" charset="0"/>
              </a:rPr>
              <a:t>, esfera eta </a:t>
            </a:r>
            <a:r>
              <a:rPr lang="es-ES" sz="1800" b="0" i="0" dirty="0" err="1">
                <a:latin typeface="Comic Sans MS" pitchFamily="66" charset="0"/>
              </a:rPr>
              <a:t>geruza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esferikoa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eroaleak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zentrokideak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Barruko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esferari</a:t>
            </a:r>
            <a:r>
              <a:rPr lang="es-ES" sz="1800" b="0" i="0" dirty="0">
                <a:latin typeface="Comic Sans MS" pitchFamily="66" charset="0"/>
              </a:rPr>
              <a:t> q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positiboa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ematen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diogu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geruzari</a:t>
            </a:r>
            <a:r>
              <a:rPr lang="es-ES" sz="1800" b="0" i="0" dirty="0">
                <a:latin typeface="Comic Sans MS" pitchFamily="66" charset="0"/>
              </a:rPr>
              <a:t> Q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eransten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diogu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Azter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irudika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itzazu</a:t>
            </a:r>
            <a:r>
              <a:rPr lang="es-ES" sz="1800" b="0" i="0" dirty="0">
                <a:latin typeface="Comic Sans MS" pitchFamily="66" charset="0"/>
              </a:rPr>
              <a:t> E(r) eta V(r) </a:t>
            </a:r>
            <a:r>
              <a:rPr lang="es-ES" sz="1800" b="0" i="0" dirty="0" err="1">
                <a:latin typeface="Comic Sans MS" pitchFamily="66" charset="0"/>
              </a:rPr>
              <a:t>funtzioak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Kargen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banaketa</a:t>
            </a:r>
            <a:r>
              <a:rPr lang="es-ES" sz="1800" b="0" i="0" dirty="0">
                <a:latin typeface="Comic Sans MS" pitchFamily="66" charset="0"/>
              </a:rPr>
              <a:t> ere </a:t>
            </a:r>
            <a:r>
              <a:rPr lang="es-ES" sz="1800" b="0" i="0" dirty="0" err="1">
                <a:latin typeface="Comic Sans MS" pitchFamily="66" charset="0"/>
              </a:rPr>
              <a:t>azter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ezazu</a:t>
            </a:r>
            <a:r>
              <a:rPr lang="es-ES" sz="1800" b="0" i="0" dirty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r="24377"/>
          <a:stretch>
            <a:fillRect/>
          </a:stretch>
        </p:blipFill>
        <p:spPr bwMode="auto">
          <a:xfrm>
            <a:off x="34925" y="2592388"/>
            <a:ext cx="35179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048125" y="4014788"/>
            <a:ext cx="1428750" cy="698500"/>
          </a:xfrm>
          <a:prstGeom prst="rect">
            <a:avLst/>
          </a:prstGeom>
          <a:solidFill>
            <a:schemeClr val="bg1"/>
          </a:solidFill>
          <a:ln w="57150">
            <a:solidFill>
              <a:srgbClr val="A5944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u-ES" sz="1800">
                <a:solidFill>
                  <a:srgbClr val="A5944F"/>
                </a:solidFill>
              </a:rPr>
              <a:t>ESFERA </a:t>
            </a:r>
          </a:p>
          <a:p>
            <a:pPr algn="ctr" eaLnBrk="0" hangingPunct="0"/>
            <a:r>
              <a:rPr lang="eu-ES" sz="1800">
                <a:solidFill>
                  <a:srgbClr val="A5944F"/>
                </a:solidFill>
              </a:rPr>
              <a:t>EROA LEA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932238" y="2660650"/>
            <a:ext cx="1582737" cy="1003300"/>
          </a:xfrm>
          <a:prstGeom prst="rect">
            <a:avLst/>
          </a:prstGeom>
          <a:solidFill>
            <a:schemeClr val="bg1"/>
          </a:solidFill>
          <a:ln w="57150">
            <a:solidFill>
              <a:srgbClr val="A5944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u-ES">
                <a:solidFill>
                  <a:srgbClr val="A5944F"/>
                </a:solidFill>
              </a:rPr>
              <a:t>GERUZA </a:t>
            </a:r>
            <a:r>
              <a:rPr lang="eu-ES" sz="1800">
                <a:solidFill>
                  <a:srgbClr val="A5944F"/>
                </a:solidFill>
              </a:rPr>
              <a:t>ESFERIKO</a:t>
            </a:r>
          </a:p>
          <a:p>
            <a:pPr algn="ctr" eaLnBrk="0" hangingPunct="0"/>
            <a:r>
              <a:rPr lang="eu-ES" sz="1800">
                <a:solidFill>
                  <a:srgbClr val="A5944F"/>
                </a:solidFill>
              </a:rPr>
              <a:t>EROALEA</a:t>
            </a:r>
            <a:endParaRPr lang="eu-ES" sz="1800">
              <a:solidFill>
                <a:srgbClr val="A08E4D"/>
              </a:solidFill>
            </a:endParaRPr>
          </a:p>
        </p:txBody>
      </p: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6054725" y="2751138"/>
            <a:ext cx="2982913" cy="2974975"/>
            <a:chOff x="3798" y="1941"/>
            <a:chExt cx="1879" cy="1874"/>
          </a:xfrm>
        </p:grpSpPr>
        <p:grpSp>
          <p:nvGrpSpPr>
            <p:cNvPr id="1917963" name="Group 20"/>
            <p:cNvGrpSpPr>
              <a:grpSpLocks/>
            </p:cNvGrpSpPr>
            <p:nvPr/>
          </p:nvGrpSpPr>
          <p:grpSpPr bwMode="auto">
            <a:xfrm>
              <a:off x="3798" y="1941"/>
              <a:ext cx="1879" cy="1874"/>
              <a:chOff x="3798" y="1941"/>
              <a:chExt cx="1879" cy="1874"/>
            </a:xfrm>
          </p:grpSpPr>
          <p:grpSp>
            <p:nvGrpSpPr>
              <p:cNvPr id="1917970" name="Group 19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sp>
              <p:nvSpPr>
                <p:cNvPr id="1917972" name="Oval 12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3798" y="1941"/>
                  <a:ext cx="1879" cy="1874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917973" name="Oval 14"/>
                <p:cNvSpPr>
                  <a:spLocks noChangeArrowheads="1"/>
                </p:cNvSpPr>
                <p:nvPr/>
              </p:nvSpPr>
              <p:spPr bwMode="auto">
                <a:xfrm>
                  <a:off x="3905" y="2053"/>
                  <a:ext cx="1665" cy="16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1917971" name="Oval 17" descr="Diagonal hacia abajo ancha"/>
              <p:cNvSpPr>
                <a:spLocks noChangeArrowheads="1"/>
              </p:cNvSpPr>
              <p:nvPr/>
            </p:nvSpPr>
            <p:spPr bwMode="auto">
              <a:xfrm>
                <a:off x="4259" y="2413"/>
                <a:ext cx="956" cy="930"/>
              </a:xfrm>
              <a:prstGeom prst="ellipse">
                <a:avLst/>
              </a:prstGeom>
              <a:pattFill prst="wdDn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1917964" name="Line 21"/>
            <p:cNvSpPr>
              <a:spLocks noChangeShapeType="1"/>
            </p:cNvSpPr>
            <p:nvPr/>
          </p:nvSpPr>
          <p:spPr bwMode="auto">
            <a:xfrm flipV="1">
              <a:off x="4728" y="2620"/>
              <a:ext cx="400" cy="2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17965" name="Line 22"/>
            <p:cNvSpPr>
              <a:spLocks noChangeShapeType="1"/>
            </p:cNvSpPr>
            <p:nvPr/>
          </p:nvSpPr>
          <p:spPr bwMode="auto">
            <a:xfrm>
              <a:off x="4736" y="2892"/>
              <a:ext cx="82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17966" name="Line 23"/>
            <p:cNvSpPr>
              <a:spLocks noChangeShapeType="1"/>
            </p:cNvSpPr>
            <p:nvPr/>
          </p:nvSpPr>
          <p:spPr bwMode="auto">
            <a:xfrm>
              <a:off x="4740" y="2900"/>
              <a:ext cx="548" cy="7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17967" name="Text Box 24"/>
            <p:cNvSpPr txBox="1">
              <a:spLocks noChangeArrowheads="1"/>
            </p:cNvSpPr>
            <p:nvPr/>
          </p:nvSpPr>
          <p:spPr bwMode="auto">
            <a:xfrm>
              <a:off x="4833" y="2596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917968" name="Text Box 25"/>
            <p:cNvSpPr txBox="1">
              <a:spLocks noChangeArrowheads="1"/>
            </p:cNvSpPr>
            <p:nvPr/>
          </p:nvSpPr>
          <p:spPr bwMode="auto">
            <a:xfrm>
              <a:off x="5234" y="281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917969" name="Text Box 26"/>
            <p:cNvSpPr txBox="1">
              <a:spLocks noChangeArrowheads="1"/>
            </p:cNvSpPr>
            <p:nvPr/>
          </p:nvSpPr>
          <p:spPr bwMode="auto">
            <a:xfrm>
              <a:off x="5061" y="319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58" name="Line 31"/>
          <p:cNvSpPr>
            <a:spLocks noChangeShapeType="1"/>
          </p:cNvSpPr>
          <p:nvPr/>
        </p:nvSpPr>
        <p:spPr bwMode="auto">
          <a:xfrm>
            <a:off x="5499100" y="417830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5511800" y="3467100"/>
            <a:ext cx="825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>
            <a:off x="3035300" y="3441700"/>
            <a:ext cx="838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0" y="3490913"/>
            <a:ext cx="1771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Line 30"/>
          <p:cNvSpPr>
            <a:spLocks noChangeShapeType="1"/>
          </p:cNvSpPr>
          <p:nvPr/>
        </p:nvSpPr>
        <p:spPr bwMode="auto">
          <a:xfrm flipH="1" flipV="1">
            <a:off x="2076450" y="4164013"/>
            <a:ext cx="19859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311" name="Group 29"/>
          <p:cNvGrpSpPr>
            <a:grpSpLocks/>
          </p:cNvGrpSpPr>
          <p:nvPr/>
        </p:nvGrpSpPr>
        <p:grpSpPr bwMode="auto">
          <a:xfrm>
            <a:off x="949325" y="700088"/>
            <a:ext cx="2982913" cy="2974975"/>
            <a:chOff x="3798" y="1941"/>
            <a:chExt cx="1879" cy="1874"/>
          </a:xfrm>
        </p:grpSpPr>
        <p:grpSp>
          <p:nvGrpSpPr>
            <p:cNvPr id="1335462" name="Group 20"/>
            <p:cNvGrpSpPr>
              <a:grpSpLocks/>
            </p:cNvGrpSpPr>
            <p:nvPr/>
          </p:nvGrpSpPr>
          <p:grpSpPr bwMode="auto">
            <a:xfrm>
              <a:off x="3798" y="1941"/>
              <a:ext cx="1879" cy="1874"/>
              <a:chOff x="3798" y="1941"/>
              <a:chExt cx="1879" cy="1874"/>
            </a:xfrm>
          </p:grpSpPr>
          <p:grpSp>
            <p:nvGrpSpPr>
              <p:cNvPr id="1335469" name="Group 19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sp>
              <p:nvSpPr>
                <p:cNvPr id="1335471" name="Oval 12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3798" y="1941"/>
                  <a:ext cx="1879" cy="1874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335472" name="Oval 14"/>
                <p:cNvSpPr>
                  <a:spLocks noChangeArrowheads="1"/>
                </p:cNvSpPr>
                <p:nvPr/>
              </p:nvSpPr>
              <p:spPr bwMode="auto">
                <a:xfrm>
                  <a:off x="3905" y="2053"/>
                  <a:ext cx="1665" cy="16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1335470" name="Oval 17" descr="Diagonal hacia abajo ancha"/>
              <p:cNvSpPr>
                <a:spLocks noChangeArrowheads="1"/>
              </p:cNvSpPr>
              <p:nvPr/>
            </p:nvSpPr>
            <p:spPr bwMode="auto">
              <a:xfrm>
                <a:off x="4259" y="2413"/>
                <a:ext cx="956" cy="930"/>
              </a:xfrm>
              <a:prstGeom prst="ellipse">
                <a:avLst/>
              </a:prstGeom>
              <a:pattFill prst="wdDn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1335463" name="Line 21"/>
            <p:cNvSpPr>
              <a:spLocks noChangeShapeType="1"/>
            </p:cNvSpPr>
            <p:nvPr/>
          </p:nvSpPr>
          <p:spPr bwMode="auto">
            <a:xfrm flipV="1">
              <a:off x="4728" y="2620"/>
              <a:ext cx="40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5464" name="Line 22"/>
            <p:cNvSpPr>
              <a:spLocks noChangeShapeType="1"/>
            </p:cNvSpPr>
            <p:nvPr/>
          </p:nvSpPr>
          <p:spPr bwMode="auto">
            <a:xfrm>
              <a:off x="4736" y="2892"/>
              <a:ext cx="82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5465" name="Line 23"/>
            <p:cNvSpPr>
              <a:spLocks noChangeShapeType="1"/>
            </p:cNvSpPr>
            <p:nvPr/>
          </p:nvSpPr>
          <p:spPr bwMode="auto">
            <a:xfrm>
              <a:off x="4740" y="2900"/>
              <a:ext cx="548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5466" name="Text Box 24"/>
            <p:cNvSpPr txBox="1">
              <a:spLocks noChangeArrowheads="1"/>
            </p:cNvSpPr>
            <p:nvPr/>
          </p:nvSpPr>
          <p:spPr bwMode="auto">
            <a:xfrm>
              <a:off x="4833" y="2596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a</a:t>
              </a:r>
            </a:p>
          </p:txBody>
        </p:sp>
        <p:sp>
          <p:nvSpPr>
            <p:cNvPr id="1335467" name="Text Box 25"/>
            <p:cNvSpPr txBox="1">
              <a:spLocks noChangeArrowheads="1"/>
            </p:cNvSpPr>
            <p:nvPr/>
          </p:nvSpPr>
          <p:spPr bwMode="auto">
            <a:xfrm>
              <a:off x="5234" y="281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b</a:t>
              </a:r>
            </a:p>
          </p:txBody>
        </p:sp>
        <p:sp>
          <p:nvSpPr>
            <p:cNvPr id="1335468" name="Text Box 26"/>
            <p:cNvSpPr txBox="1">
              <a:spLocks noChangeArrowheads="1"/>
            </p:cNvSpPr>
            <p:nvPr/>
          </p:nvSpPr>
          <p:spPr bwMode="auto">
            <a:xfrm>
              <a:off x="5061" y="319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c</a:t>
              </a:r>
            </a:p>
          </p:txBody>
        </p:sp>
      </p:grpSp>
      <p:grpSp>
        <p:nvGrpSpPr>
          <p:cNvPr id="5" name="250 Grupo"/>
          <p:cNvGrpSpPr>
            <a:grpSpLocks/>
          </p:cNvGrpSpPr>
          <p:nvPr/>
        </p:nvGrpSpPr>
        <p:grpSpPr bwMode="auto">
          <a:xfrm>
            <a:off x="1122363" y="858838"/>
            <a:ext cx="2635250" cy="2641600"/>
            <a:chOff x="1369219" y="2157413"/>
            <a:chExt cx="2635250" cy="2641600"/>
          </a:xfrm>
        </p:grpSpPr>
        <p:grpSp>
          <p:nvGrpSpPr>
            <p:cNvPr id="1335417" name="204 Grupo"/>
            <p:cNvGrpSpPr>
              <a:grpSpLocks/>
            </p:cNvGrpSpPr>
            <p:nvPr/>
          </p:nvGrpSpPr>
          <p:grpSpPr bwMode="auto">
            <a:xfrm>
              <a:off x="1369219" y="2157413"/>
              <a:ext cx="2635250" cy="2628900"/>
              <a:chOff x="1369219" y="2157413"/>
              <a:chExt cx="2635250" cy="2628900"/>
            </a:xfrm>
          </p:grpSpPr>
          <p:grpSp>
            <p:nvGrpSpPr>
              <p:cNvPr id="1335448" name="157 Grupo"/>
              <p:cNvGrpSpPr>
                <a:grpSpLocks/>
              </p:cNvGrpSpPr>
              <p:nvPr/>
            </p:nvGrpSpPr>
            <p:grpSpPr bwMode="auto">
              <a:xfrm>
                <a:off x="2685256" y="2157413"/>
                <a:ext cx="3176" cy="2628900"/>
                <a:chOff x="2685256" y="2157413"/>
                <a:chExt cx="3176" cy="2628900"/>
              </a:xfrm>
            </p:grpSpPr>
            <p:grpSp>
              <p:nvGrpSpPr>
                <p:cNvPr id="1335456" name="153 Grupo"/>
                <p:cNvGrpSpPr>
                  <a:grpSpLocks/>
                </p:cNvGrpSpPr>
                <p:nvPr/>
              </p:nvGrpSpPr>
              <p:grpSpPr bwMode="auto">
                <a:xfrm>
                  <a:off x="2685256" y="2157413"/>
                  <a:ext cx="3176" cy="571500"/>
                  <a:chOff x="2685256" y="2157413"/>
                  <a:chExt cx="3176" cy="571500"/>
                </a:xfrm>
              </p:grpSpPr>
              <p:cxnSp>
                <p:nvCxnSpPr>
                  <p:cNvPr id="1335460" name="149 Conector recto de flecha"/>
                  <p:cNvCxnSpPr>
                    <a:cxnSpLocks noChangeShapeType="1"/>
                    <a:stCxn id="1335470" idx="0"/>
                    <a:endCxn id="1335472" idx="0"/>
                  </p:cNvCxnSpPr>
                  <p:nvPr/>
                </p:nvCxnSpPr>
                <p:spPr bwMode="auto">
                  <a:xfrm rot="5400000" flipH="1" flipV="1">
                    <a:off x="2402285" y="244276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61" name="15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5457" name="154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58" name="15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59" name="15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335449" name="203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1335450" name="197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54" name="20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55" name="20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5451" name="198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52" name="199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53" name="200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1335418" name="220 Grupo"/>
            <p:cNvGrpSpPr>
              <a:grpSpLocks/>
            </p:cNvGrpSpPr>
            <p:nvPr/>
          </p:nvGrpSpPr>
          <p:grpSpPr bwMode="auto">
            <a:xfrm rot="1800000">
              <a:off x="1369219" y="2176463"/>
              <a:ext cx="2635250" cy="2609850"/>
              <a:chOff x="1369219" y="2176463"/>
              <a:chExt cx="2635250" cy="2609850"/>
            </a:xfrm>
          </p:grpSpPr>
          <p:grpSp>
            <p:nvGrpSpPr>
              <p:cNvPr id="1335434" name="221 Grupo"/>
              <p:cNvGrpSpPr>
                <a:grpSpLocks/>
              </p:cNvGrpSpPr>
              <p:nvPr/>
            </p:nvGrpSpPr>
            <p:grpSpPr bwMode="auto">
              <a:xfrm>
                <a:off x="2685256" y="2176463"/>
                <a:ext cx="3176" cy="2609850"/>
                <a:chOff x="2685256" y="2176463"/>
                <a:chExt cx="3176" cy="2609850"/>
              </a:xfrm>
            </p:grpSpPr>
            <p:grpSp>
              <p:nvGrpSpPr>
                <p:cNvPr id="1335442" name="22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46" name="23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47" name="234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5443" name="230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44" name="23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45" name="23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335435" name="222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1335436" name="223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40" name="22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41" name="22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5437" name="224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38" name="22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39" name="22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1335419" name="235 Grupo"/>
            <p:cNvGrpSpPr>
              <a:grpSpLocks/>
            </p:cNvGrpSpPr>
            <p:nvPr/>
          </p:nvGrpSpPr>
          <p:grpSpPr bwMode="auto">
            <a:xfrm rot="3600000">
              <a:off x="1369219" y="2176463"/>
              <a:ext cx="2635250" cy="2609850"/>
              <a:chOff x="1369219" y="2176463"/>
              <a:chExt cx="2635250" cy="2609850"/>
            </a:xfrm>
          </p:grpSpPr>
          <p:grpSp>
            <p:nvGrpSpPr>
              <p:cNvPr id="1335420" name="236 Grupo"/>
              <p:cNvGrpSpPr>
                <a:grpSpLocks/>
              </p:cNvGrpSpPr>
              <p:nvPr/>
            </p:nvGrpSpPr>
            <p:grpSpPr bwMode="auto">
              <a:xfrm>
                <a:off x="2685256" y="2176463"/>
                <a:ext cx="3176" cy="2609850"/>
                <a:chOff x="2685256" y="2176463"/>
                <a:chExt cx="3176" cy="2609850"/>
              </a:xfrm>
            </p:grpSpPr>
            <p:grpSp>
              <p:nvGrpSpPr>
                <p:cNvPr id="1335428" name="244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32" name="24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33" name="249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5429" name="245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30" name="24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31" name="24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335421" name="237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1335422" name="238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26" name="24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27" name="24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5423" name="239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5424" name="240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5425" name="24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</p:grpSp>
      <p:grpSp>
        <p:nvGrpSpPr>
          <p:cNvPr id="27" name="343 Grupo"/>
          <p:cNvGrpSpPr>
            <a:grpSpLocks/>
          </p:cNvGrpSpPr>
          <p:nvPr/>
        </p:nvGrpSpPr>
        <p:grpSpPr bwMode="auto">
          <a:xfrm>
            <a:off x="-209550" y="-466725"/>
            <a:ext cx="5300663" cy="5292725"/>
            <a:chOff x="666580" y="342896"/>
            <a:chExt cx="5301150" cy="5293225"/>
          </a:xfrm>
        </p:grpSpPr>
        <p:grpSp>
          <p:nvGrpSpPr>
            <p:cNvPr id="1335325" name="251 Grupo"/>
            <p:cNvGrpSpPr>
              <a:grpSpLocks noChangeAspect="1"/>
            </p:cNvGrpSpPr>
            <p:nvPr/>
          </p:nvGrpSpPr>
          <p:grpSpPr bwMode="auto">
            <a:xfrm>
              <a:off x="666580" y="344871"/>
              <a:ext cx="5291250" cy="5291250"/>
              <a:chOff x="1369219" y="2163763"/>
              <a:chExt cx="2635250" cy="2635250"/>
            </a:xfrm>
          </p:grpSpPr>
          <p:grpSp>
            <p:nvGrpSpPr>
              <p:cNvPr id="1335372" name="252 Grupo"/>
              <p:cNvGrpSpPr>
                <a:grpSpLocks/>
              </p:cNvGrpSpPr>
              <p:nvPr/>
            </p:nvGrpSpPr>
            <p:grpSpPr bwMode="auto">
              <a:xfrm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5403" name="283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5411" name="291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415" name="29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416" name="29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412" name="292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413" name="29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414" name="29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5404" name="284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5405" name="285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409" name="28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410" name="29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406" name="286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407" name="28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408" name="28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5373" name="253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5389" name="26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5397" name="277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401" name="28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402" name="28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98" name="27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99" name="27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400" name="28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5390" name="270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5391" name="271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95" name="27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96" name="27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92" name="272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93" name="27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94" name="27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5374" name="254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5375" name="255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5383" name="26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87" name="26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88" name="26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84" name="26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85" name="26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86" name="26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5376" name="256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5377" name="25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81" name="26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82" name="26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78" name="25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79" name="25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80" name="26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  <p:grpSp>
          <p:nvGrpSpPr>
            <p:cNvPr id="1335326" name="297 Grupo"/>
            <p:cNvGrpSpPr>
              <a:grpSpLocks noChangeAspect="1"/>
            </p:cNvGrpSpPr>
            <p:nvPr/>
          </p:nvGrpSpPr>
          <p:grpSpPr bwMode="auto">
            <a:xfrm rot="900000">
              <a:off x="676480" y="342896"/>
              <a:ext cx="5291250" cy="5291250"/>
              <a:chOff x="1369219" y="2163763"/>
              <a:chExt cx="2635250" cy="2635250"/>
            </a:xfrm>
          </p:grpSpPr>
          <p:grpSp>
            <p:nvGrpSpPr>
              <p:cNvPr id="1335327" name="298 Grupo"/>
              <p:cNvGrpSpPr>
                <a:grpSpLocks/>
              </p:cNvGrpSpPr>
              <p:nvPr/>
            </p:nvGrpSpPr>
            <p:grpSpPr bwMode="auto">
              <a:xfrm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5358" name="32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5366" name="337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70" name="34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71" name="34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67" name="33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68" name="33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69" name="34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5359" name="330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5360" name="331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64" name="33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65" name="33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61" name="332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62" name="33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63" name="33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5328" name="299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5344" name="315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5352" name="32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56" name="32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57" name="32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53" name="32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54" name="32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55" name="32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5345" name="316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5346" name="31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50" name="32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51" name="32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47" name="31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48" name="31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49" name="32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5329" name="300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5330" name="301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5338" name="30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42" name="31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43" name="31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39" name="31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40" name="31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41" name="31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5331" name="302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5332" name="303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36" name="30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37" name="30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5333" name="304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5334" name="30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335" name="30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</p:grpSp>
      <p:sp>
        <p:nvSpPr>
          <p:cNvPr id="346" name="345 CuadroTexto"/>
          <p:cNvSpPr txBox="1">
            <a:spLocks noChangeArrowheads="1"/>
          </p:cNvSpPr>
          <p:nvPr/>
        </p:nvSpPr>
        <p:spPr bwMode="auto">
          <a:xfrm>
            <a:off x="1974850" y="1158875"/>
            <a:ext cx="34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q</a:t>
            </a:r>
            <a:endParaRPr lang="eu-ES" b="0" i="0">
              <a:latin typeface="Lucida Handwriting" pitchFamily="66" charset="0"/>
            </a:endParaRPr>
          </a:p>
        </p:txBody>
      </p:sp>
      <p:graphicFrame>
        <p:nvGraphicFramePr>
          <p:cNvPr id="88095" name="Object 2"/>
          <p:cNvGraphicFramePr>
            <a:graphicFrameLocks noChangeAspect="1"/>
          </p:cNvGraphicFramePr>
          <p:nvPr/>
        </p:nvGraphicFramePr>
        <p:xfrm>
          <a:off x="5030788" y="566738"/>
          <a:ext cx="11731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1" name="Ecuación" r:id="rId4" imgW="469800" imgH="139680" progId="Equation.3">
                  <p:embed/>
                </p:oleObj>
              </mc:Choice>
              <mc:Fallback>
                <p:oleObj name="Ecuación" r:id="rId4" imgW="46980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566738"/>
                        <a:ext cx="11731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" name="Object 3"/>
          <p:cNvGraphicFramePr>
            <a:graphicFrameLocks noChangeAspect="1"/>
          </p:cNvGraphicFramePr>
          <p:nvPr/>
        </p:nvGraphicFramePr>
        <p:xfrm>
          <a:off x="4454525" y="2003425"/>
          <a:ext cx="193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2" name="Ecuación" r:id="rId6" imgW="774360" imgH="190440" progId="Equation.3">
                  <p:embed/>
                </p:oleObj>
              </mc:Choice>
              <mc:Fallback>
                <p:oleObj name="Ecuación" r:id="rId6" imgW="77436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2003425"/>
                        <a:ext cx="1935163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" name="Object 4"/>
          <p:cNvGraphicFramePr>
            <a:graphicFrameLocks noChangeAspect="1"/>
          </p:cNvGraphicFramePr>
          <p:nvPr/>
        </p:nvGraphicFramePr>
        <p:xfrm>
          <a:off x="4500563" y="4432300"/>
          <a:ext cx="184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3" name="Ecuación" r:id="rId8" imgW="736560" imgH="203040" progId="Equation.3">
                  <p:embed/>
                </p:oleObj>
              </mc:Choice>
              <mc:Fallback>
                <p:oleObj name="Ecuación" r:id="rId8" imgW="736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432300"/>
                        <a:ext cx="1841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" name="Object 5"/>
          <p:cNvGraphicFramePr>
            <a:graphicFrameLocks noChangeAspect="1"/>
          </p:cNvGraphicFramePr>
          <p:nvPr/>
        </p:nvGraphicFramePr>
        <p:xfrm>
          <a:off x="155575" y="5605463"/>
          <a:ext cx="1204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4" name="Ecuación" r:id="rId10" imgW="482400" imgH="152280" progId="Equation.3">
                  <p:embed/>
                </p:oleObj>
              </mc:Choice>
              <mc:Fallback>
                <p:oleObj name="Ecuación" r:id="rId10" imgW="48240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5605463"/>
                        <a:ext cx="12049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89" name="355 Grupo"/>
          <p:cNvGrpSpPr>
            <a:grpSpLocks/>
          </p:cNvGrpSpPr>
          <p:nvPr/>
        </p:nvGrpSpPr>
        <p:grpSpPr bwMode="auto">
          <a:xfrm>
            <a:off x="1335088" y="1119188"/>
            <a:ext cx="2208212" cy="2136775"/>
            <a:chOff x="1335815" y="1119805"/>
            <a:chExt cx="2207367" cy="2135611"/>
          </a:xfrm>
        </p:grpSpPr>
        <p:sp>
          <p:nvSpPr>
            <p:cNvPr id="1335322" name="346 Elipse"/>
            <p:cNvSpPr>
              <a:spLocks noChangeAspect="1"/>
            </p:cNvSpPr>
            <p:nvPr/>
          </p:nvSpPr>
          <p:spPr bwMode="auto">
            <a:xfrm>
              <a:off x="1335815" y="1119805"/>
              <a:ext cx="2207367" cy="2135611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335323" name="352 Conector recto de flecha"/>
            <p:cNvCxnSpPr>
              <a:cxnSpLocks noChangeShapeType="1"/>
              <a:stCxn id="1335464" idx="0"/>
            </p:cNvCxnSpPr>
            <p:nvPr/>
          </p:nvCxnSpPr>
          <p:spPr bwMode="auto">
            <a:xfrm rot="5400000" flipH="1" flipV="1">
              <a:off x="2044610" y="1532201"/>
              <a:ext cx="1071841" cy="282808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335324" name="353 CuadroTexto"/>
            <p:cNvSpPr txBox="1">
              <a:spLocks noChangeArrowheads="1"/>
            </p:cNvSpPr>
            <p:nvPr/>
          </p:nvSpPr>
          <p:spPr bwMode="auto">
            <a:xfrm>
              <a:off x="2294449" y="1471216"/>
              <a:ext cx="269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>
                  <a:solidFill>
                    <a:srgbClr val="00B050"/>
                  </a:solidFill>
                </a:rPr>
                <a:t>r</a:t>
              </a:r>
              <a:endParaRPr lang="eu-ES" b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355" name="Object 6"/>
          <p:cNvGraphicFramePr>
            <a:graphicFrameLocks noChangeAspect="1"/>
          </p:cNvGraphicFramePr>
          <p:nvPr/>
        </p:nvGraphicFramePr>
        <p:xfrm>
          <a:off x="5537200" y="2868613"/>
          <a:ext cx="34274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5" name="Ecuación" r:id="rId12" imgW="1371600" imgH="431640" progId="Equation.3">
                  <p:embed/>
                </p:oleObj>
              </mc:Choice>
              <mc:Fallback>
                <p:oleObj name="Ecuación" r:id="rId12" imgW="13716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868613"/>
                        <a:ext cx="342741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" name="356 CuadroTexto"/>
          <p:cNvSpPr txBox="1">
            <a:spLocks noChangeArrowheads="1"/>
          </p:cNvSpPr>
          <p:nvPr/>
        </p:nvSpPr>
        <p:spPr bwMode="auto">
          <a:xfrm>
            <a:off x="2438400" y="790575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-q</a:t>
            </a:r>
            <a:endParaRPr lang="eu-ES" b="0" i="0">
              <a:latin typeface="Lucida Handwriting" pitchFamily="66" charset="0"/>
            </a:endParaRPr>
          </a:p>
        </p:txBody>
      </p:sp>
      <p:sp>
        <p:nvSpPr>
          <p:cNvPr id="358" name="357 CuadroTexto"/>
          <p:cNvSpPr txBox="1">
            <a:spLocks noChangeArrowheads="1"/>
          </p:cNvSpPr>
          <p:nvPr/>
        </p:nvSpPr>
        <p:spPr bwMode="auto">
          <a:xfrm>
            <a:off x="2732088" y="411163"/>
            <a:ext cx="74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q+Q</a:t>
            </a:r>
            <a:endParaRPr lang="eu-ES" b="0" i="0">
              <a:latin typeface="Lucida Handwriting" pitchFamily="66" charset="0"/>
            </a:endParaRPr>
          </a:p>
        </p:txBody>
      </p:sp>
      <p:grpSp>
        <p:nvGrpSpPr>
          <p:cNvPr id="88090" name="358 Grupo"/>
          <p:cNvGrpSpPr>
            <a:grpSpLocks noChangeAspect="1"/>
          </p:cNvGrpSpPr>
          <p:nvPr/>
        </p:nvGrpSpPr>
        <p:grpSpPr bwMode="auto">
          <a:xfrm>
            <a:off x="531813" y="325438"/>
            <a:ext cx="3806825" cy="3684587"/>
            <a:chOff x="1335815" y="1119805"/>
            <a:chExt cx="2207367" cy="2135611"/>
          </a:xfrm>
        </p:grpSpPr>
        <p:sp>
          <p:nvSpPr>
            <p:cNvPr id="1335319" name="359 Elipse"/>
            <p:cNvSpPr>
              <a:spLocks noChangeAspect="1"/>
            </p:cNvSpPr>
            <p:nvPr/>
          </p:nvSpPr>
          <p:spPr bwMode="auto">
            <a:xfrm>
              <a:off x="1335815" y="1119805"/>
              <a:ext cx="2207367" cy="2135611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335320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044610" y="1532201"/>
              <a:ext cx="1071841" cy="282808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335321" name="361 CuadroTexto"/>
            <p:cNvSpPr txBox="1">
              <a:spLocks noChangeArrowheads="1"/>
            </p:cNvSpPr>
            <p:nvPr/>
          </p:nvSpPr>
          <p:spPr bwMode="auto">
            <a:xfrm>
              <a:off x="2294449" y="1471216"/>
              <a:ext cx="269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>
                  <a:solidFill>
                    <a:srgbClr val="00B050"/>
                  </a:solidFill>
                </a:rPr>
                <a:t>r</a:t>
              </a:r>
              <a:endParaRPr lang="eu-ES" b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363" name="Object 7"/>
          <p:cNvGraphicFramePr>
            <a:graphicFrameLocks noChangeAspect="1"/>
          </p:cNvGraphicFramePr>
          <p:nvPr/>
        </p:nvGraphicFramePr>
        <p:xfrm>
          <a:off x="4702175" y="5248275"/>
          <a:ext cx="39989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6" name="Ecuación" r:id="rId14" imgW="1600200" imgH="444240" progId="Equation.3">
                  <p:embed/>
                </p:oleObj>
              </mc:Choice>
              <mc:Fallback>
                <p:oleObj name="Ecuación" r:id="rId14" imgW="16002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5248275"/>
                        <a:ext cx="3998913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3"/>
          <p:cNvGraphicFramePr>
            <a:graphicFrameLocks noChangeAspect="1"/>
          </p:cNvGraphicFramePr>
          <p:nvPr/>
        </p:nvGraphicFramePr>
        <p:xfrm>
          <a:off x="6478588" y="1793875"/>
          <a:ext cx="26654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7" name="Ecuación" r:id="rId16" imgW="1066680" imgH="431640" progId="Equation.3">
                  <p:embed/>
                </p:oleObj>
              </mc:Choice>
              <mc:Fallback>
                <p:oleObj name="Ecuación" r:id="rId16" imgW="10666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1793875"/>
                        <a:ext cx="266541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6479913" y="430400"/>
          <a:ext cx="11096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8" name="Ecuación" r:id="rId18" imgW="444240" imgH="215640" progId="Equation.3">
                  <p:embed/>
                </p:oleObj>
              </mc:Choice>
              <mc:Fallback>
                <p:oleObj name="Ecuación" r:id="rId18" imgW="444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913" y="430400"/>
                        <a:ext cx="1109662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4"/>
          <p:cNvGraphicFramePr>
            <a:graphicFrameLocks noChangeAspect="1"/>
          </p:cNvGraphicFramePr>
          <p:nvPr/>
        </p:nvGraphicFramePr>
        <p:xfrm>
          <a:off x="6684263" y="4443538"/>
          <a:ext cx="11096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59" name="Ecuación" r:id="rId20" imgW="444240" imgH="215640" progId="Equation.3">
                  <p:embed/>
                </p:oleObj>
              </mc:Choice>
              <mc:Fallback>
                <p:oleObj name="Ecuación" r:id="rId20" imgW="4442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263" y="4443538"/>
                        <a:ext cx="1109662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5"/>
          <p:cNvGraphicFramePr>
            <a:graphicFrameLocks noChangeAspect="1"/>
          </p:cNvGraphicFramePr>
          <p:nvPr/>
        </p:nvGraphicFramePr>
        <p:xfrm>
          <a:off x="1622425" y="5284788"/>
          <a:ext cx="29194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60" name="Ecuación" r:id="rId22" imgW="1168200" imgH="444240" progId="Equation.3">
                  <p:embed/>
                </p:oleObj>
              </mc:Choice>
              <mc:Fallback>
                <p:oleObj name="Ecuación" r:id="rId22" imgW="11682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5284788"/>
                        <a:ext cx="2919413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/>
      <p:bldP spid="357" grpId="0"/>
      <p:bldP spid="3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368" name="Group 29"/>
          <p:cNvGrpSpPr>
            <a:grpSpLocks/>
          </p:cNvGrpSpPr>
          <p:nvPr/>
        </p:nvGrpSpPr>
        <p:grpSpPr bwMode="auto">
          <a:xfrm>
            <a:off x="949325" y="700088"/>
            <a:ext cx="2982913" cy="2974975"/>
            <a:chOff x="3798" y="1941"/>
            <a:chExt cx="1879" cy="1874"/>
          </a:xfrm>
        </p:grpSpPr>
        <p:grpSp>
          <p:nvGrpSpPr>
            <p:cNvPr id="1337511" name="Group 20"/>
            <p:cNvGrpSpPr>
              <a:grpSpLocks/>
            </p:cNvGrpSpPr>
            <p:nvPr/>
          </p:nvGrpSpPr>
          <p:grpSpPr bwMode="auto">
            <a:xfrm>
              <a:off x="3798" y="1941"/>
              <a:ext cx="1879" cy="1874"/>
              <a:chOff x="3798" y="1941"/>
              <a:chExt cx="1879" cy="1874"/>
            </a:xfrm>
          </p:grpSpPr>
          <p:grpSp>
            <p:nvGrpSpPr>
              <p:cNvPr id="1337518" name="Group 19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sp>
              <p:nvSpPr>
                <p:cNvPr id="1337520" name="Oval 12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3798" y="1941"/>
                  <a:ext cx="1879" cy="1874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1337521" name="Oval 14"/>
                <p:cNvSpPr>
                  <a:spLocks noChangeArrowheads="1"/>
                </p:cNvSpPr>
                <p:nvPr/>
              </p:nvSpPr>
              <p:spPr bwMode="auto">
                <a:xfrm>
                  <a:off x="3905" y="2053"/>
                  <a:ext cx="1665" cy="16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1337519" name="Oval 17" descr="Diagonal hacia abajo ancha"/>
              <p:cNvSpPr>
                <a:spLocks noChangeArrowheads="1"/>
              </p:cNvSpPr>
              <p:nvPr/>
            </p:nvSpPr>
            <p:spPr bwMode="auto">
              <a:xfrm>
                <a:off x="4259" y="2413"/>
                <a:ext cx="956" cy="930"/>
              </a:xfrm>
              <a:prstGeom prst="ellipse">
                <a:avLst/>
              </a:prstGeom>
              <a:pattFill prst="wdDn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1337512" name="Line 21"/>
            <p:cNvSpPr>
              <a:spLocks noChangeShapeType="1"/>
            </p:cNvSpPr>
            <p:nvPr/>
          </p:nvSpPr>
          <p:spPr bwMode="auto">
            <a:xfrm flipV="1">
              <a:off x="4728" y="2620"/>
              <a:ext cx="40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513" name="Line 22"/>
            <p:cNvSpPr>
              <a:spLocks noChangeShapeType="1"/>
            </p:cNvSpPr>
            <p:nvPr/>
          </p:nvSpPr>
          <p:spPr bwMode="auto">
            <a:xfrm>
              <a:off x="4736" y="2892"/>
              <a:ext cx="82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514" name="Line 23"/>
            <p:cNvSpPr>
              <a:spLocks noChangeShapeType="1"/>
            </p:cNvSpPr>
            <p:nvPr/>
          </p:nvSpPr>
          <p:spPr bwMode="auto">
            <a:xfrm>
              <a:off x="4740" y="2900"/>
              <a:ext cx="548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7515" name="Text Box 24"/>
            <p:cNvSpPr txBox="1">
              <a:spLocks noChangeArrowheads="1"/>
            </p:cNvSpPr>
            <p:nvPr/>
          </p:nvSpPr>
          <p:spPr bwMode="auto">
            <a:xfrm>
              <a:off x="4833" y="2596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a</a:t>
              </a:r>
            </a:p>
          </p:txBody>
        </p:sp>
        <p:sp>
          <p:nvSpPr>
            <p:cNvPr id="1337516" name="Text Box 25"/>
            <p:cNvSpPr txBox="1">
              <a:spLocks noChangeArrowheads="1"/>
            </p:cNvSpPr>
            <p:nvPr/>
          </p:nvSpPr>
          <p:spPr bwMode="auto">
            <a:xfrm>
              <a:off x="5234" y="281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b</a:t>
              </a:r>
            </a:p>
          </p:txBody>
        </p:sp>
        <p:sp>
          <p:nvSpPr>
            <p:cNvPr id="1337517" name="Text Box 26"/>
            <p:cNvSpPr txBox="1">
              <a:spLocks noChangeArrowheads="1"/>
            </p:cNvSpPr>
            <p:nvPr/>
          </p:nvSpPr>
          <p:spPr bwMode="auto">
            <a:xfrm>
              <a:off x="5061" y="319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c</a:t>
              </a:r>
            </a:p>
          </p:txBody>
        </p:sp>
      </p:grpSp>
      <p:grpSp>
        <p:nvGrpSpPr>
          <p:cNvPr id="1337369" name="250 Grupo"/>
          <p:cNvGrpSpPr>
            <a:grpSpLocks/>
          </p:cNvGrpSpPr>
          <p:nvPr/>
        </p:nvGrpSpPr>
        <p:grpSpPr bwMode="auto">
          <a:xfrm>
            <a:off x="1122363" y="858838"/>
            <a:ext cx="2635250" cy="2641600"/>
            <a:chOff x="1369219" y="2157413"/>
            <a:chExt cx="2635250" cy="2641600"/>
          </a:xfrm>
        </p:grpSpPr>
        <p:grpSp>
          <p:nvGrpSpPr>
            <p:cNvPr id="1337466" name="204 Grupo"/>
            <p:cNvGrpSpPr>
              <a:grpSpLocks/>
            </p:cNvGrpSpPr>
            <p:nvPr/>
          </p:nvGrpSpPr>
          <p:grpSpPr bwMode="auto">
            <a:xfrm>
              <a:off x="1369219" y="2157413"/>
              <a:ext cx="2635250" cy="2628900"/>
              <a:chOff x="1369219" y="2157413"/>
              <a:chExt cx="2635250" cy="2628900"/>
            </a:xfrm>
          </p:grpSpPr>
          <p:grpSp>
            <p:nvGrpSpPr>
              <p:cNvPr id="1337497" name="157 Grupo"/>
              <p:cNvGrpSpPr>
                <a:grpSpLocks/>
              </p:cNvGrpSpPr>
              <p:nvPr/>
            </p:nvGrpSpPr>
            <p:grpSpPr bwMode="auto">
              <a:xfrm>
                <a:off x="2685256" y="2157413"/>
                <a:ext cx="3176" cy="2628900"/>
                <a:chOff x="2685256" y="2157413"/>
                <a:chExt cx="3176" cy="2628900"/>
              </a:xfrm>
            </p:grpSpPr>
            <p:grpSp>
              <p:nvGrpSpPr>
                <p:cNvPr id="1337505" name="153 Grupo"/>
                <p:cNvGrpSpPr>
                  <a:grpSpLocks/>
                </p:cNvGrpSpPr>
                <p:nvPr/>
              </p:nvGrpSpPr>
              <p:grpSpPr bwMode="auto">
                <a:xfrm>
                  <a:off x="2685256" y="2157413"/>
                  <a:ext cx="3176" cy="571500"/>
                  <a:chOff x="2685256" y="2157413"/>
                  <a:chExt cx="3176" cy="571500"/>
                </a:xfrm>
              </p:grpSpPr>
              <p:cxnSp>
                <p:nvCxnSpPr>
                  <p:cNvPr id="1337509" name="149 Conector recto de flecha"/>
                  <p:cNvCxnSpPr>
                    <a:cxnSpLocks noChangeShapeType="1"/>
                    <a:stCxn id="1337519" idx="0"/>
                    <a:endCxn id="1337521" idx="0"/>
                  </p:cNvCxnSpPr>
                  <p:nvPr/>
                </p:nvCxnSpPr>
                <p:spPr bwMode="auto">
                  <a:xfrm rot="5400000" flipH="1" flipV="1">
                    <a:off x="2402285" y="244276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510" name="15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7506" name="154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507" name="15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508" name="15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337498" name="203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1337499" name="197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503" name="20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504" name="20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7500" name="198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501" name="199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502" name="200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1337467" name="220 Grupo"/>
            <p:cNvGrpSpPr>
              <a:grpSpLocks/>
            </p:cNvGrpSpPr>
            <p:nvPr/>
          </p:nvGrpSpPr>
          <p:grpSpPr bwMode="auto">
            <a:xfrm rot="1800000">
              <a:off x="1369219" y="2176463"/>
              <a:ext cx="2635250" cy="2609850"/>
              <a:chOff x="1369219" y="2176463"/>
              <a:chExt cx="2635250" cy="2609850"/>
            </a:xfrm>
          </p:grpSpPr>
          <p:grpSp>
            <p:nvGrpSpPr>
              <p:cNvPr id="1337483" name="221 Grupo"/>
              <p:cNvGrpSpPr>
                <a:grpSpLocks/>
              </p:cNvGrpSpPr>
              <p:nvPr/>
            </p:nvGrpSpPr>
            <p:grpSpPr bwMode="auto">
              <a:xfrm>
                <a:off x="2685256" y="2176463"/>
                <a:ext cx="3176" cy="2609850"/>
                <a:chOff x="2685256" y="2176463"/>
                <a:chExt cx="3176" cy="2609850"/>
              </a:xfrm>
            </p:grpSpPr>
            <p:grpSp>
              <p:nvGrpSpPr>
                <p:cNvPr id="1337491" name="22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95" name="23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96" name="234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7492" name="230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93" name="23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94" name="23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337484" name="222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1337485" name="223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89" name="22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90" name="22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7486" name="224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87" name="22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88" name="22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1337468" name="235 Grupo"/>
            <p:cNvGrpSpPr>
              <a:grpSpLocks/>
            </p:cNvGrpSpPr>
            <p:nvPr/>
          </p:nvGrpSpPr>
          <p:grpSpPr bwMode="auto">
            <a:xfrm rot="3600000">
              <a:off x="1369219" y="2176463"/>
              <a:ext cx="2635250" cy="2609850"/>
              <a:chOff x="1369219" y="2176463"/>
              <a:chExt cx="2635250" cy="2609850"/>
            </a:xfrm>
          </p:grpSpPr>
          <p:grpSp>
            <p:nvGrpSpPr>
              <p:cNvPr id="1337469" name="236 Grupo"/>
              <p:cNvGrpSpPr>
                <a:grpSpLocks/>
              </p:cNvGrpSpPr>
              <p:nvPr/>
            </p:nvGrpSpPr>
            <p:grpSpPr bwMode="auto">
              <a:xfrm>
                <a:off x="2685256" y="2176463"/>
                <a:ext cx="3176" cy="2609850"/>
                <a:chOff x="2685256" y="2176463"/>
                <a:chExt cx="3176" cy="2609850"/>
              </a:xfrm>
            </p:grpSpPr>
            <p:grpSp>
              <p:nvGrpSpPr>
                <p:cNvPr id="1337477" name="244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81" name="24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82" name="249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7478" name="245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79" name="24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80" name="24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1337470" name="237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1337471" name="238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75" name="24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76" name="24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1337472" name="239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1337473" name="240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37474" name="24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</p:grpSp>
      <p:grpSp>
        <p:nvGrpSpPr>
          <p:cNvPr id="1337370" name="343 Grupo"/>
          <p:cNvGrpSpPr>
            <a:grpSpLocks/>
          </p:cNvGrpSpPr>
          <p:nvPr/>
        </p:nvGrpSpPr>
        <p:grpSpPr bwMode="auto">
          <a:xfrm>
            <a:off x="-209550" y="-466725"/>
            <a:ext cx="5300663" cy="5292725"/>
            <a:chOff x="666580" y="342896"/>
            <a:chExt cx="5301150" cy="5293225"/>
          </a:xfrm>
        </p:grpSpPr>
        <p:grpSp>
          <p:nvGrpSpPr>
            <p:cNvPr id="1337374" name="251 Grupo"/>
            <p:cNvGrpSpPr>
              <a:grpSpLocks noChangeAspect="1"/>
            </p:cNvGrpSpPr>
            <p:nvPr/>
          </p:nvGrpSpPr>
          <p:grpSpPr bwMode="auto">
            <a:xfrm>
              <a:off x="666580" y="344871"/>
              <a:ext cx="5291250" cy="5291250"/>
              <a:chOff x="1369219" y="2163763"/>
              <a:chExt cx="2635250" cy="2635250"/>
            </a:xfrm>
          </p:grpSpPr>
          <p:grpSp>
            <p:nvGrpSpPr>
              <p:cNvPr id="1337421" name="252 Grupo"/>
              <p:cNvGrpSpPr>
                <a:grpSpLocks/>
              </p:cNvGrpSpPr>
              <p:nvPr/>
            </p:nvGrpSpPr>
            <p:grpSpPr bwMode="auto">
              <a:xfrm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7452" name="283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7460" name="291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64" name="29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65" name="29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61" name="292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62" name="29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63" name="29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7453" name="284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7454" name="285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58" name="28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59" name="29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55" name="286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56" name="28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57" name="28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7422" name="253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7438" name="26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7446" name="277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50" name="28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51" name="28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47" name="27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48" name="27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49" name="28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7439" name="270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7440" name="271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44" name="27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45" name="27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41" name="272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42" name="27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43" name="27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7423" name="254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7424" name="255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7432" name="26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36" name="26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37" name="26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33" name="26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34" name="26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35" name="26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7425" name="256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7426" name="25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30" name="26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31" name="26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27" name="25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28" name="25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29" name="26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  <p:grpSp>
          <p:nvGrpSpPr>
            <p:cNvPr id="1337375" name="297 Grupo"/>
            <p:cNvGrpSpPr>
              <a:grpSpLocks noChangeAspect="1"/>
            </p:cNvGrpSpPr>
            <p:nvPr/>
          </p:nvGrpSpPr>
          <p:grpSpPr bwMode="auto">
            <a:xfrm rot="900000">
              <a:off x="676480" y="342896"/>
              <a:ext cx="5291250" cy="5291250"/>
              <a:chOff x="1369219" y="2163763"/>
              <a:chExt cx="2635250" cy="2635250"/>
            </a:xfrm>
          </p:grpSpPr>
          <p:grpSp>
            <p:nvGrpSpPr>
              <p:cNvPr id="1337376" name="298 Grupo"/>
              <p:cNvGrpSpPr>
                <a:grpSpLocks/>
              </p:cNvGrpSpPr>
              <p:nvPr/>
            </p:nvGrpSpPr>
            <p:grpSpPr bwMode="auto">
              <a:xfrm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7407" name="32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7415" name="337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19" name="34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20" name="34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16" name="33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17" name="33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18" name="34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7408" name="330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7409" name="331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13" name="33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14" name="33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10" name="332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11" name="33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12" name="33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7377" name="299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7393" name="315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7401" name="32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05" name="32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06" name="32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402" name="32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403" name="32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04" name="32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7394" name="316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7395" name="31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399" name="32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00" name="32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396" name="31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397" name="31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398" name="32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337378" name="300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337379" name="301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337387" name="30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391" name="31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392" name="31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388" name="31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389" name="31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390" name="31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337380" name="302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337381" name="303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385" name="30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386" name="30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337382" name="304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337383" name="30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384" name="30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</p:grpSp>
      <p:sp>
        <p:nvSpPr>
          <p:cNvPr id="1337371" name="345 CuadroTexto"/>
          <p:cNvSpPr txBox="1">
            <a:spLocks noChangeArrowheads="1"/>
          </p:cNvSpPr>
          <p:nvPr/>
        </p:nvSpPr>
        <p:spPr bwMode="auto">
          <a:xfrm>
            <a:off x="1974850" y="1158875"/>
            <a:ext cx="34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q</a:t>
            </a:r>
            <a:endParaRPr lang="eu-ES" b="0" i="0">
              <a:latin typeface="Lucida Handwriting" pitchFamily="66" charset="0"/>
            </a:endParaRPr>
          </a:p>
        </p:txBody>
      </p:sp>
      <p:graphicFrame>
        <p:nvGraphicFramePr>
          <p:cNvPr id="1337346" name="Object 2"/>
          <p:cNvGraphicFramePr>
            <a:graphicFrameLocks noChangeAspect="1"/>
          </p:cNvGraphicFramePr>
          <p:nvPr/>
        </p:nvGraphicFramePr>
        <p:xfrm>
          <a:off x="4530725" y="471488"/>
          <a:ext cx="11747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0" name="Ecuación" r:id="rId4" imgW="469800" imgH="139680" progId="Equation.3">
                  <p:embed/>
                </p:oleObj>
              </mc:Choice>
              <mc:Fallback>
                <p:oleObj name="Ecuación" r:id="rId4" imgW="46980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471488"/>
                        <a:ext cx="1174750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47" name="Object 3"/>
          <p:cNvGraphicFramePr>
            <a:graphicFrameLocks noChangeAspect="1"/>
          </p:cNvGraphicFramePr>
          <p:nvPr/>
        </p:nvGraphicFramePr>
        <p:xfrm>
          <a:off x="4530725" y="1079500"/>
          <a:ext cx="193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1" name="Ecuación" r:id="rId6" imgW="774360" imgH="190440" progId="Equation.3">
                  <p:embed/>
                </p:oleObj>
              </mc:Choice>
              <mc:Fallback>
                <p:oleObj name="Ecuación" r:id="rId6" imgW="77436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079500"/>
                        <a:ext cx="1935163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48" name="Object 4"/>
          <p:cNvGraphicFramePr>
            <a:graphicFrameLocks noChangeAspect="1"/>
          </p:cNvGraphicFramePr>
          <p:nvPr/>
        </p:nvGraphicFramePr>
        <p:xfrm>
          <a:off x="4530725" y="1797050"/>
          <a:ext cx="184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2" name="Ecuación" r:id="rId8" imgW="736560" imgH="203040" progId="Equation.3">
                  <p:embed/>
                </p:oleObj>
              </mc:Choice>
              <mc:Fallback>
                <p:oleObj name="Ecuación" r:id="rId8" imgW="73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797050"/>
                        <a:ext cx="18415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49" name="Object 5"/>
          <p:cNvGraphicFramePr>
            <a:graphicFrameLocks noChangeAspect="1"/>
          </p:cNvGraphicFramePr>
          <p:nvPr/>
        </p:nvGraphicFramePr>
        <p:xfrm>
          <a:off x="4530725" y="2595563"/>
          <a:ext cx="1204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3" name="Ecuación" r:id="rId10" imgW="482400" imgH="152280" progId="Equation.3">
                  <p:embed/>
                </p:oleObj>
              </mc:Choice>
              <mc:Fallback>
                <p:oleObj name="Ecuación" r:id="rId10" imgW="482400" imgH="152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2595563"/>
                        <a:ext cx="1204913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50" name="Object 6"/>
          <p:cNvGraphicFramePr>
            <a:graphicFrameLocks noChangeAspect="1"/>
          </p:cNvGraphicFramePr>
          <p:nvPr/>
        </p:nvGraphicFramePr>
        <p:xfrm>
          <a:off x="6583363" y="844550"/>
          <a:ext cx="234791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4" name="Ecuación" r:id="rId12" imgW="939600" imgH="393480" progId="Equation.3">
                  <p:embed/>
                </p:oleObj>
              </mc:Choice>
              <mc:Fallback>
                <p:oleObj name="Ecuación" r:id="rId12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844550"/>
                        <a:ext cx="2347912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72" name="356 CuadroTexto"/>
          <p:cNvSpPr txBox="1">
            <a:spLocks noChangeArrowheads="1"/>
          </p:cNvSpPr>
          <p:nvPr/>
        </p:nvSpPr>
        <p:spPr bwMode="auto">
          <a:xfrm>
            <a:off x="2438400" y="790575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-q</a:t>
            </a:r>
            <a:endParaRPr lang="eu-ES" b="0" i="0">
              <a:latin typeface="Lucida Handwriting" pitchFamily="66" charset="0"/>
            </a:endParaRPr>
          </a:p>
        </p:txBody>
      </p:sp>
      <p:sp>
        <p:nvSpPr>
          <p:cNvPr id="1337373" name="357 CuadroTexto"/>
          <p:cNvSpPr txBox="1">
            <a:spLocks noChangeArrowheads="1"/>
          </p:cNvSpPr>
          <p:nvPr/>
        </p:nvSpPr>
        <p:spPr bwMode="auto">
          <a:xfrm>
            <a:off x="2732088" y="411163"/>
            <a:ext cx="74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q+Q</a:t>
            </a:r>
            <a:endParaRPr lang="eu-ES" b="0" i="0">
              <a:latin typeface="Lucida Handwriting" pitchFamily="66" charset="0"/>
            </a:endParaRPr>
          </a:p>
        </p:txBody>
      </p:sp>
      <p:graphicFrame>
        <p:nvGraphicFramePr>
          <p:cNvPr id="1337351" name="Object 7"/>
          <p:cNvGraphicFramePr>
            <a:graphicFrameLocks noChangeAspect="1"/>
          </p:cNvGraphicFramePr>
          <p:nvPr/>
        </p:nvGraphicFramePr>
        <p:xfrm>
          <a:off x="6118225" y="2320925"/>
          <a:ext cx="2792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5" name="Ecuación" r:id="rId14" imgW="1117440" imgH="406080" progId="Equation.3">
                  <p:embed/>
                </p:oleObj>
              </mc:Choice>
              <mc:Fallback>
                <p:oleObj name="Ecuación" r:id="rId14" imgW="111744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320925"/>
                        <a:ext cx="279241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53" name="Object 9"/>
          <p:cNvGraphicFramePr>
            <a:graphicFrameLocks noChangeAspect="1"/>
          </p:cNvGraphicFramePr>
          <p:nvPr/>
        </p:nvGraphicFramePr>
        <p:xfrm>
          <a:off x="6702425" y="371475"/>
          <a:ext cx="11096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6" name="Ecuación" r:id="rId16" imgW="444240" imgH="215640" progId="Equation.3">
                  <p:embed/>
                </p:oleObj>
              </mc:Choice>
              <mc:Fallback>
                <p:oleObj name="Ecuación" r:id="rId16" imgW="44424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371475"/>
                        <a:ext cx="1109663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54" name="Object 10"/>
          <p:cNvGraphicFramePr>
            <a:graphicFrameLocks noChangeAspect="1"/>
          </p:cNvGraphicFramePr>
          <p:nvPr/>
        </p:nvGraphicFramePr>
        <p:xfrm>
          <a:off x="6710363" y="1801813"/>
          <a:ext cx="11096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7" name="Ecuación" r:id="rId18" imgW="444240" imgH="215640" progId="Equation.3">
                  <p:embed/>
                </p:oleObj>
              </mc:Choice>
              <mc:Fallback>
                <p:oleObj name="Ecuación" r:id="rId18" imgW="44424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1801813"/>
                        <a:ext cx="1109662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69" name="Object 1"/>
          <p:cNvGraphicFramePr>
            <a:graphicFrameLocks noChangeAspect="1"/>
          </p:cNvGraphicFramePr>
          <p:nvPr/>
        </p:nvGraphicFramePr>
        <p:xfrm>
          <a:off x="1782763" y="4079875"/>
          <a:ext cx="253841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8" name="Ecuación" r:id="rId20" imgW="1015920" imgH="609480" progId="Equation.3">
                  <p:embed/>
                </p:oleObj>
              </mc:Choice>
              <mc:Fallback>
                <p:oleObj name="Ecuación" r:id="rId20" imgW="1015920" imgH="609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079875"/>
                        <a:ext cx="2538412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" name="Object 13"/>
          <p:cNvGraphicFramePr>
            <a:graphicFrameLocks noChangeAspect="1"/>
          </p:cNvGraphicFramePr>
          <p:nvPr/>
        </p:nvGraphicFramePr>
        <p:xfrm>
          <a:off x="4227513" y="4068763"/>
          <a:ext cx="30781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89" name="Ecuación" r:id="rId22" imgW="1231560" imgH="609480" progId="Equation.3">
                  <p:embed/>
                </p:oleObj>
              </mc:Choice>
              <mc:Fallback>
                <p:oleObj name="Ecuación" r:id="rId22" imgW="1231560" imgH="609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4068763"/>
                        <a:ext cx="3078162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" name="Object 14"/>
          <p:cNvGraphicFramePr>
            <a:graphicFrameLocks noChangeAspect="1"/>
          </p:cNvGraphicFramePr>
          <p:nvPr/>
        </p:nvGraphicFramePr>
        <p:xfrm>
          <a:off x="2252663" y="5513388"/>
          <a:ext cx="29829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90" name="Ecuación" r:id="rId24" imgW="1193760" imgH="406080" progId="Equation.3">
                  <p:embed/>
                </p:oleObj>
              </mc:Choice>
              <mc:Fallback>
                <p:oleObj name="Ecuación" r:id="rId24" imgW="119376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5513388"/>
                        <a:ext cx="2982912" cy="1014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" name="Object 14"/>
          <p:cNvGraphicFramePr>
            <a:graphicFrameLocks noChangeAspect="1"/>
          </p:cNvGraphicFramePr>
          <p:nvPr/>
        </p:nvGraphicFramePr>
        <p:xfrm>
          <a:off x="5289550" y="5438775"/>
          <a:ext cx="15240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91" name="Ecuación" r:id="rId26" imgW="609480" imgH="406080" progId="Equation.3">
                  <p:embed/>
                </p:oleObj>
              </mc:Choice>
              <mc:Fallback>
                <p:oleObj name="Ecuación" r:id="rId26" imgW="609480" imgH="406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5438775"/>
                        <a:ext cx="1524000" cy="1014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367" name="Object 23"/>
          <p:cNvGraphicFramePr>
            <a:graphicFrameLocks noChangeAspect="1"/>
          </p:cNvGraphicFramePr>
          <p:nvPr/>
        </p:nvGraphicFramePr>
        <p:xfrm>
          <a:off x="198438" y="4595813"/>
          <a:ext cx="1204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92" name="Ecuación" r:id="rId28" imgW="482400" imgH="152280" progId="Equation.3">
                  <p:embed/>
                </p:oleObj>
              </mc:Choice>
              <mc:Fallback>
                <p:oleObj name="Ecuación" r:id="rId28" imgW="482400" imgH="1522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4595813"/>
                        <a:ext cx="1204912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3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3668" name="Group 29"/>
          <p:cNvGrpSpPr>
            <a:grpSpLocks/>
          </p:cNvGrpSpPr>
          <p:nvPr/>
        </p:nvGrpSpPr>
        <p:grpSpPr bwMode="auto">
          <a:xfrm>
            <a:off x="949325" y="700088"/>
            <a:ext cx="2982913" cy="2974975"/>
            <a:chOff x="3798" y="1941"/>
            <a:chExt cx="1879" cy="1874"/>
          </a:xfrm>
        </p:grpSpPr>
        <p:grpSp>
          <p:nvGrpSpPr>
            <p:cNvPr id="2203811" name="Group 20"/>
            <p:cNvGrpSpPr>
              <a:grpSpLocks/>
            </p:cNvGrpSpPr>
            <p:nvPr/>
          </p:nvGrpSpPr>
          <p:grpSpPr bwMode="auto">
            <a:xfrm>
              <a:off x="3798" y="1941"/>
              <a:ext cx="1879" cy="1874"/>
              <a:chOff x="3798" y="1941"/>
              <a:chExt cx="1879" cy="1874"/>
            </a:xfrm>
          </p:grpSpPr>
          <p:grpSp>
            <p:nvGrpSpPr>
              <p:cNvPr id="2203818" name="Group 19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sp>
              <p:nvSpPr>
                <p:cNvPr id="2203820" name="Oval 12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3798" y="1941"/>
                  <a:ext cx="1879" cy="1874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2203821" name="Oval 14"/>
                <p:cNvSpPr>
                  <a:spLocks noChangeArrowheads="1"/>
                </p:cNvSpPr>
                <p:nvPr/>
              </p:nvSpPr>
              <p:spPr bwMode="auto">
                <a:xfrm>
                  <a:off x="3905" y="2053"/>
                  <a:ext cx="1665" cy="16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2203819" name="Oval 17" descr="Diagonal hacia abajo ancha"/>
              <p:cNvSpPr>
                <a:spLocks noChangeArrowheads="1"/>
              </p:cNvSpPr>
              <p:nvPr/>
            </p:nvSpPr>
            <p:spPr bwMode="auto">
              <a:xfrm>
                <a:off x="4259" y="2413"/>
                <a:ext cx="956" cy="930"/>
              </a:xfrm>
              <a:prstGeom prst="ellipse">
                <a:avLst/>
              </a:prstGeom>
              <a:pattFill prst="wdDn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2203812" name="Line 21"/>
            <p:cNvSpPr>
              <a:spLocks noChangeShapeType="1"/>
            </p:cNvSpPr>
            <p:nvPr/>
          </p:nvSpPr>
          <p:spPr bwMode="auto">
            <a:xfrm flipV="1">
              <a:off x="4728" y="2620"/>
              <a:ext cx="40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03813" name="Line 22"/>
            <p:cNvSpPr>
              <a:spLocks noChangeShapeType="1"/>
            </p:cNvSpPr>
            <p:nvPr/>
          </p:nvSpPr>
          <p:spPr bwMode="auto">
            <a:xfrm>
              <a:off x="4736" y="2892"/>
              <a:ext cx="82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03814" name="Line 23"/>
            <p:cNvSpPr>
              <a:spLocks noChangeShapeType="1"/>
            </p:cNvSpPr>
            <p:nvPr/>
          </p:nvSpPr>
          <p:spPr bwMode="auto">
            <a:xfrm>
              <a:off x="4740" y="2900"/>
              <a:ext cx="548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03815" name="Text Box 24"/>
            <p:cNvSpPr txBox="1">
              <a:spLocks noChangeArrowheads="1"/>
            </p:cNvSpPr>
            <p:nvPr/>
          </p:nvSpPr>
          <p:spPr bwMode="auto">
            <a:xfrm>
              <a:off x="4833" y="2596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a</a:t>
              </a:r>
            </a:p>
          </p:txBody>
        </p:sp>
        <p:sp>
          <p:nvSpPr>
            <p:cNvPr id="2203816" name="Text Box 25"/>
            <p:cNvSpPr txBox="1">
              <a:spLocks noChangeArrowheads="1"/>
            </p:cNvSpPr>
            <p:nvPr/>
          </p:nvSpPr>
          <p:spPr bwMode="auto">
            <a:xfrm>
              <a:off x="5234" y="281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b</a:t>
              </a:r>
            </a:p>
          </p:txBody>
        </p:sp>
        <p:sp>
          <p:nvSpPr>
            <p:cNvPr id="2203817" name="Text Box 26"/>
            <p:cNvSpPr txBox="1">
              <a:spLocks noChangeArrowheads="1"/>
            </p:cNvSpPr>
            <p:nvPr/>
          </p:nvSpPr>
          <p:spPr bwMode="auto">
            <a:xfrm>
              <a:off x="5061" y="319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c</a:t>
              </a:r>
            </a:p>
          </p:txBody>
        </p:sp>
      </p:grpSp>
      <p:grpSp>
        <p:nvGrpSpPr>
          <p:cNvPr id="2203669" name="250 Grupo"/>
          <p:cNvGrpSpPr>
            <a:grpSpLocks/>
          </p:cNvGrpSpPr>
          <p:nvPr/>
        </p:nvGrpSpPr>
        <p:grpSpPr bwMode="auto">
          <a:xfrm>
            <a:off x="1122363" y="858838"/>
            <a:ext cx="2635250" cy="2641600"/>
            <a:chOff x="1369219" y="2157413"/>
            <a:chExt cx="2635250" cy="2641600"/>
          </a:xfrm>
        </p:grpSpPr>
        <p:grpSp>
          <p:nvGrpSpPr>
            <p:cNvPr id="2203766" name="204 Grupo"/>
            <p:cNvGrpSpPr>
              <a:grpSpLocks/>
            </p:cNvGrpSpPr>
            <p:nvPr/>
          </p:nvGrpSpPr>
          <p:grpSpPr bwMode="auto">
            <a:xfrm>
              <a:off x="1369219" y="2157413"/>
              <a:ext cx="2635250" cy="2628900"/>
              <a:chOff x="1369219" y="2157413"/>
              <a:chExt cx="2635250" cy="2628900"/>
            </a:xfrm>
          </p:grpSpPr>
          <p:grpSp>
            <p:nvGrpSpPr>
              <p:cNvPr id="2203797" name="157 Grupo"/>
              <p:cNvGrpSpPr>
                <a:grpSpLocks/>
              </p:cNvGrpSpPr>
              <p:nvPr/>
            </p:nvGrpSpPr>
            <p:grpSpPr bwMode="auto">
              <a:xfrm>
                <a:off x="2685256" y="2157413"/>
                <a:ext cx="3176" cy="2628900"/>
                <a:chOff x="2685256" y="2157413"/>
                <a:chExt cx="3176" cy="2628900"/>
              </a:xfrm>
            </p:grpSpPr>
            <p:grpSp>
              <p:nvGrpSpPr>
                <p:cNvPr id="2203805" name="153 Grupo"/>
                <p:cNvGrpSpPr>
                  <a:grpSpLocks/>
                </p:cNvGrpSpPr>
                <p:nvPr/>
              </p:nvGrpSpPr>
              <p:grpSpPr bwMode="auto">
                <a:xfrm>
                  <a:off x="2685256" y="2157413"/>
                  <a:ext cx="3176" cy="571500"/>
                  <a:chOff x="2685256" y="2157413"/>
                  <a:chExt cx="3176" cy="571500"/>
                </a:xfrm>
              </p:grpSpPr>
              <p:cxnSp>
                <p:nvCxnSpPr>
                  <p:cNvPr id="2203809" name="149 Conector recto de flecha"/>
                  <p:cNvCxnSpPr>
                    <a:cxnSpLocks noChangeShapeType="1"/>
                    <a:stCxn id="2203819" idx="0"/>
                    <a:endCxn id="2203821" idx="0"/>
                  </p:cNvCxnSpPr>
                  <p:nvPr/>
                </p:nvCxnSpPr>
                <p:spPr bwMode="auto">
                  <a:xfrm rot="5400000" flipH="1" flipV="1">
                    <a:off x="2402285" y="244276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810" name="15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203806" name="154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807" name="15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808" name="15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2203798" name="203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2203799" name="197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803" name="20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804" name="20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203800" name="198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801" name="199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802" name="200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2203767" name="220 Grupo"/>
            <p:cNvGrpSpPr>
              <a:grpSpLocks/>
            </p:cNvGrpSpPr>
            <p:nvPr/>
          </p:nvGrpSpPr>
          <p:grpSpPr bwMode="auto">
            <a:xfrm rot="1800000">
              <a:off x="1369219" y="2176463"/>
              <a:ext cx="2635250" cy="2609850"/>
              <a:chOff x="1369219" y="2176463"/>
              <a:chExt cx="2635250" cy="2609850"/>
            </a:xfrm>
          </p:grpSpPr>
          <p:grpSp>
            <p:nvGrpSpPr>
              <p:cNvPr id="2203783" name="221 Grupo"/>
              <p:cNvGrpSpPr>
                <a:grpSpLocks/>
              </p:cNvGrpSpPr>
              <p:nvPr/>
            </p:nvGrpSpPr>
            <p:grpSpPr bwMode="auto">
              <a:xfrm>
                <a:off x="2685256" y="2176463"/>
                <a:ext cx="3176" cy="2609850"/>
                <a:chOff x="2685256" y="2176463"/>
                <a:chExt cx="3176" cy="2609850"/>
              </a:xfrm>
            </p:grpSpPr>
            <p:grpSp>
              <p:nvGrpSpPr>
                <p:cNvPr id="2203791" name="22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95" name="23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96" name="234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203792" name="230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93" name="23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94" name="23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2203784" name="222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2203785" name="223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89" name="22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90" name="22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203786" name="224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87" name="22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88" name="22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2203768" name="235 Grupo"/>
            <p:cNvGrpSpPr>
              <a:grpSpLocks/>
            </p:cNvGrpSpPr>
            <p:nvPr/>
          </p:nvGrpSpPr>
          <p:grpSpPr bwMode="auto">
            <a:xfrm rot="3600000">
              <a:off x="1369219" y="2176463"/>
              <a:ext cx="2635250" cy="2609850"/>
              <a:chOff x="1369219" y="2176463"/>
              <a:chExt cx="2635250" cy="2609850"/>
            </a:xfrm>
          </p:grpSpPr>
          <p:grpSp>
            <p:nvGrpSpPr>
              <p:cNvPr id="2203769" name="236 Grupo"/>
              <p:cNvGrpSpPr>
                <a:grpSpLocks/>
              </p:cNvGrpSpPr>
              <p:nvPr/>
            </p:nvGrpSpPr>
            <p:grpSpPr bwMode="auto">
              <a:xfrm>
                <a:off x="2685256" y="2176463"/>
                <a:ext cx="3176" cy="2609850"/>
                <a:chOff x="2685256" y="2176463"/>
                <a:chExt cx="3176" cy="2609850"/>
              </a:xfrm>
            </p:grpSpPr>
            <p:grpSp>
              <p:nvGrpSpPr>
                <p:cNvPr id="2203777" name="244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81" name="24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82" name="249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203778" name="245 Grupo"/>
                <p:cNvGrpSpPr>
                  <a:grpSpLocks/>
                </p:cNvGrpSpPr>
                <p:nvPr/>
              </p:nvGrpSpPr>
              <p:grpSpPr bwMode="auto">
                <a:xfrm flipV="1">
                  <a:off x="2685256" y="4214813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79" name="24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80" name="24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2203770" name="237 Grupo"/>
              <p:cNvGrpSpPr>
                <a:grpSpLocks/>
              </p:cNvGrpSpPr>
              <p:nvPr/>
            </p:nvGrpSpPr>
            <p:grpSpPr bwMode="auto">
              <a:xfrm>
                <a:off x="1369219" y="3505200"/>
                <a:ext cx="2635250" cy="3176"/>
                <a:chOff x="1369219" y="3505200"/>
                <a:chExt cx="2635250" cy="3176"/>
              </a:xfrm>
            </p:grpSpPr>
            <p:grpSp>
              <p:nvGrpSpPr>
                <p:cNvPr id="2203771" name="238 Grupo"/>
                <p:cNvGrpSpPr>
                  <a:grpSpLocks/>
                </p:cNvGrpSpPr>
                <p:nvPr/>
              </p:nvGrpSpPr>
              <p:grpSpPr bwMode="auto">
                <a:xfrm rot="-5400000">
                  <a:off x="165338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75" name="24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76" name="24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203772" name="239 Grupo"/>
                <p:cNvGrpSpPr>
                  <a:grpSpLocks/>
                </p:cNvGrpSpPr>
                <p:nvPr/>
              </p:nvGrpSpPr>
              <p:grpSpPr bwMode="auto">
                <a:xfrm rot="16200000" flipV="1">
                  <a:off x="3717131" y="3221038"/>
                  <a:ext cx="3176" cy="571500"/>
                  <a:chOff x="2685256" y="2176463"/>
                  <a:chExt cx="3176" cy="571500"/>
                </a:xfrm>
              </p:grpSpPr>
              <p:cxnSp>
                <p:nvCxnSpPr>
                  <p:cNvPr id="2203773" name="240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402285" y="2461816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03774" name="24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593975" y="245427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</p:grpSp>
      <p:grpSp>
        <p:nvGrpSpPr>
          <p:cNvPr id="2203670" name="343 Grupo"/>
          <p:cNvGrpSpPr>
            <a:grpSpLocks/>
          </p:cNvGrpSpPr>
          <p:nvPr/>
        </p:nvGrpSpPr>
        <p:grpSpPr bwMode="auto">
          <a:xfrm>
            <a:off x="-209550" y="-466725"/>
            <a:ext cx="5300663" cy="5292725"/>
            <a:chOff x="666580" y="342896"/>
            <a:chExt cx="5301150" cy="5293225"/>
          </a:xfrm>
        </p:grpSpPr>
        <p:grpSp>
          <p:nvGrpSpPr>
            <p:cNvPr id="2203674" name="251 Grupo"/>
            <p:cNvGrpSpPr>
              <a:grpSpLocks noChangeAspect="1"/>
            </p:cNvGrpSpPr>
            <p:nvPr/>
          </p:nvGrpSpPr>
          <p:grpSpPr bwMode="auto">
            <a:xfrm>
              <a:off x="666580" y="344871"/>
              <a:ext cx="5291250" cy="5291250"/>
              <a:chOff x="1369219" y="2163763"/>
              <a:chExt cx="2635250" cy="2635250"/>
            </a:xfrm>
          </p:grpSpPr>
          <p:grpSp>
            <p:nvGrpSpPr>
              <p:cNvPr id="2203721" name="252 Grupo"/>
              <p:cNvGrpSpPr>
                <a:grpSpLocks/>
              </p:cNvGrpSpPr>
              <p:nvPr/>
            </p:nvGrpSpPr>
            <p:grpSpPr bwMode="auto">
              <a:xfrm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3752" name="283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3760" name="291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64" name="29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65" name="29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61" name="292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62" name="29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63" name="29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3753" name="284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3754" name="285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58" name="28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59" name="29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55" name="286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56" name="28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57" name="28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203722" name="253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3738" name="26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3746" name="277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50" name="28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51" name="28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47" name="27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48" name="27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49" name="28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3739" name="270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3740" name="271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44" name="27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45" name="27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41" name="272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42" name="27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43" name="27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203723" name="254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3724" name="255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3732" name="26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36" name="26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37" name="26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33" name="26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34" name="26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35" name="26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3725" name="256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3726" name="25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30" name="26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31" name="26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27" name="25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28" name="25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29" name="26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  <p:grpSp>
          <p:nvGrpSpPr>
            <p:cNvPr id="2203675" name="297 Grupo"/>
            <p:cNvGrpSpPr>
              <a:grpSpLocks noChangeAspect="1"/>
            </p:cNvGrpSpPr>
            <p:nvPr/>
          </p:nvGrpSpPr>
          <p:grpSpPr bwMode="auto">
            <a:xfrm rot="900000">
              <a:off x="676480" y="342896"/>
              <a:ext cx="5291250" cy="5291250"/>
              <a:chOff x="1369219" y="2163763"/>
              <a:chExt cx="2635250" cy="2635250"/>
            </a:xfrm>
          </p:grpSpPr>
          <p:grpSp>
            <p:nvGrpSpPr>
              <p:cNvPr id="2203676" name="298 Grupo"/>
              <p:cNvGrpSpPr>
                <a:grpSpLocks/>
              </p:cNvGrpSpPr>
              <p:nvPr/>
            </p:nvGrpSpPr>
            <p:grpSpPr bwMode="auto">
              <a:xfrm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3707" name="329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3715" name="337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19" name="34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20" name="34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16" name="338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17" name="33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18" name="34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3708" name="330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3709" name="331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13" name="33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14" name="33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10" name="332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11" name="33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12" name="33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203677" name="299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3693" name="315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3701" name="32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05" name="32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06" name="32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702" name="32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703" name="32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04" name="32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3694" name="316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3695" name="31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699" name="32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700" name="32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696" name="31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697" name="31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698" name="32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203678" name="300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3679" name="301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3687" name="30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691" name="31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692" name="31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688" name="31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689" name="31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690" name="31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3680" name="302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3681" name="303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685" name="30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686" name="30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3682" name="304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3683" name="30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3684" name="30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</p:grpSp>
      <p:sp>
        <p:nvSpPr>
          <p:cNvPr id="2203671" name="345 CuadroTexto"/>
          <p:cNvSpPr txBox="1">
            <a:spLocks noChangeArrowheads="1"/>
          </p:cNvSpPr>
          <p:nvPr/>
        </p:nvSpPr>
        <p:spPr bwMode="auto">
          <a:xfrm>
            <a:off x="1974850" y="1158875"/>
            <a:ext cx="34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q</a:t>
            </a:r>
            <a:endParaRPr lang="eu-ES" b="0" i="0">
              <a:latin typeface="Lucida Handwriting" pitchFamily="66" charset="0"/>
            </a:endParaRPr>
          </a:p>
        </p:txBody>
      </p:sp>
      <p:graphicFrame>
        <p:nvGraphicFramePr>
          <p:cNvPr id="2203650" name="Object 2"/>
          <p:cNvGraphicFramePr>
            <a:graphicFrameLocks noChangeAspect="1"/>
          </p:cNvGraphicFramePr>
          <p:nvPr/>
        </p:nvGraphicFramePr>
        <p:xfrm>
          <a:off x="4530725" y="471488"/>
          <a:ext cx="11747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4" name="Ecuación" r:id="rId4" imgW="469800" imgH="139680" progId="Equation.3">
                  <p:embed/>
                </p:oleObj>
              </mc:Choice>
              <mc:Fallback>
                <p:oleObj name="Ecuación" r:id="rId4" imgW="46980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471488"/>
                        <a:ext cx="1174750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51" name="Object 3"/>
          <p:cNvGraphicFramePr>
            <a:graphicFrameLocks noChangeAspect="1"/>
          </p:cNvGraphicFramePr>
          <p:nvPr/>
        </p:nvGraphicFramePr>
        <p:xfrm>
          <a:off x="4530725" y="1079500"/>
          <a:ext cx="193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5" name="Ecuación" r:id="rId6" imgW="774360" imgH="190440" progId="Equation.3">
                  <p:embed/>
                </p:oleObj>
              </mc:Choice>
              <mc:Fallback>
                <p:oleObj name="Ecuación" r:id="rId6" imgW="77436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079500"/>
                        <a:ext cx="1935163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52" name="Object 4"/>
          <p:cNvGraphicFramePr>
            <a:graphicFrameLocks noChangeAspect="1"/>
          </p:cNvGraphicFramePr>
          <p:nvPr/>
        </p:nvGraphicFramePr>
        <p:xfrm>
          <a:off x="4530725" y="1797050"/>
          <a:ext cx="184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6" name="Ecuación" r:id="rId8" imgW="736560" imgH="203040" progId="Equation.3">
                  <p:embed/>
                </p:oleObj>
              </mc:Choice>
              <mc:Fallback>
                <p:oleObj name="Ecuación" r:id="rId8" imgW="73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797050"/>
                        <a:ext cx="18415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53" name="Object 5"/>
          <p:cNvGraphicFramePr>
            <a:graphicFrameLocks noChangeAspect="1"/>
          </p:cNvGraphicFramePr>
          <p:nvPr/>
        </p:nvGraphicFramePr>
        <p:xfrm>
          <a:off x="4530725" y="2595563"/>
          <a:ext cx="1204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7" name="Ecuación" r:id="rId10" imgW="482400" imgH="152280" progId="Equation.3">
                  <p:embed/>
                </p:oleObj>
              </mc:Choice>
              <mc:Fallback>
                <p:oleObj name="Ecuación" r:id="rId10" imgW="482400" imgH="152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2595563"/>
                        <a:ext cx="1204913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54" name="Object 6"/>
          <p:cNvGraphicFramePr>
            <a:graphicFrameLocks noChangeAspect="1"/>
          </p:cNvGraphicFramePr>
          <p:nvPr/>
        </p:nvGraphicFramePr>
        <p:xfrm>
          <a:off x="6583363" y="844550"/>
          <a:ext cx="234791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8" name="Ecuación" r:id="rId12" imgW="939600" imgH="393480" progId="Equation.3">
                  <p:embed/>
                </p:oleObj>
              </mc:Choice>
              <mc:Fallback>
                <p:oleObj name="Ecuación" r:id="rId12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844550"/>
                        <a:ext cx="2347912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3672" name="356 CuadroTexto"/>
          <p:cNvSpPr txBox="1">
            <a:spLocks noChangeArrowheads="1"/>
          </p:cNvSpPr>
          <p:nvPr/>
        </p:nvSpPr>
        <p:spPr bwMode="auto">
          <a:xfrm>
            <a:off x="2438400" y="790575"/>
            <a:ext cx="4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-q</a:t>
            </a:r>
            <a:endParaRPr lang="eu-ES" b="0" i="0">
              <a:latin typeface="Lucida Handwriting" pitchFamily="66" charset="0"/>
            </a:endParaRPr>
          </a:p>
        </p:txBody>
      </p:sp>
      <p:sp>
        <p:nvSpPr>
          <p:cNvPr id="2203673" name="357 CuadroTexto"/>
          <p:cNvSpPr txBox="1">
            <a:spLocks noChangeArrowheads="1"/>
          </p:cNvSpPr>
          <p:nvPr/>
        </p:nvSpPr>
        <p:spPr bwMode="auto">
          <a:xfrm>
            <a:off x="2732088" y="411163"/>
            <a:ext cx="74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b="0" i="0">
                <a:latin typeface="Lucida Handwriting" pitchFamily="66" charset="0"/>
              </a:rPr>
              <a:t>q+Q</a:t>
            </a:r>
            <a:endParaRPr lang="eu-ES" b="0" i="0">
              <a:latin typeface="Lucida Handwriting" pitchFamily="66" charset="0"/>
            </a:endParaRPr>
          </a:p>
        </p:txBody>
      </p:sp>
      <p:graphicFrame>
        <p:nvGraphicFramePr>
          <p:cNvPr id="2203655" name="Object 7"/>
          <p:cNvGraphicFramePr>
            <a:graphicFrameLocks noChangeAspect="1"/>
          </p:cNvGraphicFramePr>
          <p:nvPr/>
        </p:nvGraphicFramePr>
        <p:xfrm>
          <a:off x="6118225" y="2320925"/>
          <a:ext cx="2792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9" name="Ecuación" r:id="rId14" imgW="1117440" imgH="406080" progId="Equation.3">
                  <p:embed/>
                </p:oleObj>
              </mc:Choice>
              <mc:Fallback>
                <p:oleObj name="Ecuación" r:id="rId14" imgW="111744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320925"/>
                        <a:ext cx="279241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56" name="Object 9"/>
          <p:cNvGraphicFramePr>
            <a:graphicFrameLocks noChangeAspect="1"/>
          </p:cNvGraphicFramePr>
          <p:nvPr/>
        </p:nvGraphicFramePr>
        <p:xfrm>
          <a:off x="6702425" y="371475"/>
          <a:ext cx="11096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0" name="Ecuación" r:id="rId16" imgW="444240" imgH="215640" progId="Equation.3">
                  <p:embed/>
                </p:oleObj>
              </mc:Choice>
              <mc:Fallback>
                <p:oleObj name="Ecuación" r:id="rId16" imgW="44424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371475"/>
                        <a:ext cx="1109663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3657" name="Object 10"/>
          <p:cNvGraphicFramePr>
            <a:graphicFrameLocks noChangeAspect="1"/>
          </p:cNvGraphicFramePr>
          <p:nvPr/>
        </p:nvGraphicFramePr>
        <p:xfrm>
          <a:off x="6710363" y="1801813"/>
          <a:ext cx="11096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1" name="Ecuación" r:id="rId18" imgW="444240" imgH="215640" progId="Equation.3">
                  <p:embed/>
                </p:oleObj>
              </mc:Choice>
              <mc:Fallback>
                <p:oleObj name="Ecuación" r:id="rId18" imgW="44424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1801813"/>
                        <a:ext cx="1109662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16"/>
          <p:cNvGraphicFramePr>
            <a:graphicFrameLocks noChangeAspect="1"/>
          </p:cNvGraphicFramePr>
          <p:nvPr/>
        </p:nvGraphicFramePr>
        <p:xfrm>
          <a:off x="196850" y="4160838"/>
          <a:ext cx="184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2" name="Ecuación" r:id="rId20" imgW="736560" imgH="203040" progId="Equation.3">
                  <p:embed/>
                </p:oleObj>
              </mc:Choice>
              <mc:Fallback>
                <p:oleObj name="Ecuación" r:id="rId20" imgW="73656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160838"/>
                        <a:ext cx="18415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" name="Object 17"/>
          <p:cNvGraphicFramePr>
            <a:graphicFrameLocks noChangeAspect="1"/>
          </p:cNvGraphicFramePr>
          <p:nvPr/>
        </p:nvGraphicFramePr>
        <p:xfrm>
          <a:off x="2243138" y="3783013"/>
          <a:ext cx="253841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3" name="Ecuación" r:id="rId21" imgW="1015920" imgH="609480" progId="Equation.3">
                  <p:embed/>
                </p:oleObj>
              </mc:Choice>
              <mc:Fallback>
                <p:oleObj name="Ecuación" r:id="rId21" imgW="1015920" imgH="609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783013"/>
                        <a:ext cx="2538412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" name="Object 18"/>
          <p:cNvGraphicFramePr>
            <a:graphicFrameLocks noChangeAspect="1"/>
          </p:cNvGraphicFramePr>
          <p:nvPr/>
        </p:nvGraphicFramePr>
        <p:xfrm>
          <a:off x="4708525" y="3779838"/>
          <a:ext cx="3395663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4" name="Ecuación" r:id="rId23" imgW="1358640" imgH="622080" progId="Equation.3">
                  <p:embed/>
                </p:oleObj>
              </mc:Choice>
              <mc:Fallback>
                <p:oleObj name="Ecuación" r:id="rId23" imgW="1358640" imgH="6220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3779838"/>
                        <a:ext cx="3395663" cy="1554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ct 19"/>
          <p:cNvGraphicFramePr>
            <a:graphicFrameLocks noChangeAspect="1"/>
          </p:cNvGraphicFramePr>
          <p:nvPr/>
        </p:nvGraphicFramePr>
        <p:xfrm>
          <a:off x="2714625" y="5411788"/>
          <a:ext cx="18415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5" name="Ecuación" r:id="rId25" imgW="736560" imgH="406080" progId="Equation.3">
                  <p:embed/>
                </p:oleObj>
              </mc:Choice>
              <mc:Fallback>
                <p:oleObj name="Ecuación" r:id="rId25" imgW="736560" imgH="4060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411788"/>
                        <a:ext cx="18415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18"/>
          <p:cNvGraphicFramePr>
            <a:graphicFrameLocks noChangeAspect="1"/>
          </p:cNvGraphicFramePr>
          <p:nvPr/>
        </p:nvGraphicFramePr>
        <p:xfrm>
          <a:off x="4541838" y="5145088"/>
          <a:ext cx="190341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6" name="Ecuación" r:id="rId27" imgW="761760" imgH="622080" progId="Equation.3">
                  <p:embed/>
                </p:oleObj>
              </mc:Choice>
              <mc:Fallback>
                <p:oleObj name="Ecuación" r:id="rId27" imgW="761760" imgH="622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5145088"/>
                        <a:ext cx="1903412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22"/>
          <p:cNvGraphicFramePr>
            <a:graphicFrameLocks noChangeAspect="1"/>
          </p:cNvGraphicFramePr>
          <p:nvPr/>
        </p:nvGraphicFramePr>
        <p:xfrm>
          <a:off x="6438900" y="5381625"/>
          <a:ext cx="15240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17" name="Ecuación" r:id="rId29" imgW="609480" imgH="406080" progId="Equation.3">
                  <p:embed/>
                </p:oleObj>
              </mc:Choice>
              <mc:Fallback>
                <p:oleObj name="Ecuación" r:id="rId29" imgW="609480" imgH="4060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5381625"/>
                        <a:ext cx="1524000" cy="1014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257" name="Object 16"/>
          <p:cNvGraphicFramePr>
            <a:graphicFrameLocks noChangeAspect="1"/>
          </p:cNvGraphicFramePr>
          <p:nvPr/>
        </p:nvGraphicFramePr>
        <p:xfrm>
          <a:off x="3022600" y="396875"/>
          <a:ext cx="193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2" name="Ecuación" r:id="rId4" imgW="774360" imgH="190440" progId="Equation.3">
                  <p:embed/>
                </p:oleObj>
              </mc:Choice>
              <mc:Fallback>
                <p:oleObj name="Ecuación" r:id="rId4" imgW="774360" imgH="190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96875"/>
                        <a:ext cx="1935163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5445125" y="-79375"/>
          <a:ext cx="257016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3" name="Ecuación" r:id="rId6" imgW="1028520" imgH="672840" progId="Equation.3">
                  <p:embed/>
                </p:oleObj>
              </mc:Choice>
              <mc:Fallback>
                <p:oleObj name="Ecuación" r:id="rId6" imgW="1028520" imgH="6728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-79375"/>
                        <a:ext cx="2570163" cy="168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4225925" y="1463675"/>
          <a:ext cx="3713163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4" name="Ecuación" r:id="rId8" imgW="1485720" imgH="698400" progId="Equation.3">
                  <p:embed/>
                </p:oleObj>
              </mc:Choice>
              <mc:Fallback>
                <p:oleObj name="Ecuación" r:id="rId8" imgW="1485720" imgH="698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1463675"/>
                        <a:ext cx="3713163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4273550" y="3648075"/>
          <a:ext cx="18637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5" name="Ecuación" r:id="rId10" imgW="1066680" imgH="571320" progId="Equation.3">
                  <p:embed/>
                </p:oleObj>
              </mc:Choice>
              <mc:Fallback>
                <p:oleObj name="Ecuación" r:id="rId10" imgW="1066680" imgH="5713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648075"/>
                        <a:ext cx="18637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148388" y="3344863"/>
          <a:ext cx="2570162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6" name="Ecuación" r:id="rId12" imgW="1028520" imgH="672840" progId="Equation.3">
                  <p:embed/>
                </p:oleObj>
              </mc:Choice>
              <mc:Fallback>
                <p:oleObj name="Ecuación" r:id="rId12" imgW="102852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3344863"/>
                        <a:ext cx="2570162" cy="168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277813" y="5356225"/>
          <a:ext cx="18415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7" name="Ecuación" r:id="rId14" imgW="736560" imgH="406080" progId="Equation.3">
                  <p:embed/>
                </p:oleObj>
              </mc:Choice>
              <mc:Fallback>
                <p:oleObj name="Ecuación" r:id="rId14" imgW="736560" imgH="406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356225"/>
                        <a:ext cx="184150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2049463" y="5299075"/>
          <a:ext cx="24749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8" name="Ecuación" r:id="rId16" imgW="990360" imgH="457200" progId="Equation.3">
                  <p:embed/>
                </p:oleObj>
              </mc:Choice>
              <mc:Fallback>
                <p:oleObj name="Ecuación" r:id="rId16" imgW="9903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299075"/>
                        <a:ext cx="247491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4549775" y="5394325"/>
          <a:ext cx="1522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9" name="Ecuación" r:id="rId18" imgW="609480" imgH="406080" progId="Equation.3">
                  <p:embed/>
                </p:oleObj>
              </mc:Choice>
              <mc:Fallback>
                <p:oleObj name="Ecuación" r:id="rId18" imgW="60948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5394325"/>
                        <a:ext cx="152241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5986463" y="5372100"/>
          <a:ext cx="24114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90" name="Ecuación" r:id="rId20" imgW="965160" imgH="431640" progId="Equation.3">
                  <p:embed/>
                </p:oleObj>
              </mc:Choice>
              <mc:Fallback>
                <p:oleObj name="Ecuación" r:id="rId20" imgW="9651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5372100"/>
                        <a:ext cx="241141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0266" name="18 Grupo"/>
          <p:cNvGrpSpPr>
            <a:grpSpLocks noChangeAspect="1"/>
          </p:cNvGrpSpPr>
          <p:nvPr/>
        </p:nvGrpSpPr>
        <p:grpSpPr bwMode="auto">
          <a:xfrm>
            <a:off x="-296863" y="66675"/>
            <a:ext cx="4292601" cy="4286250"/>
            <a:chOff x="-209550" y="-466725"/>
            <a:chExt cx="5300663" cy="5292725"/>
          </a:xfrm>
        </p:grpSpPr>
        <p:grpSp>
          <p:nvGrpSpPr>
            <p:cNvPr id="1120267" name="Group 29"/>
            <p:cNvGrpSpPr>
              <a:grpSpLocks/>
            </p:cNvGrpSpPr>
            <p:nvPr/>
          </p:nvGrpSpPr>
          <p:grpSpPr bwMode="auto">
            <a:xfrm>
              <a:off x="949325" y="700088"/>
              <a:ext cx="2982913" cy="2974975"/>
              <a:chOff x="3798" y="1941"/>
              <a:chExt cx="1879" cy="1874"/>
            </a:xfrm>
          </p:grpSpPr>
          <p:grpSp>
            <p:nvGrpSpPr>
              <p:cNvPr id="1120410" name="Group 20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grpSp>
              <p:nvGrpSpPr>
                <p:cNvPr id="1120417" name="Group 19"/>
                <p:cNvGrpSpPr>
                  <a:grpSpLocks/>
                </p:cNvGrpSpPr>
                <p:nvPr/>
              </p:nvGrpSpPr>
              <p:grpSpPr bwMode="auto">
                <a:xfrm>
                  <a:off x="3798" y="1941"/>
                  <a:ext cx="1879" cy="1874"/>
                  <a:chOff x="3798" y="1941"/>
                  <a:chExt cx="1879" cy="1874"/>
                </a:xfrm>
              </p:grpSpPr>
              <p:sp>
                <p:nvSpPr>
                  <p:cNvPr id="1120419" name="Oval 12" descr="Diagonal hacia abajo ancha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1941"/>
                    <a:ext cx="1879" cy="1874"/>
                  </a:xfrm>
                  <a:prstGeom prst="ellipse">
                    <a:avLst/>
                  </a:prstGeom>
                  <a:pattFill prst="wdDnDiag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u-ES"/>
                  </a:p>
                </p:txBody>
              </p:sp>
              <p:sp>
                <p:nvSpPr>
                  <p:cNvPr id="112042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2053"/>
                    <a:ext cx="1665" cy="16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u-ES"/>
                  </a:p>
                </p:txBody>
              </p:sp>
            </p:grpSp>
            <p:sp>
              <p:nvSpPr>
                <p:cNvPr id="1120418" name="Oval 17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4259" y="2413"/>
                  <a:ext cx="956" cy="930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1120411" name="Line 21"/>
              <p:cNvSpPr>
                <a:spLocks noChangeShapeType="1"/>
              </p:cNvSpPr>
              <p:nvPr/>
            </p:nvSpPr>
            <p:spPr bwMode="auto">
              <a:xfrm flipV="1">
                <a:off x="4728" y="2620"/>
                <a:ext cx="40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120412" name="Line 22"/>
              <p:cNvSpPr>
                <a:spLocks noChangeShapeType="1"/>
              </p:cNvSpPr>
              <p:nvPr/>
            </p:nvSpPr>
            <p:spPr bwMode="auto">
              <a:xfrm>
                <a:off x="4736" y="2892"/>
                <a:ext cx="82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120413" name="Line 23"/>
              <p:cNvSpPr>
                <a:spLocks noChangeShapeType="1"/>
              </p:cNvSpPr>
              <p:nvPr/>
            </p:nvSpPr>
            <p:spPr bwMode="auto">
              <a:xfrm>
                <a:off x="4740" y="2900"/>
                <a:ext cx="548" cy="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120414" name="Text Box 24"/>
              <p:cNvSpPr txBox="1">
                <a:spLocks noChangeArrowheads="1"/>
              </p:cNvSpPr>
              <p:nvPr/>
            </p:nvSpPr>
            <p:spPr bwMode="auto">
              <a:xfrm>
                <a:off x="4833" y="2596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/>
                  <a:t>a</a:t>
                </a:r>
              </a:p>
            </p:txBody>
          </p:sp>
          <p:sp>
            <p:nvSpPr>
              <p:cNvPr id="1120415" name="Text Box 25"/>
              <p:cNvSpPr txBox="1">
                <a:spLocks noChangeArrowheads="1"/>
              </p:cNvSpPr>
              <p:nvPr/>
            </p:nvSpPr>
            <p:spPr bwMode="auto">
              <a:xfrm>
                <a:off x="5234" y="2812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/>
                  <a:t>b</a:t>
                </a:r>
              </a:p>
            </p:txBody>
          </p:sp>
          <p:sp>
            <p:nvSpPr>
              <p:cNvPr id="1120416" name="Text Box 26"/>
              <p:cNvSpPr txBox="1">
                <a:spLocks noChangeArrowheads="1"/>
              </p:cNvSpPr>
              <p:nvPr/>
            </p:nvSpPr>
            <p:spPr bwMode="auto">
              <a:xfrm>
                <a:off x="5061" y="3192"/>
                <a:ext cx="5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/>
                  <a:t>c</a:t>
                </a:r>
              </a:p>
            </p:txBody>
          </p:sp>
        </p:grpSp>
        <p:grpSp>
          <p:nvGrpSpPr>
            <p:cNvPr id="1120268" name="250 Grupo"/>
            <p:cNvGrpSpPr>
              <a:grpSpLocks/>
            </p:cNvGrpSpPr>
            <p:nvPr/>
          </p:nvGrpSpPr>
          <p:grpSpPr bwMode="auto">
            <a:xfrm>
              <a:off x="1122363" y="858838"/>
              <a:ext cx="2635250" cy="2641600"/>
              <a:chOff x="1369219" y="2157413"/>
              <a:chExt cx="2635250" cy="2641600"/>
            </a:xfrm>
          </p:grpSpPr>
          <p:grpSp>
            <p:nvGrpSpPr>
              <p:cNvPr id="1120365" name="204 Grupo"/>
              <p:cNvGrpSpPr>
                <a:grpSpLocks/>
              </p:cNvGrpSpPr>
              <p:nvPr/>
            </p:nvGrpSpPr>
            <p:grpSpPr bwMode="auto">
              <a:xfrm>
                <a:off x="1369219" y="2157413"/>
                <a:ext cx="2635250" cy="2628900"/>
                <a:chOff x="1369219" y="2157413"/>
                <a:chExt cx="2635250" cy="2628900"/>
              </a:xfrm>
            </p:grpSpPr>
            <p:grpSp>
              <p:nvGrpSpPr>
                <p:cNvPr id="1120396" name="157 Grupo"/>
                <p:cNvGrpSpPr>
                  <a:grpSpLocks/>
                </p:cNvGrpSpPr>
                <p:nvPr/>
              </p:nvGrpSpPr>
              <p:grpSpPr bwMode="auto">
                <a:xfrm>
                  <a:off x="2685256" y="2157413"/>
                  <a:ext cx="3176" cy="2628900"/>
                  <a:chOff x="2685256" y="2157413"/>
                  <a:chExt cx="3176" cy="2628900"/>
                </a:xfrm>
              </p:grpSpPr>
              <p:grpSp>
                <p:nvGrpSpPr>
                  <p:cNvPr id="1120404" name="15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57413"/>
                    <a:ext cx="3176" cy="571500"/>
                    <a:chOff x="2685256" y="2157413"/>
                    <a:chExt cx="3176" cy="571500"/>
                  </a:xfrm>
                </p:grpSpPr>
                <p:cxnSp>
                  <p:nvCxnSpPr>
                    <p:cNvPr id="1120408" name="149 Conector recto de flecha"/>
                    <p:cNvCxnSpPr>
                      <a:cxnSpLocks noChangeShapeType="1"/>
                      <a:stCxn id="1120418" idx="0"/>
                      <a:endCxn id="1120420" idx="0"/>
                    </p:cNvCxnSpPr>
                    <p:nvPr/>
                  </p:nvCxnSpPr>
                  <p:spPr bwMode="auto">
                    <a:xfrm rot="5400000" flipH="1" flipV="1">
                      <a:off x="2402285" y="244276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409" name="15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120405" name="15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406" name="15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407" name="15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120397" name="203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120398" name="19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402" name="20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403" name="20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120399" name="19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400" name="19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401" name="20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120366" name="220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120382" name="221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120390" name="22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94" name="23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95" name="23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120391" name="23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92" name="23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93" name="23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120383" name="222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120384" name="223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88" name="22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89" name="22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120385" name="224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86" name="22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87" name="22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1120367" name="235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1120368" name="236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1120376" name="244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80" name="24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81" name="24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120377" name="245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78" name="24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79" name="24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1120369" name="237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1120370" name="238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74" name="24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75" name="24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1120371" name="239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1120372" name="24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0373" name="24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  <p:grpSp>
          <p:nvGrpSpPr>
            <p:cNvPr id="1120269" name="343 Grupo"/>
            <p:cNvGrpSpPr>
              <a:grpSpLocks/>
            </p:cNvGrpSpPr>
            <p:nvPr/>
          </p:nvGrpSpPr>
          <p:grpSpPr bwMode="auto">
            <a:xfrm>
              <a:off x="-209550" y="-466725"/>
              <a:ext cx="5300663" cy="5292725"/>
              <a:chOff x="666580" y="342896"/>
              <a:chExt cx="5301150" cy="5293225"/>
            </a:xfrm>
          </p:grpSpPr>
          <p:grpSp>
            <p:nvGrpSpPr>
              <p:cNvPr id="1120273" name="251 Grupo"/>
              <p:cNvGrpSpPr>
                <a:grpSpLocks noChangeAspect="1"/>
              </p:cNvGrpSpPr>
              <p:nvPr/>
            </p:nvGrpSpPr>
            <p:grpSpPr bwMode="auto">
              <a:xfrm>
                <a:off x="666580" y="344871"/>
                <a:ext cx="5291250" cy="5291250"/>
                <a:chOff x="1369219" y="2163763"/>
                <a:chExt cx="2635250" cy="2635250"/>
              </a:xfrm>
            </p:grpSpPr>
            <p:grpSp>
              <p:nvGrpSpPr>
                <p:cNvPr id="1120320" name="252 Grupo"/>
                <p:cNvGrpSpPr>
                  <a:grpSpLocks/>
                </p:cNvGrpSpPr>
                <p:nvPr/>
              </p:nvGrpSpPr>
              <p:grpSpPr bwMode="auto">
                <a:xfrm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1120351" name="28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1120359" name="291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63" name="29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64" name="29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60" name="292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61" name="29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62" name="29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1120352" name="284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1120353" name="285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57" name="28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58" name="29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54" name="286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55" name="28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56" name="28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1120321" name="253 Grupo"/>
                <p:cNvGrpSpPr>
                  <a:grpSpLocks/>
                </p:cNvGrpSpPr>
                <p:nvPr/>
              </p:nvGrpSpPr>
              <p:grpSpPr bwMode="auto">
                <a:xfrm rot="18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1120337" name="26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1120345" name="277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49" name="28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50" name="28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46" name="278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47" name="27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48" name="28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1120338" name="270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1120339" name="271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43" name="27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44" name="27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40" name="272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41" name="27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42" name="27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1120322" name="254 Grupo"/>
                <p:cNvGrpSpPr>
                  <a:grpSpLocks/>
                </p:cNvGrpSpPr>
                <p:nvPr/>
              </p:nvGrpSpPr>
              <p:grpSpPr bwMode="auto">
                <a:xfrm rot="36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1120323" name="255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1120331" name="26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35" name="26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36" name="26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32" name="264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33" name="26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34" name="26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1120324" name="256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1120325" name="257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29" name="26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30" name="26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26" name="258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27" name="25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28" name="26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</p:grpSp>
          <p:grpSp>
            <p:nvGrpSpPr>
              <p:cNvPr id="1120274" name="297 Grupo"/>
              <p:cNvGrpSpPr>
                <a:grpSpLocks noChangeAspect="1"/>
              </p:cNvGrpSpPr>
              <p:nvPr/>
            </p:nvGrpSpPr>
            <p:grpSpPr bwMode="auto">
              <a:xfrm rot="900000">
                <a:off x="676480" y="342896"/>
                <a:ext cx="5291250" cy="5291250"/>
                <a:chOff x="1369219" y="2163763"/>
                <a:chExt cx="2635250" cy="2635250"/>
              </a:xfrm>
            </p:grpSpPr>
            <p:grpSp>
              <p:nvGrpSpPr>
                <p:cNvPr id="1120275" name="298 Grupo"/>
                <p:cNvGrpSpPr>
                  <a:grpSpLocks/>
                </p:cNvGrpSpPr>
                <p:nvPr/>
              </p:nvGrpSpPr>
              <p:grpSpPr bwMode="auto">
                <a:xfrm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1120306" name="32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1120314" name="337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18" name="34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19" name="34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15" name="338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16" name="33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17" name="34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1120307" name="330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1120308" name="331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12" name="33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13" name="33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09" name="332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10" name="33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11" name="33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1120276" name="299 Grupo"/>
                <p:cNvGrpSpPr>
                  <a:grpSpLocks/>
                </p:cNvGrpSpPr>
                <p:nvPr/>
              </p:nvGrpSpPr>
              <p:grpSpPr bwMode="auto">
                <a:xfrm rot="18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1120292" name="315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1120300" name="32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04" name="32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05" name="32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301" name="324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302" name="32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303" name="32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1120293" name="316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1120294" name="317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298" name="32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299" name="32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295" name="318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296" name="31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297" name="32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1120277" name="300 Grupo"/>
                <p:cNvGrpSpPr>
                  <a:grpSpLocks/>
                </p:cNvGrpSpPr>
                <p:nvPr/>
              </p:nvGrpSpPr>
              <p:grpSpPr bwMode="auto">
                <a:xfrm rot="36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1120278" name="301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1120286" name="309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290" name="31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291" name="31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287" name="310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288" name="31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289" name="31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1120279" name="302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1120280" name="303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284" name="30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285" name="30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1120281" name="304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1120282" name="30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20283" name="30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</p:grpSp>
        </p:grpSp>
        <p:sp>
          <p:nvSpPr>
            <p:cNvPr id="1120270" name="24 CuadroTexto"/>
            <p:cNvSpPr txBox="1">
              <a:spLocks noChangeArrowheads="1"/>
            </p:cNvSpPr>
            <p:nvPr/>
          </p:nvSpPr>
          <p:spPr bwMode="auto">
            <a:xfrm>
              <a:off x="1975389" y="1158875"/>
              <a:ext cx="3481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 i="0">
                  <a:latin typeface="Lucida Handwriting" pitchFamily="66" charset="0"/>
                </a:rPr>
                <a:t>q</a:t>
              </a:r>
              <a:endParaRPr lang="eu-ES" b="0" i="0">
                <a:latin typeface="Lucida Handwriting" pitchFamily="66" charset="0"/>
              </a:endParaRPr>
            </a:p>
          </p:txBody>
        </p:sp>
        <p:sp>
          <p:nvSpPr>
            <p:cNvPr id="1120271" name="25 CuadroTexto"/>
            <p:cNvSpPr txBox="1">
              <a:spLocks noChangeArrowheads="1"/>
            </p:cNvSpPr>
            <p:nvPr/>
          </p:nvSpPr>
          <p:spPr bwMode="auto">
            <a:xfrm>
              <a:off x="2438342" y="790575"/>
              <a:ext cx="4716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 i="0">
                  <a:latin typeface="Lucida Handwriting" pitchFamily="66" charset="0"/>
                </a:rPr>
                <a:t>-q</a:t>
              </a:r>
              <a:endParaRPr lang="eu-ES" b="0" i="0">
                <a:latin typeface="Lucida Handwriting" pitchFamily="66" charset="0"/>
              </a:endParaRPr>
            </a:p>
          </p:txBody>
        </p:sp>
        <p:sp>
          <p:nvSpPr>
            <p:cNvPr id="1120272" name="26 CuadroTexto"/>
            <p:cNvSpPr txBox="1">
              <a:spLocks noChangeArrowheads="1"/>
            </p:cNvSpPr>
            <p:nvPr/>
          </p:nvSpPr>
          <p:spPr bwMode="auto">
            <a:xfrm>
              <a:off x="2731513" y="411163"/>
              <a:ext cx="742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 i="0">
                  <a:latin typeface="Lucida Handwriting" pitchFamily="66" charset="0"/>
                </a:rPr>
                <a:t>q+Q</a:t>
              </a:r>
              <a:endParaRPr lang="eu-ES" b="0" i="0">
                <a:latin typeface="Lucida Handwriting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0"/>
          <p:cNvGraphicFramePr>
            <a:graphicFrameLocks noChangeAspect="1"/>
          </p:cNvGraphicFramePr>
          <p:nvPr/>
        </p:nvGraphicFramePr>
        <p:xfrm>
          <a:off x="3582988" y="541338"/>
          <a:ext cx="11747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3" name="Ecuación" r:id="rId4" imgW="469800" imgH="139680" progId="Equation.3">
                  <p:embed/>
                </p:oleObj>
              </mc:Choice>
              <mc:Fallback>
                <p:oleObj name="Ecuación" r:id="rId4" imgW="46980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541338"/>
                        <a:ext cx="117475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5048250" y="0"/>
          <a:ext cx="25384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4" name="Ecuación" r:id="rId6" imgW="1015920" imgH="609480" progId="Equation.3">
                  <p:embed/>
                </p:oleObj>
              </mc:Choice>
              <mc:Fallback>
                <p:oleObj name="Ecuación" r:id="rId6" imgW="1015920" imgH="609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0"/>
                        <a:ext cx="2538413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4833938" y="1425575"/>
          <a:ext cx="3713162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5" name="Ecuación" r:id="rId8" imgW="1485720" imgH="672840" progId="Equation.3">
                  <p:embed/>
                </p:oleObj>
              </mc:Choice>
              <mc:Fallback>
                <p:oleObj name="Ecuación" r:id="rId8" imgW="1485720" imgH="6728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1425575"/>
                        <a:ext cx="3713162" cy="168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4"/>
          <p:cNvGraphicFramePr>
            <a:graphicFrameLocks noChangeAspect="1"/>
          </p:cNvGraphicFramePr>
          <p:nvPr/>
        </p:nvGraphicFramePr>
        <p:xfrm>
          <a:off x="4749800" y="3327400"/>
          <a:ext cx="25701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6" name="Ecuación" r:id="rId10" imgW="1028520" imgH="431640" progId="Equation.3">
                  <p:embed/>
                </p:oleObj>
              </mc:Choice>
              <mc:Fallback>
                <p:oleObj name="Ecuación" r:id="rId10" imgW="102852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3327400"/>
                        <a:ext cx="25701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237413" y="3073400"/>
          <a:ext cx="190341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7" name="Ecuación" r:id="rId12" imgW="761760" imgH="609480" progId="Equation.3">
                  <p:embed/>
                </p:oleObj>
              </mc:Choice>
              <mc:Fallback>
                <p:oleObj name="Ecuación" r:id="rId12" imgW="761760" imgH="609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3073400"/>
                        <a:ext cx="190341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"/>
          <p:cNvGraphicFramePr>
            <a:graphicFrameLocks noChangeAspect="1"/>
          </p:cNvGraphicFramePr>
          <p:nvPr/>
        </p:nvGraphicFramePr>
        <p:xfrm>
          <a:off x="3028950" y="4678363"/>
          <a:ext cx="18415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8" name="Ecuación" r:id="rId14" imgW="736560" imgH="406080" progId="Equation.3">
                  <p:embed/>
                </p:oleObj>
              </mc:Choice>
              <mc:Fallback>
                <p:oleObj name="Ecuación" r:id="rId14" imgW="736560" imgH="4060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678363"/>
                        <a:ext cx="18415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"/>
          <p:cNvGraphicFramePr>
            <a:graphicFrameLocks noChangeAspect="1"/>
          </p:cNvGraphicFramePr>
          <p:nvPr/>
        </p:nvGraphicFramePr>
        <p:xfrm>
          <a:off x="4924425" y="4681538"/>
          <a:ext cx="25701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9" name="Ecuación" r:id="rId16" imgW="1028520" imgH="431640" progId="Equation.3">
                  <p:embed/>
                </p:oleObj>
              </mc:Choice>
              <mc:Fallback>
                <p:oleObj name="Ecuación" r:id="rId16" imgW="102852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81538"/>
                        <a:ext cx="25701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4691" name="18 Grupo"/>
          <p:cNvGrpSpPr>
            <a:grpSpLocks noChangeAspect="1"/>
          </p:cNvGrpSpPr>
          <p:nvPr/>
        </p:nvGrpSpPr>
        <p:grpSpPr bwMode="auto">
          <a:xfrm>
            <a:off x="-296863" y="66675"/>
            <a:ext cx="4292601" cy="4286250"/>
            <a:chOff x="-209550" y="-466725"/>
            <a:chExt cx="5300663" cy="5292725"/>
          </a:xfrm>
        </p:grpSpPr>
        <p:grpSp>
          <p:nvGrpSpPr>
            <p:cNvPr id="2204692" name="Group 29"/>
            <p:cNvGrpSpPr>
              <a:grpSpLocks/>
            </p:cNvGrpSpPr>
            <p:nvPr/>
          </p:nvGrpSpPr>
          <p:grpSpPr bwMode="auto">
            <a:xfrm>
              <a:off x="949325" y="700088"/>
              <a:ext cx="2982913" cy="2974975"/>
              <a:chOff x="3798" y="1941"/>
              <a:chExt cx="1879" cy="1874"/>
            </a:xfrm>
          </p:grpSpPr>
          <p:grpSp>
            <p:nvGrpSpPr>
              <p:cNvPr id="2204835" name="Group 20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grpSp>
              <p:nvGrpSpPr>
                <p:cNvPr id="2204842" name="Group 19"/>
                <p:cNvGrpSpPr>
                  <a:grpSpLocks/>
                </p:cNvGrpSpPr>
                <p:nvPr/>
              </p:nvGrpSpPr>
              <p:grpSpPr bwMode="auto">
                <a:xfrm>
                  <a:off x="3798" y="1941"/>
                  <a:ext cx="1879" cy="1874"/>
                  <a:chOff x="3798" y="1941"/>
                  <a:chExt cx="1879" cy="1874"/>
                </a:xfrm>
              </p:grpSpPr>
              <p:sp>
                <p:nvSpPr>
                  <p:cNvPr id="2204844" name="Oval 12" descr="Diagonal hacia abajo ancha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1941"/>
                    <a:ext cx="1879" cy="1874"/>
                  </a:xfrm>
                  <a:prstGeom prst="ellipse">
                    <a:avLst/>
                  </a:prstGeom>
                  <a:pattFill prst="wdDnDiag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u-ES"/>
                  </a:p>
                </p:txBody>
              </p:sp>
              <p:sp>
                <p:nvSpPr>
                  <p:cNvPr id="220484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05" y="2053"/>
                    <a:ext cx="1665" cy="16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u-ES"/>
                  </a:p>
                </p:txBody>
              </p:sp>
            </p:grpSp>
            <p:sp>
              <p:nvSpPr>
                <p:cNvPr id="2204843" name="Oval 17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4259" y="2413"/>
                  <a:ext cx="956" cy="930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2204836" name="Line 21"/>
              <p:cNvSpPr>
                <a:spLocks noChangeShapeType="1"/>
              </p:cNvSpPr>
              <p:nvPr/>
            </p:nvSpPr>
            <p:spPr bwMode="auto">
              <a:xfrm flipV="1">
                <a:off x="4728" y="2620"/>
                <a:ext cx="40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04837" name="Line 22"/>
              <p:cNvSpPr>
                <a:spLocks noChangeShapeType="1"/>
              </p:cNvSpPr>
              <p:nvPr/>
            </p:nvSpPr>
            <p:spPr bwMode="auto">
              <a:xfrm>
                <a:off x="4736" y="2892"/>
                <a:ext cx="82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04838" name="Line 23"/>
              <p:cNvSpPr>
                <a:spLocks noChangeShapeType="1"/>
              </p:cNvSpPr>
              <p:nvPr/>
            </p:nvSpPr>
            <p:spPr bwMode="auto">
              <a:xfrm>
                <a:off x="4740" y="2900"/>
                <a:ext cx="548" cy="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04839" name="Text Box 24"/>
              <p:cNvSpPr txBox="1">
                <a:spLocks noChangeArrowheads="1"/>
              </p:cNvSpPr>
              <p:nvPr/>
            </p:nvSpPr>
            <p:spPr bwMode="auto">
              <a:xfrm>
                <a:off x="4833" y="2596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/>
                  <a:t>a</a:t>
                </a:r>
              </a:p>
            </p:txBody>
          </p:sp>
          <p:sp>
            <p:nvSpPr>
              <p:cNvPr id="2204840" name="Text Box 25"/>
              <p:cNvSpPr txBox="1">
                <a:spLocks noChangeArrowheads="1"/>
              </p:cNvSpPr>
              <p:nvPr/>
            </p:nvSpPr>
            <p:spPr bwMode="auto">
              <a:xfrm>
                <a:off x="5234" y="2812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/>
                  <a:t>b</a:t>
                </a:r>
              </a:p>
            </p:txBody>
          </p:sp>
          <p:sp>
            <p:nvSpPr>
              <p:cNvPr id="2204841" name="Text Box 26"/>
              <p:cNvSpPr txBox="1">
                <a:spLocks noChangeArrowheads="1"/>
              </p:cNvSpPr>
              <p:nvPr/>
            </p:nvSpPr>
            <p:spPr bwMode="auto">
              <a:xfrm>
                <a:off x="5061" y="3192"/>
                <a:ext cx="5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 eaLnBrk="0" hangingPunct="0"/>
                <a:r>
                  <a:rPr lang="en-GB" sz="1600"/>
                  <a:t>c</a:t>
                </a:r>
              </a:p>
            </p:txBody>
          </p:sp>
        </p:grpSp>
        <p:grpSp>
          <p:nvGrpSpPr>
            <p:cNvPr id="2204693" name="250 Grupo"/>
            <p:cNvGrpSpPr>
              <a:grpSpLocks/>
            </p:cNvGrpSpPr>
            <p:nvPr/>
          </p:nvGrpSpPr>
          <p:grpSpPr bwMode="auto">
            <a:xfrm>
              <a:off x="1122363" y="858838"/>
              <a:ext cx="2635250" cy="2641600"/>
              <a:chOff x="1369219" y="2157413"/>
              <a:chExt cx="2635250" cy="2641600"/>
            </a:xfrm>
          </p:grpSpPr>
          <p:grpSp>
            <p:nvGrpSpPr>
              <p:cNvPr id="2204790" name="204 Grupo"/>
              <p:cNvGrpSpPr>
                <a:grpSpLocks/>
              </p:cNvGrpSpPr>
              <p:nvPr/>
            </p:nvGrpSpPr>
            <p:grpSpPr bwMode="auto">
              <a:xfrm>
                <a:off x="1369219" y="2157413"/>
                <a:ext cx="2635250" cy="2628900"/>
                <a:chOff x="1369219" y="2157413"/>
                <a:chExt cx="2635250" cy="2628900"/>
              </a:xfrm>
            </p:grpSpPr>
            <p:grpSp>
              <p:nvGrpSpPr>
                <p:cNvPr id="2204821" name="157 Grupo"/>
                <p:cNvGrpSpPr>
                  <a:grpSpLocks/>
                </p:cNvGrpSpPr>
                <p:nvPr/>
              </p:nvGrpSpPr>
              <p:grpSpPr bwMode="auto">
                <a:xfrm>
                  <a:off x="2685256" y="2157413"/>
                  <a:ext cx="3176" cy="2628900"/>
                  <a:chOff x="2685256" y="2157413"/>
                  <a:chExt cx="3176" cy="2628900"/>
                </a:xfrm>
              </p:grpSpPr>
              <p:grpSp>
                <p:nvGrpSpPr>
                  <p:cNvPr id="2204829" name="15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57413"/>
                    <a:ext cx="3176" cy="571500"/>
                    <a:chOff x="2685256" y="2157413"/>
                    <a:chExt cx="3176" cy="571500"/>
                  </a:xfrm>
                </p:grpSpPr>
                <p:cxnSp>
                  <p:nvCxnSpPr>
                    <p:cNvPr id="2204833" name="149 Conector recto de flecha"/>
                    <p:cNvCxnSpPr>
                      <a:cxnSpLocks noChangeShapeType="1"/>
                      <a:stCxn id="2204843" idx="0"/>
                      <a:endCxn id="2204845" idx="0"/>
                    </p:cNvCxnSpPr>
                    <p:nvPr/>
                  </p:nvCxnSpPr>
                  <p:spPr bwMode="auto">
                    <a:xfrm rot="5400000" flipH="1" flipV="1">
                      <a:off x="2402285" y="244276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34" name="15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4830" name="154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31" name="15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32" name="15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4822" name="203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4823" name="19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27" name="20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28" name="20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4824" name="198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25" name="19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26" name="20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204791" name="220 Grupo"/>
              <p:cNvGrpSpPr>
                <a:grpSpLocks/>
              </p:cNvGrpSpPr>
              <p:nvPr/>
            </p:nvGrpSpPr>
            <p:grpSpPr bwMode="auto">
              <a:xfrm rot="18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4807" name="221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4815" name="22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19" name="23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20" name="234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4816" name="230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17" name="23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18" name="23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4808" name="222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4809" name="223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13" name="22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14" name="22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4810" name="224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11" name="22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12" name="22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204792" name="235 Grupo"/>
              <p:cNvGrpSpPr>
                <a:grpSpLocks/>
              </p:cNvGrpSpPr>
              <p:nvPr/>
            </p:nvGrpSpPr>
            <p:grpSpPr bwMode="auto">
              <a:xfrm rot="3600000">
                <a:off x="1369219" y="2176463"/>
                <a:ext cx="2635250" cy="2609850"/>
                <a:chOff x="1369219" y="2176463"/>
                <a:chExt cx="2635250" cy="2609850"/>
              </a:xfrm>
            </p:grpSpPr>
            <p:grpSp>
              <p:nvGrpSpPr>
                <p:cNvPr id="2204793" name="236 Grupo"/>
                <p:cNvGrpSpPr>
                  <a:grpSpLocks/>
                </p:cNvGrpSpPr>
                <p:nvPr/>
              </p:nvGrpSpPr>
              <p:grpSpPr bwMode="auto">
                <a:xfrm>
                  <a:off x="2685256" y="2176463"/>
                  <a:ext cx="3176" cy="2609850"/>
                  <a:chOff x="2685256" y="2176463"/>
                  <a:chExt cx="3176" cy="2609850"/>
                </a:xfrm>
              </p:grpSpPr>
              <p:grpSp>
                <p:nvGrpSpPr>
                  <p:cNvPr id="2204801" name="244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05" name="24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06" name="24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4802" name="245 Grupo"/>
                  <p:cNvGrpSpPr>
                    <a:grpSpLocks/>
                  </p:cNvGrpSpPr>
                  <p:nvPr/>
                </p:nvGrpSpPr>
                <p:grpSpPr bwMode="auto">
                  <a:xfrm flipV="1">
                    <a:off x="2685256" y="4214813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803" name="24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04" name="24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204794" name="237 Grupo"/>
                <p:cNvGrpSpPr>
                  <a:grpSpLocks/>
                </p:cNvGrpSpPr>
                <p:nvPr/>
              </p:nvGrpSpPr>
              <p:grpSpPr bwMode="auto">
                <a:xfrm>
                  <a:off x="1369219" y="3505200"/>
                  <a:ext cx="2635250" cy="3176"/>
                  <a:chOff x="1369219" y="3505200"/>
                  <a:chExt cx="2635250" cy="3176"/>
                </a:xfrm>
              </p:grpSpPr>
              <p:grpSp>
                <p:nvGrpSpPr>
                  <p:cNvPr id="2204795" name="238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165338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799" name="24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800" name="24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204796" name="239 Grupo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717131" y="3221038"/>
                    <a:ext cx="3176" cy="571500"/>
                    <a:chOff x="2685256" y="2176463"/>
                    <a:chExt cx="3176" cy="571500"/>
                  </a:xfrm>
                </p:grpSpPr>
                <p:cxnSp>
                  <p:nvCxnSpPr>
                    <p:cNvPr id="2204797" name="24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02285" y="2461816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04798" name="24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593975" y="2454275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  <p:grpSp>
          <p:nvGrpSpPr>
            <p:cNvPr id="2204694" name="343 Grupo"/>
            <p:cNvGrpSpPr>
              <a:grpSpLocks/>
            </p:cNvGrpSpPr>
            <p:nvPr/>
          </p:nvGrpSpPr>
          <p:grpSpPr bwMode="auto">
            <a:xfrm>
              <a:off x="-209550" y="-466725"/>
              <a:ext cx="5300663" cy="5292725"/>
              <a:chOff x="666580" y="342896"/>
              <a:chExt cx="5301150" cy="5293225"/>
            </a:xfrm>
          </p:grpSpPr>
          <p:grpSp>
            <p:nvGrpSpPr>
              <p:cNvPr id="2204698" name="251 Grupo"/>
              <p:cNvGrpSpPr>
                <a:grpSpLocks noChangeAspect="1"/>
              </p:cNvGrpSpPr>
              <p:nvPr/>
            </p:nvGrpSpPr>
            <p:grpSpPr bwMode="auto">
              <a:xfrm>
                <a:off x="666580" y="344871"/>
                <a:ext cx="5291250" cy="5291250"/>
                <a:chOff x="1369219" y="2163763"/>
                <a:chExt cx="2635250" cy="2635250"/>
              </a:xfrm>
            </p:grpSpPr>
            <p:grpSp>
              <p:nvGrpSpPr>
                <p:cNvPr id="2204745" name="252 Grupo"/>
                <p:cNvGrpSpPr>
                  <a:grpSpLocks/>
                </p:cNvGrpSpPr>
                <p:nvPr/>
              </p:nvGrpSpPr>
              <p:grpSpPr bwMode="auto">
                <a:xfrm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2204776" name="283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2204784" name="291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88" name="29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89" name="29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85" name="292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86" name="29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87" name="29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2204777" name="284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2204778" name="285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82" name="28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83" name="29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79" name="286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80" name="28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81" name="28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2204746" name="253 Grupo"/>
                <p:cNvGrpSpPr>
                  <a:grpSpLocks/>
                </p:cNvGrpSpPr>
                <p:nvPr/>
              </p:nvGrpSpPr>
              <p:grpSpPr bwMode="auto">
                <a:xfrm rot="18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2204762" name="26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2204770" name="277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74" name="28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75" name="28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71" name="278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72" name="27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73" name="28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2204763" name="270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2204764" name="271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68" name="27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69" name="27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65" name="272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66" name="27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67" name="27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2204747" name="254 Grupo"/>
                <p:cNvGrpSpPr>
                  <a:grpSpLocks/>
                </p:cNvGrpSpPr>
                <p:nvPr/>
              </p:nvGrpSpPr>
              <p:grpSpPr bwMode="auto">
                <a:xfrm rot="36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2204748" name="255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2204756" name="26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60" name="26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61" name="26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57" name="264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58" name="26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59" name="26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2204749" name="256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2204750" name="257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54" name="26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55" name="26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51" name="258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52" name="25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53" name="26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</p:grpSp>
          <p:grpSp>
            <p:nvGrpSpPr>
              <p:cNvPr id="2204699" name="297 Grupo"/>
              <p:cNvGrpSpPr>
                <a:grpSpLocks noChangeAspect="1"/>
              </p:cNvGrpSpPr>
              <p:nvPr/>
            </p:nvGrpSpPr>
            <p:grpSpPr bwMode="auto">
              <a:xfrm rot="900000">
                <a:off x="676480" y="342896"/>
                <a:ext cx="5291250" cy="5291250"/>
                <a:chOff x="1369219" y="2163763"/>
                <a:chExt cx="2635250" cy="2635250"/>
              </a:xfrm>
            </p:grpSpPr>
            <p:grpSp>
              <p:nvGrpSpPr>
                <p:cNvPr id="2204700" name="298 Grupo"/>
                <p:cNvGrpSpPr>
                  <a:grpSpLocks/>
                </p:cNvGrpSpPr>
                <p:nvPr/>
              </p:nvGrpSpPr>
              <p:grpSpPr bwMode="auto">
                <a:xfrm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2204731" name="329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2204739" name="337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43" name="34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44" name="34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40" name="338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41" name="33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42" name="34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2204732" name="330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2204733" name="331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37" name="33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38" name="33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34" name="332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35" name="33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36" name="33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2204701" name="299 Grupo"/>
                <p:cNvGrpSpPr>
                  <a:grpSpLocks/>
                </p:cNvGrpSpPr>
                <p:nvPr/>
              </p:nvGrpSpPr>
              <p:grpSpPr bwMode="auto">
                <a:xfrm rot="18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2204717" name="315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2204725" name="32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29" name="32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30" name="32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26" name="324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27" name="32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28" name="32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2204718" name="316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2204719" name="317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23" name="32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24" name="32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20" name="318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21" name="319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22" name="320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  <p:grpSp>
              <p:nvGrpSpPr>
                <p:cNvPr id="2204702" name="300 Grupo"/>
                <p:cNvGrpSpPr>
                  <a:grpSpLocks/>
                </p:cNvGrpSpPr>
                <p:nvPr/>
              </p:nvGrpSpPr>
              <p:grpSpPr bwMode="auto">
                <a:xfrm rot="3600000">
                  <a:off x="1369219" y="2176463"/>
                  <a:ext cx="2635250" cy="2609850"/>
                  <a:chOff x="1369219" y="2176463"/>
                  <a:chExt cx="2635250" cy="2609850"/>
                </a:xfrm>
              </p:grpSpPr>
              <p:grpSp>
                <p:nvGrpSpPr>
                  <p:cNvPr id="2204703" name="301 Grupo"/>
                  <p:cNvGrpSpPr>
                    <a:grpSpLocks/>
                  </p:cNvGrpSpPr>
                  <p:nvPr/>
                </p:nvGrpSpPr>
                <p:grpSpPr bwMode="auto">
                  <a:xfrm>
                    <a:off x="2685256" y="2176463"/>
                    <a:ext cx="3176" cy="2609850"/>
                    <a:chOff x="2685256" y="2176463"/>
                    <a:chExt cx="3176" cy="2609850"/>
                  </a:xfrm>
                </p:grpSpPr>
                <p:grpSp>
                  <p:nvGrpSpPr>
                    <p:cNvPr id="2204711" name="309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5256" y="217646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15" name="313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16" name="314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12" name="310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685256" y="4214813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13" name="311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14" name="312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  <p:grpSp>
                <p:nvGrpSpPr>
                  <p:cNvPr id="2204704" name="302 Grupo"/>
                  <p:cNvGrpSpPr>
                    <a:grpSpLocks/>
                  </p:cNvGrpSpPr>
                  <p:nvPr/>
                </p:nvGrpSpPr>
                <p:grpSpPr bwMode="auto">
                  <a:xfrm>
                    <a:off x="1369219" y="3505200"/>
                    <a:ext cx="2635250" cy="3176"/>
                    <a:chOff x="1369219" y="3505200"/>
                    <a:chExt cx="2635250" cy="3176"/>
                  </a:xfrm>
                </p:grpSpPr>
                <p:grpSp>
                  <p:nvGrpSpPr>
                    <p:cNvPr id="2204705" name="303 Grupo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5338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09" name="307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10" name="308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grpSp>
                  <p:nvGrpSpPr>
                    <p:cNvPr id="2204706" name="304 Grupo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717131" y="3221038"/>
                      <a:ext cx="3176" cy="571500"/>
                      <a:chOff x="2685256" y="2176463"/>
                      <a:chExt cx="3176" cy="571500"/>
                    </a:xfrm>
                  </p:grpSpPr>
                  <p:cxnSp>
                    <p:nvCxnSpPr>
                      <p:cNvPr id="2204707" name="305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402285" y="2461816"/>
                        <a:ext cx="571500" cy="794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04708" name="306 Conector recto de flecha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2593975" y="2454275"/>
                        <a:ext cx="184150" cy="1588"/>
                      </a:xfrm>
                      <a:prstGeom prst="straightConnector1">
                        <a:avLst/>
                      </a:prstGeom>
                      <a:noFill/>
                      <a:ln w="9525" algn="ctr">
                        <a:solidFill>
                          <a:srgbClr val="FF000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</p:grpSp>
            </p:grpSp>
          </p:grpSp>
        </p:grpSp>
        <p:sp>
          <p:nvSpPr>
            <p:cNvPr id="2204695" name="24 CuadroTexto"/>
            <p:cNvSpPr txBox="1">
              <a:spLocks noChangeArrowheads="1"/>
            </p:cNvSpPr>
            <p:nvPr/>
          </p:nvSpPr>
          <p:spPr bwMode="auto">
            <a:xfrm>
              <a:off x="1975389" y="1158875"/>
              <a:ext cx="3481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 i="0">
                  <a:latin typeface="Lucida Handwriting" pitchFamily="66" charset="0"/>
                </a:rPr>
                <a:t>q</a:t>
              </a:r>
              <a:endParaRPr lang="eu-ES" b="0" i="0">
                <a:latin typeface="Lucida Handwriting" pitchFamily="66" charset="0"/>
              </a:endParaRPr>
            </a:p>
          </p:txBody>
        </p:sp>
        <p:sp>
          <p:nvSpPr>
            <p:cNvPr id="2204696" name="25 CuadroTexto"/>
            <p:cNvSpPr txBox="1">
              <a:spLocks noChangeArrowheads="1"/>
            </p:cNvSpPr>
            <p:nvPr/>
          </p:nvSpPr>
          <p:spPr bwMode="auto">
            <a:xfrm>
              <a:off x="2438342" y="790575"/>
              <a:ext cx="4716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 i="0">
                  <a:latin typeface="Lucida Handwriting" pitchFamily="66" charset="0"/>
                </a:rPr>
                <a:t>-q</a:t>
              </a:r>
              <a:endParaRPr lang="eu-ES" b="0" i="0">
                <a:latin typeface="Lucida Handwriting" pitchFamily="66" charset="0"/>
              </a:endParaRPr>
            </a:p>
          </p:txBody>
        </p:sp>
        <p:sp>
          <p:nvSpPr>
            <p:cNvPr id="2204697" name="26 CuadroTexto"/>
            <p:cNvSpPr txBox="1">
              <a:spLocks noChangeArrowheads="1"/>
            </p:cNvSpPr>
            <p:nvPr/>
          </p:nvSpPr>
          <p:spPr bwMode="auto">
            <a:xfrm>
              <a:off x="2731513" y="411163"/>
              <a:ext cx="742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0" i="0">
                  <a:latin typeface="Lucida Handwriting" pitchFamily="66" charset="0"/>
                </a:rPr>
                <a:t>q+Q</a:t>
              </a:r>
              <a:endParaRPr lang="eu-ES" b="0" i="0">
                <a:latin typeface="Lucida Handwriting" pitchFamily="66" charset="0"/>
              </a:endParaRPr>
            </a:p>
          </p:txBody>
        </p:sp>
      </p:grpSp>
      <p:graphicFrame>
        <p:nvGraphicFramePr>
          <p:cNvPr id="35" name="Object 13"/>
          <p:cNvGraphicFramePr>
            <a:graphicFrameLocks noChangeAspect="1"/>
          </p:cNvGraphicFramePr>
          <p:nvPr/>
        </p:nvGraphicFramePr>
        <p:xfrm>
          <a:off x="2982913" y="3313113"/>
          <a:ext cx="18415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90" name="Ecuación" r:id="rId18" imgW="736560" imgH="406080" progId="Equation.3">
                  <p:embed/>
                </p:oleObj>
              </mc:Choice>
              <mc:Fallback>
                <p:oleObj name="Ecuación" r:id="rId18" imgW="73656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313113"/>
                        <a:ext cx="1841500" cy="1014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394" name="Object 2"/>
          <p:cNvGraphicFramePr>
            <a:graphicFrameLocks noChangeAspect="1"/>
          </p:cNvGraphicFramePr>
          <p:nvPr/>
        </p:nvGraphicFramePr>
        <p:xfrm>
          <a:off x="185738" y="968375"/>
          <a:ext cx="11747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04" name="Ecuación" r:id="rId4" imgW="469800" imgH="139680" progId="Equation.3">
                  <p:embed/>
                </p:oleObj>
              </mc:Choice>
              <mc:Fallback>
                <p:oleObj name="Ecuación" r:id="rId4" imgW="46980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968375"/>
                        <a:ext cx="117475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5" name="Object 3"/>
          <p:cNvGraphicFramePr>
            <a:graphicFrameLocks noChangeAspect="1"/>
          </p:cNvGraphicFramePr>
          <p:nvPr/>
        </p:nvGraphicFramePr>
        <p:xfrm>
          <a:off x="112713" y="2203450"/>
          <a:ext cx="19351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05" name="Ecuación" r:id="rId6" imgW="774360" imgH="190440" progId="Equation.3">
                  <p:embed/>
                </p:oleObj>
              </mc:Choice>
              <mc:Fallback>
                <p:oleObj name="Ecuación" r:id="rId6" imgW="77436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2203450"/>
                        <a:ext cx="1935162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6" name="Object 4"/>
          <p:cNvGraphicFramePr>
            <a:graphicFrameLocks noChangeAspect="1"/>
          </p:cNvGraphicFramePr>
          <p:nvPr/>
        </p:nvGraphicFramePr>
        <p:xfrm>
          <a:off x="187325" y="3451225"/>
          <a:ext cx="184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06" name="Ecuación" r:id="rId8" imgW="736560" imgH="203040" progId="Equation.3">
                  <p:embed/>
                </p:oleObj>
              </mc:Choice>
              <mc:Fallback>
                <p:oleObj name="Ecuación" r:id="rId8" imgW="73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3451225"/>
                        <a:ext cx="18415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7" name="Object 5"/>
          <p:cNvGraphicFramePr>
            <a:graphicFrameLocks noChangeAspect="1"/>
          </p:cNvGraphicFramePr>
          <p:nvPr/>
        </p:nvGraphicFramePr>
        <p:xfrm>
          <a:off x="190500" y="4800600"/>
          <a:ext cx="1204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07" name="Ecuación" r:id="rId10" imgW="482400" imgH="152280" progId="Equation.3">
                  <p:embed/>
                </p:oleObj>
              </mc:Choice>
              <mc:Fallback>
                <p:oleObj name="Ecuación" r:id="rId10" imgW="482400" imgH="152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00600"/>
                        <a:ext cx="1204913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8" name="Object 6"/>
          <p:cNvGraphicFramePr>
            <a:graphicFrameLocks noChangeAspect="1"/>
          </p:cNvGraphicFramePr>
          <p:nvPr/>
        </p:nvGraphicFramePr>
        <p:xfrm>
          <a:off x="2000250" y="2014538"/>
          <a:ext cx="23479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08" name="Ecuación" r:id="rId12" imgW="939600" imgH="393480" progId="Equation.3">
                  <p:embed/>
                </p:oleObj>
              </mc:Choice>
              <mc:Fallback>
                <p:oleObj name="Ecuación" r:id="rId12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014538"/>
                        <a:ext cx="23479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9" name="Object 7"/>
          <p:cNvGraphicFramePr>
            <a:graphicFrameLocks noChangeAspect="1"/>
          </p:cNvGraphicFramePr>
          <p:nvPr/>
        </p:nvGraphicFramePr>
        <p:xfrm>
          <a:off x="1614488" y="4483100"/>
          <a:ext cx="27924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09" name="Ecuación" r:id="rId14" imgW="1117440" imgH="406080" progId="Equation.3">
                  <p:embed/>
                </p:oleObj>
              </mc:Choice>
              <mc:Fallback>
                <p:oleObj name="Ecuación" r:id="rId14" imgW="111744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483100"/>
                        <a:ext cx="2792412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0" name="Object 9"/>
          <p:cNvGraphicFramePr>
            <a:graphicFrameLocks noChangeAspect="1"/>
          </p:cNvGraphicFramePr>
          <p:nvPr/>
        </p:nvGraphicFramePr>
        <p:xfrm>
          <a:off x="2087563" y="874713"/>
          <a:ext cx="11096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10" name="Ecuación" r:id="rId16" imgW="444240" imgH="215640" progId="Equation.3">
                  <p:embed/>
                </p:oleObj>
              </mc:Choice>
              <mc:Fallback>
                <p:oleObj name="Ecuación" r:id="rId16" imgW="44424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874713"/>
                        <a:ext cx="1109662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1" name="Object 10"/>
          <p:cNvGraphicFramePr>
            <a:graphicFrameLocks noChangeAspect="1"/>
          </p:cNvGraphicFramePr>
          <p:nvPr/>
        </p:nvGraphicFramePr>
        <p:xfrm>
          <a:off x="2243138" y="3435350"/>
          <a:ext cx="11096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11" name="Ecuación" r:id="rId18" imgW="444240" imgH="215640" progId="Equation.3">
                  <p:embed/>
                </p:oleObj>
              </mc:Choice>
              <mc:Fallback>
                <p:oleObj name="Ecuación" r:id="rId18" imgW="44424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435350"/>
                        <a:ext cx="1109662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4784725" y="4483100"/>
          <a:ext cx="22526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12" name="Ecuación" r:id="rId20" imgW="901440" imgH="406080" progId="Equation.3">
                  <p:embed/>
                </p:oleObj>
              </mc:Choice>
              <mc:Fallback>
                <p:oleObj name="Ecuación" r:id="rId20" imgW="901440" imgH="406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4483100"/>
                        <a:ext cx="225266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3790950" y="3197225"/>
          <a:ext cx="22526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13" name="Ecuación" r:id="rId22" imgW="901440" imgH="406080" progId="Equation.3">
                  <p:embed/>
                </p:oleObj>
              </mc:Choice>
              <mc:Fallback>
                <p:oleObj name="Ecuación" r:id="rId22" imgW="901440" imgH="4060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197225"/>
                        <a:ext cx="225266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4414838" y="2019300"/>
          <a:ext cx="46656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14" name="Ecuación" r:id="rId24" imgW="1866600" imgH="431640" progId="Equation.3">
                  <p:embed/>
                </p:oleObj>
              </mc:Choice>
              <mc:Fallback>
                <p:oleObj name="Ecuación" r:id="rId24" imgW="18666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019300"/>
                        <a:ext cx="46656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3916363" y="604838"/>
          <a:ext cx="47910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15" name="Ecuación" r:id="rId26" imgW="1917360" imgH="431640" progId="Equation.3">
                  <p:embed/>
                </p:oleObj>
              </mc:Choice>
              <mc:Fallback>
                <p:oleObj name="Ecuación" r:id="rId26" imgW="191736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604838"/>
                        <a:ext cx="4791075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59 Conector recto"/>
          <p:cNvCxnSpPr>
            <a:stCxn id="33" idx="0"/>
          </p:cNvCxnSpPr>
          <p:nvPr/>
        </p:nvCxnSpPr>
        <p:spPr>
          <a:xfrm flipH="1">
            <a:off x="2417763" y="5391150"/>
            <a:ext cx="2867025" cy="238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10800000" flipV="1">
            <a:off x="2403475" y="4586288"/>
            <a:ext cx="661988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0435" name="83 Grupo"/>
          <p:cNvGrpSpPr>
            <a:grpSpLocks/>
          </p:cNvGrpSpPr>
          <p:nvPr/>
        </p:nvGrpSpPr>
        <p:grpSpPr bwMode="auto">
          <a:xfrm>
            <a:off x="1673225" y="100013"/>
            <a:ext cx="5797550" cy="6657975"/>
            <a:chOff x="1673822" y="100670"/>
            <a:chExt cx="5796356" cy="6656660"/>
          </a:xfrm>
        </p:grpSpPr>
        <p:grpSp>
          <p:nvGrpSpPr>
            <p:cNvPr id="1340447" name="41 Grupo"/>
            <p:cNvGrpSpPr>
              <a:grpSpLocks/>
            </p:cNvGrpSpPr>
            <p:nvPr/>
          </p:nvGrpSpPr>
          <p:grpSpPr bwMode="auto">
            <a:xfrm>
              <a:off x="1673822" y="100670"/>
              <a:ext cx="5796356" cy="6656660"/>
              <a:chOff x="1673822" y="100670"/>
              <a:chExt cx="5796356" cy="6656660"/>
            </a:xfrm>
          </p:grpSpPr>
          <p:grpSp>
            <p:nvGrpSpPr>
              <p:cNvPr id="1340451" name="24 Grupo"/>
              <p:cNvGrpSpPr>
                <a:grpSpLocks/>
              </p:cNvGrpSpPr>
              <p:nvPr/>
            </p:nvGrpSpPr>
            <p:grpSpPr bwMode="auto">
              <a:xfrm>
                <a:off x="1673822" y="100670"/>
                <a:ext cx="5796356" cy="3277995"/>
                <a:chOff x="237456" y="482003"/>
                <a:chExt cx="5796356" cy="3277995"/>
              </a:xfrm>
            </p:grpSpPr>
            <p:grpSp>
              <p:nvGrpSpPr>
                <p:cNvPr id="1340461" name="21 Grupo"/>
                <p:cNvGrpSpPr>
                  <a:grpSpLocks/>
                </p:cNvGrpSpPr>
                <p:nvPr/>
              </p:nvGrpSpPr>
              <p:grpSpPr bwMode="auto">
                <a:xfrm>
                  <a:off x="961697" y="504497"/>
                  <a:ext cx="5029200" cy="2916620"/>
                  <a:chOff x="961697" y="504497"/>
                  <a:chExt cx="5029200" cy="2916620"/>
                </a:xfrm>
              </p:grpSpPr>
              <p:cxnSp>
                <p:nvCxnSpPr>
                  <p:cNvPr id="19" name="18 Conector recto"/>
                  <p:cNvCxnSpPr/>
                  <p:nvPr/>
                </p:nvCxnSpPr>
                <p:spPr>
                  <a:xfrm rot="5400000">
                    <a:off x="-497417" y="1962848"/>
                    <a:ext cx="291724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20 Conector recto"/>
                  <p:cNvCxnSpPr/>
                  <p:nvPr/>
                </p:nvCxnSpPr>
                <p:spPr>
                  <a:xfrm>
                    <a:off x="961207" y="3405600"/>
                    <a:ext cx="5029752" cy="158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40462" name="2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709684" y="3359888"/>
                  <a:ext cx="32412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u-ES" b="0" i="0">
                      <a:latin typeface="Lucida Handwriting" pitchFamily="66" charset="0"/>
                    </a:rPr>
                    <a:t>r</a:t>
                  </a:r>
                </a:p>
              </p:txBody>
            </p:sp>
            <p:sp>
              <p:nvSpPr>
                <p:cNvPr id="1340463" name="2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37456" y="482003"/>
                  <a:ext cx="78739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u-ES" b="0" i="0">
                      <a:latin typeface="Lucida Handwriting" pitchFamily="66" charset="0"/>
                    </a:rPr>
                    <a:t>E(r)</a:t>
                  </a:r>
                </a:p>
              </p:txBody>
            </p:sp>
          </p:grpSp>
          <p:grpSp>
            <p:nvGrpSpPr>
              <p:cNvPr id="1340452" name="25 Grupo"/>
              <p:cNvGrpSpPr>
                <a:grpSpLocks/>
              </p:cNvGrpSpPr>
              <p:nvPr/>
            </p:nvGrpSpPr>
            <p:grpSpPr bwMode="auto">
              <a:xfrm>
                <a:off x="1673822" y="3479335"/>
                <a:ext cx="5796356" cy="3277995"/>
                <a:chOff x="237456" y="482003"/>
                <a:chExt cx="5796356" cy="3277995"/>
              </a:xfrm>
            </p:grpSpPr>
            <p:grpSp>
              <p:nvGrpSpPr>
                <p:cNvPr id="1340456" name="26 Grupo"/>
                <p:cNvGrpSpPr>
                  <a:grpSpLocks/>
                </p:cNvGrpSpPr>
                <p:nvPr/>
              </p:nvGrpSpPr>
              <p:grpSpPr bwMode="auto">
                <a:xfrm>
                  <a:off x="961697" y="504497"/>
                  <a:ext cx="5029200" cy="2916620"/>
                  <a:chOff x="961697" y="504497"/>
                  <a:chExt cx="5029200" cy="2916620"/>
                </a:xfrm>
              </p:grpSpPr>
              <p:cxnSp>
                <p:nvCxnSpPr>
                  <p:cNvPr id="30" name="29 Conector recto"/>
                  <p:cNvCxnSpPr/>
                  <p:nvPr/>
                </p:nvCxnSpPr>
                <p:spPr>
                  <a:xfrm rot="5400000">
                    <a:off x="-500592" y="1966478"/>
                    <a:ext cx="292359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30 Conector recto"/>
                  <p:cNvCxnSpPr/>
                  <p:nvPr/>
                </p:nvCxnSpPr>
                <p:spPr>
                  <a:xfrm>
                    <a:off x="961207" y="3412404"/>
                    <a:ext cx="5029752" cy="158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40457" name="2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709684" y="3359888"/>
                  <a:ext cx="32412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u-ES" b="0" i="0">
                      <a:latin typeface="Lucida Handwriting" pitchFamily="66" charset="0"/>
                    </a:rPr>
                    <a:t>r</a:t>
                  </a:r>
                </a:p>
              </p:txBody>
            </p:sp>
            <p:sp>
              <p:nvSpPr>
                <p:cNvPr id="1340458" name="2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37456" y="482003"/>
                  <a:ext cx="80021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u-ES" b="0" i="0">
                      <a:latin typeface="Lucida Handwriting" pitchFamily="66" charset="0"/>
                    </a:rPr>
                    <a:t>V(r)</a:t>
                  </a:r>
                </a:p>
              </p:txBody>
            </p:sp>
          </p:grpSp>
          <p:cxnSp>
            <p:nvCxnSpPr>
              <p:cNvPr id="38" name="37 Conector recto"/>
              <p:cNvCxnSpPr/>
              <p:nvPr/>
            </p:nvCxnSpPr>
            <p:spPr>
              <a:xfrm rot="5400000">
                <a:off x="121" y="3288534"/>
                <a:ext cx="622335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5400000">
                <a:off x="1461908" y="3332975"/>
                <a:ext cx="622335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 rot="5400000">
                <a:off x="2174549" y="3307580"/>
                <a:ext cx="622335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0448" name="64 CuadroTexto"/>
            <p:cNvSpPr txBox="1">
              <a:spLocks noChangeArrowheads="1"/>
            </p:cNvSpPr>
            <p:nvPr/>
          </p:nvSpPr>
          <p:spPr bwMode="auto">
            <a:xfrm>
              <a:off x="2907203" y="3054040"/>
              <a:ext cx="38824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a</a:t>
              </a:r>
            </a:p>
          </p:txBody>
        </p:sp>
        <p:sp>
          <p:nvSpPr>
            <p:cNvPr id="1340449" name="65 CuadroTexto"/>
            <p:cNvSpPr txBox="1">
              <a:spLocks noChangeArrowheads="1"/>
            </p:cNvSpPr>
            <p:nvPr/>
          </p:nvSpPr>
          <p:spPr bwMode="auto">
            <a:xfrm>
              <a:off x="4378045" y="3057577"/>
              <a:ext cx="35298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340450" name="66 CuadroTexto"/>
            <p:cNvSpPr txBox="1">
              <a:spLocks noChangeArrowheads="1"/>
            </p:cNvSpPr>
            <p:nvPr/>
          </p:nvSpPr>
          <p:spPr bwMode="auto">
            <a:xfrm>
              <a:off x="5051435" y="3071761"/>
              <a:ext cx="33054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c</a:t>
              </a:r>
            </a:p>
          </p:txBody>
        </p:sp>
      </p:grpSp>
      <p:sp>
        <p:nvSpPr>
          <p:cNvPr id="16" name="15 Forma libre"/>
          <p:cNvSpPr/>
          <p:nvPr/>
        </p:nvSpPr>
        <p:spPr>
          <a:xfrm>
            <a:off x="5302250" y="1614488"/>
            <a:ext cx="2414588" cy="1374775"/>
          </a:xfrm>
          <a:custGeom>
            <a:avLst/>
            <a:gdLst>
              <a:gd name="connsiteX0" fmla="*/ 1219 w 3080918"/>
              <a:gd name="connsiteY0" fmla="*/ 0 h 2306726"/>
              <a:gd name="connsiteX1" fmla="*/ 1219 w 3080918"/>
              <a:gd name="connsiteY1" fmla="*/ 62180 h 2306726"/>
              <a:gd name="connsiteX2" fmla="*/ 8534 w 3080918"/>
              <a:gd name="connsiteY2" fmla="*/ 135332 h 2306726"/>
              <a:gd name="connsiteX3" fmla="*/ 19507 w 3080918"/>
              <a:gd name="connsiteY3" fmla="*/ 219456 h 2306726"/>
              <a:gd name="connsiteX4" fmla="*/ 37795 w 3080918"/>
              <a:gd name="connsiteY4" fmla="*/ 332842 h 2306726"/>
              <a:gd name="connsiteX5" fmla="*/ 52426 w 3080918"/>
              <a:gd name="connsiteY5" fmla="*/ 416967 h 2306726"/>
              <a:gd name="connsiteX6" fmla="*/ 89002 w 3080918"/>
              <a:gd name="connsiteY6" fmla="*/ 566928 h 2306726"/>
              <a:gd name="connsiteX7" fmla="*/ 136550 w 3080918"/>
              <a:gd name="connsiteY7" fmla="*/ 698602 h 2306726"/>
              <a:gd name="connsiteX8" fmla="*/ 184099 w 3080918"/>
              <a:gd name="connsiteY8" fmla="*/ 826618 h 2306726"/>
              <a:gd name="connsiteX9" fmla="*/ 238963 w 3080918"/>
              <a:gd name="connsiteY9" fmla="*/ 940004 h 2306726"/>
              <a:gd name="connsiteX10" fmla="*/ 319430 w 3080918"/>
              <a:gd name="connsiteY10" fmla="*/ 1075335 h 2306726"/>
              <a:gd name="connsiteX11" fmla="*/ 407213 w 3080918"/>
              <a:gd name="connsiteY11" fmla="*/ 1210666 h 2306726"/>
              <a:gd name="connsiteX12" fmla="*/ 527914 w 3080918"/>
              <a:gd name="connsiteY12" fmla="*/ 1364285 h 2306726"/>
              <a:gd name="connsiteX13" fmla="*/ 648614 w 3080918"/>
              <a:gd name="connsiteY13" fmla="*/ 1488644 h 2306726"/>
              <a:gd name="connsiteX14" fmla="*/ 805891 w 3080918"/>
              <a:gd name="connsiteY14" fmla="*/ 1623975 h 2306726"/>
              <a:gd name="connsiteX15" fmla="*/ 963168 w 3080918"/>
              <a:gd name="connsiteY15" fmla="*/ 1744676 h 2306726"/>
              <a:gd name="connsiteX16" fmla="*/ 1087526 w 3080918"/>
              <a:gd name="connsiteY16" fmla="*/ 1821485 h 2306726"/>
              <a:gd name="connsiteX17" fmla="*/ 1215542 w 3080918"/>
              <a:gd name="connsiteY17" fmla="*/ 1894637 h 2306726"/>
              <a:gd name="connsiteX18" fmla="*/ 1350874 w 3080918"/>
              <a:gd name="connsiteY18" fmla="*/ 1964132 h 2306726"/>
              <a:gd name="connsiteX19" fmla="*/ 1486205 w 3080918"/>
              <a:gd name="connsiteY19" fmla="*/ 2018996 h 2306726"/>
              <a:gd name="connsiteX20" fmla="*/ 1592275 w 3080918"/>
              <a:gd name="connsiteY20" fmla="*/ 2062887 h 2306726"/>
              <a:gd name="connsiteX21" fmla="*/ 1764182 w 3080918"/>
              <a:gd name="connsiteY21" fmla="*/ 2121408 h 2306726"/>
              <a:gd name="connsiteX22" fmla="*/ 1943405 w 3080918"/>
              <a:gd name="connsiteY22" fmla="*/ 2172615 h 2306726"/>
              <a:gd name="connsiteX23" fmla="*/ 2144573 w 3080918"/>
              <a:gd name="connsiteY23" fmla="*/ 2220164 h 2306726"/>
              <a:gd name="connsiteX24" fmla="*/ 2371344 w 3080918"/>
              <a:gd name="connsiteY24" fmla="*/ 2253082 h 2306726"/>
              <a:gd name="connsiteX25" fmla="*/ 2561539 w 3080918"/>
              <a:gd name="connsiteY25" fmla="*/ 2282343 h 2306726"/>
              <a:gd name="connsiteX26" fmla="*/ 2707843 w 3080918"/>
              <a:gd name="connsiteY26" fmla="*/ 2289658 h 2306726"/>
              <a:gd name="connsiteX27" fmla="*/ 2912669 w 3080918"/>
              <a:gd name="connsiteY27" fmla="*/ 2304288 h 2306726"/>
              <a:gd name="connsiteX28" fmla="*/ 3080918 w 3080918"/>
              <a:gd name="connsiteY28" fmla="*/ 2304288 h 23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80918" h="2306726">
                <a:moveTo>
                  <a:pt x="1219" y="0"/>
                </a:moveTo>
                <a:cubicBezTo>
                  <a:pt x="609" y="19812"/>
                  <a:pt x="0" y="39625"/>
                  <a:pt x="1219" y="62180"/>
                </a:cubicBezTo>
                <a:cubicBezTo>
                  <a:pt x="2438" y="84735"/>
                  <a:pt x="5486" y="109119"/>
                  <a:pt x="8534" y="135332"/>
                </a:cubicBezTo>
                <a:cubicBezTo>
                  <a:pt x="11582" y="161545"/>
                  <a:pt x="14630" y="186538"/>
                  <a:pt x="19507" y="219456"/>
                </a:cubicBezTo>
                <a:cubicBezTo>
                  <a:pt x="24384" y="252374"/>
                  <a:pt x="32309" y="299924"/>
                  <a:pt x="37795" y="332842"/>
                </a:cubicBezTo>
                <a:cubicBezTo>
                  <a:pt x="43281" y="365760"/>
                  <a:pt x="43892" y="377953"/>
                  <a:pt x="52426" y="416967"/>
                </a:cubicBezTo>
                <a:cubicBezTo>
                  <a:pt x="60961" y="455981"/>
                  <a:pt x="74981" y="519989"/>
                  <a:pt x="89002" y="566928"/>
                </a:cubicBezTo>
                <a:cubicBezTo>
                  <a:pt x="103023" y="613867"/>
                  <a:pt x="120701" y="655320"/>
                  <a:pt x="136550" y="698602"/>
                </a:cubicBezTo>
                <a:cubicBezTo>
                  <a:pt x="152400" y="741884"/>
                  <a:pt x="167030" y="786384"/>
                  <a:pt x="184099" y="826618"/>
                </a:cubicBezTo>
                <a:cubicBezTo>
                  <a:pt x="201168" y="866852"/>
                  <a:pt x="216408" y="898551"/>
                  <a:pt x="238963" y="940004"/>
                </a:cubicBezTo>
                <a:cubicBezTo>
                  <a:pt x="261518" y="981457"/>
                  <a:pt x="291388" y="1030225"/>
                  <a:pt x="319430" y="1075335"/>
                </a:cubicBezTo>
                <a:cubicBezTo>
                  <a:pt x="347472" y="1120445"/>
                  <a:pt x="372466" y="1162508"/>
                  <a:pt x="407213" y="1210666"/>
                </a:cubicBezTo>
                <a:cubicBezTo>
                  <a:pt x="441960" y="1258824"/>
                  <a:pt x="487681" y="1317955"/>
                  <a:pt x="527914" y="1364285"/>
                </a:cubicBezTo>
                <a:cubicBezTo>
                  <a:pt x="568148" y="1410615"/>
                  <a:pt x="602285" y="1445362"/>
                  <a:pt x="648614" y="1488644"/>
                </a:cubicBezTo>
                <a:cubicBezTo>
                  <a:pt x="694943" y="1531926"/>
                  <a:pt x="753465" y="1581303"/>
                  <a:pt x="805891" y="1623975"/>
                </a:cubicBezTo>
                <a:cubicBezTo>
                  <a:pt x="858317" y="1666647"/>
                  <a:pt x="916229" y="1711758"/>
                  <a:pt x="963168" y="1744676"/>
                </a:cubicBezTo>
                <a:cubicBezTo>
                  <a:pt x="1010107" y="1777594"/>
                  <a:pt x="1045464" y="1796492"/>
                  <a:pt x="1087526" y="1821485"/>
                </a:cubicBezTo>
                <a:cubicBezTo>
                  <a:pt x="1129588" y="1846479"/>
                  <a:pt x="1171651" y="1870863"/>
                  <a:pt x="1215542" y="1894637"/>
                </a:cubicBezTo>
                <a:cubicBezTo>
                  <a:pt x="1259433" y="1918411"/>
                  <a:pt x="1305764" y="1943406"/>
                  <a:pt x="1350874" y="1964132"/>
                </a:cubicBezTo>
                <a:cubicBezTo>
                  <a:pt x="1395984" y="1984858"/>
                  <a:pt x="1486205" y="2018996"/>
                  <a:pt x="1486205" y="2018996"/>
                </a:cubicBezTo>
                <a:cubicBezTo>
                  <a:pt x="1526439" y="2035455"/>
                  <a:pt x="1545946" y="2045818"/>
                  <a:pt x="1592275" y="2062887"/>
                </a:cubicBezTo>
                <a:cubicBezTo>
                  <a:pt x="1638604" y="2079956"/>
                  <a:pt x="1705660" y="2103120"/>
                  <a:pt x="1764182" y="2121408"/>
                </a:cubicBezTo>
                <a:cubicBezTo>
                  <a:pt x="1822704" y="2139696"/>
                  <a:pt x="1880007" y="2156156"/>
                  <a:pt x="1943405" y="2172615"/>
                </a:cubicBezTo>
                <a:cubicBezTo>
                  <a:pt x="2006803" y="2189074"/>
                  <a:pt x="2073250" y="2206753"/>
                  <a:pt x="2144573" y="2220164"/>
                </a:cubicBezTo>
                <a:cubicBezTo>
                  <a:pt x="2215896" y="2233575"/>
                  <a:pt x="2371344" y="2253082"/>
                  <a:pt x="2371344" y="2253082"/>
                </a:cubicBezTo>
                <a:cubicBezTo>
                  <a:pt x="2440838" y="2263445"/>
                  <a:pt x="2505456" y="2276247"/>
                  <a:pt x="2561539" y="2282343"/>
                </a:cubicBezTo>
                <a:cubicBezTo>
                  <a:pt x="2617622" y="2288439"/>
                  <a:pt x="2707843" y="2289658"/>
                  <a:pt x="2707843" y="2289658"/>
                </a:cubicBezTo>
                <a:cubicBezTo>
                  <a:pt x="2766365" y="2293315"/>
                  <a:pt x="2850490" y="2301850"/>
                  <a:pt x="2912669" y="2304288"/>
                </a:cubicBezTo>
                <a:cubicBezTo>
                  <a:pt x="2974848" y="2306726"/>
                  <a:pt x="3027883" y="2305507"/>
                  <a:pt x="3080918" y="2304288"/>
                </a:cubicBezTo>
              </a:path>
            </a:pathLst>
          </a:cu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2" name="31 Forma libre"/>
          <p:cNvSpPr/>
          <p:nvPr/>
        </p:nvSpPr>
        <p:spPr>
          <a:xfrm>
            <a:off x="3136900" y="1169988"/>
            <a:ext cx="1435100" cy="1111250"/>
          </a:xfrm>
          <a:custGeom>
            <a:avLst/>
            <a:gdLst>
              <a:gd name="connsiteX0" fmla="*/ 1219 w 3080918"/>
              <a:gd name="connsiteY0" fmla="*/ 0 h 2306726"/>
              <a:gd name="connsiteX1" fmla="*/ 1219 w 3080918"/>
              <a:gd name="connsiteY1" fmla="*/ 62180 h 2306726"/>
              <a:gd name="connsiteX2" fmla="*/ 8534 w 3080918"/>
              <a:gd name="connsiteY2" fmla="*/ 135332 h 2306726"/>
              <a:gd name="connsiteX3" fmla="*/ 19507 w 3080918"/>
              <a:gd name="connsiteY3" fmla="*/ 219456 h 2306726"/>
              <a:gd name="connsiteX4" fmla="*/ 37795 w 3080918"/>
              <a:gd name="connsiteY4" fmla="*/ 332842 h 2306726"/>
              <a:gd name="connsiteX5" fmla="*/ 52426 w 3080918"/>
              <a:gd name="connsiteY5" fmla="*/ 416967 h 2306726"/>
              <a:gd name="connsiteX6" fmla="*/ 89002 w 3080918"/>
              <a:gd name="connsiteY6" fmla="*/ 566928 h 2306726"/>
              <a:gd name="connsiteX7" fmla="*/ 136550 w 3080918"/>
              <a:gd name="connsiteY7" fmla="*/ 698602 h 2306726"/>
              <a:gd name="connsiteX8" fmla="*/ 184099 w 3080918"/>
              <a:gd name="connsiteY8" fmla="*/ 826618 h 2306726"/>
              <a:gd name="connsiteX9" fmla="*/ 238963 w 3080918"/>
              <a:gd name="connsiteY9" fmla="*/ 940004 h 2306726"/>
              <a:gd name="connsiteX10" fmla="*/ 319430 w 3080918"/>
              <a:gd name="connsiteY10" fmla="*/ 1075335 h 2306726"/>
              <a:gd name="connsiteX11" fmla="*/ 407213 w 3080918"/>
              <a:gd name="connsiteY11" fmla="*/ 1210666 h 2306726"/>
              <a:gd name="connsiteX12" fmla="*/ 527914 w 3080918"/>
              <a:gd name="connsiteY12" fmla="*/ 1364285 h 2306726"/>
              <a:gd name="connsiteX13" fmla="*/ 648614 w 3080918"/>
              <a:gd name="connsiteY13" fmla="*/ 1488644 h 2306726"/>
              <a:gd name="connsiteX14" fmla="*/ 805891 w 3080918"/>
              <a:gd name="connsiteY14" fmla="*/ 1623975 h 2306726"/>
              <a:gd name="connsiteX15" fmla="*/ 963168 w 3080918"/>
              <a:gd name="connsiteY15" fmla="*/ 1744676 h 2306726"/>
              <a:gd name="connsiteX16" fmla="*/ 1087526 w 3080918"/>
              <a:gd name="connsiteY16" fmla="*/ 1821485 h 2306726"/>
              <a:gd name="connsiteX17" fmla="*/ 1215542 w 3080918"/>
              <a:gd name="connsiteY17" fmla="*/ 1894637 h 2306726"/>
              <a:gd name="connsiteX18" fmla="*/ 1350874 w 3080918"/>
              <a:gd name="connsiteY18" fmla="*/ 1964132 h 2306726"/>
              <a:gd name="connsiteX19" fmla="*/ 1486205 w 3080918"/>
              <a:gd name="connsiteY19" fmla="*/ 2018996 h 2306726"/>
              <a:gd name="connsiteX20" fmla="*/ 1592275 w 3080918"/>
              <a:gd name="connsiteY20" fmla="*/ 2062887 h 2306726"/>
              <a:gd name="connsiteX21" fmla="*/ 1764182 w 3080918"/>
              <a:gd name="connsiteY21" fmla="*/ 2121408 h 2306726"/>
              <a:gd name="connsiteX22" fmla="*/ 1943405 w 3080918"/>
              <a:gd name="connsiteY22" fmla="*/ 2172615 h 2306726"/>
              <a:gd name="connsiteX23" fmla="*/ 2144573 w 3080918"/>
              <a:gd name="connsiteY23" fmla="*/ 2220164 h 2306726"/>
              <a:gd name="connsiteX24" fmla="*/ 2371344 w 3080918"/>
              <a:gd name="connsiteY24" fmla="*/ 2253082 h 2306726"/>
              <a:gd name="connsiteX25" fmla="*/ 2561539 w 3080918"/>
              <a:gd name="connsiteY25" fmla="*/ 2282343 h 2306726"/>
              <a:gd name="connsiteX26" fmla="*/ 2707843 w 3080918"/>
              <a:gd name="connsiteY26" fmla="*/ 2289658 h 2306726"/>
              <a:gd name="connsiteX27" fmla="*/ 2912669 w 3080918"/>
              <a:gd name="connsiteY27" fmla="*/ 2304288 h 2306726"/>
              <a:gd name="connsiteX28" fmla="*/ 3080918 w 3080918"/>
              <a:gd name="connsiteY28" fmla="*/ 2304288 h 23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80918" h="2306726">
                <a:moveTo>
                  <a:pt x="1219" y="0"/>
                </a:moveTo>
                <a:cubicBezTo>
                  <a:pt x="609" y="19812"/>
                  <a:pt x="0" y="39625"/>
                  <a:pt x="1219" y="62180"/>
                </a:cubicBezTo>
                <a:cubicBezTo>
                  <a:pt x="2438" y="84735"/>
                  <a:pt x="5486" y="109119"/>
                  <a:pt x="8534" y="135332"/>
                </a:cubicBezTo>
                <a:cubicBezTo>
                  <a:pt x="11582" y="161545"/>
                  <a:pt x="14630" y="186538"/>
                  <a:pt x="19507" y="219456"/>
                </a:cubicBezTo>
                <a:cubicBezTo>
                  <a:pt x="24384" y="252374"/>
                  <a:pt x="32309" y="299924"/>
                  <a:pt x="37795" y="332842"/>
                </a:cubicBezTo>
                <a:cubicBezTo>
                  <a:pt x="43281" y="365760"/>
                  <a:pt x="43892" y="377953"/>
                  <a:pt x="52426" y="416967"/>
                </a:cubicBezTo>
                <a:cubicBezTo>
                  <a:pt x="60961" y="455981"/>
                  <a:pt x="74981" y="519989"/>
                  <a:pt x="89002" y="566928"/>
                </a:cubicBezTo>
                <a:cubicBezTo>
                  <a:pt x="103023" y="613867"/>
                  <a:pt x="120701" y="655320"/>
                  <a:pt x="136550" y="698602"/>
                </a:cubicBezTo>
                <a:cubicBezTo>
                  <a:pt x="152400" y="741884"/>
                  <a:pt x="167030" y="786384"/>
                  <a:pt x="184099" y="826618"/>
                </a:cubicBezTo>
                <a:cubicBezTo>
                  <a:pt x="201168" y="866852"/>
                  <a:pt x="216408" y="898551"/>
                  <a:pt x="238963" y="940004"/>
                </a:cubicBezTo>
                <a:cubicBezTo>
                  <a:pt x="261518" y="981457"/>
                  <a:pt x="291388" y="1030225"/>
                  <a:pt x="319430" y="1075335"/>
                </a:cubicBezTo>
                <a:cubicBezTo>
                  <a:pt x="347472" y="1120445"/>
                  <a:pt x="372466" y="1162508"/>
                  <a:pt x="407213" y="1210666"/>
                </a:cubicBezTo>
                <a:cubicBezTo>
                  <a:pt x="441960" y="1258824"/>
                  <a:pt x="487681" y="1317955"/>
                  <a:pt x="527914" y="1364285"/>
                </a:cubicBezTo>
                <a:cubicBezTo>
                  <a:pt x="568148" y="1410615"/>
                  <a:pt x="602285" y="1445362"/>
                  <a:pt x="648614" y="1488644"/>
                </a:cubicBezTo>
                <a:cubicBezTo>
                  <a:pt x="694943" y="1531926"/>
                  <a:pt x="753465" y="1581303"/>
                  <a:pt x="805891" y="1623975"/>
                </a:cubicBezTo>
                <a:cubicBezTo>
                  <a:pt x="858317" y="1666647"/>
                  <a:pt x="916229" y="1711758"/>
                  <a:pt x="963168" y="1744676"/>
                </a:cubicBezTo>
                <a:cubicBezTo>
                  <a:pt x="1010107" y="1777594"/>
                  <a:pt x="1045464" y="1796492"/>
                  <a:pt x="1087526" y="1821485"/>
                </a:cubicBezTo>
                <a:cubicBezTo>
                  <a:pt x="1129588" y="1846479"/>
                  <a:pt x="1171651" y="1870863"/>
                  <a:pt x="1215542" y="1894637"/>
                </a:cubicBezTo>
                <a:cubicBezTo>
                  <a:pt x="1259433" y="1918411"/>
                  <a:pt x="1305764" y="1943406"/>
                  <a:pt x="1350874" y="1964132"/>
                </a:cubicBezTo>
                <a:cubicBezTo>
                  <a:pt x="1395984" y="1984858"/>
                  <a:pt x="1486205" y="2018996"/>
                  <a:pt x="1486205" y="2018996"/>
                </a:cubicBezTo>
                <a:cubicBezTo>
                  <a:pt x="1526439" y="2035455"/>
                  <a:pt x="1545946" y="2045818"/>
                  <a:pt x="1592275" y="2062887"/>
                </a:cubicBezTo>
                <a:cubicBezTo>
                  <a:pt x="1638604" y="2079956"/>
                  <a:pt x="1705660" y="2103120"/>
                  <a:pt x="1764182" y="2121408"/>
                </a:cubicBezTo>
                <a:cubicBezTo>
                  <a:pt x="1822704" y="2139696"/>
                  <a:pt x="1880007" y="2156156"/>
                  <a:pt x="1943405" y="2172615"/>
                </a:cubicBezTo>
                <a:cubicBezTo>
                  <a:pt x="2006803" y="2189074"/>
                  <a:pt x="2073250" y="2206753"/>
                  <a:pt x="2144573" y="2220164"/>
                </a:cubicBezTo>
                <a:cubicBezTo>
                  <a:pt x="2215896" y="2233575"/>
                  <a:pt x="2371344" y="2253082"/>
                  <a:pt x="2371344" y="2253082"/>
                </a:cubicBezTo>
                <a:cubicBezTo>
                  <a:pt x="2440838" y="2263445"/>
                  <a:pt x="2505456" y="2276247"/>
                  <a:pt x="2561539" y="2282343"/>
                </a:cubicBezTo>
                <a:cubicBezTo>
                  <a:pt x="2617622" y="2288439"/>
                  <a:pt x="2707843" y="2289658"/>
                  <a:pt x="2707843" y="2289658"/>
                </a:cubicBezTo>
                <a:cubicBezTo>
                  <a:pt x="2766365" y="2293315"/>
                  <a:pt x="2850490" y="2301850"/>
                  <a:pt x="2912669" y="2304288"/>
                </a:cubicBezTo>
                <a:cubicBezTo>
                  <a:pt x="2974848" y="2306726"/>
                  <a:pt x="3027883" y="2305507"/>
                  <a:pt x="3080918" y="2304288"/>
                </a:cubicBezTo>
              </a:path>
            </a:pathLst>
          </a:cu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cxnSp>
        <p:nvCxnSpPr>
          <p:cNvPr id="44" name="43 Conector recto"/>
          <p:cNvCxnSpPr/>
          <p:nvPr/>
        </p:nvCxnSpPr>
        <p:spPr>
          <a:xfrm flipV="1">
            <a:off x="4567238" y="3016250"/>
            <a:ext cx="728662" cy="4763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V="1">
            <a:off x="2401888" y="3008313"/>
            <a:ext cx="728662" cy="476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orma libre"/>
          <p:cNvSpPr/>
          <p:nvPr/>
        </p:nvSpPr>
        <p:spPr>
          <a:xfrm>
            <a:off x="3105150" y="4603750"/>
            <a:ext cx="1477963" cy="808038"/>
          </a:xfrm>
          <a:custGeom>
            <a:avLst/>
            <a:gdLst>
              <a:gd name="connsiteX0" fmla="*/ 0 w 2501799"/>
              <a:gd name="connsiteY0" fmla="*/ 0 h 1196035"/>
              <a:gd name="connsiteX1" fmla="*/ 65837 w 2501799"/>
              <a:gd name="connsiteY1" fmla="*/ 87782 h 1196035"/>
              <a:gd name="connsiteX2" fmla="*/ 124359 w 2501799"/>
              <a:gd name="connsiteY2" fmla="*/ 160934 h 1196035"/>
              <a:gd name="connsiteX3" fmla="*/ 212141 w 2501799"/>
              <a:gd name="connsiteY3" fmla="*/ 241401 h 1196035"/>
              <a:gd name="connsiteX4" fmla="*/ 303581 w 2501799"/>
              <a:gd name="connsiteY4" fmla="*/ 314553 h 1196035"/>
              <a:gd name="connsiteX5" fmla="*/ 424282 w 2501799"/>
              <a:gd name="connsiteY5" fmla="*/ 398678 h 1196035"/>
              <a:gd name="connsiteX6" fmla="*/ 552298 w 2501799"/>
              <a:gd name="connsiteY6" fmla="*/ 479145 h 1196035"/>
              <a:gd name="connsiteX7" fmla="*/ 676656 w 2501799"/>
              <a:gd name="connsiteY7" fmla="*/ 548640 h 1196035"/>
              <a:gd name="connsiteX8" fmla="*/ 826618 w 2501799"/>
              <a:gd name="connsiteY8" fmla="*/ 618134 h 1196035"/>
              <a:gd name="connsiteX9" fmla="*/ 980237 w 2501799"/>
              <a:gd name="connsiteY9" fmla="*/ 694944 h 1196035"/>
              <a:gd name="connsiteX10" fmla="*/ 1141171 w 2501799"/>
              <a:gd name="connsiteY10" fmla="*/ 768096 h 1196035"/>
              <a:gd name="connsiteX11" fmla="*/ 1324051 w 2501799"/>
              <a:gd name="connsiteY11" fmla="*/ 833933 h 1196035"/>
              <a:gd name="connsiteX12" fmla="*/ 1514247 w 2501799"/>
              <a:gd name="connsiteY12" fmla="*/ 899769 h 1196035"/>
              <a:gd name="connsiteX13" fmla="*/ 1638605 w 2501799"/>
              <a:gd name="connsiteY13" fmla="*/ 943661 h 1196035"/>
              <a:gd name="connsiteX14" fmla="*/ 1825143 w 2501799"/>
              <a:gd name="connsiteY14" fmla="*/ 1005840 h 1196035"/>
              <a:gd name="connsiteX15" fmla="*/ 2004365 w 2501799"/>
              <a:gd name="connsiteY15" fmla="*/ 1060704 h 1196035"/>
              <a:gd name="connsiteX16" fmla="*/ 2187245 w 2501799"/>
              <a:gd name="connsiteY16" fmla="*/ 1119225 h 1196035"/>
              <a:gd name="connsiteX17" fmla="*/ 2392071 w 2501799"/>
              <a:gd name="connsiteY17" fmla="*/ 1174089 h 1196035"/>
              <a:gd name="connsiteX18" fmla="*/ 2501799 w 2501799"/>
              <a:gd name="connsiteY18" fmla="*/ 1196035 h 11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1799" h="1196035">
                <a:moveTo>
                  <a:pt x="0" y="0"/>
                </a:moveTo>
                <a:cubicBezTo>
                  <a:pt x="22555" y="30480"/>
                  <a:pt x="45111" y="60960"/>
                  <a:pt x="65837" y="87782"/>
                </a:cubicBezTo>
                <a:cubicBezTo>
                  <a:pt x="86563" y="114604"/>
                  <a:pt x="99975" y="135331"/>
                  <a:pt x="124359" y="160934"/>
                </a:cubicBezTo>
                <a:cubicBezTo>
                  <a:pt x="148743" y="186537"/>
                  <a:pt x="182271" y="215798"/>
                  <a:pt x="212141" y="241401"/>
                </a:cubicBezTo>
                <a:cubicBezTo>
                  <a:pt x="242011" y="267004"/>
                  <a:pt x="268224" y="288340"/>
                  <a:pt x="303581" y="314553"/>
                </a:cubicBezTo>
                <a:cubicBezTo>
                  <a:pt x="338938" y="340766"/>
                  <a:pt x="382829" y="371246"/>
                  <a:pt x="424282" y="398678"/>
                </a:cubicBezTo>
                <a:cubicBezTo>
                  <a:pt x="465735" y="426110"/>
                  <a:pt x="510236" y="454151"/>
                  <a:pt x="552298" y="479145"/>
                </a:cubicBezTo>
                <a:cubicBezTo>
                  <a:pt x="594360" y="504139"/>
                  <a:pt x="630936" y="525475"/>
                  <a:pt x="676656" y="548640"/>
                </a:cubicBezTo>
                <a:cubicBezTo>
                  <a:pt x="722376" y="571805"/>
                  <a:pt x="776021" y="593750"/>
                  <a:pt x="826618" y="618134"/>
                </a:cubicBezTo>
                <a:cubicBezTo>
                  <a:pt x="877215" y="642518"/>
                  <a:pt x="927812" y="669950"/>
                  <a:pt x="980237" y="694944"/>
                </a:cubicBezTo>
                <a:cubicBezTo>
                  <a:pt x="1032662" y="719938"/>
                  <a:pt x="1083869" y="744931"/>
                  <a:pt x="1141171" y="768096"/>
                </a:cubicBezTo>
                <a:cubicBezTo>
                  <a:pt x="1198473" y="791261"/>
                  <a:pt x="1324051" y="833933"/>
                  <a:pt x="1324051" y="833933"/>
                </a:cubicBezTo>
                <a:lnTo>
                  <a:pt x="1514247" y="899769"/>
                </a:lnTo>
                <a:lnTo>
                  <a:pt x="1638605" y="943661"/>
                </a:lnTo>
                <a:lnTo>
                  <a:pt x="1825143" y="1005840"/>
                </a:lnTo>
                <a:cubicBezTo>
                  <a:pt x="1886103" y="1025347"/>
                  <a:pt x="2004365" y="1060704"/>
                  <a:pt x="2004365" y="1060704"/>
                </a:cubicBezTo>
                <a:cubicBezTo>
                  <a:pt x="2064715" y="1079602"/>
                  <a:pt x="2122627" y="1100327"/>
                  <a:pt x="2187245" y="1119225"/>
                </a:cubicBezTo>
                <a:cubicBezTo>
                  <a:pt x="2251863" y="1138123"/>
                  <a:pt x="2339645" y="1161287"/>
                  <a:pt x="2392071" y="1174089"/>
                </a:cubicBezTo>
                <a:cubicBezTo>
                  <a:pt x="2444497" y="1186891"/>
                  <a:pt x="2473148" y="1191463"/>
                  <a:pt x="2501799" y="1196035"/>
                </a:cubicBezTo>
              </a:path>
            </a:pathLst>
          </a:cu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3" name="32 Forma libre"/>
          <p:cNvSpPr/>
          <p:nvPr/>
        </p:nvSpPr>
        <p:spPr>
          <a:xfrm>
            <a:off x="5284788" y="5391150"/>
            <a:ext cx="2424112" cy="946150"/>
          </a:xfrm>
          <a:custGeom>
            <a:avLst/>
            <a:gdLst>
              <a:gd name="connsiteX0" fmla="*/ 0 w 2501799"/>
              <a:gd name="connsiteY0" fmla="*/ 0 h 1196035"/>
              <a:gd name="connsiteX1" fmla="*/ 65837 w 2501799"/>
              <a:gd name="connsiteY1" fmla="*/ 87782 h 1196035"/>
              <a:gd name="connsiteX2" fmla="*/ 124359 w 2501799"/>
              <a:gd name="connsiteY2" fmla="*/ 160934 h 1196035"/>
              <a:gd name="connsiteX3" fmla="*/ 212141 w 2501799"/>
              <a:gd name="connsiteY3" fmla="*/ 241401 h 1196035"/>
              <a:gd name="connsiteX4" fmla="*/ 303581 w 2501799"/>
              <a:gd name="connsiteY4" fmla="*/ 314553 h 1196035"/>
              <a:gd name="connsiteX5" fmla="*/ 424282 w 2501799"/>
              <a:gd name="connsiteY5" fmla="*/ 398678 h 1196035"/>
              <a:gd name="connsiteX6" fmla="*/ 552298 w 2501799"/>
              <a:gd name="connsiteY6" fmla="*/ 479145 h 1196035"/>
              <a:gd name="connsiteX7" fmla="*/ 676656 w 2501799"/>
              <a:gd name="connsiteY7" fmla="*/ 548640 h 1196035"/>
              <a:gd name="connsiteX8" fmla="*/ 826618 w 2501799"/>
              <a:gd name="connsiteY8" fmla="*/ 618134 h 1196035"/>
              <a:gd name="connsiteX9" fmla="*/ 980237 w 2501799"/>
              <a:gd name="connsiteY9" fmla="*/ 694944 h 1196035"/>
              <a:gd name="connsiteX10" fmla="*/ 1141171 w 2501799"/>
              <a:gd name="connsiteY10" fmla="*/ 768096 h 1196035"/>
              <a:gd name="connsiteX11" fmla="*/ 1324051 w 2501799"/>
              <a:gd name="connsiteY11" fmla="*/ 833933 h 1196035"/>
              <a:gd name="connsiteX12" fmla="*/ 1514247 w 2501799"/>
              <a:gd name="connsiteY12" fmla="*/ 899769 h 1196035"/>
              <a:gd name="connsiteX13" fmla="*/ 1638605 w 2501799"/>
              <a:gd name="connsiteY13" fmla="*/ 943661 h 1196035"/>
              <a:gd name="connsiteX14" fmla="*/ 1825143 w 2501799"/>
              <a:gd name="connsiteY14" fmla="*/ 1005840 h 1196035"/>
              <a:gd name="connsiteX15" fmla="*/ 2004365 w 2501799"/>
              <a:gd name="connsiteY15" fmla="*/ 1060704 h 1196035"/>
              <a:gd name="connsiteX16" fmla="*/ 2187245 w 2501799"/>
              <a:gd name="connsiteY16" fmla="*/ 1119225 h 1196035"/>
              <a:gd name="connsiteX17" fmla="*/ 2392071 w 2501799"/>
              <a:gd name="connsiteY17" fmla="*/ 1174089 h 1196035"/>
              <a:gd name="connsiteX18" fmla="*/ 2501799 w 2501799"/>
              <a:gd name="connsiteY18" fmla="*/ 1196035 h 11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1799" h="1196035">
                <a:moveTo>
                  <a:pt x="0" y="0"/>
                </a:moveTo>
                <a:cubicBezTo>
                  <a:pt x="22555" y="30480"/>
                  <a:pt x="45111" y="60960"/>
                  <a:pt x="65837" y="87782"/>
                </a:cubicBezTo>
                <a:cubicBezTo>
                  <a:pt x="86563" y="114604"/>
                  <a:pt x="99975" y="135331"/>
                  <a:pt x="124359" y="160934"/>
                </a:cubicBezTo>
                <a:cubicBezTo>
                  <a:pt x="148743" y="186537"/>
                  <a:pt x="182271" y="215798"/>
                  <a:pt x="212141" y="241401"/>
                </a:cubicBezTo>
                <a:cubicBezTo>
                  <a:pt x="242011" y="267004"/>
                  <a:pt x="268224" y="288340"/>
                  <a:pt x="303581" y="314553"/>
                </a:cubicBezTo>
                <a:cubicBezTo>
                  <a:pt x="338938" y="340766"/>
                  <a:pt x="382829" y="371246"/>
                  <a:pt x="424282" y="398678"/>
                </a:cubicBezTo>
                <a:cubicBezTo>
                  <a:pt x="465735" y="426110"/>
                  <a:pt x="510236" y="454151"/>
                  <a:pt x="552298" y="479145"/>
                </a:cubicBezTo>
                <a:cubicBezTo>
                  <a:pt x="594360" y="504139"/>
                  <a:pt x="630936" y="525475"/>
                  <a:pt x="676656" y="548640"/>
                </a:cubicBezTo>
                <a:cubicBezTo>
                  <a:pt x="722376" y="571805"/>
                  <a:pt x="776021" y="593750"/>
                  <a:pt x="826618" y="618134"/>
                </a:cubicBezTo>
                <a:cubicBezTo>
                  <a:pt x="877215" y="642518"/>
                  <a:pt x="927812" y="669950"/>
                  <a:pt x="980237" y="694944"/>
                </a:cubicBezTo>
                <a:cubicBezTo>
                  <a:pt x="1032662" y="719938"/>
                  <a:pt x="1083869" y="744931"/>
                  <a:pt x="1141171" y="768096"/>
                </a:cubicBezTo>
                <a:cubicBezTo>
                  <a:pt x="1198473" y="791261"/>
                  <a:pt x="1324051" y="833933"/>
                  <a:pt x="1324051" y="833933"/>
                </a:cubicBezTo>
                <a:lnTo>
                  <a:pt x="1514247" y="899769"/>
                </a:lnTo>
                <a:lnTo>
                  <a:pt x="1638605" y="943661"/>
                </a:lnTo>
                <a:lnTo>
                  <a:pt x="1825143" y="1005840"/>
                </a:lnTo>
                <a:cubicBezTo>
                  <a:pt x="1886103" y="1025347"/>
                  <a:pt x="2004365" y="1060704"/>
                  <a:pt x="2004365" y="1060704"/>
                </a:cubicBezTo>
                <a:cubicBezTo>
                  <a:pt x="2064715" y="1079602"/>
                  <a:pt x="2122627" y="1100327"/>
                  <a:pt x="2187245" y="1119225"/>
                </a:cubicBezTo>
                <a:cubicBezTo>
                  <a:pt x="2251863" y="1138123"/>
                  <a:pt x="2339645" y="1161287"/>
                  <a:pt x="2392071" y="1174089"/>
                </a:cubicBezTo>
                <a:cubicBezTo>
                  <a:pt x="2444497" y="1186891"/>
                  <a:pt x="2473148" y="1191463"/>
                  <a:pt x="2501799" y="1196035"/>
                </a:cubicBezTo>
              </a:path>
            </a:pathLst>
          </a:cu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cxnSp>
        <p:nvCxnSpPr>
          <p:cNvPr id="50" name="49 Conector recto"/>
          <p:cNvCxnSpPr/>
          <p:nvPr/>
        </p:nvCxnSpPr>
        <p:spPr>
          <a:xfrm flipV="1">
            <a:off x="4549775" y="5400675"/>
            <a:ext cx="728663" cy="4763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V="1">
            <a:off x="2382838" y="4595813"/>
            <a:ext cx="730250" cy="635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10800000" flipV="1">
            <a:off x="2413000" y="1604963"/>
            <a:ext cx="2903538" cy="22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10800000">
            <a:off x="2392363" y="1179513"/>
            <a:ext cx="736600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10800000" flipV="1">
            <a:off x="2403475" y="2292350"/>
            <a:ext cx="216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6286500" y="5529263"/>
          <a:ext cx="6159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49" name="Ecuación" r:id="rId4" imgW="609480" imgH="406080" progId="Equation.3">
                  <p:embed/>
                </p:oleObj>
              </mc:Choice>
              <mc:Fallback>
                <p:oleObj name="Ecuación" r:id="rId4" imgW="609480" imgH="406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5529263"/>
                        <a:ext cx="6159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1790700" y="5222875"/>
          <a:ext cx="6111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0" name="Ecuación" r:id="rId6" imgW="609480" imgH="406080" progId="Equation.3">
                  <p:embed/>
                </p:oleObj>
              </mc:Choice>
              <mc:Fallback>
                <p:oleObj name="Ecuación" r:id="rId6" imgW="609480" imgH="4060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5222875"/>
                        <a:ext cx="6111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3519488" y="4543425"/>
          <a:ext cx="1558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1" name="Ecuación" r:id="rId8" imgW="1562040" imgH="431640" progId="Equation.3">
                  <p:embed/>
                </p:oleObj>
              </mc:Choice>
              <mc:Fallback>
                <p:oleObj name="Ecuación" r:id="rId8" imgW="15620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543425"/>
                        <a:ext cx="155892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0"/>
          <p:cNvGraphicFramePr>
            <a:graphicFrameLocks noChangeAspect="1"/>
          </p:cNvGraphicFramePr>
          <p:nvPr/>
        </p:nvGraphicFramePr>
        <p:xfrm>
          <a:off x="768350" y="4386263"/>
          <a:ext cx="161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2" name="Ecuación" r:id="rId10" imgW="1625400" imgH="431640" progId="Equation.3">
                  <p:embed/>
                </p:oleObj>
              </mc:Choice>
              <mc:Fallback>
                <p:oleObj name="Ecuación" r:id="rId10" imgW="16254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4386263"/>
                        <a:ext cx="1619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1" name="Object 6"/>
          <p:cNvGraphicFramePr>
            <a:graphicFrameLocks noChangeAspect="1"/>
          </p:cNvGraphicFramePr>
          <p:nvPr/>
        </p:nvGraphicFramePr>
        <p:xfrm>
          <a:off x="3617913" y="1635125"/>
          <a:ext cx="381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3" name="Ecuación" r:id="rId12" imgW="380880" imgH="393480" progId="Equation.3">
                  <p:embed/>
                </p:oleObj>
              </mc:Choice>
              <mc:Fallback>
                <p:oleObj name="Ecuación" r:id="rId12" imgW="3808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1635125"/>
                        <a:ext cx="381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18" name="Object 7"/>
          <p:cNvGraphicFramePr>
            <a:graphicFrameLocks noChangeAspect="1"/>
          </p:cNvGraphicFramePr>
          <p:nvPr/>
        </p:nvGraphicFramePr>
        <p:xfrm>
          <a:off x="6030913" y="2200275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4" name="Ecuación" r:id="rId14" imgW="609480" imgH="406080" progId="Equation.3">
                  <p:embed/>
                </p:oleObj>
              </mc:Choice>
              <mc:Fallback>
                <p:oleObj name="Ecuación" r:id="rId14" imgW="60948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2200275"/>
                        <a:ext cx="60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4"/>
          <p:cNvGraphicFramePr>
            <a:graphicFrameLocks noChangeAspect="1"/>
          </p:cNvGraphicFramePr>
          <p:nvPr/>
        </p:nvGraphicFramePr>
        <p:xfrm>
          <a:off x="1930400" y="1022350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5" name="Ecuación" r:id="rId16" imgW="444240" imgH="393480" progId="Equation.3">
                  <p:embed/>
                </p:oleObj>
              </mc:Choice>
              <mc:Fallback>
                <p:oleObj name="Ecuación" r:id="rId16" imgW="44424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022350"/>
                        <a:ext cx="444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5"/>
          <p:cNvGraphicFramePr>
            <a:graphicFrameLocks noChangeAspect="1"/>
          </p:cNvGraphicFramePr>
          <p:nvPr/>
        </p:nvGraphicFramePr>
        <p:xfrm>
          <a:off x="1770063" y="1417638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6" name="Ecuación" r:id="rId18" imgW="609480" imgH="406080" progId="Equation.3">
                  <p:embed/>
                </p:oleObj>
              </mc:Choice>
              <mc:Fallback>
                <p:oleObj name="Ecuación" r:id="rId18" imgW="609480" imgH="406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417638"/>
                        <a:ext cx="60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6"/>
          <p:cNvGraphicFramePr>
            <a:graphicFrameLocks noChangeAspect="1"/>
          </p:cNvGraphicFramePr>
          <p:nvPr/>
        </p:nvGraphicFramePr>
        <p:xfrm>
          <a:off x="2008188" y="2095500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57" name="Ecuación" r:id="rId20" imgW="419040" imgH="393480" progId="Equation.3">
                  <p:embed/>
                </p:oleObj>
              </mc:Choice>
              <mc:Fallback>
                <p:oleObj name="Ecuación" r:id="rId20" imgW="41904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2095500"/>
                        <a:ext cx="419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4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4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961" name="Group 84"/>
          <p:cNvGrpSpPr>
            <a:grpSpLocks/>
          </p:cNvGrpSpPr>
          <p:nvPr/>
        </p:nvGrpSpPr>
        <p:grpSpPr bwMode="auto">
          <a:xfrm>
            <a:off x="1149350" y="3417888"/>
            <a:ext cx="6969125" cy="3038475"/>
            <a:chOff x="388" y="2099"/>
            <a:chExt cx="4390" cy="1914"/>
          </a:xfrm>
        </p:grpSpPr>
        <p:pic>
          <p:nvPicPr>
            <p:cNvPr id="2216963" name="Picture 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4" y="2099"/>
              <a:ext cx="3684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6964" name="Text Box 73"/>
            <p:cNvSpPr txBox="1">
              <a:spLocks noChangeArrowheads="1"/>
            </p:cNvSpPr>
            <p:nvPr/>
          </p:nvSpPr>
          <p:spPr bwMode="auto">
            <a:xfrm>
              <a:off x="4349" y="3034"/>
              <a:ext cx="2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b="0" i="0">
                  <a:latin typeface="Times" pitchFamily="18" charset="0"/>
                </a:rPr>
                <a:t>2b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2216965" name="Text Box 74"/>
            <p:cNvSpPr txBox="1">
              <a:spLocks noChangeArrowheads="1"/>
            </p:cNvSpPr>
            <p:nvPr/>
          </p:nvSpPr>
          <p:spPr bwMode="auto">
            <a:xfrm>
              <a:off x="3722" y="3013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0" i="0">
                  <a:latin typeface="Times" pitchFamily="18" charset="0"/>
                </a:rPr>
                <a:t>2a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2216966" name="Line 79"/>
            <p:cNvSpPr>
              <a:spLocks noChangeShapeType="1"/>
            </p:cNvSpPr>
            <p:nvPr/>
          </p:nvSpPr>
          <p:spPr bwMode="auto">
            <a:xfrm>
              <a:off x="1273" y="2359"/>
              <a:ext cx="409" cy="11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16967" name="Text Box 80"/>
            <p:cNvSpPr txBox="1">
              <a:spLocks noChangeArrowheads="1"/>
            </p:cNvSpPr>
            <p:nvPr/>
          </p:nvSpPr>
          <p:spPr bwMode="auto">
            <a:xfrm>
              <a:off x="388" y="2259"/>
              <a:ext cx="883" cy="24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5944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 i="0">
                  <a:solidFill>
                    <a:srgbClr val="A08E4D"/>
                  </a:solidFill>
                </a:rPr>
                <a:t>EROALEAK</a:t>
              </a:r>
              <a:endParaRPr lang="eu-ES" sz="1600" b="0" i="0"/>
            </a:p>
          </p:txBody>
        </p:sp>
        <p:sp>
          <p:nvSpPr>
            <p:cNvPr id="2216968" name="Line 83"/>
            <p:cNvSpPr>
              <a:spLocks noChangeShapeType="1"/>
            </p:cNvSpPr>
            <p:nvPr/>
          </p:nvSpPr>
          <p:spPr bwMode="auto">
            <a:xfrm>
              <a:off x="993" y="2511"/>
              <a:ext cx="833" cy="5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216962" name="Text Box 5"/>
          <p:cNvSpPr txBox="1">
            <a:spLocks noChangeArrowheads="1"/>
          </p:cNvSpPr>
          <p:nvPr/>
        </p:nvSpPr>
        <p:spPr bwMode="auto">
          <a:xfrm>
            <a:off x="122238" y="4763"/>
            <a:ext cx="8874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indent="762000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P.E.4.-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</a:rPr>
              <a:t>a eta b </a:t>
            </a:r>
            <a:r>
              <a:rPr lang="es-ES" sz="1800" b="0" i="0" dirty="0" err="1">
                <a:latin typeface="Comic Sans MS" pitchFamily="66" charset="0"/>
              </a:rPr>
              <a:t>ardazkideak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zilindro</a:t>
            </a:r>
            <a:r>
              <a:rPr lang="es-ES" sz="1800" b="0" i="0" dirty="0">
                <a:latin typeface="Comic Sans MS" pitchFamily="66" charset="0"/>
              </a:rPr>
              <a:t> baten eta </a:t>
            </a:r>
            <a:r>
              <a:rPr lang="es-ES" sz="1800" b="0" i="0" dirty="0" err="1">
                <a:latin typeface="Comic Sans MS" pitchFamily="66" charset="0"/>
              </a:rPr>
              <a:t>geruza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zilindriko</a:t>
            </a:r>
            <a:r>
              <a:rPr lang="es-ES" sz="1800" b="0" i="0" dirty="0">
                <a:latin typeface="Comic Sans MS" pitchFamily="66" charset="0"/>
              </a:rPr>
              <a:t> baten </a:t>
            </a:r>
            <a:r>
              <a:rPr lang="es-ES" sz="1800" b="0" i="0" dirty="0" err="1">
                <a:latin typeface="Comic Sans MS" pitchFamily="66" charset="0"/>
              </a:rPr>
              <a:t>barruko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erradioak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dira</a:t>
            </a:r>
            <a:r>
              <a:rPr lang="es-ES" sz="1800" b="0" i="0" dirty="0">
                <a:latin typeface="Comic Sans MS" pitchFamily="66" charset="0"/>
              </a:rPr>
              <a:t> (a&lt;b). </a:t>
            </a:r>
            <a:r>
              <a:rPr lang="es-ES" sz="1800" b="0" i="0" dirty="0" err="1">
                <a:latin typeface="Comic Sans MS" pitchFamily="66" charset="0"/>
              </a:rPr>
              <a:t>Barneko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zilindroak</a:t>
            </a:r>
            <a:r>
              <a:rPr lang="es-ES" sz="1800" b="0" i="0" dirty="0">
                <a:latin typeface="Comic Sans MS" pitchFamily="66" charset="0"/>
              </a:rPr>
              <a:t> -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luzerako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karga-dentsitatea</a:t>
            </a:r>
            <a:r>
              <a:rPr lang="es-ES" sz="1800" b="0" i="0" dirty="0">
                <a:latin typeface="Comic Sans MS" pitchFamily="66" charset="0"/>
              </a:rPr>
              <a:t> du eta </a:t>
            </a:r>
            <a:r>
              <a:rPr lang="es-ES" sz="1800" b="0" i="0" dirty="0" err="1">
                <a:latin typeface="Comic Sans MS" pitchFamily="66" charset="0"/>
              </a:rPr>
              <a:t>kanpokoak</a:t>
            </a:r>
            <a:r>
              <a:rPr lang="es-ES" sz="1800" b="0" i="0" dirty="0">
                <a:latin typeface="Comic Sans MS" pitchFamily="66" charset="0"/>
              </a:rPr>
              <a:t> +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b="0" i="0" dirty="0">
                <a:latin typeface="Comic Sans MS" pitchFamily="66" charset="0"/>
              </a:rPr>
              <a:t>. Bien </a:t>
            </a:r>
            <a:r>
              <a:rPr lang="es-ES" sz="1800" b="0" i="0" dirty="0" err="1">
                <a:latin typeface="Comic Sans MS" pitchFamily="66" charset="0"/>
              </a:rPr>
              <a:t>arteko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espazioan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partikula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beraren</a:t>
            </a:r>
            <a:r>
              <a:rPr lang="es-ES" sz="1800" b="0" i="0" dirty="0">
                <a:latin typeface="Comic Sans MS" pitchFamily="66" charset="0"/>
              </a:rPr>
              <a:t> masa m eta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q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Partikula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hori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zilindroekin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ardazkide</a:t>
            </a:r>
            <a:r>
              <a:rPr lang="es-ES" sz="1800" b="0" i="0" dirty="0">
                <a:latin typeface="Comic Sans MS" pitchFamily="66" charset="0"/>
              </a:rPr>
              <a:t> den r </a:t>
            </a:r>
            <a:r>
              <a:rPr lang="es-ES" sz="1800" b="0" i="0" dirty="0" err="1">
                <a:latin typeface="Comic Sans MS" pitchFamily="66" charset="0"/>
              </a:rPr>
              <a:t>erradioko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ibilbide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zirkular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batetik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higitzen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ari</a:t>
            </a:r>
            <a:r>
              <a:rPr lang="es-ES" sz="1800" b="0" i="0" dirty="0">
                <a:latin typeface="Comic Sans MS" pitchFamily="66" charset="0"/>
              </a:rPr>
              <a:t> da. a)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partikularen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abiaduraren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adierazpena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emandako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datuen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funtzio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bezala</a:t>
            </a:r>
            <a:r>
              <a:rPr lang="es-ES" sz="1800" b="0" i="0" dirty="0">
                <a:latin typeface="Comic Sans MS" pitchFamily="66" charset="0"/>
              </a:rPr>
              <a:t>. b) </a:t>
            </a:r>
            <a:r>
              <a:rPr lang="es-ES" sz="1800" b="0" i="0" dirty="0" err="1">
                <a:latin typeface="Comic Sans MS" pitchFamily="66" charset="0"/>
              </a:rPr>
              <a:t>Partikula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hori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deuteroi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baldin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 (m=3.34</a:t>
            </a:r>
            <a:r>
              <a:rPr lang="es-ES" sz="1200" b="0" i="0" dirty="0">
                <a:latin typeface="Comic Sans MS" pitchFamily="66" charset="0"/>
              </a:rPr>
              <a:t>x</a:t>
            </a:r>
            <a:r>
              <a:rPr lang="es-ES" sz="1800" b="0" i="0" dirty="0">
                <a:latin typeface="Comic Sans MS" pitchFamily="66" charset="0"/>
              </a:rPr>
              <a:t>10</a:t>
            </a:r>
            <a:r>
              <a:rPr lang="es-ES" sz="1800" b="0" i="0" baseline="30000" dirty="0">
                <a:latin typeface="Comic Sans MS" pitchFamily="66" charset="0"/>
              </a:rPr>
              <a:t>-27</a:t>
            </a:r>
            <a:r>
              <a:rPr lang="es-ES" sz="1800" b="0" i="0" dirty="0">
                <a:latin typeface="Comic Sans MS" pitchFamily="66" charset="0"/>
              </a:rPr>
              <a:t>Kg, q=1.6</a:t>
            </a:r>
            <a:r>
              <a:rPr lang="es-ES" sz="1200" b="0" i="0" dirty="0">
                <a:latin typeface="Comic Sans MS" pitchFamily="66" charset="0"/>
              </a:rPr>
              <a:t>x</a:t>
            </a:r>
            <a:r>
              <a:rPr lang="es-ES" sz="1800" b="0" i="0" dirty="0">
                <a:latin typeface="Comic Sans MS" pitchFamily="66" charset="0"/>
              </a:rPr>
              <a:t>10</a:t>
            </a:r>
            <a:r>
              <a:rPr lang="es-ES" sz="1800" b="0" i="0" baseline="30000" dirty="0">
                <a:latin typeface="Comic Sans MS" pitchFamily="66" charset="0"/>
              </a:rPr>
              <a:t>-19</a:t>
            </a:r>
            <a:r>
              <a:rPr lang="es-ES" sz="1800" b="0" i="0" dirty="0">
                <a:latin typeface="Comic Sans MS" pitchFamily="66" charset="0"/>
              </a:rPr>
              <a:t>C) eta </a:t>
            </a:r>
            <a:r>
              <a:rPr lang="es-ES" sz="1800" b="0" i="0" dirty="0" err="1">
                <a:latin typeface="Comic Sans MS" pitchFamily="66" charset="0"/>
              </a:rPr>
              <a:t>beraren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abiadura</a:t>
            </a:r>
            <a:r>
              <a:rPr lang="es-ES" sz="1800" b="0" i="0" dirty="0">
                <a:latin typeface="Comic Sans MS" pitchFamily="66" charset="0"/>
              </a:rPr>
              <a:t> 10</a:t>
            </a:r>
            <a:r>
              <a:rPr lang="es-ES" sz="1800" b="0" i="0" baseline="30000" dirty="0">
                <a:latin typeface="Comic Sans MS" pitchFamily="66" charset="0"/>
              </a:rPr>
              <a:t>6</a:t>
            </a:r>
            <a:r>
              <a:rPr lang="es-ES" sz="1800" b="0" i="0" dirty="0">
                <a:latin typeface="Comic Sans MS" pitchFamily="66" charset="0"/>
              </a:rPr>
              <a:t>m/s-</a:t>
            </a:r>
            <a:r>
              <a:rPr lang="es-ES" sz="1800" b="0" i="0" dirty="0" err="1">
                <a:latin typeface="Comic Sans MS" pitchFamily="66" charset="0"/>
              </a:rPr>
              <a:t>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zilindroen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potentzial-diferentzia</a:t>
            </a:r>
            <a:r>
              <a:rPr lang="es-ES" sz="1800" b="0" i="0" dirty="0">
                <a:latin typeface="Comic Sans MS" pitchFamily="66" charset="0"/>
              </a:rPr>
              <a:t>, a=5cm eta b=6cm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665788" y="2685256"/>
            <a:ext cx="2835275" cy="1510507"/>
            <a:chOff x="5665788" y="2685256"/>
            <a:chExt cx="2835275" cy="1510507"/>
          </a:xfrm>
        </p:grpSpPr>
        <p:sp>
          <p:nvSpPr>
            <p:cNvPr id="249925" name="Line 33"/>
            <p:cNvSpPr>
              <a:spLocks noChangeAspect="1" noChangeShapeType="1"/>
            </p:cNvSpPr>
            <p:nvPr/>
          </p:nvSpPr>
          <p:spPr bwMode="auto">
            <a:xfrm>
              <a:off x="6062663" y="2982913"/>
              <a:ext cx="24384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9926" name="Line 35"/>
            <p:cNvSpPr>
              <a:spLocks noChangeAspect="1" noChangeShapeType="1"/>
            </p:cNvSpPr>
            <p:nvPr/>
          </p:nvSpPr>
          <p:spPr bwMode="auto">
            <a:xfrm rot="105770">
              <a:off x="6056313" y="2979738"/>
              <a:ext cx="146050" cy="12160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9927" name="Arc 40"/>
            <p:cNvSpPr>
              <a:spLocks noChangeAspect="1"/>
            </p:cNvSpPr>
            <p:nvPr/>
          </p:nvSpPr>
          <p:spPr bwMode="auto">
            <a:xfrm flipV="1">
              <a:off x="6142038" y="3087688"/>
              <a:ext cx="479425" cy="500063"/>
            </a:xfrm>
            <a:custGeom>
              <a:avLst/>
              <a:gdLst>
                <a:gd name="T0" fmla="*/ 0 w 22448"/>
                <a:gd name="T1" fmla="*/ 0 h 26481"/>
                <a:gd name="T2" fmla="*/ 0 w 22448"/>
                <a:gd name="T3" fmla="*/ 0 h 26481"/>
                <a:gd name="T4" fmla="*/ 0 w 22448"/>
                <a:gd name="T5" fmla="*/ 0 h 26481"/>
                <a:gd name="T6" fmla="*/ 0 60000 65536"/>
                <a:gd name="T7" fmla="*/ 0 60000 65536"/>
                <a:gd name="T8" fmla="*/ 0 60000 65536"/>
                <a:gd name="T9" fmla="*/ 0 w 22448"/>
                <a:gd name="T10" fmla="*/ 0 h 26481"/>
                <a:gd name="T11" fmla="*/ 22448 w 22448"/>
                <a:gd name="T12" fmla="*/ 26481 h 26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8" h="26481" fill="none" extrusionOk="0">
                  <a:moveTo>
                    <a:pt x="-1" y="16"/>
                  </a:moveTo>
                  <a:cubicBezTo>
                    <a:pt x="282" y="5"/>
                    <a:pt x="565" y="-1"/>
                    <a:pt x="848" y="0"/>
                  </a:cubicBezTo>
                  <a:cubicBezTo>
                    <a:pt x="12777" y="0"/>
                    <a:pt x="22448" y="9670"/>
                    <a:pt x="22448" y="21600"/>
                  </a:cubicBezTo>
                  <a:cubicBezTo>
                    <a:pt x="22448" y="23242"/>
                    <a:pt x="22260" y="24880"/>
                    <a:pt x="21889" y="26481"/>
                  </a:cubicBezTo>
                </a:path>
                <a:path w="22448" h="26481" stroke="0" extrusionOk="0">
                  <a:moveTo>
                    <a:pt x="-1" y="16"/>
                  </a:moveTo>
                  <a:cubicBezTo>
                    <a:pt x="282" y="5"/>
                    <a:pt x="565" y="-1"/>
                    <a:pt x="848" y="0"/>
                  </a:cubicBezTo>
                  <a:cubicBezTo>
                    <a:pt x="12777" y="0"/>
                    <a:pt x="22448" y="9670"/>
                    <a:pt x="22448" y="21600"/>
                  </a:cubicBezTo>
                  <a:cubicBezTo>
                    <a:pt x="22448" y="23242"/>
                    <a:pt x="22260" y="24880"/>
                    <a:pt x="21889" y="26481"/>
                  </a:cubicBezTo>
                  <a:lnTo>
                    <a:pt x="848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49928" name="Group 42"/>
            <p:cNvGrpSpPr>
              <a:grpSpLocks/>
            </p:cNvGrpSpPr>
            <p:nvPr/>
          </p:nvGrpSpPr>
          <p:grpSpPr bwMode="auto">
            <a:xfrm>
              <a:off x="5665788" y="3773488"/>
              <a:ext cx="490538" cy="404813"/>
              <a:chOff x="2294" y="1776"/>
              <a:chExt cx="309" cy="255"/>
            </a:xfrm>
          </p:grpSpPr>
          <p:sp>
            <p:nvSpPr>
              <p:cNvPr id="249930" name="Text Box 43"/>
              <p:cNvSpPr txBox="1">
                <a:spLocks noChangeArrowheads="1"/>
              </p:cNvSpPr>
              <p:nvPr/>
            </p:nvSpPr>
            <p:spPr bwMode="auto">
              <a:xfrm>
                <a:off x="2294" y="1779"/>
                <a:ext cx="30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s-ES_tradnl" b="0" i="0" dirty="0">
                    <a:solidFill>
                      <a:srgbClr val="0000FF"/>
                    </a:solidFill>
                    <a:latin typeface="Lucida Handwriting" pitchFamily="66" charset="0"/>
                  </a:rPr>
                  <a:t>dl</a:t>
                </a:r>
                <a:endParaRPr lang="es-ES_tradnl" b="0" i="0" dirty="0">
                  <a:latin typeface="Lucida Handwriting" pitchFamily="66" charset="0"/>
                </a:endParaRPr>
              </a:p>
            </p:txBody>
          </p:sp>
          <p:sp>
            <p:nvSpPr>
              <p:cNvPr id="249931" name="Line 44"/>
              <p:cNvSpPr>
                <a:spLocks noChangeShapeType="1"/>
              </p:cNvSpPr>
              <p:nvPr/>
            </p:nvSpPr>
            <p:spPr bwMode="auto">
              <a:xfrm>
                <a:off x="2411" y="1776"/>
                <a:ext cx="13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49929" name="Text Box 46"/>
            <p:cNvSpPr txBox="1">
              <a:spLocks noChangeArrowheads="1"/>
            </p:cNvSpPr>
            <p:nvPr/>
          </p:nvSpPr>
          <p:spPr bwMode="auto">
            <a:xfrm>
              <a:off x="6621463" y="3359151"/>
              <a:ext cx="376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 i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</a:p>
          </p:txBody>
        </p:sp>
        <p:graphicFrame>
          <p:nvGraphicFramePr>
            <p:cNvPr id="4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6639624"/>
                </p:ext>
              </p:extLst>
            </p:nvPr>
          </p:nvGraphicFramePr>
          <p:xfrm>
            <a:off x="7869427" y="2685256"/>
            <a:ext cx="441325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142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24987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9427" y="2685256"/>
                          <a:ext cx="441325" cy="614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1169988" y="4249738"/>
          <a:ext cx="35798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3" name="Ecuación" r:id="rId6" imgW="1790640" imgH="558720" progId="Equation.3">
                  <p:embed/>
                </p:oleObj>
              </mc:Choice>
              <mc:Fallback>
                <p:oleObj name="Ecuación" r:id="rId6" imgW="179064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249738"/>
                        <a:ext cx="357981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902" name="Text Box 3"/>
          <p:cNvSpPr txBox="1">
            <a:spLocks noChangeArrowheads="1"/>
          </p:cNvSpPr>
          <p:nvPr/>
        </p:nvSpPr>
        <p:spPr bwMode="auto">
          <a:xfrm>
            <a:off x="1022350" y="76200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EREMU ELEKTRIKOAREN KONTSERBAKORTASUNA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>
            <a:off x="1371600" y="1371600"/>
            <a:ext cx="1084263" cy="2328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 flipV="1">
            <a:off x="1371600" y="647700"/>
            <a:ext cx="436880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5715000" y="60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>
            <a:off x="1371600" y="1371600"/>
            <a:ext cx="3429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990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latin typeface="Times" pitchFamily="18" charset="0"/>
              </a:rPr>
              <a:t>q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5791200" y="30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latin typeface="Times" pitchFamily="18" charset="0"/>
              </a:rPr>
              <a:t>A</a:t>
            </a:r>
          </a:p>
        </p:txBody>
      </p:sp>
      <p:sp>
        <p:nvSpPr>
          <p:cNvPr id="249867" name="Freeform 11"/>
          <p:cNvSpPr>
            <a:spLocks/>
          </p:cNvSpPr>
          <p:nvPr/>
        </p:nvSpPr>
        <p:spPr bwMode="auto">
          <a:xfrm>
            <a:off x="2438400" y="685800"/>
            <a:ext cx="3276600" cy="3048000"/>
          </a:xfrm>
          <a:custGeom>
            <a:avLst/>
            <a:gdLst>
              <a:gd name="T0" fmla="*/ 2147483647 w 1680"/>
              <a:gd name="T1" fmla="*/ 0 h 1824"/>
              <a:gd name="T2" fmla="*/ 2147483647 w 1680"/>
              <a:gd name="T3" fmla="*/ 2147483647 h 1824"/>
              <a:gd name="T4" fmla="*/ 2147483647 w 1680"/>
              <a:gd name="T5" fmla="*/ 2147483647 h 1824"/>
              <a:gd name="T6" fmla="*/ 2147483647 w 1680"/>
              <a:gd name="T7" fmla="*/ 2147483647 h 1824"/>
              <a:gd name="T8" fmla="*/ 2147483647 w 1680"/>
              <a:gd name="T9" fmla="*/ 2147483647 h 1824"/>
              <a:gd name="T10" fmla="*/ 2147483647 w 1680"/>
              <a:gd name="T11" fmla="*/ 2147483647 h 1824"/>
              <a:gd name="T12" fmla="*/ 2147483647 w 1680"/>
              <a:gd name="T13" fmla="*/ 2147483647 h 1824"/>
              <a:gd name="T14" fmla="*/ 2147483647 w 1680"/>
              <a:gd name="T15" fmla="*/ 2147483647 h 1824"/>
              <a:gd name="T16" fmla="*/ 2147483647 w 1680"/>
              <a:gd name="T17" fmla="*/ 2147483647 h 1824"/>
              <a:gd name="T18" fmla="*/ 2147483647 w 1680"/>
              <a:gd name="T19" fmla="*/ 2147483647 h 1824"/>
              <a:gd name="T20" fmla="*/ 2147483647 w 1680"/>
              <a:gd name="T21" fmla="*/ 2147483647 h 1824"/>
              <a:gd name="T22" fmla="*/ 0 w 1680"/>
              <a:gd name="T23" fmla="*/ 2147483647 h 18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80"/>
              <a:gd name="T37" fmla="*/ 0 h 1824"/>
              <a:gd name="T38" fmla="*/ 1680 w 1680"/>
              <a:gd name="T39" fmla="*/ 1824 h 18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80" h="1824">
                <a:moveTo>
                  <a:pt x="1680" y="0"/>
                </a:moveTo>
                <a:cubicBezTo>
                  <a:pt x="1628" y="28"/>
                  <a:pt x="1576" y="56"/>
                  <a:pt x="1536" y="96"/>
                </a:cubicBezTo>
                <a:cubicBezTo>
                  <a:pt x="1496" y="136"/>
                  <a:pt x="1472" y="184"/>
                  <a:pt x="1440" y="240"/>
                </a:cubicBezTo>
                <a:cubicBezTo>
                  <a:pt x="1408" y="296"/>
                  <a:pt x="1376" y="344"/>
                  <a:pt x="1344" y="432"/>
                </a:cubicBezTo>
                <a:cubicBezTo>
                  <a:pt x="1312" y="520"/>
                  <a:pt x="1264" y="664"/>
                  <a:pt x="1248" y="768"/>
                </a:cubicBezTo>
                <a:cubicBezTo>
                  <a:pt x="1232" y="872"/>
                  <a:pt x="1248" y="968"/>
                  <a:pt x="1248" y="1056"/>
                </a:cubicBezTo>
                <a:cubicBezTo>
                  <a:pt x="1248" y="1144"/>
                  <a:pt x="1256" y="1232"/>
                  <a:pt x="1248" y="1296"/>
                </a:cubicBezTo>
                <a:cubicBezTo>
                  <a:pt x="1240" y="1360"/>
                  <a:pt x="1240" y="1384"/>
                  <a:pt x="1200" y="1440"/>
                </a:cubicBezTo>
                <a:cubicBezTo>
                  <a:pt x="1160" y="1496"/>
                  <a:pt x="1072" y="1584"/>
                  <a:pt x="1008" y="1632"/>
                </a:cubicBezTo>
                <a:cubicBezTo>
                  <a:pt x="944" y="1680"/>
                  <a:pt x="888" y="1704"/>
                  <a:pt x="816" y="1728"/>
                </a:cubicBezTo>
                <a:cubicBezTo>
                  <a:pt x="744" y="1752"/>
                  <a:pt x="712" y="1760"/>
                  <a:pt x="576" y="1776"/>
                </a:cubicBezTo>
                <a:cubicBezTo>
                  <a:pt x="440" y="1792"/>
                  <a:pt x="220" y="1808"/>
                  <a:pt x="0" y="1824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49868" name="Object 12"/>
          <p:cNvGraphicFramePr>
            <a:graphicFrameLocks noChangeAspect="1"/>
          </p:cNvGraphicFramePr>
          <p:nvPr/>
        </p:nvGraphicFramePr>
        <p:xfrm>
          <a:off x="2633663" y="1624013"/>
          <a:ext cx="3746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4" name="Ecuación" r:id="rId8" imgW="139680" imgH="177480" progId="Equation.3">
                  <p:embed/>
                </p:oleObj>
              </mc:Choice>
              <mc:Fallback>
                <p:oleObj name="Ecuación" r:id="rId8" imgW="13968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624013"/>
                        <a:ext cx="3746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3317875" y="423863"/>
          <a:ext cx="4762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5" name="Ecuación" r:id="rId10" imgW="177480" imgH="228600" progId="Equation.3">
                  <p:embed/>
                </p:oleObj>
              </mc:Choice>
              <mc:Fallback>
                <p:oleObj name="Ecuación" r:id="rId10" imgW="1774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23863"/>
                        <a:ext cx="4762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550988" y="2446338"/>
          <a:ext cx="4762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6" name="Ecuación" r:id="rId12" imgW="177480" imgH="228600" progId="Equation.3">
                  <p:embed/>
                </p:oleObj>
              </mc:Choice>
              <mc:Fallback>
                <p:oleObj name="Ecuación" r:id="rId12" imgW="17748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446338"/>
                        <a:ext cx="4762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205740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latin typeface="Times" pitchFamily="18" charset="0"/>
              </a:rPr>
              <a:t>B</a:t>
            </a:r>
          </a:p>
        </p:txBody>
      </p:sp>
      <p:sp>
        <p:nvSpPr>
          <p:cNvPr id="249872" name="Oval 16"/>
          <p:cNvSpPr>
            <a:spLocks noChangeArrowheads="1"/>
          </p:cNvSpPr>
          <p:nvPr/>
        </p:nvSpPr>
        <p:spPr bwMode="auto">
          <a:xfrm>
            <a:off x="24384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49873" name="Oval 17"/>
          <p:cNvSpPr>
            <a:spLocks noChangeArrowheads="1"/>
          </p:cNvSpPr>
          <p:nvPr/>
        </p:nvSpPr>
        <p:spPr bwMode="auto">
          <a:xfrm>
            <a:off x="1322388" y="1322388"/>
            <a:ext cx="125412" cy="1254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49874" name="Oval 18"/>
          <p:cNvSpPr>
            <a:spLocks noChangeArrowheads="1"/>
          </p:cNvSpPr>
          <p:nvPr/>
        </p:nvSpPr>
        <p:spPr bwMode="auto">
          <a:xfrm>
            <a:off x="4800600" y="2008188"/>
            <a:ext cx="125413" cy="1254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4895850" y="1600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latin typeface="Times" pitchFamily="18" charset="0"/>
              </a:rPr>
              <a:t>q</a:t>
            </a:r>
            <a:r>
              <a:rPr lang="es-ES_tradnl" sz="2400" b="0" i="0" baseline="-25000">
                <a:latin typeface="Times" pitchFamily="18" charset="0"/>
              </a:rPr>
              <a:t>0</a:t>
            </a:r>
            <a:endParaRPr lang="es-ES_tradnl" sz="2400" b="0" i="0">
              <a:latin typeface="Times" pitchFamily="18" charset="0"/>
            </a:endParaRPr>
          </a:p>
        </p:txBody>
      </p:sp>
      <p:sp>
        <p:nvSpPr>
          <p:cNvPr id="249876" name="Line 20"/>
          <p:cNvSpPr>
            <a:spLocks noChangeShapeType="1"/>
          </p:cNvSpPr>
          <p:nvPr/>
        </p:nvSpPr>
        <p:spPr bwMode="auto">
          <a:xfrm>
            <a:off x="4876800" y="2057400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498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06411"/>
              </p:ext>
            </p:extLst>
          </p:nvPr>
        </p:nvGraphicFramePr>
        <p:xfrm>
          <a:off x="5313363" y="1414463"/>
          <a:ext cx="26558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7" name="Ecuación" r:id="rId14" imgW="990360" imgH="393480" progId="Equation.3">
                  <p:embed/>
                </p:oleObj>
              </mc:Choice>
              <mc:Fallback>
                <p:oleObj name="Ecuación" r:id="rId14" imgW="99036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1414463"/>
                        <a:ext cx="26558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78" name="Line 22"/>
          <p:cNvSpPr>
            <a:spLocks noChangeShapeType="1"/>
          </p:cNvSpPr>
          <p:nvPr/>
        </p:nvSpPr>
        <p:spPr bwMode="auto">
          <a:xfrm rot="105770">
            <a:off x="4840288" y="2132013"/>
            <a:ext cx="73025" cy="608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49879" name="Group 23"/>
          <p:cNvGrpSpPr>
            <a:grpSpLocks/>
          </p:cNvGrpSpPr>
          <p:nvPr/>
        </p:nvGrpSpPr>
        <p:grpSpPr bwMode="auto">
          <a:xfrm>
            <a:off x="4344988" y="2462213"/>
            <a:ext cx="490537" cy="404812"/>
            <a:chOff x="2294" y="1776"/>
            <a:chExt cx="309" cy="255"/>
          </a:xfrm>
        </p:grpSpPr>
        <p:sp>
          <p:nvSpPr>
            <p:cNvPr id="249932" name="Text Box 24"/>
            <p:cNvSpPr txBox="1">
              <a:spLocks noChangeArrowheads="1"/>
            </p:cNvSpPr>
            <p:nvPr/>
          </p:nvSpPr>
          <p:spPr bwMode="auto">
            <a:xfrm>
              <a:off x="2294" y="1779"/>
              <a:ext cx="3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b="0" i="0">
                  <a:solidFill>
                    <a:srgbClr val="0000FF"/>
                  </a:solidFill>
                  <a:latin typeface="Lucida Handwriting" pitchFamily="66" charset="0"/>
                </a:rPr>
                <a:t>dl</a:t>
              </a:r>
              <a:endParaRPr lang="es-ES_tradnl" b="0" i="0">
                <a:latin typeface="Lucida Handwriting" pitchFamily="66" charset="0"/>
              </a:endParaRPr>
            </a:p>
          </p:txBody>
        </p:sp>
        <p:sp>
          <p:nvSpPr>
            <p:cNvPr id="249933" name="Line 25"/>
            <p:cNvSpPr>
              <a:spLocks noChangeShapeType="1"/>
            </p:cNvSpPr>
            <p:nvPr/>
          </p:nvSpPr>
          <p:spPr bwMode="auto">
            <a:xfrm>
              <a:off x="2411" y="1776"/>
              <a:ext cx="13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49882" name="Arc 26"/>
          <p:cNvSpPr>
            <a:spLocks/>
          </p:cNvSpPr>
          <p:nvPr/>
        </p:nvSpPr>
        <p:spPr bwMode="auto">
          <a:xfrm flipV="1">
            <a:off x="4865688" y="2105025"/>
            <a:ext cx="239712" cy="233363"/>
          </a:xfrm>
          <a:custGeom>
            <a:avLst/>
            <a:gdLst>
              <a:gd name="T0" fmla="*/ 0 w 22447"/>
              <a:gd name="T1" fmla="*/ 2147483647 h 24730"/>
              <a:gd name="T2" fmla="*/ 2147483647 w 22447"/>
              <a:gd name="T3" fmla="*/ 2147483647 h 24730"/>
              <a:gd name="T4" fmla="*/ 2147483647 w 22447"/>
              <a:gd name="T5" fmla="*/ 2147483647 h 24730"/>
              <a:gd name="T6" fmla="*/ 0 60000 65536"/>
              <a:gd name="T7" fmla="*/ 0 60000 65536"/>
              <a:gd name="T8" fmla="*/ 0 60000 65536"/>
              <a:gd name="T9" fmla="*/ 0 w 22447"/>
              <a:gd name="T10" fmla="*/ 0 h 24730"/>
              <a:gd name="T11" fmla="*/ 22447 w 22447"/>
              <a:gd name="T12" fmla="*/ 24730 h 24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7" h="24730" fill="none" extrusionOk="0">
                <a:moveTo>
                  <a:pt x="-1" y="16"/>
                </a:moveTo>
                <a:cubicBezTo>
                  <a:pt x="282" y="5"/>
                  <a:pt x="564" y="-1"/>
                  <a:pt x="847" y="0"/>
                </a:cubicBezTo>
                <a:cubicBezTo>
                  <a:pt x="12776" y="0"/>
                  <a:pt x="22447" y="9670"/>
                  <a:pt x="22447" y="21600"/>
                </a:cubicBezTo>
                <a:cubicBezTo>
                  <a:pt x="22447" y="22647"/>
                  <a:pt x="22370" y="23693"/>
                  <a:pt x="22219" y="24730"/>
                </a:cubicBezTo>
              </a:path>
              <a:path w="22447" h="24730" stroke="0" extrusionOk="0">
                <a:moveTo>
                  <a:pt x="-1" y="16"/>
                </a:moveTo>
                <a:cubicBezTo>
                  <a:pt x="282" y="5"/>
                  <a:pt x="564" y="-1"/>
                  <a:pt x="847" y="0"/>
                </a:cubicBezTo>
                <a:cubicBezTo>
                  <a:pt x="12776" y="0"/>
                  <a:pt x="22447" y="9670"/>
                  <a:pt x="22447" y="21600"/>
                </a:cubicBezTo>
                <a:cubicBezTo>
                  <a:pt x="22447" y="22647"/>
                  <a:pt x="22370" y="23693"/>
                  <a:pt x="22219" y="24730"/>
                </a:cubicBezTo>
                <a:lnTo>
                  <a:pt x="847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4957763" y="21336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2400" i="0">
                <a:solidFill>
                  <a:srgbClr val="FF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49884" name="Text Box 28"/>
          <p:cNvSpPr txBox="1">
            <a:spLocks noChangeArrowheads="1"/>
          </p:cNvSpPr>
          <p:nvPr/>
        </p:nvSpPr>
        <p:spPr bwMode="auto">
          <a:xfrm>
            <a:off x="5257800" y="838200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2400" i="0">
                <a:solidFill>
                  <a:srgbClr val="0000FF"/>
                </a:solidFill>
                <a:latin typeface="Symbol" pitchFamily="18" charset="2"/>
              </a:rPr>
              <a:t>g</a:t>
            </a:r>
            <a:endParaRPr lang="es-ES_tradnl" sz="2400" i="0"/>
          </a:p>
        </p:txBody>
      </p:sp>
      <p:graphicFrame>
        <p:nvGraphicFramePr>
          <p:cNvPr id="249885" name="Object 29"/>
          <p:cNvGraphicFramePr>
            <a:graphicFrameLocks noChangeAspect="1"/>
          </p:cNvGraphicFramePr>
          <p:nvPr/>
        </p:nvGraphicFramePr>
        <p:xfrm>
          <a:off x="1774825" y="5494338"/>
          <a:ext cx="2260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8" name="Ecuación" r:id="rId16" imgW="1130040" imgH="558720" progId="Equation.3">
                  <p:embed/>
                </p:oleObj>
              </mc:Choice>
              <mc:Fallback>
                <p:oleObj name="Ecuación" r:id="rId16" imgW="1130040" imgH="5587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5494338"/>
                        <a:ext cx="226060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86" name="Object 30"/>
          <p:cNvGraphicFramePr>
            <a:graphicFrameLocks noChangeAspect="1"/>
          </p:cNvGraphicFramePr>
          <p:nvPr/>
        </p:nvGraphicFramePr>
        <p:xfrm>
          <a:off x="4691063" y="4249738"/>
          <a:ext cx="21336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9" name="Ecuación" r:id="rId18" imgW="1066680" imgH="558720" progId="Equation.3">
                  <p:embed/>
                </p:oleObj>
              </mc:Choice>
              <mc:Fallback>
                <p:oleObj name="Ecuación" r:id="rId18" imgW="1066680" imgH="5587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249738"/>
                        <a:ext cx="21336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87" name="Object 31"/>
          <p:cNvGraphicFramePr>
            <a:graphicFrameLocks noChangeAspect="1"/>
          </p:cNvGraphicFramePr>
          <p:nvPr/>
        </p:nvGraphicFramePr>
        <p:xfrm>
          <a:off x="6702425" y="4249738"/>
          <a:ext cx="12700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50" name="Ecuación" r:id="rId20" imgW="634680" imgH="558720" progId="Equation.3">
                  <p:embed/>
                </p:oleObj>
              </mc:Choice>
              <mc:Fallback>
                <p:oleObj name="Ecuación" r:id="rId20" imgW="634680" imgH="55872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4249738"/>
                        <a:ext cx="12700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88" name="Object 32"/>
          <p:cNvGraphicFramePr>
            <a:graphicFrameLocks noChangeAspect="1"/>
          </p:cNvGraphicFramePr>
          <p:nvPr/>
        </p:nvGraphicFramePr>
        <p:xfrm>
          <a:off x="4022725" y="5564188"/>
          <a:ext cx="4117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51" name="Ecuación" r:id="rId22" imgW="2057400" imgH="495000" progId="Equation.3">
                  <p:embed/>
                </p:oleObj>
              </mc:Choice>
              <mc:Fallback>
                <p:oleObj name="Ecuación" r:id="rId22" imgW="2057400" imgH="4950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5564188"/>
                        <a:ext cx="41179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904" name="Line 48"/>
          <p:cNvSpPr>
            <a:spLocks noChangeShapeType="1"/>
          </p:cNvSpPr>
          <p:nvPr/>
        </p:nvSpPr>
        <p:spPr bwMode="auto">
          <a:xfrm flipV="1">
            <a:off x="6200775" y="3038475"/>
            <a:ext cx="247650" cy="11430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905" name="Line 49"/>
          <p:cNvSpPr>
            <a:spLocks noChangeShapeType="1"/>
          </p:cNvSpPr>
          <p:nvPr/>
        </p:nvSpPr>
        <p:spPr bwMode="auto">
          <a:xfrm>
            <a:off x="6067425" y="2981325"/>
            <a:ext cx="381000" cy="76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9916" name="Text Box 60"/>
          <p:cNvSpPr txBox="1">
            <a:spLocks noChangeArrowheads="1"/>
          </p:cNvSpPr>
          <p:nvPr/>
        </p:nvSpPr>
        <p:spPr bwMode="auto">
          <a:xfrm>
            <a:off x="6013450" y="2576513"/>
            <a:ext cx="59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2400" b="0" i="0">
                <a:solidFill>
                  <a:srgbClr val="FF9900"/>
                </a:solidFill>
                <a:latin typeface="Lucida Handwriting" pitchFamily="66" charset="0"/>
              </a:rPr>
              <a:t>dr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24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0"/>
                                        <p:tgtEl>
                                          <p:spTgt spid="24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4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24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24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24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animBg="1"/>
      <p:bldP spid="249862" grpId="0" animBg="1"/>
      <p:bldP spid="249863" grpId="0" animBg="1"/>
      <p:bldP spid="249864" grpId="0" animBg="1"/>
      <p:bldP spid="249865" grpId="0"/>
      <p:bldP spid="249866" grpId="0"/>
      <p:bldP spid="249867" grpId="0" animBg="1"/>
      <p:bldP spid="249871" grpId="0"/>
      <p:bldP spid="249872" grpId="0" animBg="1"/>
      <p:bldP spid="249873" grpId="0" animBg="1"/>
      <p:bldP spid="249874" grpId="0" animBg="1"/>
      <p:bldP spid="249875" grpId="0"/>
      <p:bldP spid="249876" grpId="0" animBg="1"/>
      <p:bldP spid="249878" grpId="0" animBg="1"/>
      <p:bldP spid="249882" grpId="0" animBg="1"/>
      <p:bldP spid="249883" grpId="0"/>
      <p:bldP spid="249884" grpId="0"/>
      <p:bldP spid="249904" grpId="0" animBg="1"/>
      <p:bldP spid="249905" grpId="0" animBg="1"/>
      <p:bldP spid="2499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6148" name="Group 84"/>
          <p:cNvGrpSpPr>
            <a:grpSpLocks/>
          </p:cNvGrpSpPr>
          <p:nvPr/>
        </p:nvGrpSpPr>
        <p:grpSpPr bwMode="auto">
          <a:xfrm>
            <a:off x="79375" y="1717928"/>
            <a:ext cx="6969125" cy="3038475"/>
            <a:chOff x="388" y="2099"/>
            <a:chExt cx="4390" cy="1914"/>
          </a:xfrm>
        </p:grpSpPr>
        <p:pic>
          <p:nvPicPr>
            <p:cNvPr id="1926167" name="Picture 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4" y="2099"/>
              <a:ext cx="3684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6168" name="Text Box 73"/>
            <p:cNvSpPr txBox="1">
              <a:spLocks noChangeArrowheads="1"/>
            </p:cNvSpPr>
            <p:nvPr/>
          </p:nvSpPr>
          <p:spPr bwMode="auto">
            <a:xfrm>
              <a:off x="4349" y="3034"/>
              <a:ext cx="2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b="0" i="0">
                  <a:latin typeface="Times" pitchFamily="18" charset="0"/>
                </a:rPr>
                <a:t>2b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1926169" name="Text Box 74"/>
            <p:cNvSpPr txBox="1">
              <a:spLocks noChangeArrowheads="1"/>
            </p:cNvSpPr>
            <p:nvPr/>
          </p:nvSpPr>
          <p:spPr bwMode="auto">
            <a:xfrm>
              <a:off x="3722" y="3013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0" i="0">
                  <a:latin typeface="Times" pitchFamily="18" charset="0"/>
                </a:rPr>
                <a:t>2a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1926170" name="Line 79"/>
            <p:cNvSpPr>
              <a:spLocks noChangeShapeType="1"/>
            </p:cNvSpPr>
            <p:nvPr/>
          </p:nvSpPr>
          <p:spPr bwMode="auto">
            <a:xfrm>
              <a:off x="1273" y="2359"/>
              <a:ext cx="409" cy="11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26171" name="Text Box 80"/>
            <p:cNvSpPr txBox="1">
              <a:spLocks noChangeArrowheads="1"/>
            </p:cNvSpPr>
            <p:nvPr/>
          </p:nvSpPr>
          <p:spPr bwMode="auto">
            <a:xfrm>
              <a:off x="388" y="2259"/>
              <a:ext cx="883" cy="24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5944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 i="0">
                  <a:solidFill>
                    <a:srgbClr val="A08E4D"/>
                  </a:solidFill>
                </a:rPr>
                <a:t>EROALEAK</a:t>
              </a:r>
              <a:endParaRPr lang="eu-ES" sz="1600" b="0" i="0"/>
            </a:p>
          </p:txBody>
        </p:sp>
        <p:sp>
          <p:nvSpPr>
            <p:cNvPr id="1926172" name="Line 83"/>
            <p:cNvSpPr>
              <a:spLocks noChangeShapeType="1"/>
            </p:cNvSpPr>
            <p:nvPr/>
          </p:nvSpPr>
          <p:spPr bwMode="auto">
            <a:xfrm>
              <a:off x="993" y="2511"/>
              <a:ext cx="833" cy="5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838325" y="2703765"/>
            <a:ext cx="1028700" cy="1320800"/>
            <a:chOff x="635" y="1976"/>
            <a:chExt cx="1583" cy="1562"/>
          </a:xfrm>
        </p:grpSpPr>
        <p:grpSp>
          <p:nvGrpSpPr>
            <p:cNvPr id="1926162" name="Group 14"/>
            <p:cNvGrpSpPr>
              <a:grpSpLocks/>
            </p:cNvGrpSpPr>
            <p:nvPr/>
          </p:nvGrpSpPr>
          <p:grpSpPr bwMode="auto">
            <a:xfrm>
              <a:off x="635" y="1976"/>
              <a:ext cx="1583" cy="1562"/>
              <a:chOff x="635" y="1976"/>
              <a:chExt cx="1583" cy="1562"/>
            </a:xfrm>
          </p:grpSpPr>
          <p:sp>
            <p:nvSpPr>
              <p:cNvPr id="1926165" name="Oval 11"/>
              <p:cNvSpPr>
                <a:spLocks noChangeArrowheads="1"/>
              </p:cNvSpPr>
              <p:nvPr/>
            </p:nvSpPr>
            <p:spPr bwMode="auto">
              <a:xfrm>
                <a:off x="635" y="1976"/>
                <a:ext cx="1583" cy="1562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  <p:sp>
            <p:nvSpPr>
              <p:cNvPr id="1926166" name="Oval 13"/>
              <p:cNvSpPr>
                <a:spLocks noChangeAspect="1" noChangeArrowheads="1"/>
              </p:cNvSpPr>
              <p:nvPr/>
            </p:nvSpPr>
            <p:spPr bwMode="auto">
              <a:xfrm>
                <a:off x="1413" y="274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1926163" name="Line 12"/>
            <p:cNvSpPr>
              <a:spLocks noChangeShapeType="1"/>
            </p:cNvSpPr>
            <p:nvPr/>
          </p:nvSpPr>
          <p:spPr bwMode="auto">
            <a:xfrm flipV="1">
              <a:off x="1438" y="2341"/>
              <a:ext cx="655" cy="4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26164" name="Text Box 15"/>
            <p:cNvSpPr txBox="1">
              <a:spLocks noChangeArrowheads="1"/>
            </p:cNvSpPr>
            <p:nvPr/>
          </p:nvSpPr>
          <p:spPr bwMode="auto">
            <a:xfrm>
              <a:off x="1474" y="2409"/>
              <a:ext cx="437" cy="473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/>
                <a:t>r</a:t>
              </a:r>
            </a:p>
          </p:txBody>
        </p:sp>
      </p:grp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384425" y="2656140"/>
            <a:ext cx="82550" cy="88900"/>
          </a:xfrm>
          <a:prstGeom prst="ellipse">
            <a:avLst/>
          </a:prstGeom>
          <a:solidFill>
            <a:schemeClr val="accent1"/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2665"/>
              </p:ext>
            </p:extLst>
          </p:nvPr>
        </p:nvGraphicFramePr>
        <p:xfrm>
          <a:off x="631825" y="4869782"/>
          <a:ext cx="4070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220" name="Ecuación" r:id="rId5" imgW="1625400" imgH="291960" progId="Equation.3">
                  <p:embed/>
                </p:oleObj>
              </mc:Choice>
              <mc:Fallback>
                <p:oleObj name="Ecuación" r:id="rId5" imgW="1625400" imgH="291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869782"/>
                        <a:ext cx="40703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21 Conector recto de flecha"/>
          <p:cNvCxnSpPr>
            <a:cxnSpLocks noChangeAspect="1"/>
          </p:cNvCxnSpPr>
          <p:nvPr/>
        </p:nvCxnSpPr>
        <p:spPr>
          <a:xfrm rot="3240000">
            <a:off x="2671762" y="2954591"/>
            <a:ext cx="3175" cy="32385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3180000" flipV="1">
            <a:off x="2924968" y="2769647"/>
            <a:ext cx="4763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>
            <a:grpSpLocks/>
          </p:cNvGrpSpPr>
          <p:nvPr/>
        </p:nvGrpSpPr>
        <p:grpSpPr bwMode="auto">
          <a:xfrm>
            <a:off x="3490913" y="4426203"/>
            <a:ext cx="1190625" cy="523875"/>
            <a:chOff x="533400" y="2543175"/>
            <a:chExt cx="1191352" cy="523220"/>
          </a:xfrm>
        </p:grpSpPr>
        <p:sp>
          <p:nvSpPr>
            <p:cNvPr id="1926160" name="25 CuadroTexto"/>
            <p:cNvSpPr txBox="1">
              <a:spLocks noChangeArrowheads="1"/>
            </p:cNvSpPr>
            <p:nvPr/>
          </p:nvSpPr>
          <p:spPr bwMode="auto">
            <a:xfrm>
              <a:off x="533400" y="2543175"/>
              <a:ext cx="1191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2800" b="0" i="0">
                  <a:solidFill>
                    <a:srgbClr val="00B0F0"/>
                  </a:solidFill>
                  <a:latin typeface="Lucida Handwriting" pitchFamily="66" charset="0"/>
                </a:rPr>
                <a:t>F</a:t>
              </a:r>
              <a:r>
                <a:rPr lang="eu-ES" sz="1600" b="0" i="0" baseline="-25000">
                  <a:solidFill>
                    <a:srgbClr val="00B0F0"/>
                  </a:solidFill>
                  <a:latin typeface="Lucida Handwriting" pitchFamily="66" charset="0"/>
                </a:rPr>
                <a:t>elektrikoa</a:t>
              </a:r>
              <a:endParaRPr lang="eu-ES" sz="1600" b="0" i="0">
                <a:solidFill>
                  <a:srgbClr val="00B0F0"/>
                </a:solidFill>
                <a:latin typeface="Lucida Handwriting" pitchFamily="66" charset="0"/>
              </a:endParaRPr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>
              <a:off x="695424" y="2581227"/>
              <a:ext cx="238270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2005013" y="1273428"/>
            <a:ext cx="1328737" cy="523875"/>
            <a:chOff x="533400" y="2543175"/>
            <a:chExt cx="1329210" cy="523220"/>
          </a:xfrm>
        </p:grpSpPr>
        <p:sp>
          <p:nvSpPr>
            <p:cNvPr id="1926158" name="31 CuadroTexto"/>
            <p:cNvSpPr txBox="1">
              <a:spLocks noChangeArrowheads="1"/>
            </p:cNvSpPr>
            <p:nvPr/>
          </p:nvSpPr>
          <p:spPr bwMode="auto">
            <a:xfrm>
              <a:off x="533400" y="2543175"/>
              <a:ext cx="13292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2800" b="0" i="0">
                  <a:solidFill>
                    <a:srgbClr val="FF0000"/>
                  </a:solidFill>
                  <a:latin typeface="Lucida Handwriting" pitchFamily="66" charset="0"/>
                </a:rPr>
                <a:t>F</a:t>
              </a:r>
              <a:r>
                <a:rPr lang="eu-ES" sz="1600" b="0" i="0" baseline="-25000">
                  <a:solidFill>
                    <a:srgbClr val="FF0000"/>
                  </a:solidFill>
                  <a:latin typeface="Lucida Handwriting" pitchFamily="66" charset="0"/>
                </a:rPr>
                <a:t>zentrifugoa</a:t>
              </a:r>
              <a:endParaRPr lang="eu-ES" sz="1600" b="0" i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>
              <a:off x="695383" y="2581227"/>
              <a:ext cx="23821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34 Conector recto de flecha"/>
          <p:cNvCxnSpPr/>
          <p:nvPr/>
        </p:nvCxnSpPr>
        <p:spPr>
          <a:xfrm>
            <a:off x="2616200" y="1751265"/>
            <a:ext cx="233363" cy="1052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 flipV="1">
            <a:off x="2754313" y="3229228"/>
            <a:ext cx="817562" cy="122396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31740"/>
              </p:ext>
            </p:extLst>
          </p:nvPr>
        </p:nvGraphicFramePr>
        <p:xfrm>
          <a:off x="4803775" y="4918995"/>
          <a:ext cx="43402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221" name="Ecuación" r:id="rId7" imgW="1726920" imgH="253800" progId="Equation.3">
                  <p:embed/>
                </p:oleObj>
              </mc:Choice>
              <mc:Fallback>
                <p:oleObj name="Ecuación" r:id="rId7" imgW="172692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4918995"/>
                        <a:ext cx="43402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03230"/>
              </p:ext>
            </p:extLst>
          </p:nvPr>
        </p:nvGraphicFramePr>
        <p:xfrm>
          <a:off x="4799013" y="5527092"/>
          <a:ext cx="25733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222" name="Ecuación" r:id="rId9" imgW="1028520" imgH="419040" progId="Equation.3">
                  <p:embed/>
                </p:oleObj>
              </mc:Choice>
              <mc:Fallback>
                <p:oleObj name="Ecuación" r:id="rId9" imgW="10285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5527092"/>
                        <a:ext cx="2573337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2238" y="315044"/>
            <a:ext cx="8874125" cy="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" sz="1800" b="0" i="0" dirty="0" smtClean="0">
                <a:latin typeface="Comic Sans MS" pitchFamily="66" charset="0"/>
              </a:rPr>
              <a:t>a</a:t>
            </a:r>
            <a:r>
              <a:rPr lang="es-ES" sz="1800" b="0" i="0" dirty="0">
                <a:latin typeface="Comic Sans MS" pitchFamily="66" charset="0"/>
              </a:rPr>
              <a:t>)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partikularen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abiaduraren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adierazpena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emandako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datuen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 smtClean="0">
                <a:latin typeface="Comic Sans MS" pitchFamily="66" charset="0"/>
              </a:rPr>
              <a:t>funtzioan</a:t>
            </a:r>
            <a:r>
              <a:rPr lang="es-ES" sz="1800" b="0" i="0" dirty="0" smtClean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 C 0.02188 0 0.04809 0.04282 0.04809 0.09676 C 0.04809 0.15 0.02188 0.19468 -0.00833 0.19468 C -0.03924 0.19468 -0.06267 0.15 -0.06267 0.09676 C -0.06267 0.04282 -0.03924 0 -0.00833 0 Z " pathEditMode="fixed" rAng="0" ptsTypes="fffff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6918" name="Group 84"/>
          <p:cNvGrpSpPr>
            <a:grpSpLocks/>
          </p:cNvGrpSpPr>
          <p:nvPr/>
        </p:nvGrpSpPr>
        <p:grpSpPr bwMode="auto">
          <a:xfrm>
            <a:off x="117475" y="862013"/>
            <a:ext cx="6969125" cy="3038475"/>
            <a:chOff x="388" y="2099"/>
            <a:chExt cx="4390" cy="1914"/>
          </a:xfrm>
        </p:grpSpPr>
        <p:pic>
          <p:nvPicPr>
            <p:cNvPr id="2086956" name="Picture 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4" y="2099"/>
              <a:ext cx="3684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6957" name="Text Box 73"/>
            <p:cNvSpPr txBox="1">
              <a:spLocks noChangeArrowheads="1"/>
            </p:cNvSpPr>
            <p:nvPr/>
          </p:nvSpPr>
          <p:spPr bwMode="auto">
            <a:xfrm>
              <a:off x="4349" y="3034"/>
              <a:ext cx="2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b="0" i="0">
                  <a:latin typeface="Times" pitchFamily="18" charset="0"/>
                </a:rPr>
                <a:t>2b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2086958" name="Text Box 74"/>
            <p:cNvSpPr txBox="1">
              <a:spLocks noChangeArrowheads="1"/>
            </p:cNvSpPr>
            <p:nvPr/>
          </p:nvSpPr>
          <p:spPr bwMode="auto">
            <a:xfrm>
              <a:off x="3722" y="3013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0" i="0">
                  <a:latin typeface="Times" pitchFamily="18" charset="0"/>
                </a:rPr>
                <a:t>2a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2086959" name="Line 79"/>
            <p:cNvSpPr>
              <a:spLocks noChangeShapeType="1"/>
            </p:cNvSpPr>
            <p:nvPr/>
          </p:nvSpPr>
          <p:spPr bwMode="auto">
            <a:xfrm>
              <a:off x="1273" y="2359"/>
              <a:ext cx="409" cy="11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86960" name="Text Box 80"/>
            <p:cNvSpPr txBox="1">
              <a:spLocks noChangeArrowheads="1"/>
            </p:cNvSpPr>
            <p:nvPr/>
          </p:nvSpPr>
          <p:spPr bwMode="auto">
            <a:xfrm>
              <a:off x="388" y="2259"/>
              <a:ext cx="883" cy="24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5944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 i="0">
                  <a:solidFill>
                    <a:srgbClr val="A08E4D"/>
                  </a:solidFill>
                </a:rPr>
                <a:t>EROALEAK</a:t>
              </a:r>
              <a:endParaRPr lang="eu-ES" sz="1600" b="0" i="0"/>
            </a:p>
          </p:txBody>
        </p:sp>
        <p:sp>
          <p:nvSpPr>
            <p:cNvPr id="2086961" name="Line 83"/>
            <p:cNvSpPr>
              <a:spLocks noChangeShapeType="1"/>
            </p:cNvSpPr>
            <p:nvPr/>
          </p:nvSpPr>
          <p:spPr bwMode="auto">
            <a:xfrm>
              <a:off x="993" y="2511"/>
              <a:ext cx="833" cy="5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7" name="106 CuadroTexto"/>
          <p:cNvSpPr txBox="1">
            <a:spLocks noChangeArrowheads="1"/>
          </p:cNvSpPr>
          <p:nvPr/>
        </p:nvSpPr>
        <p:spPr bwMode="auto">
          <a:xfrm>
            <a:off x="1957388" y="3035300"/>
            <a:ext cx="325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>
                <a:latin typeface="Symbol" pitchFamily="18" charset="2"/>
              </a:rPr>
              <a:t>l</a:t>
            </a:r>
            <a:endParaRPr lang="eu-ES">
              <a:latin typeface="Symbol" pitchFamily="18" charset="2"/>
            </a:endParaRPr>
          </a:p>
        </p:txBody>
      </p:sp>
      <p:sp>
        <p:nvSpPr>
          <p:cNvPr id="108" name="107 CuadroTexto"/>
          <p:cNvSpPr txBox="1">
            <a:spLocks noChangeArrowheads="1"/>
          </p:cNvSpPr>
          <p:nvPr/>
        </p:nvSpPr>
        <p:spPr bwMode="auto">
          <a:xfrm>
            <a:off x="2373313" y="1905000"/>
            <a:ext cx="46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>
                <a:latin typeface="Symbol" pitchFamily="18" charset="2"/>
              </a:rPr>
              <a:t>-l</a:t>
            </a:r>
            <a:endParaRPr lang="eu-ES">
              <a:latin typeface="Symbol" pitchFamily="18" charset="2"/>
            </a:endParaRPr>
          </a:p>
        </p:txBody>
      </p:sp>
      <p:grpSp>
        <p:nvGrpSpPr>
          <p:cNvPr id="147" name="146 Grupo"/>
          <p:cNvGrpSpPr>
            <a:grpSpLocks/>
          </p:cNvGrpSpPr>
          <p:nvPr/>
        </p:nvGrpSpPr>
        <p:grpSpPr bwMode="auto">
          <a:xfrm>
            <a:off x="1773238" y="1611313"/>
            <a:ext cx="1357312" cy="1778000"/>
            <a:chOff x="6792247" y="468313"/>
            <a:chExt cx="1358693" cy="1778000"/>
          </a:xfrm>
        </p:grpSpPr>
        <p:grpSp>
          <p:nvGrpSpPr>
            <p:cNvPr id="2086932" name="138 Grupo"/>
            <p:cNvGrpSpPr>
              <a:grpSpLocks/>
            </p:cNvGrpSpPr>
            <p:nvPr/>
          </p:nvGrpSpPr>
          <p:grpSpPr bwMode="auto">
            <a:xfrm>
              <a:off x="7427913" y="468313"/>
              <a:ext cx="0" cy="622300"/>
              <a:chOff x="7427913" y="468313"/>
              <a:chExt cx="0" cy="622300"/>
            </a:xfrm>
          </p:grpSpPr>
          <p:sp>
            <p:nvSpPr>
              <p:cNvPr id="2086954" name="Line 88"/>
              <p:cNvSpPr>
                <a:spLocks noChangeAspect="1" noChangeShapeType="1"/>
              </p:cNvSpPr>
              <p:nvPr/>
            </p:nvSpPr>
            <p:spPr bwMode="auto">
              <a:xfrm>
                <a:off x="7427913" y="735013"/>
                <a:ext cx="0" cy="889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55" name="Line 89"/>
              <p:cNvSpPr>
                <a:spLocks noChangeAspect="1" noChangeShapeType="1"/>
              </p:cNvSpPr>
              <p:nvPr/>
            </p:nvSpPr>
            <p:spPr bwMode="auto">
              <a:xfrm>
                <a:off x="7427913" y="468313"/>
                <a:ext cx="0" cy="6223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3" name="142 Grupo"/>
            <p:cNvGrpSpPr>
              <a:grpSpLocks/>
            </p:cNvGrpSpPr>
            <p:nvPr/>
          </p:nvGrpSpPr>
          <p:grpSpPr bwMode="auto">
            <a:xfrm>
              <a:off x="7419975" y="1655763"/>
              <a:ext cx="0" cy="590550"/>
              <a:chOff x="7419975" y="1655763"/>
              <a:chExt cx="0" cy="590550"/>
            </a:xfrm>
          </p:grpSpPr>
          <p:sp>
            <p:nvSpPr>
              <p:cNvPr id="2086952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7419975" y="1908856"/>
                <a:ext cx="0" cy="843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53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7419975" y="1655763"/>
                <a:ext cx="0" cy="590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4" name="140 Grupo"/>
            <p:cNvGrpSpPr>
              <a:grpSpLocks/>
            </p:cNvGrpSpPr>
            <p:nvPr/>
          </p:nvGrpSpPr>
          <p:grpSpPr bwMode="auto">
            <a:xfrm>
              <a:off x="7674690" y="1461947"/>
              <a:ext cx="476250" cy="1"/>
              <a:chOff x="7674690" y="1461947"/>
              <a:chExt cx="476250" cy="1"/>
            </a:xfrm>
          </p:grpSpPr>
          <p:sp>
            <p:nvSpPr>
              <p:cNvPr id="2086950" name="Line 94"/>
              <p:cNvSpPr>
                <a:spLocks noChangeAspect="1" noChangeShapeType="1"/>
              </p:cNvSpPr>
              <p:nvPr/>
            </p:nvSpPr>
            <p:spPr bwMode="auto">
              <a:xfrm rot="16909783" flipV="1">
                <a:off x="7912815" y="1427930"/>
                <a:ext cx="0" cy="680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51" name="Line 95"/>
              <p:cNvSpPr>
                <a:spLocks noChangeAspect="1" noChangeShapeType="1"/>
              </p:cNvSpPr>
              <p:nvPr/>
            </p:nvSpPr>
            <p:spPr bwMode="auto">
              <a:xfrm rot="6109783">
                <a:off x="7912815" y="1223822"/>
                <a:ext cx="0" cy="476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5" name="139 Grupo"/>
            <p:cNvGrpSpPr>
              <a:grpSpLocks/>
            </p:cNvGrpSpPr>
            <p:nvPr/>
          </p:nvGrpSpPr>
          <p:grpSpPr bwMode="auto">
            <a:xfrm>
              <a:off x="7573392" y="1059969"/>
              <a:ext cx="493713" cy="1"/>
              <a:chOff x="7573392" y="1059969"/>
              <a:chExt cx="493713" cy="1"/>
            </a:xfrm>
          </p:grpSpPr>
          <p:sp>
            <p:nvSpPr>
              <p:cNvPr id="2086948" name="Line 97"/>
              <p:cNvSpPr>
                <a:spLocks noChangeAspect="1" noChangeShapeType="1"/>
              </p:cNvSpPr>
              <p:nvPr/>
            </p:nvSpPr>
            <p:spPr bwMode="auto">
              <a:xfrm rot="13809745" flipV="1">
                <a:off x="7820249" y="1024704"/>
                <a:ext cx="0" cy="705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49" name="Line 98"/>
              <p:cNvSpPr>
                <a:spLocks noChangeAspect="1" noChangeShapeType="1"/>
              </p:cNvSpPr>
              <p:nvPr/>
            </p:nvSpPr>
            <p:spPr bwMode="auto">
              <a:xfrm rot="3009745">
                <a:off x="7820249" y="813113"/>
                <a:ext cx="0" cy="49371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6" name="143 Grupo"/>
            <p:cNvGrpSpPr>
              <a:grpSpLocks/>
            </p:cNvGrpSpPr>
            <p:nvPr/>
          </p:nvGrpSpPr>
          <p:grpSpPr bwMode="auto">
            <a:xfrm>
              <a:off x="6853482" y="1690622"/>
              <a:ext cx="460375" cy="1"/>
              <a:chOff x="6853482" y="1690622"/>
              <a:chExt cx="460375" cy="1"/>
            </a:xfrm>
          </p:grpSpPr>
          <p:sp>
            <p:nvSpPr>
              <p:cNvPr id="2086946" name="Line 100"/>
              <p:cNvSpPr>
                <a:spLocks noChangeAspect="1" noChangeShapeType="1"/>
              </p:cNvSpPr>
              <p:nvPr/>
            </p:nvSpPr>
            <p:spPr bwMode="auto">
              <a:xfrm rot="-7831807">
                <a:off x="7083670" y="1657738"/>
                <a:ext cx="0" cy="6576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47" name="Line 101"/>
              <p:cNvSpPr>
                <a:spLocks noChangeAspect="1" noChangeShapeType="1"/>
              </p:cNvSpPr>
              <p:nvPr/>
            </p:nvSpPr>
            <p:spPr bwMode="auto">
              <a:xfrm rot="2968193" flipV="1">
                <a:off x="7083670" y="1460435"/>
                <a:ext cx="0" cy="46037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7" name="145 Grupo"/>
            <p:cNvGrpSpPr>
              <a:grpSpLocks/>
            </p:cNvGrpSpPr>
            <p:nvPr/>
          </p:nvGrpSpPr>
          <p:grpSpPr bwMode="auto">
            <a:xfrm>
              <a:off x="7123174" y="616943"/>
              <a:ext cx="0" cy="558800"/>
              <a:chOff x="7123174" y="616943"/>
              <a:chExt cx="0" cy="558800"/>
            </a:xfrm>
          </p:grpSpPr>
          <p:sp>
            <p:nvSpPr>
              <p:cNvPr id="2086944" name="Line 103"/>
              <p:cNvSpPr>
                <a:spLocks noChangeAspect="1" noChangeShapeType="1"/>
              </p:cNvSpPr>
              <p:nvPr/>
            </p:nvSpPr>
            <p:spPr bwMode="auto">
              <a:xfrm rot="8776959" flipH="1" flipV="1">
                <a:off x="7123174" y="856429"/>
                <a:ext cx="0" cy="798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45" name="Line 104"/>
              <p:cNvSpPr>
                <a:spLocks noChangeAspect="1" noChangeShapeType="1"/>
              </p:cNvSpPr>
              <p:nvPr/>
            </p:nvSpPr>
            <p:spPr bwMode="auto">
              <a:xfrm rot="19576959" flipH="1">
                <a:off x="7123174" y="616943"/>
                <a:ext cx="0" cy="558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8" name="141 Grupo"/>
            <p:cNvGrpSpPr>
              <a:grpSpLocks/>
            </p:cNvGrpSpPr>
            <p:nvPr/>
          </p:nvGrpSpPr>
          <p:grpSpPr bwMode="auto">
            <a:xfrm>
              <a:off x="7754364" y="1500457"/>
              <a:ext cx="0" cy="666750"/>
              <a:chOff x="7754364" y="1500457"/>
              <a:chExt cx="0" cy="666750"/>
            </a:xfrm>
          </p:grpSpPr>
          <p:sp>
            <p:nvSpPr>
              <p:cNvPr id="2086942" name="Line 106"/>
              <p:cNvSpPr>
                <a:spLocks noChangeAspect="1" noChangeShapeType="1"/>
              </p:cNvSpPr>
              <p:nvPr/>
            </p:nvSpPr>
            <p:spPr bwMode="auto">
              <a:xfrm rot="8879078">
                <a:off x="7754364" y="1786207"/>
                <a:ext cx="0" cy="95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43" name="Line 107"/>
              <p:cNvSpPr>
                <a:spLocks noChangeAspect="1" noChangeShapeType="1"/>
              </p:cNvSpPr>
              <p:nvPr/>
            </p:nvSpPr>
            <p:spPr bwMode="auto">
              <a:xfrm rot="19679078" flipV="1">
                <a:off x="7754364" y="1500457"/>
                <a:ext cx="0" cy="6667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086939" name="144 Grupo"/>
            <p:cNvGrpSpPr>
              <a:grpSpLocks/>
            </p:cNvGrpSpPr>
            <p:nvPr/>
          </p:nvGrpSpPr>
          <p:grpSpPr bwMode="auto">
            <a:xfrm>
              <a:off x="6792247" y="1310421"/>
              <a:ext cx="439738" cy="0"/>
              <a:chOff x="6792247" y="1310421"/>
              <a:chExt cx="439738" cy="0"/>
            </a:xfrm>
          </p:grpSpPr>
          <p:sp>
            <p:nvSpPr>
              <p:cNvPr id="2086940" name="Line 109"/>
              <p:cNvSpPr>
                <a:spLocks noChangeAspect="1" noChangeShapeType="1"/>
              </p:cNvSpPr>
              <p:nvPr/>
            </p:nvSpPr>
            <p:spPr bwMode="auto">
              <a:xfrm rot="16881866" flipH="1">
                <a:off x="7012116" y="1279011"/>
                <a:ext cx="0" cy="628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6941" name="Line 110"/>
              <p:cNvSpPr>
                <a:spLocks noChangeAspect="1" noChangeShapeType="1"/>
              </p:cNvSpPr>
              <p:nvPr/>
            </p:nvSpPr>
            <p:spPr bwMode="auto">
              <a:xfrm rot="6081866" flipH="1" flipV="1">
                <a:off x="7012116" y="1090552"/>
                <a:ext cx="0" cy="4397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aphicFrame>
        <p:nvGraphicFramePr>
          <p:cNvPr id="2086914" name="Object 2"/>
          <p:cNvGraphicFramePr>
            <a:graphicFrameLocks noChangeAspect="1"/>
          </p:cNvGraphicFramePr>
          <p:nvPr/>
        </p:nvGraphicFramePr>
        <p:xfrm>
          <a:off x="381000" y="4130675"/>
          <a:ext cx="505301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014" name="Ecuación" r:id="rId5" imgW="1676160" imgH="520560" progId="Equation.3">
                  <p:embed/>
                </p:oleObj>
              </mc:Choice>
              <mc:Fallback>
                <p:oleObj name="Ecuación" r:id="rId5" imgW="1676160" imgH="520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30675"/>
                        <a:ext cx="5053013" cy="130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922" name="147 CuadroTexto"/>
          <p:cNvSpPr txBox="1">
            <a:spLocks noChangeArrowheads="1"/>
          </p:cNvSpPr>
          <p:nvPr/>
        </p:nvSpPr>
        <p:spPr bwMode="auto">
          <a:xfrm>
            <a:off x="447675" y="190500"/>
            <a:ext cx="4694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latin typeface="Lucida Handwriting" pitchFamily="66" charset="0"/>
              </a:rPr>
              <a:t>Eremu elektrikoaren kalkulua:</a:t>
            </a:r>
          </a:p>
        </p:txBody>
      </p:sp>
      <p:grpSp>
        <p:nvGrpSpPr>
          <p:cNvPr id="153" name="152 Grupo"/>
          <p:cNvGrpSpPr>
            <a:grpSpLocks/>
          </p:cNvGrpSpPr>
          <p:nvPr/>
        </p:nvGrpSpPr>
        <p:grpSpPr bwMode="auto">
          <a:xfrm>
            <a:off x="1881188" y="1341438"/>
            <a:ext cx="2916237" cy="1906587"/>
            <a:chOff x="1881188" y="1341438"/>
            <a:chExt cx="2916237" cy="1906587"/>
          </a:xfrm>
        </p:grpSpPr>
        <p:grpSp>
          <p:nvGrpSpPr>
            <p:cNvPr id="2086924" name="98 Grupo"/>
            <p:cNvGrpSpPr>
              <a:grpSpLocks/>
            </p:cNvGrpSpPr>
            <p:nvPr/>
          </p:nvGrpSpPr>
          <p:grpSpPr bwMode="auto">
            <a:xfrm>
              <a:off x="1881188" y="1341438"/>
              <a:ext cx="2916237" cy="1906587"/>
              <a:chOff x="2462274" y="2456609"/>
              <a:chExt cx="2916185" cy="1906481"/>
            </a:xfrm>
          </p:grpSpPr>
          <p:sp>
            <p:nvSpPr>
              <p:cNvPr id="2086928" name="100 Forma libre"/>
              <p:cNvSpPr>
                <a:spLocks noChangeAspect="1"/>
              </p:cNvSpPr>
              <p:nvPr/>
            </p:nvSpPr>
            <p:spPr bwMode="auto">
              <a:xfrm>
                <a:off x="2462274" y="2883405"/>
                <a:ext cx="1118421" cy="1479685"/>
              </a:xfrm>
              <a:custGeom>
                <a:avLst/>
                <a:gdLst>
                  <a:gd name="T0" fmla="*/ 21426 w 1909527"/>
                  <a:gd name="T1" fmla="*/ 54161 h 2564393"/>
                  <a:gd name="T2" fmla="*/ 23245 w 1909527"/>
                  <a:gd name="T3" fmla="*/ 54450 h 2564393"/>
                  <a:gd name="T4" fmla="*/ 26349 w 1909527"/>
                  <a:gd name="T5" fmla="*/ 54450 h 2564393"/>
                  <a:gd name="T6" fmla="*/ 30738 w 1909527"/>
                  <a:gd name="T7" fmla="*/ 53486 h 2564393"/>
                  <a:gd name="T8" fmla="*/ 33521 w 1909527"/>
                  <a:gd name="T9" fmla="*/ 52136 h 2564393"/>
                  <a:gd name="T10" fmla="*/ 36839 w 1909527"/>
                  <a:gd name="T11" fmla="*/ 49823 h 2564393"/>
                  <a:gd name="T12" fmla="*/ 39836 w 1909527"/>
                  <a:gd name="T13" fmla="*/ 46642 h 2564393"/>
                  <a:gd name="T14" fmla="*/ 42405 w 1909527"/>
                  <a:gd name="T15" fmla="*/ 42882 h 2564393"/>
                  <a:gd name="T16" fmla="*/ 44011 w 1909527"/>
                  <a:gd name="T17" fmla="*/ 38544 h 2564393"/>
                  <a:gd name="T18" fmla="*/ 44974 w 1909527"/>
                  <a:gd name="T19" fmla="*/ 32856 h 2564393"/>
                  <a:gd name="T20" fmla="*/ 45081 w 1909527"/>
                  <a:gd name="T21" fmla="*/ 28712 h 2564393"/>
                  <a:gd name="T22" fmla="*/ 44760 w 1909527"/>
                  <a:gd name="T23" fmla="*/ 25434 h 2564393"/>
                  <a:gd name="T24" fmla="*/ 44118 w 1909527"/>
                  <a:gd name="T25" fmla="*/ 21674 h 2564393"/>
                  <a:gd name="T26" fmla="*/ 42299 w 1909527"/>
                  <a:gd name="T27" fmla="*/ 17047 h 2564393"/>
                  <a:gd name="T28" fmla="*/ 40157 w 1909527"/>
                  <a:gd name="T29" fmla="*/ 12516 h 2564393"/>
                  <a:gd name="T30" fmla="*/ 37054 w 1909527"/>
                  <a:gd name="T31" fmla="*/ 8853 h 2564393"/>
                  <a:gd name="T32" fmla="*/ 34484 w 1909527"/>
                  <a:gd name="T33" fmla="*/ 6250 h 2564393"/>
                  <a:gd name="T34" fmla="*/ 30095 w 1909527"/>
                  <a:gd name="T35" fmla="*/ 3165 h 2564393"/>
                  <a:gd name="T36" fmla="*/ 26028 w 1909527"/>
                  <a:gd name="T37" fmla="*/ 1333 h 2564393"/>
                  <a:gd name="T38" fmla="*/ 20890 w 1909527"/>
                  <a:gd name="T39" fmla="*/ 177 h 2564393"/>
                  <a:gd name="T40" fmla="*/ 16502 w 1909527"/>
                  <a:gd name="T41" fmla="*/ 274 h 2564393"/>
                  <a:gd name="T42" fmla="*/ 12648 w 1909527"/>
                  <a:gd name="T43" fmla="*/ 1623 h 2564393"/>
                  <a:gd name="T44" fmla="*/ 8902 w 1909527"/>
                  <a:gd name="T45" fmla="*/ 4033 h 2564393"/>
                  <a:gd name="T46" fmla="*/ 5798 w 1909527"/>
                  <a:gd name="T47" fmla="*/ 7214 h 2564393"/>
                  <a:gd name="T48" fmla="*/ 3229 w 1909527"/>
                  <a:gd name="T49" fmla="*/ 10974 h 2564393"/>
                  <a:gd name="T50" fmla="*/ 1302 w 1909527"/>
                  <a:gd name="T51" fmla="*/ 15601 h 2564393"/>
                  <a:gd name="T52" fmla="*/ 339 w 1909527"/>
                  <a:gd name="T53" fmla="*/ 18782 h 2564393"/>
                  <a:gd name="T54" fmla="*/ 18 w 1909527"/>
                  <a:gd name="T55" fmla="*/ 23120 h 2564393"/>
                  <a:gd name="T56" fmla="*/ 232 w 1909527"/>
                  <a:gd name="T57" fmla="*/ 27169 h 2564393"/>
                  <a:gd name="T58" fmla="*/ 874 w 1909527"/>
                  <a:gd name="T59" fmla="*/ 32374 h 2564393"/>
                  <a:gd name="T60" fmla="*/ 2266 w 1909527"/>
                  <a:gd name="T61" fmla="*/ 37001 h 2564393"/>
                  <a:gd name="T62" fmla="*/ 4942 w 1909527"/>
                  <a:gd name="T63" fmla="*/ 41918 h 2564393"/>
                  <a:gd name="T64" fmla="*/ 8367 w 1909527"/>
                  <a:gd name="T65" fmla="*/ 46545 h 2564393"/>
                  <a:gd name="T66" fmla="*/ 13076 w 1909527"/>
                  <a:gd name="T67" fmla="*/ 50787 h 2564393"/>
                  <a:gd name="T68" fmla="*/ 19392 w 1909527"/>
                  <a:gd name="T69" fmla="*/ 53679 h 2564393"/>
                  <a:gd name="T70" fmla="*/ 21426 w 1909527"/>
                  <a:gd name="T71" fmla="*/ 54161 h 25643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09527"/>
                  <a:gd name="T109" fmla="*/ 0 h 2564393"/>
                  <a:gd name="T110" fmla="*/ 1909527 w 1909527"/>
                  <a:gd name="T111" fmla="*/ 2564393 h 25643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09527" h="2564393">
                    <a:moveTo>
                      <a:pt x="906100" y="2543269"/>
                    </a:moveTo>
                    <a:cubicBezTo>
                      <a:pt x="933260" y="2549304"/>
                      <a:pt x="948350" y="2554586"/>
                      <a:pt x="983055" y="2556849"/>
                    </a:cubicBezTo>
                    <a:cubicBezTo>
                      <a:pt x="1017760" y="2559112"/>
                      <a:pt x="1061518" y="2564393"/>
                      <a:pt x="1114330" y="2556849"/>
                    </a:cubicBezTo>
                    <a:cubicBezTo>
                      <a:pt x="1167142" y="2549305"/>
                      <a:pt x="1249378" y="2529689"/>
                      <a:pt x="1299926" y="2511582"/>
                    </a:cubicBezTo>
                    <a:cubicBezTo>
                      <a:pt x="1350474" y="2493475"/>
                      <a:pt x="1374617" y="2476877"/>
                      <a:pt x="1417621" y="2448208"/>
                    </a:cubicBezTo>
                    <a:cubicBezTo>
                      <a:pt x="1460625" y="2419539"/>
                      <a:pt x="1513437" y="2382570"/>
                      <a:pt x="1557950" y="2339566"/>
                    </a:cubicBezTo>
                    <a:cubicBezTo>
                      <a:pt x="1602463" y="2296562"/>
                      <a:pt x="1645466" y="2244505"/>
                      <a:pt x="1684698" y="2190184"/>
                    </a:cubicBezTo>
                    <a:cubicBezTo>
                      <a:pt x="1723930" y="2135863"/>
                      <a:pt x="1763916" y="2077016"/>
                      <a:pt x="1793340" y="2013642"/>
                    </a:cubicBezTo>
                    <a:cubicBezTo>
                      <a:pt x="1822764" y="1950268"/>
                      <a:pt x="1843134" y="1888402"/>
                      <a:pt x="1861241" y="1809939"/>
                    </a:cubicBezTo>
                    <a:cubicBezTo>
                      <a:pt x="1879348" y="1731476"/>
                      <a:pt x="1894438" y="1619816"/>
                      <a:pt x="1901982" y="1542861"/>
                    </a:cubicBezTo>
                    <a:cubicBezTo>
                      <a:pt x="1909527" y="1465907"/>
                      <a:pt x="1908017" y="1406305"/>
                      <a:pt x="1906508" y="1348212"/>
                    </a:cubicBezTo>
                    <a:cubicBezTo>
                      <a:pt x="1904999" y="1290119"/>
                      <a:pt x="1899718" y="1249378"/>
                      <a:pt x="1892928" y="1194303"/>
                    </a:cubicBezTo>
                    <a:cubicBezTo>
                      <a:pt x="1886138" y="1139228"/>
                      <a:pt x="1883120" y="1083398"/>
                      <a:pt x="1865768" y="1017760"/>
                    </a:cubicBezTo>
                    <a:cubicBezTo>
                      <a:pt x="1848416" y="952122"/>
                      <a:pt x="1816728" y="872150"/>
                      <a:pt x="1788813" y="800477"/>
                    </a:cubicBezTo>
                    <a:cubicBezTo>
                      <a:pt x="1760898" y="728804"/>
                      <a:pt x="1735247" y="651850"/>
                      <a:pt x="1698279" y="587721"/>
                    </a:cubicBezTo>
                    <a:cubicBezTo>
                      <a:pt x="1661311" y="523592"/>
                      <a:pt x="1606989" y="464745"/>
                      <a:pt x="1567003" y="415705"/>
                    </a:cubicBezTo>
                    <a:cubicBezTo>
                      <a:pt x="1527017" y="366665"/>
                      <a:pt x="1507401" y="337996"/>
                      <a:pt x="1458362" y="293483"/>
                    </a:cubicBezTo>
                    <a:cubicBezTo>
                      <a:pt x="1409323" y="248970"/>
                      <a:pt x="1332368" y="187105"/>
                      <a:pt x="1272766" y="148628"/>
                    </a:cubicBezTo>
                    <a:cubicBezTo>
                      <a:pt x="1213164" y="110151"/>
                      <a:pt x="1165633" y="86008"/>
                      <a:pt x="1100750" y="62620"/>
                    </a:cubicBezTo>
                    <a:cubicBezTo>
                      <a:pt x="1035867" y="39232"/>
                      <a:pt x="950614" y="16598"/>
                      <a:pt x="883467" y="8299"/>
                    </a:cubicBezTo>
                    <a:cubicBezTo>
                      <a:pt x="816321" y="0"/>
                      <a:pt x="755964" y="1509"/>
                      <a:pt x="697871" y="12826"/>
                    </a:cubicBezTo>
                    <a:cubicBezTo>
                      <a:pt x="639778" y="24143"/>
                      <a:pt x="588474" y="46776"/>
                      <a:pt x="534908" y="76200"/>
                    </a:cubicBezTo>
                    <a:cubicBezTo>
                      <a:pt x="481342" y="105624"/>
                      <a:pt x="424758" y="145610"/>
                      <a:pt x="376473" y="189368"/>
                    </a:cubicBezTo>
                    <a:cubicBezTo>
                      <a:pt x="328188" y="233126"/>
                      <a:pt x="285183" y="284429"/>
                      <a:pt x="245197" y="338750"/>
                    </a:cubicBezTo>
                    <a:cubicBezTo>
                      <a:pt x="205211" y="393071"/>
                      <a:pt x="168243" y="449655"/>
                      <a:pt x="136556" y="515293"/>
                    </a:cubicBezTo>
                    <a:cubicBezTo>
                      <a:pt x="104869" y="580931"/>
                      <a:pt x="75445" y="671465"/>
                      <a:pt x="55075" y="732576"/>
                    </a:cubicBezTo>
                    <a:cubicBezTo>
                      <a:pt x="34705" y="793687"/>
                      <a:pt x="36967" y="809531"/>
                      <a:pt x="14334" y="881958"/>
                    </a:cubicBezTo>
                    <a:cubicBezTo>
                      <a:pt x="5281" y="940805"/>
                      <a:pt x="1509" y="1020023"/>
                      <a:pt x="754" y="1085661"/>
                    </a:cubicBezTo>
                    <a:cubicBezTo>
                      <a:pt x="0" y="1151299"/>
                      <a:pt x="3771" y="1203356"/>
                      <a:pt x="9807" y="1275784"/>
                    </a:cubicBezTo>
                    <a:cubicBezTo>
                      <a:pt x="15843" y="1348212"/>
                      <a:pt x="22633" y="1443274"/>
                      <a:pt x="36968" y="1520228"/>
                    </a:cubicBezTo>
                    <a:cubicBezTo>
                      <a:pt x="51303" y="1597183"/>
                      <a:pt x="67146" y="1662820"/>
                      <a:pt x="95815" y="1737511"/>
                    </a:cubicBezTo>
                    <a:cubicBezTo>
                      <a:pt x="124484" y="1812202"/>
                      <a:pt x="165980" y="1893683"/>
                      <a:pt x="208984" y="1968374"/>
                    </a:cubicBezTo>
                    <a:cubicBezTo>
                      <a:pt x="251988" y="2043065"/>
                      <a:pt x="296501" y="2116247"/>
                      <a:pt x="353839" y="2185657"/>
                    </a:cubicBezTo>
                    <a:cubicBezTo>
                      <a:pt x="411177" y="2255067"/>
                      <a:pt x="475306" y="2329004"/>
                      <a:pt x="553015" y="2384834"/>
                    </a:cubicBezTo>
                    <a:cubicBezTo>
                      <a:pt x="630724" y="2440664"/>
                      <a:pt x="759736" y="2492721"/>
                      <a:pt x="820092" y="2520636"/>
                    </a:cubicBezTo>
                    <a:cubicBezTo>
                      <a:pt x="880449" y="2548551"/>
                      <a:pt x="878940" y="2537234"/>
                      <a:pt x="906100" y="2543269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92D05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cxnSp>
            <p:nvCxnSpPr>
              <p:cNvPr id="2086929" name="119 Conector recto"/>
              <p:cNvCxnSpPr>
                <a:cxnSpLocks noChangeShapeType="1"/>
                <a:stCxn id="2086928" idx="20"/>
                <a:endCxn id="2086931" idx="20"/>
              </p:cNvCxnSpPr>
              <p:nvPr/>
            </p:nvCxnSpPr>
            <p:spPr bwMode="auto">
              <a:xfrm flipV="1">
                <a:off x="2871021" y="2462728"/>
                <a:ext cx="1920625" cy="428078"/>
              </a:xfrm>
              <a:prstGeom prst="line">
                <a:avLst/>
              </a:prstGeom>
              <a:noFill/>
              <a:ln w="28575" algn="ctr">
                <a:solidFill>
                  <a:srgbClr val="92D05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086930" name="121 Conector recto"/>
              <p:cNvCxnSpPr>
                <a:cxnSpLocks noChangeShapeType="1"/>
                <a:stCxn id="2086928" idx="3"/>
                <a:endCxn id="2086931" idx="3"/>
              </p:cNvCxnSpPr>
              <p:nvPr/>
            </p:nvCxnSpPr>
            <p:spPr bwMode="auto">
              <a:xfrm flipV="1">
                <a:off x="3223648" y="3654926"/>
                <a:ext cx="1859577" cy="677692"/>
              </a:xfrm>
              <a:prstGeom prst="line">
                <a:avLst/>
              </a:prstGeom>
              <a:noFill/>
              <a:ln w="28575" algn="ctr">
                <a:solidFill>
                  <a:srgbClr val="92D05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086931" name="127 Forma libre"/>
              <p:cNvSpPr>
                <a:spLocks noChangeAspect="1"/>
              </p:cNvSpPr>
              <p:nvPr/>
            </p:nvSpPr>
            <p:spPr bwMode="auto">
              <a:xfrm>
                <a:off x="4453662" y="2456609"/>
                <a:ext cx="924797" cy="1223513"/>
              </a:xfrm>
              <a:custGeom>
                <a:avLst/>
                <a:gdLst>
                  <a:gd name="T0" fmla="*/ 5663 w 1909527"/>
                  <a:gd name="T1" fmla="*/ 14314 h 2564393"/>
                  <a:gd name="T2" fmla="*/ 6143 w 1909527"/>
                  <a:gd name="T3" fmla="*/ 14390 h 2564393"/>
                  <a:gd name="T4" fmla="*/ 6964 w 1909527"/>
                  <a:gd name="T5" fmla="*/ 14390 h 2564393"/>
                  <a:gd name="T6" fmla="*/ 8124 w 1909527"/>
                  <a:gd name="T7" fmla="*/ 14136 h 2564393"/>
                  <a:gd name="T8" fmla="*/ 8859 w 1909527"/>
                  <a:gd name="T9" fmla="*/ 13779 h 2564393"/>
                  <a:gd name="T10" fmla="*/ 9737 w 1909527"/>
                  <a:gd name="T11" fmla="*/ 13167 h 2564393"/>
                  <a:gd name="T12" fmla="*/ 10528 w 1909527"/>
                  <a:gd name="T13" fmla="*/ 12327 h 2564393"/>
                  <a:gd name="T14" fmla="*/ 11207 w 1909527"/>
                  <a:gd name="T15" fmla="*/ 11333 h 2564393"/>
                  <a:gd name="T16" fmla="*/ 11632 w 1909527"/>
                  <a:gd name="T17" fmla="*/ 10186 h 2564393"/>
                  <a:gd name="T18" fmla="*/ 11886 w 1909527"/>
                  <a:gd name="T19" fmla="*/ 8684 h 2564393"/>
                  <a:gd name="T20" fmla="*/ 11914 w 1909527"/>
                  <a:gd name="T21" fmla="*/ 7588 h 2564393"/>
                  <a:gd name="T22" fmla="*/ 11830 w 1909527"/>
                  <a:gd name="T23" fmla="*/ 6722 h 2564393"/>
                  <a:gd name="T24" fmla="*/ 11660 w 1909527"/>
                  <a:gd name="T25" fmla="*/ 5728 h 2564393"/>
                  <a:gd name="T26" fmla="*/ 11179 w 1909527"/>
                  <a:gd name="T27" fmla="*/ 4505 h 2564393"/>
                  <a:gd name="T28" fmla="*/ 10613 w 1909527"/>
                  <a:gd name="T29" fmla="*/ 3308 h 2564393"/>
                  <a:gd name="T30" fmla="*/ 9793 w 1909527"/>
                  <a:gd name="T31" fmla="*/ 2340 h 2564393"/>
                  <a:gd name="T32" fmla="*/ 9114 w 1909527"/>
                  <a:gd name="T33" fmla="*/ 1652 h 2564393"/>
                  <a:gd name="T34" fmla="*/ 7954 w 1909527"/>
                  <a:gd name="T35" fmla="*/ 836 h 2564393"/>
                  <a:gd name="T36" fmla="*/ 6879 w 1909527"/>
                  <a:gd name="T37" fmla="*/ 353 h 2564393"/>
                  <a:gd name="T38" fmla="*/ 5521 w 1909527"/>
                  <a:gd name="T39" fmla="*/ 47 h 2564393"/>
                  <a:gd name="T40" fmla="*/ 4361 w 1909527"/>
                  <a:gd name="T41" fmla="*/ 72 h 2564393"/>
                  <a:gd name="T42" fmla="*/ 3343 w 1909527"/>
                  <a:gd name="T43" fmla="*/ 429 h 2564393"/>
                  <a:gd name="T44" fmla="*/ 2353 w 1909527"/>
                  <a:gd name="T45" fmla="*/ 1066 h 2564393"/>
                  <a:gd name="T46" fmla="*/ 1532 w 1909527"/>
                  <a:gd name="T47" fmla="*/ 1907 h 2564393"/>
                  <a:gd name="T48" fmla="*/ 853 w 1909527"/>
                  <a:gd name="T49" fmla="*/ 2900 h 2564393"/>
                  <a:gd name="T50" fmla="*/ 344 w 1909527"/>
                  <a:gd name="T51" fmla="*/ 4123 h 2564393"/>
                  <a:gd name="T52" fmla="*/ 90 w 1909527"/>
                  <a:gd name="T53" fmla="*/ 4964 h 2564393"/>
                  <a:gd name="T54" fmla="*/ 5 w 1909527"/>
                  <a:gd name="T55" fmla="*/ 6110 h 2564393"/>
                  <a:gd name="T56" fmla="*/ 62 w 1909527"/>
                  <a:gd name="T57" fmla="*/ 7181 h 2564393"/>
                  <a:gd name="T58" fmla="*/ 231 w 1909527"/>
                  <a:gd name="T59" fmla="*/ 8556 h 2564393"/>
                  <a:gd name="T60" fmla="*/ 599 w 1909527"/>
                  <a:gd name="T61" fmla="*/ 9779 h 2564393"/>
                  <a:gd name="T62" fmla="*/ 1306 w 1909527"/>
                  <a:gd name="T63" fmla="*/ 11078 h 2564393"/>
                  <a:gd name="T64" fmla="*/ 2211 w 1909527"/>
                  <a:gd name="T65" fmla="*/ 12301 h 2564393"/>
                  <a:gd name="T66" fmla="*/ 3456 w 1909527"/>
                  <a:gd name="T67" fmla="*/ 13422 h 2564393"/>
                  <a:gd name="T68" fmla="*/ 5125 w 1909527"/>
                  <a:gd name="T69" fmla="*/ 14187 h 2564393"/>
                  <a:gd name="T70" fmla="*/ 5663 w 1909527"/>
                  <a:gd name="T71" fmla="*/ 14314 h 25643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09527"/>
                  <a:gd name="T109" fmla="*/ 0 h 2564393"/>
                  <a:gd name="T110" fmla="*/ 1909527 w 1909527"/>
                  <a:gd name="T111" fmla="*/ 2564393 h 25643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09527" h="2564393">
                    <a:moveTo>
                      <a:pt x="906100" y="2543269"/>
                    </a:moveTo>
                    <a:cubicBezTo>
                      <a:pt x="933260" y="2549304"/>
                      <a:pt x="948350" y="2554586"/>
                      <a:pt x="983055" y="2556849"/>
                    </a:cubicBezTo>
                    <a:cubicBezTo>
                      <a:pt x="1017760" y="2559112"/>
                      <a:pt x="1061518" y="2564393"/>
                      <a:pt x="1114330" y="2556849"/>
                    </a:cubicBezTo>
                    <a:cubicBezTo>
                      <a:pt x="1167142" y="2549305"/>
                      <a:pt x="1249378" y="2529689"/>
                      <a:pt x="1299926" y="2511582"/>
                    </a:cubicBezTo>
                    <a:cubicBezTo>
                      <a:pt x="1350474" y="2493475"/>
                      <a:pt x="1374617" y="2476877"/>
                      <a:pt x="1417621" y="2448208"/>
                    </a:cubicBezTo>
                    <a:cubicBezTo>
                      <a:pt x="1460625" y="2419539"/>
                      <a:pt x="1513437" y="2382570"/>
                      <a:pt x="1557950" y="2339566"/>
                    </a:cubicBezTo>
                    <a:cubicBezTo>
                      <a:pt x="1602463" y="2296562"/>
                      <a:pt x="1645466" y="2244505"/>
                      <a:pt x="1684698" y="2190184"/>
                    </a:cubicBezTo>
                    <a:cubicBezTo>
                      <a:pt x="1723930" y="2135863"/>
                      <a:pt x="1763916" y="2077016"/>
                      <a:pt x="1793340" y="2013642"/>
                    </a:cubicBezTo>
                    <a:cubicBezTo>
                      <a:pt x="1822764" y="1950268"/>
                      <a:pt x="1843134" y="1888402"/>
                      <a:pt x="1861241" y="1809939"/>
                    </a:cubicBezTo>
                    <a:cubicBezTo>
                      <a:pt x="1879348" y="1731476"/>
                      <a:pt x="1894438" y="1619816"/>
                      <a:pt x="1901982" y="1542861"/>
                    </a:cubicBezTo>
                    <a:cubicBezTo>
                      <a:pt x="1909527" y="1465907"/>
                      <a:pt x="1908017" y="1406305"/>
                      <a:pt x="1906508" y="1348212"/>
                    </a:cubicBezTo>
                    <a:cubicBezTo>
                      <a:pt x="1904999" y="1290119"/>
                      <a:pt x="1899718" y="1249378"/>
                      <a:pt x="1892928" y="1194303"/>
                    </a:cubicBezTo>
                    <a:cubicBezTo>
                      <a:pt x="1886138" y="1139228"/>
                      <a:pt x="1883120" y="1083398"/>
                      <a:pt x="1865768" y="1017760"/>
                    </a:cubicBezTo>
                    <a:cubicBezTo>
                      <a:pt x="1848416" y="952122"/>
                      <a:pt x="1816728" y="872150"/>
                      <a:pt x="1788813" y="800477"/>
                    </a:cubicBezTo>
                    <a:cubicBezTo>
                      <a:pt x="1760898" y="728804"/>
                      <a:pt x="1735247" y="651850"/>
                      <a:pt x="1698279" y="587721"/>
                    </a:cubicBezTo>
                    <a:cubicBezTo>
                      <a:pt x="1661311" y="523592"/>
                      <a:pt x="1606989" y="464745"/>
                      <a:pt x="1567003" y="415705"/>
                    </a:cubicBezTo>
                    <a:cubicBezTo>
                      <a:pt x="1527017" y="366665"/>
                      <a:pt x="1507401" y="337996"/>
                      <a:pt x="1458362" y="293483"/>
                    </a:cubicBezTo>
                    <a:cubicBezTo>
                      <a:pt x="1409323" y="248970"/>
                      <a:pt x="1332368" y="187105"/>
                      <a:pt x="1272766" y="148628"/>
                    </a:cubicBezTo>
                    <a:cubicBezTo>
                      <a:pt x="1213164" y="110151"/>
                      <a:pt x="1165633" y="86008"/>
                      <a:pt x="1100750" y="62620"/>
                    </a:cubicBezTo>
                    <a:cubicBezTo>
                      <a:pt x="1035867" y="39232"/>
                      <a:pt x="950614" y="16598"/>
                      <a:pt x="883467" y="8299"/>
                    </a:cubicBezTo>
                    <a:cubicBezTo>
                      <a:pt x="816321" y="0"/>
                      <a:pt x="755964" y="1509"/>
                      <a:pt x="697871" y="12826"/>
                    </a:cubicBezTo>
                    <a:cubicBezTo>
                      <a:pt x="639778" y="24143"/>
                      <a:pt x="588474" y="46776"/>
                      <a:pt x="534908" y="76200"/>
                    </a:cubicBezTo>
                    <a:cubicBezTo>
                      <a:pt x="481342" y="105624"/>
                      <a:pt x="424758" y="145610"/>
                      <a:pt x="376473" y="189368"/>
                    </a:cubicBezTo>
                    <a:cubicBezTo>
                      <a:pt x="328188" y="233126"/>
                      <a:pt x="285183" y="284429"/>
                      <a:pt x="245197" y="338750"/>
                    </a:cubicBezTo>
                    <a:cubicBezTo>
                      <a:pt x="205211" y="393071"/>
                      <a:pt x="168243" y="449655"/>
                      <a:pt x="136556" y="515293"/>
                    </a:cubicBezTo>
                    <a:cubicBezTo>
                      <a:pt x="104869" y="580931"/>
                      <a:pt x="75445" y="671465"/>
                      <a:pt x="55075" y="732576"/>
                    </a:cubicBezTo>
                    <a:cubicBezTo>
                      <a:pt x="34705" y="793687"/>
                      <a:pt x="36967" y="809531"/>
                      <a:pt x="14334" y="881958"/>
                    </a:cubicBezTo>
                    <a:cubicBezTo>
                      <a:pt x="5281" y="940805"/>
                      <a:pt x="1509" y="1020023"/>
                      <a:pt x="754" y="1085661"/>
                    </a:cubicBezTo>
                    <a:cubicBezTo>
                      <a:pt x="0" y="1151299"/>
                      <a:pt x="3771" y="1203356"/>
                      <a:pt x="9807" y="1275784"/>
                    </a:cubicBezTo>
                    <a:cubicBezTo>
                      <a:pt x="15843" y="1348212"/>
                      <a:pt x="22633" y="1443274"/>
                      <a:pt x="36968" y="1520228"/>
                    </a:cubicBezTo>
                    <a:cubicBezTo>
                      <a:pt x="51303" y="1597183"/>
                      <a:pt x="67146" y="1662820"/>
                      <a:pt x="95815" y="1737511"/>
                    </a:cubicBezTo>
                    <a:cubicBezTo>
                      <a:pt x="124484" y="1812202"/>
                      <a:pt x="165980" y="1893683"/>
                      <a:pt x="208984" y="1968374"/>
                    </a:cubicBezTo>
                    <a:cubicBezTo>
                      <a:pt x="251988" y="2043065"/>
                      <a:pt x="296501" y="2116247"/>
                      <a:pt x="353839" y="2185657"/>
                    </a:cubicBezTo>
                    <a:cubicBezTo>
                      <a:pt x="411177" y="2255067"/>
                      <a:pt x="475306" y="2329004"/>
                      <a:pt x="553015" y="2384834"/>
                    </a:cubicBezTo>
                    <a:cubicBezTo>
                      <a:pt x="630724" y="2440664"/>
                      <a:pt x="759736" y="2492721"/>
                      <a:pt x="820092" y="2520636"/>
                    </a:cubicBezTo>
                    <a:cubicBezTo>
                      <a:pt x="880449" y="2548551"/>
                      <a:pt x="878940" y="2537234"/>
                      <a:pt x="906100" y="2543269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92D05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086925" name="148 CuadroTexto"/>
            <p:cNvSpPr txBox="1">
              <a:spLocks noChangeArrowheads="1"/>
            </p:cNvSpPr>
            <p:nvPr/>
          </p:nvSpPr>
          <p:spPr bwMode="auto">
            <a:xfrm>
              <a:off x="3686175" y="2819400"/>
              <a:ext cx="2888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i="0">
                  <a:solidFill>
                    <a:srgbClr val="92D050"/>
                  </a:solidFill>
                  <a:latin typeface="Lucida Handwriting" pitchFamily="66" charset="0"/>
                </a:rPr>
                <a:t>l</a:t>
              </a:r>
            </a:p>
          </p:txBody>
        </p:sp>
        <p:sp>
          <p:nvSpPr>
            <p:cNvPr id="2086926" name="149 CuadroTexto"/>
            <p:cNvSpPr txBox="1">
              <a:spLocks noChangeArrowheads="1"/>
            </p:cNvSpPr>
            <p:nvPr/>
          </p:nvSpPr>
          <p:spPr bwMode="auto">
            <a:xfrm>
              <a:off x="2419350" y="2400300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i="0">
                  <a:solidFill>
                    <a:srgbClr val="92D050"/>
                  </a:solidFill>
                  <a:latin typeface="Lucida Handwriting" pitchFamily="66" charset="0"/>
                </a:rPr>
                <a:t>r</a:t>
              </a:r>
            </a:p>
          </p:txBody>
        </p:sp>
        <p:cxnSp>
          <p:nvCxnSpPr>
            <p:cNvPr id="152" name="151 Conector recto de flecha"/>
            <p:cNvCxnSpPr/>
            <p:nvPr/>
          </p:nvCxnSpPr>
          <p:spPr>
            <a:xfrm flipV="1">
              <a:off x="2390775" y="2333625"/>
              <a:ext cx="600075" cy="1809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4" name="Object 2"/>
          <p:cNvGraphicFramePr>
            <a:graphicFrameLocks noChangeAspect="1"/>
          </p:cNvGraphicFramePr>
          <p:nvPr/>
        </p:nvGraphicFramePr>
        <p:xfrm>
          <a:off x="5327650" y="4232275"/>
          <a:ext cx="35448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015" name="Ecuación" r:id="rId7" imgW="1333440" imgH="444240" progId="Equation.3">
                  <p:embed/>
                </p:oleObj>
              </mc:Choice>
              <mc:Fallback>
                <p:oleObj name="Ecuación" r:id="rId7" imgW="1333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32275"/>
                        <a:ext cx="3544888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4"/>
          <p:cNvGraphicFramePr>
            <a:graphicFrameLocks noChangeAspect="1"/>
          </p:cNvGraphicFramePr>
          <p:nvPr/>
        </p:nvGraphicFramePr>
        <p:xfrm>
          <a:off x="1690688" y="5453063"/>
          <a:ext cx="25574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016" name="Ecuación" r:id="rId9" imgW="965160" imgH="419040" progId="Equation.3">
                  <p:embed/>
                </p:oleObj>
              </mc:Choice>
              <mc:Fallback>
                <p:oleObj name="Ecuación" r:id="rId9" imgW="9651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453063"/>
                        <a:ext cx="25574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5"/>
          <p:cNvGraphicFramePr>
            <a:graphicFrameLocks noChangeAspect="1"/>
          </p:cNvGraphicFramePr>
          <p:nvPr/>
        </p:nvGraphicFramePr>
        <p:xfrm>
          <a:off x="4359275" y="5405438"/>
          <a:ext cx="34369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017" name="Ecuación" r:id="rId11" imgW="1295280" imgH="419040" progId="Equation.3">
                  <p:embed/>
                </p:oleObj>
              </mc:Choice>
              <mc:Fallback>
                <p:oleObj name="Ecuación" r:id="rId11" imgW="12952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5405438"/>
                        <a:ext cx="3436938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8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62 Imagen" descr="800px-Hydrogen_Deuterium_Tritium_Nuclei_Schematic_svg.png"/>
          <p:cNvPicPr>
            <a:picLocks noChangeAspect="1"/>
          </p:cNvPicPr>
          <p:nvPr/>
        </p:nvPicPr>
        <p:blipFill>
          <a:blip r:embed="rId4" cstate="print"/>
          <a:srcRect r="66614"/>
          <a:stretch>
            <a:fillRect/>
          </a:stretch>
        </p:blipFill>
        <p:spPr bwMode="auto">
          <a:xfrm>
            <a:off x="1228725" y="3669140"/>
            <a:ext cx="203517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800px-Hydrogen_Deuterium_Tritium_Nuclei_Schematic_svg.png"/>
          <p:cNvPicPr>
            <a:picLocks noChangeAspect="1"/>
          </p:cNvPicPr>
          <p:nvPr/>
        </p:nvPicPr>
        <p:blipFill>
          <a:blip r:embed="rId4" cstate="print"/>
          <a:srcRect l="67087"/>
          <a:stretch>
            <a:fillRect/>
          </a:stretch>
        </p:blipFill>
        <p:spPr bwMode="auto">
          <a:xfrm>
            <a:off x="6215063" y="3669140"/>
            <a:ext cx="2006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800px-Hydrogen_Deuterium_Tritium_Nuclei_Schematic_svg.png"/>
          <p:cNvPicPr>
            <a:picLocks noChangeAspect="1"/>
          </p:cNvPicPr>
          <p:nvPr/>
        </p:nvPicPr>
        <p:blipFill>
          <a:blip r:embed="rId4" cstate="print"/>
          <a:srcRect l="34016" r="32597"/>
          <a:stretch>
            <a:fillRect/>
          </a:stretch>
        </p:blipFill>
        <p:spPr bwMode="auto">
          <a:xfrm>
            <a:off x="3722688" y="3669140"/>
            <a:ext cx="203517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87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27075"/>
              </p:ext>
            </p:extLst>
          </p:nvPr>
        </p:nvGraphicFramePr>
        <p:xfrm>
          <a:off x="295275" y="89395"/>
          <a:ext cx="17732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72" name="Ecuación" r:id="rId5" imgW="1180800" imgH="545760" progId="Equation.3">
                  <p:embed/>
                </p:oleObj>
              </mc:Choice>
              <mc:Fallback>
                <p:oleObj name="Ecuación" r:id="rId5" imgW="1180800" imgH="5457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89395"/>
                        <a:ext cx="177323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41313"/>
              </p:ext>
            </p:extLst>
          </p:nvPr>
        </p:nvGraphicFramePr>
        <p:xfrm>
          <a:off x="2114550" y="60820"/>
          <a:ext cx="2955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73" name="Ecuación" r:id="rId7" imgW="1968480" imgH="609480" progId="Equation.3">
                  <p:embed/>
                </p:oleObj>
              </mc:Choice>
              <mc:Fallback>
                <p:oleObj name="Ecuación" r:id="rId7" imgW="1968480" imgH="609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60820"/>
                        <a:ext cx="2955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59548"/>
              </p:ext>
            </p:extLst>
          </p:nvPr>
        </p:nvGraphicFramePr>
        <p:xfrm>
          <a:off x="5191125" y="70345"/>
          <a:ext cx="2289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74" name="Ecuación" r:id="rId9" imgW="1523880" imgH="609480" progId="Equation.3">
                  <p:embed/>
                </p:oleObj>
              </mc:Choice>
              <mc:Fallback>
                <p:oleObj name="Ecuación" r:id="rId9" imgW="1523880" imgH="609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70345"/>
                        <a:ext cx="22891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72127"/>
              </p:ext>
            </p:extLst>
          </p:nvPr>
        </p:nvGraphicFramePr>
        <p:xfrm>
          <a:off x="2219325" y="1165720"/>
          <a:ext cx="2498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75" name="Ecuación" r:id="rId11" imgW="1663560" imgH="660240" progId="Equation.3">
                  <p:embed/>
                </p:oleObj>
              </mc:Choice>
              <mc:Fallback>
                <p:oleObj name="Ecuación" r:id="rId11" imgW="1663560" imgH="660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1165720"/>
                        <a:ext cx="24987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9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46687"/>
              </p:ext>
            </p:extLst>
          </p:nvPr>
        </p:nvGraphicFramePr>
        <p:xfrm>
          <a:off x="6970713" y="3702218"/>
          <a:ext cx="209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76" name="Ecuación" r:id="rId13" imgW="139680" imgH="291960" progId="Equation.3">
                  <p:embed/>
                </p:oleObj>
              </mc:Choice>
              <mc:Fallback>
                <p:oleObj name="Ecuación" r:id="rId13" imgW="139680" imgH="2919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702218"/>
                        <a:ext cx="209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1577975" y="6150143"/>
            <a:ext cx="127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latin typeface="Lucida Handwriting" pitchFamily="66" charset="0"/>
              </a:rPr>
              <a:t>Protioa</a:t>
            </a:r>
          </a:p>
        </p:txBody>
      </p:sp>
      <p:sp>
        <p:nvSpPr>
          <p:cNvPr id="65" name="64 CuadroTexto"/>
          <p:cNvSpPr txBox="1">
            <a:spLocks noChangeArrowheads="1"/>
          </p:cNvSpPr>
          <p:nvPr/>
        </p:nvSpPr>
        <p:spPr bwMode="auto">
          <a:xfrm>
            <a:off x="3884613" y="6129506"/>
            <a:ext cx="165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latin typeface="Lucida Handwriting" pitchFamily="66" charset="0"/>
              </a:rPr>
              <a:t>Deuterioa</a:t>
            </a:r>
          </a:p>
        </p:txBody>
      </p:sp>
      <p:sp>
        <p:nvSpPr>
          <p:cNvPr id="66" name="65 CuadroTexto"/>
          <p:cNvSpPr txBox="1">
            <a:spLocks noChangeArrowheads="1"/>
          </p:cNvSpPr>
          <p:nvPr/>
        </p:nvSpPr>
        <p:spPr bwMode="auto">
          <a:xfrm>
            <a:off x="6532563" y="6108868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latin typeface="Lucida Handwriting" pitchFamily="66" charset="0"/>
              </a:rPr>
              <a:t>Tritioa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6827" y="2507223"/>
            <a:ext cx="8874125" cy="120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" sz="1800" b="0" i="0" dirty="0" smtClean="0">
                <a:latin typeface="Comic Sans MS" pitchFamily="66" charset="0"/>
              </a:rPr>
              <a:t>b</a:t>
            </a:r>
            <a:r>
              <a:rPr lang="es-ES" sz="1800" b="0" i="0" dirty="0">
                <a:latin typeface="Comic Sans MS" pitchFamily="66" charset="0"/>
              </a:rPr>
              <a:t>) </a:t>
            </a:r>
            <a:r>
              <a:rPr lang="es-ES" sz="1800" b="0" i="0" dirty="0" err="1">
                <a:latin typeface="Comic Sans MS" pitchFamily="66" charset="0"/>
              </a:rPr>
              <a:t>Partikula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hori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deuteroi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baldin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 (m=3.34</a:t>
            </a:r>
            <a:r>
              <a:rPr lang="es-ES" sz="1200" b="0" i="0" dirty="0">
                <a:latin typeface="Comic Sans MS" pitchFamily="66" charset="0"/>
              </a:rPr>
              <a:t>x</a:t>
            </a:r>
            <a:r>
              <a:rPr lang="es-ES" sz="1800" b="0" i="0" dirty="0">
                <a:latin typeface="Comic Sans MS" pitchFamily="66" charset="0"/>
              </a:rPr>
              <a:t>10</a:t>
            </a:r>
            <a:r>
              <a:rPr lang="es-ES" sz="1800" b="0" i="0" baseline="30000" dirty="0">
                <a:latin typeface="Comic Sans MS" pitchFamily="66" charset="0"/>
              </a:rPr>
              <a:t>-27</a:t>
            </a:r>
            <a:r>
              <a:rPr lang="es-ES" sz="1800" b="0" i="0" dirty="0">
                <a:latin typeface="Comic Sans MS" pitchFamily="66" charset="0"/>
              </a:rPr>
              <a:t>Kg, q=1.6</a:t>
            </a:r>
            <a:r>
              <a:rPr lang="es-ES" sz="1200" b="0" i="0" dirty="0">
                <a:latin typeface="Comic Sans MS" pitchFamily="66" charset="0"/>
              </a:rPr>
              <a:t>x</a:t>
            </a:r>
            <a:r>
              <a:rPr lang="es-ES" sz="1800" b="0" i="0" dirty="0">
                <a:latin typeface="Comic Sans MS" pitchFamily="66" charset="0"/>
              </a:rPr>
              <a:t>10</a:t>
            </a:r>
            <a:r>
              <a:rPr lang="es-ES" sz="1800" b="0" i="0" baseline="30000" dirty="0">
                <a:latin typeface="Comic Sans MS" pitchFamily="66" charset="0"/>
              </a:rPr>
              <a:t>-19</a:t>
            </a:r>
            <a:r>
              <a:rPr lang="es-ES" sz="1800" b="0" i="0" dirty="0">
                <a:latin typeface="Comic Sans MS" pitchFamily="66" charset="0"/>
              </a:rPr>
              <a:t>C) eta </a:t>
            </a:r>
            <a:r>
              <a:rPr lang="es-ES" sz="1800" b="0" i="0" dirty="0" err="1">
                <a:latin typeface="Comic Sans MS" pitchFamily="66" charset="0"/>
              </a:rPr>
              <a:t>beraren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abiadura</a:t>
            </a:r>
            <a:r>
              <a:rPr lang="es-ES" sz="1800" b="0" i="0" dirty="0">
                <a:latin typeface="Comic Sans MS" pitchFamily="66" charset="0"/>
              </a:rPr>
              <a:t> 10</a:t>
            </a:r>
            <a:r>
              <a:rPr lang="es-ES" sz="1800" b="0" i="0" baseline="30000" dirty="0">
                <a:latin typeface="Comic Sans MS" pitchFamily="66" charset="0"/>
              </a:rPr>
              <a:t>6</a:t>
            </a:r>
            <a:r>
              <a:rPr lang="es-ES" sz="1800" b="0" i="0" dirty="0">
                <a:latin typeface="Comic Sans MS" pitchFamily="66" charset="0"/>
              </a:rPr>
              <a:t>m/s-</a:t>
            </a:r>
            <a:r>
              <a:rPr lang="es-ES" sz="1800" b="0" i="0" dirty="0" err="1">
                <a:latin typeface="Comic Sans MS" pitchFamily="66" charset="0"/>
              </a:rPr>
              <a:t>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zilindroen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 smtClean="0">
                <a:latin typeface="Comic Sans MS" pitchFamily="66" charset="0"/>
              </a:rPr>
              <a:t>arteko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 smtClean="0">
                <a:latin typeface="Comic Sans MS" pitchFamily="66" charset="0"/>
              </a:rPr>
              <a:t>potentzial-diferentzia</a:t>
            </a:r>
            <a:r>
              <a:rPr lang="es-ES" sz="1800" b="0" i="0" dirty="0" smtClean="0">
                <a:latin typeface="Comic Sans MS" pitchFamily="66" charset="0"/>
              </a:rPr>
              <a:t>, a=5cm eta b=6cm </a:t>
            </a:r>
            <a:r>
              <a:rPr lang="es-ES" sz="1800" b="0" i="0" dirty="0" err="1" smtClean="0">
                <a:latin typeface="Comic Sans MS" pitchFamily="66" charset="0"/>
              </a:rPr>
              <a:t>izanik</a:t>
            </a:r>
            <a:r>
              <a:rPr lang="es-ES" sz="1800" b="0" i="0" dirty="0" smtClean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7947" name="Object 11"/>
          <p:cNvGraphicFramePr>
            <a:graphicFrameLocks noChangeAspect="1"/>
          </p:cNvGraphicFramePr>
          <p:nvPr/>
        </p:nvGraphicFramePr>
        <p:xfrm>
          <a:off x="796925" y="3571875"/>
          <a:ext cx="20431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5" name="Ecuación" r:id="rId4" imgW="1358640" imgH="622080" progId="Equation.3">
                  <p:embed/>
                </p:oleObj>
              </mc:Choice>
              <mc:Fallback>
                <p:oleObj name="Ecuación" r:id="rId4" imgW="1358640" imgH="622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571875"/>
                        <a:ext cx="2043113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2825750" y="3552825"/>
          <a:ext cx="17764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6" name="Ecuación" r:id="rId6" imgW="1180800" imgH="634680" progId="Equation.3">
                  <p:embed/>
                </p:oleObj>
              </mc:Choice>
              <mc:Fallback>
                <p:oleObj name="Ecuación" r:id="rId6" imgW="1180800" imgH="634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3552825"/>
                        <a:ext cx="1776413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4"/>
          <p:cNvGraphicFramePr>
            <a:graphicFrameLocks noChangeAspect="1"/>
          </p:cNvGraphicFramePr>
          <p:nvPr/>
        </p:nvGraphicFramePr>
        <p:xfrm>
          <a:off x="4587875" y="3571875"/>
          <a:ext cx="17573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7" name="Ecuación" r:id="rId8" imgW="1168200" imgH="622080" progId="Equation.3">
                  <p:embed/>
                </p:oleObj>
              </mc:Choice>
              <mc:Fallback>
                <p:oleObj name="Ecuación" r:id="rId8" imgW="1168200" imgH="622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3571875"/>
                        <a:ext cx="1757363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37408"/>
              </p:ext>
            </p:extLst>
          </p:nvPr>
        </p:nvGraphicFramePr>
        <p:xfrm>
          <a:off x="1077912" y="4553200"/>
          <a:ext cx="77976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8" name="Equation" r:id="rId10" imgW="3898800" imgH="558720" progId="Equation.DSMT4">
                  <p:embed/>
                </p:oleObj>
              </mc:Choice>
              <mc:Fallback>
                <p:oleObj name="Equation" r:id="rId10" imgW="3898800" imgH="558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2" y="4553200"/>
                        <a:ext cx="7797600" cy="1117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94020"/>
              </p:ext>
            </p:extLst>
          </p:nvPr>
        </p:nvGraphicFramePr>
        <p:xfrm>
          <a:off x="1066466" y="5959049"/>
          <a:ext cx="31240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19" name="Equation" r:id="rId12" imgW="1562040" imgH="203040" progId="Equation.DSMT4">
                  <p:embed/>
                </p:oleObj>
              </mc:Choice>
              <mc:Fallback>
                <p:oleObj name="Equation" r:id="rId12" imgW="156204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466" y="5959049"/>
                        <a:ext cx="3124080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8972" name="13 Imagen" descr="800px-Hydrogen_Deuterium_Tritium_Nuclei_Schematic_svg.png"/>
          <p:cNvPicPr>
            <a:picLocks noChangeAspect="1"/>
          </p:cNvPicPr>
          <p:nvPr/>
        </p:nvPicPr>
        <p:blipFill>
          <a:blip r:embed="rId14" cstate="print"/>
          <a:srcRect l="34016" r="32597"/>
          <a:stretch>
            <a:fillRect/>
          </a:stretch>
        </p:blipFill>
        <p:spPr bwMode="auto">
          <a:xfrm>
            <a:off x="844550" y="261938"/>
            <a:ext cx="203517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73" name="14 CuadroTexto"/>
          <p:cNvSpPr txBox="1">
            <a:spLocks noChangeArrowheads="1"/>
          </p:cNvSpPr>
          <p:nvPr/>
        </p:nvSpPr>
        <p:spPr bwMode="auto">
          <a:xfrm>
            <a:off x="942975" y="2819400"/>
            <a:ext cx="164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latin typeface="Lucida Handwriting" pitchFamily="66" charset="0"/>
              </a:rPr>
              <a:t>Deuterioa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91025" y="2828925"/>
            <a:ext cx="164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latin typeface="Lucida Handwriting" pitchFamily="66" charset="0"/>
              </a:rPr>
              <a:t>Deuteroia</a:t>
            </a:r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15" cstate="print"/>
          <a:srcRect r="44229"/>
          <a:stretch>
            <a:fillRect/>
          </a:stretch>
        </p:blipFill>
        <p:spPr bwMode="auto">
          <a:xfrm>
            <a:off x="4295775" y="119063"/>
            <a:ext cx="1997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 flipV="1">
            <a:off x="2297113" y="127000"/>
            <a:ext cx="765175" cy="3095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47349"/>
              </p:ext>
            </p:extLst>
          </p:nvPr>
        </p:nvGraphicFramePr>
        <p:xfrm>
          <a:off x="4190546" y="5959049"/>
          <a:ext cx="18028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0" name="Equation" r:id="rId16" imgW="901440" imgH="228600" progId="Equation.DSMT4">
                  <p:embed/>
                </p:oleObj>
              </mc:Choice>
              <mc:Fallback>
                <p:oleObj name="Equation" r:id="rId16" imgW="901440" imgH="228600" progId="Equation.DSMT4">
                  <p:embed/>
                  <p:pic>
                    <p:nvPicPr>
                      <p:cNvPr id="6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546" y="5959049"/>
                        <a:ext cx="180288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08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909" name="Group 29"/>
          <p:cNvGrpSpPr>
            <a:grpSpLocks/>
          </p:cNvGrpSpPr>
          <p:nvPr/>
        </p:nvGrpSpPr>
        <p:grpSpPr bwMode="auto">
          <a:xfrm>
            <a:off x="161925" y="254000"/>
            <a:ext cx="2982913" cy="2974975"/>
            <a:chOff x="3798" y="1941"/>
            <a:chExt cx="1879" cy="1874"/>
          </a:xfrm>
        </p:grpSpPr>
        <p:grpSp>
          <p:nvGrpSpPr>
            <p:cNvPr id="2085967" name="Group 20"/>
            <p:cNvGrpSpPr>
              <a:grpSpLocks/>
            </p:cNvGrpSpPr>
            <p:nvPr/>
          </p:nvGrpSpPr>
          <p:grpSpPr bwMode="auto">
            <a:xfrm>
              <a:off x="3798" y="1941"/>
              <a:ext cx="1879" cy="1874"/>
              <a:chOff x="3798" y="1941"/>
              <a:chExt cx="1879" cy="1874"/>
            </a:xfrm>
          </p:grpSpPr>
          <p:grpSp>
            <p:nvGrpSpPr>
              <p:cNvPr id="2085974" name="Group 19"/>
              <p:cNvGrpSpPr>
                <a:grpSpLocks/>
              </p:cNvGrpSpPr>
              <p:nvPr/>
            </p:nvGrpSpPr>
            <p:grpSpPr bwMode="auto">
              <a:xfrm>
                <a:off x="3798" y="1941"/>
                <a:ext cx="1879" cy="1874"/>
                <a:chOff x="3798" y="1941"/>
                <a:chExt cx="1879" cy="1874"/>
              </a:xfrm>
            </p:grpSpPr>
            <p:sp>
              <p:nvSpPr>
                <p:cNvPr id="2085976" name="Oval 12" descr="Diagonal hacia abajo ancha"/>
                <p:cNvSpPr>
                  <a:spLocks noChangeArrowheads="1"/>
                </p:cNvSpPr>
                <p:nvPr/>
              </p:nvSpPr>
              <p:spPr bwMode="auto">
                <a:xfrm>
                  <a:off x="3798" y="1941"/>
                  <a:ext cx="1879" cy="1874"/>
                </a:xfrm>
                <a:prstGeom prst="ellipse">
                  <a:avLst/>
                </a:prstGeom>
                <a:pattFill prst="wdDn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  <p:sp>
              <p:nvSpPr>
                <p:cNvPr id="2085977" name="Oval 14"/>
                <p:cNvSpPr>
                  <a:spLocks noChangeArrowheads="1"/>
                </p:cNvSpPr>
                <p:nvPr/>
              </p:nvSpPr>
              <p:spPr bwMode="auto">
                <a:xfrm>
                  <a:off x="3905" y="2053"/>
                  <a:ext cx="1665" cy="16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u-ES"/>
                </a:p>
              </p:txBody>
            </p:sp>
          </p:grpSp>
          <p:sp>
            <p:nvSpPr>
              <p:cNvPr id="2085975" name="Oval 17" descr="Diagonal hacia abajo ancha"/>
              <p:cNvSpPr>
                <a:spLocks noChangeArrowheads="1"/>
              </p:cNvSpPr>
              <p:nvPr/>
            </p:nvSpPr>
            <p:spPr bwMode="auto">
              <a:xfrm>
                <a:off x="4259" y="2413"/>
                <a:ext cx="956" cy="930"/>
              </a:xfrm>
              <a:prstGeom prst="ellipse">
                <a:avLst/>
              </a:prstGeom>
              <a:pattFill prst="wdDn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u-ES"/>
              </a:p>
            </p:txBody>
          </p:sp>
        </p:grpSp>
        <p:sp>
          <p:nvSpPr>
            <p:cNvPr id="2085968" name="Line 21"/>
            <p:cNvSpPr>
              <a:spLocks noChangeShapeType="1"/>
            </p:cNvSpPr>
            <p:nvPr/>
          </p:nvSpPr>
          <p:spPr bwMode="auto">
            <a:xfrm flipV="1">
              <a:off x="4728" y="2620"/>
              <a:ext cx="40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85969" name="Line 22"/>
            <p:cNvSpPr>
              <a:spLocks noChangeShapeType="1"/>
            </p:cNvSpPr>
            <p:nvPr/>
          </p:nvSpPr>
          <p:spPr bwMode="auto">
            <a:xfrm>
              <a:off x="4736" y="2892"/>
              <a:ext cx="82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85970" name="Line 23"/>
            <p:cNvSpPr>
              <a:spLocks noChangeShapeType="1"/>
            </p:cNvSpPr>
            <p:nvPr/>
          </p:nvSpPr>
          <p:spPr bwMode="auto">
            <a:xfrm>
              <a:off x="4740" y="2900"/>
              <a:ext cx="548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85971" name="Text Box 24"/>
            <p:cNvSpPr txBox="1">
              <a:spLocks noChangeArrowheads="1"/>
            </p:cNvSpPr>
            <p:nvPr/>
          </p:nvSpPr>
          <p:spPr bwMode="auto">
            <a:xfrm>
              <a:off x="4833" y="2596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a</a:t>
              </a:r>
            </a:p>
          </p:txBody>
        </p:sp>
        <p:sp>
          <p:nvSpPr>
            <p:cNvPr id="2085972" name="Text Box 25"/>
            <p:cNvSpPr txBox="1">
              <a:spLocks noChangeArrowheads="1"/>
            </p:cNvSpPr>
            <p:nvPr/>
          </p:nvSpPr>
          <p:spPr bwMode="auto">
            <a:xfrm>
              <a:off x="5234" y="281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b</a:t>
              </a:r>
            </a:p>
          </p:txBody>
        </p:sp>
        <p:sp>
          <p:nvSpPr>
            <p:cNvPr id="2085973" name="Text Box 26"/>
            <p:cNvSpPr txBox="1">
              <a:spLocks noChangeArrowheads="1"/>
            </p:cNvSpPr>
            <p:nvPr/>
          </p:nvSpPr>
          <p:spPr bwMode="auto">
            <a:xfrm>
              <a:off x="5061" y="319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/>
                <a:t>c</a:t>
              </a:r>
            </a:p>
          </p:txBody>
        </p:sp>
      </p:grpSp>
      <p:grpSp>
        <p:nvGrpSpPr>
          <p:cNvPr id="149" name="148 Grupo"/>
          <p:cNvGrpSpPr>
            <a:grpSpLocks/>
          </p:cNvGrpSpPr>
          <p:nvPr/>
        </p:nvGrpSpPr>
        <p:grpSpPr bwMode="auto">
          <a:xfrm>
            <a:off x="334963" y="431800"/>
            <a:ext cx="2635250" cy="2609850"/>
            <a:chOff x="1122363" y="877888"/>
            <a:chExt cx="2635250" cy="2609850"/>
          </a:xfrm>
        </p:grpSpPr>
        <p:grpSp>
          <p:nvGrpSpPr>
            <p:cNvPr id="2085921" name="145 Grupo"/>
            <p:cNvGrpSpPr>
              <a:grpSpLocks/>
            </p:cNvGrpSpPr>
            <p:nvPr/>
          </p:nvGrpSpPr>
          <p:grpSpPr bwMode="auto">
            <a:xfrm>
              <a:off x="1248504" y="1015028"/>
              <a:ext cx="2358760" cy="2336762"/>
              <a:chOff x="1248504" y="1015028"/>
              <a:chExt cx="2358760" cy="2336762"/>
            </a:xfrm>
          </p:grpSpPr>
          <p:grpSp>
            <p:nvGrpSpPr>
              <p:cNvPr id="2085953" name="128 Grupo"/>
              <p:cNvGrpSpPr>
                <a:grpSpLocks/>
              </p:cNvGrpSpPr>
              <p:nvPr/>
            </p:nvGrpSpPr>
            <p:grpSpPr bwMode="auto">
              <a:xfrm>
                <a:off x="1925347" y="1015028"/>
                <a:ext cx="1027907" cy="2336762"/>
                <a:chOff x="1925347" y="1015028"/>
                <a:chExt cx="1027907" cy="2336762"/>
              </a:xfrm>
            </p:grpSpPr>
            <p:grpSp>
              <p:nvGrpSpPr>
                <p:cNvPr id="2085961" name="126 Grupo"/>
                <p:cNvGrpSpPr>
                  <a:grpSpLocks/>
                </p:cNvGrpSpPr>
                <p:nvPr/>
              </p:nvGrpSpPr>
              <p:grpSpPr bwMode="auto">
                <a:xfrm>
                  <a:off x="2950210" y="1015028"/>
                  <a:ext cx="3044" cy="571500"/>
                  <a:chOff x="2950210" y="1015028"/>
                  <a:chExt cx="3044" cy="571500"/>
                </a:xfrm>
              </p:grpSpPr>
              <p:cxnSp>
                <p:nvCxnSpPr>
                  <p:cNvPr id="2085965" name="233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7200000" flipH="1" flipV="1">
                    <a:off x="2664857" y="1300381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5966" name="234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-3600000" flipH="1" flipV="1">
                    <a:off x="2860385" y="1292804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085962" name="127 Grupo"/>
                <p:cNvGrpSpPr>
                  <a:grpSpLocks/>
                </p:cNvGrpSpPr>
                <p:nvPr/>
              </p:nvGrpSpPr>
              <p:grpSpPr bwMode="auto">
                <a:xfrm>
                  <a:off x="1925347" y="2780290"/>
                  <a:ext cx="6482" cy="571500"/>
                  <a:chOff x="1925347" y="2780290"/>
                  <a:chExt cx="6482" cy="571500"/>
                </a:xfrm>
              </p:grpSpPr>
              <p:cxnSp>
                <p:nvCxnSpPr>
                  <p:cNvPr id="2085963" name="231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18000000" flipH="1">
                    <a:off x="1645682" y="3065643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5964" name="232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7200000" flipH="1">
                    <a:off x="1834066" y="3070440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  <p:grpSp>
            <p:nvGrpSpPr>
              <p:cNvPr id="2085954" name="131 Grupo"/>
              <p:cNvGrpSpPr>
                <a:grpSpLocks/>
              </p:cNvGrpSpPr>
              <p:nvPr/>
            </p:nvGrpSpPr>
            <p:grpSpPr bwMode="auto">
              <a:xfrm>
                <a:off x="1248504" y="1685195"/>
                <a:ext cx="2358760" cy="1040607"/>
                <a:chOff x="1248504" y="1685195"/>
                <a:chExt cx="2358760" cy="1040607"/>
              </a:xfrm>
            </p:grpSpPr>
            <p:grpSp>
              <p:nvGrpSpPr>
                <p:cNvPr id="2085955" name="129 Grupo"/>
                <p:cNvGrpSpPr>
                  <a:grpSpLocks/>
                </p:cNvGrpSpPr>
                <p:nvPr/>
              </p:nvGrpSpPr>
              <p:grpSpPr bwMode="auto">
                <a:xfrm>
                  <a:off x="1248504" y="1685195"/>
                  <a:ext cx="571500" cy="3044"/>
                  <a:chOff x="1248504" y="1685195"/>
                  <a:chExt cx="571500" cy="3044"/>
                </a:xfrm>
              </p:grpSpPr>
              <p:cxnSp>
                <p:nvCxnSpPr>
                  <p:cNvPr id="2085959" name="227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1800000" flipH="1" flipV="1">
                    <a:off x="1248504" y="1687445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5960" name="228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-9000000" flipH="1" flipV="1">
                    <a:off x="1434999" y="1685195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085956" name="130 Grupo"/>
                <p:cNvGrpSpPr>
                  <a:grpSpLocks/>
                </p:cNvGrpSpPr>
                <p:nvPr/>
              </p:nvGrpSpPr>
              <p:grpSpPr bwMode="auto">
                <a:xfrm>
                  <a:off x="3035764" y="2719320"/>
                  <a:ext cx="571500" cy="6482"/>
                  <a:chOff x="3035764" y="2719320"/>
                  <a:chExt cx="571500" cy="6482"/>
                </a:xfrm>
              </p:grpSpPr>
              <p:cxnSp>
                <p:nvCxnSpPr>
                  <p:cNvPr id="2085957" name="225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12600000" flipH="1">
                    <a:off x="3035764" y="2719320"/>
                    <a:ext cx="571500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5958" name="226 Conector recto de flecha"/>
                  <p:cNvCxnSpPr>
                    <a:cxnSpLocks noChangeShapeType="1"/>
                  </p:cNvCxnSpPr>
                  <p:nvPr/>
                </p:nvCxnSpPr>
                <p:spPr bwMode="auto">
                  <a:xfrm rot="1800000" flipH="1">
                    <a:off x="3234633" y="2724214"/>
                    <a:ext cx="184150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  <p:grpSp>
          <p:nvGrpSpPr>
            <p:cNvPr id="2085922" name="147 Grupo"/>
            <p:cNvGrpSpPr>
              <a:grpSpLocks/>
            </p:cNvGrpSpPr>
            <p:nvPr/>
          </p:nvGrpSpPr>
          <p:grpSpPr bwMode="auto">
            <a:xfrm>
              <a:off x="1122363" y="877888"/>
              <a:ext cx="2635250" cy="2609850"/>
              <a:chOff x="1122363" y="877888"/>
              <a:chExt cx="2635250" cy="2609850"/>
            </a:xfrm>
          </p:grpSpPr>
          <p:grpSp>
            <p:nvGrpSpPr>
              <p:cNvPr id="2085923" name="144 Grupo"/>
              <p:cNvGrpSpPr>
                <a:grpSpLocks/>
              </p:cNvGrpSpPr>
              <p:nvPr/>
            </p:nvGrpSpPr>
            <p:grpSpPr bwMode="auto">
              <a:xfrm>
                <a:off x="1122363" y="877888"/>
                <a:ext cx="2635250" cy="2609850"/>
                <a:chOff x="1122363" y="877888"/>
                <a:chExt cx="2635250" cy="2609850"/>
              </a:xfrm>
            </p:grpSpPr>
            <p:grpSp>
              <p:nvGrpSpPr>
                <p:cNvPr id="2085939" name="143 Grupo"/>
                <p:cNvGrpSpPr>
                  <a:grpSpLocks/>
                </p:cNvGrpSpPr>
                <p:nvPr/>
              </p:nvGrpSpPr>
              <p:grpSpPr bwMode="auto">
                <a:xfrm>
                  <a:off x="2429355" y="877888"/>
                  <a:ext cx="12221" cy="2609850"/>
                  <a:chOff x="2429355" y="877888"/>
                  <a:chExt cx="12221" cy="2609850"/>
                </a:xfrm>
              </p:grpSpPr>
              <p:grpSp>
                <p:nvGrpSpPr>
                  <p:cNvPr id="2085947" name="142 Grupo"/>
                  <p:cNvGrpSpPr>
                    <a:grpSpLocks/>
                  </p:cNvGrpSpPr>
                  <p:nvPr/>
                </p:nvGrpSpPr>
                <p:grpSpPr bwMode="auto">
                  <a:xfrm>
                    <a:off x="2429355" y="877888"/>
                    <a:ext cx="10633" cy="571500"/>
                    <a:chOff x="2429355" y="877888"/>
                    <a:chExt cx="10633" cy="571500"/>
                  </a:xfrm>
                </p:grpSpPr>
                <p:cxnSp>
                  <p:nvCxnSpPr>
                    <p:cNvPr id="2085951" name="149 Conector recto de flecha"/>
                    <p:cNvCxnSpPr>
                      <a:cxnSpLocks noChangeShapeType="1"/>
                      <a:stCxn id="2085975" idx="0"/>
                      <a:endCxn id="2085977" idx="0"/>
                    </p:cNvCxnSpPr>
                    <p:nvPr/>
                  </p:nvCxnSpPr>
                  <p:spPr bwMode="auto">
                    <a:xfrm flipV="1">
                      <a:off x="2429355" y="877888"/>
                      <a:ext cx="794" cy="571500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52" name="15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 flipH="1" flipV="1">
                      <a:off x="2347119" y="1155700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085948" name="141 Grupo"/>
                  <p:cNvGrpSpPr>
                    <a:grpSpLocks/>
                  </p:cNvGrpSpPr>
                  <p:nvPr/>
                </p:nvGrpSpPr>
                <p:grpSpPr bwMode="auto">
                  <a:xfrm>
                    <a:off x="2438400" y="2916238"/>
                    <a:ext cx="3176" cy="571500"/>
                    <a:chOff x="2438400" y="2916238"/>
                    <a:chExt cx="3176" cy="571500"/>
                  </a:xfrm>
                </p:grpSpPr>
                <p:cxnSp>
                  <p:nvCxnSpPr>
                    <p:cNvPr id="2085949" name="155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2155429" y="3201591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50" name="15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>
                      <a:off x="2347119" y="3208338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085940" name="140 Grupo"/>
                <p:cNvGrpSpPr>
                  <a:grpSpLocks/>
                </p:cNvGrpSpPr>
                <p:nvPr/>
              </p:nvGrpSpPr>
              <p:grpSpPr bwMode="auto">
                <a:xfrm>
                  <a:off x="1122363" y="2206625"/>
                  <a:ext cx="2635250" cy="3176"/>
                  <a:chOff x="1122363" y="2206625"/>
                  <a:chExt cx="2635250" cy="3176"/>
                </a:xfrm>
              </p:grpSpPr>
              <p:grpSp>
                <p:nvGrpSpPr>
                  <p:cNvPr id="2085941" name="136 Grupo"/>
                  <p:cNvGrpSpPr>
                    <a:grpSpLocks/>
                  </p:cNvGrpSpPr>
                  <p:nvPr/>
                </p:nvGrpSpPr>
                <p:grpSpPr bwMode="auto">
                  <a:xfrm>
                    <a:off x="1122363" y="2206625"/>
                    <a:ext cx="571500" cy="3176"/>
                    <a:chOff x="1122363" y="2206625"/>
                    <a:chExt cx="571500" cy="3176"/>
                  </a:xfrm>
                </p:grpSpPr>
                <p:cxnSp>
                  <p:nvCxnSpPr>
                    <p:cNvPr id="2085945" name="20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1122363" y="2206625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46" name="20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 flipV="1">
                      <a:off x="1308894" y="2208213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085942" name="135 Grupo"/>
                  <p:cNvGrpSpPr>
                    <a:grpSpLocks/>
                  </p:cNvGrpSpPr>
                  <p:nvPr/>
                </p:nvGrpSpPr>
                <p:grpSpPr bwMode="auto">
                  <a:xfrm>
                    <a:off x="3186113" y="2206625"/>
                    <a:ext cx="571500" cy="3176"/>
                    <a:chOff x="3186113" y="2206625"/>
                    <a:chExt cx="571500" cy="3176"/>
                  </a:xfrm>
                </p:grpSpPr>
                <p:cxnSp>
                  <p:nvCxnSpPr>
                    <p:cNvPr id="2085943" name="19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>
                      <a:off x="3186113" y="2206625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44" name="20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386932" y="2208213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grpSp>
            <p:nvGrpSpPr>
              <p:cNvPr id="2085924" name="146 Grupo"/>
              <p:cNvGrpSpPr>
                <a:grpSpLocks/>
              </p:cNvGrpSpPr>
              <p:nvPr/>
            </p:nvGrpSpPr>
            <p:grpSpPr bwMode="auto">
              <a:xfrm>
                <a:off x="1272203" y="1015538"/>
                <a:ext cx="2336762" cy="2358760"/>
                <a:chOff x="1272203" y="1015538"/>
                <a:chExt cx="2336762" cy="2358760"/>
              </a:xfrm>
            </p:grpSpPr>
            <p:grpSp>
              <p:nvGrpSpPr>
                <p:cNvPr id="2085925" name="134 Grupo"/>
                <p:cNvGrpSpPr>
                  <a:grpSpLocks/>
                </p:cNvGrpSpPr>
                <p:nvPr/>
              </p:nvGrpSpPr>
              <p:grpSpPr bwMode="auto">
                <a:xfrm>
                  <a:off x="1272203" y="1668172"/>
                  <a:ext cx="2336762" cy="1027907"/>
                  <a:chOff x="1272203" y="1668172"/>
                  <a:chExt cx="2336762" cy="1027907"/>
                </a:xfrm>
              </p:grpSpPr>
              <p:grpSp>
                <p:nvGrpSpPr>
                  <p:cNvPr id="2085933" name="132 Grupo"/>
                  <p:cNvGrpSpPr>
                    <a:grpSpLocks/>
                  </p:cNvGrpSpPr>
                  <p:nvPr/>
                </p:nvGrpSpPr>
                <p:grpSpPr bwMode="auto">
                  <a:xfrm>
                    <a:off x="3037465" y="1668172"/>
                    <a:ext cx="571500" cy="6482"/>
                    <a:chOff x="3037465" y="1668172"/>
                    <a:chExt cx="571500" cy="6482"/>
                  </a:xfrm>
                </p:grpSpPr>
                <p:cxnSp>
                  <p:nvCxnSpPr>
                    <p:cNvPr id="2085937" name="248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9000000" flipH="1" flipV="1">
                      <a:off x="3037465" y="1673860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38" name="24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-1800000" flipH="1" flipV="1">
                      <a:off x="3236334" y="1668172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085934" name="133 Grupo"/>
                  <p:cNvGrpSpPr>
                    <a:grpSpLocks/>
                  </p:cNvGrpSpPr>
                  <p:nvPr/>
                </p:nvGrpSpPr>
                <p:grpSpPr bwMode="auto">
                  <a:xfrm>
                    <a:off x="1272203" y="2693035"/>
                    <a:ext cx="571500" cy="3044"/>
                    <a:chOff x="1272203" y="2693035"/>
                    <a:chExt cx="571500" cy="3044"/>
                  </a:xfrm>
                </p:grpSpPr>
                <p:cxnSp>
                  <p:nvCxnSpPr>
                    <p:cNvPr id="2085935" name="24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19800000" flipH="1">
                      <a:off x="1272203" y="2693035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36" name="247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9000000" flipH="1">
                      <a:off x="1458698" y="2694491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  <p:grpSp>
              <p:nvGrpSpPr>
                <p:cNvPr id="2085926" name="139 Grupo"/>
                <p:cNvGrpSpPr>
                  <a:grpSpLocks/>
                </p:cNvGrpSpPr>
                <p:nvPr/>
              </p:nvGrpSpPr>
              <p:grpSpPr bwMode="auto">
                <a:xfrm>
                  <a:off x="1897000" y="1015538"/>
                  <a:ext cx="1040607" cy="2358760"/>
                  <a:chOff x="1897000" y="1015538"/>
                  <a:chExt cx="1040607" cy="2358760"/>
                </a:xfrm>
              </p:grpSpPr>
              <p:grpSp>
                <p:nvGrpSpPr>
                  <p:cNvPr id="2085927" name="137 Grupo"/>
                  <p:cNvGrpSpPr>
                    <a:grpSpLocks/>
                  </p:cNvGrpSpPr>
                  <p:nvPr/>
                </p:nvGrpSpPr>
                <p:grpSpPr bwMode="auto">
                  <a:xfrm>
                    <a:off x="1897000" y="1015538"/>
                    <a:ext cx="6482" cy="571500"/>
                    <a:chOff x="1897000" y="1015538"/>
                    <a:chExt cx="6482" cy="571500"/>
                  </a:xfrm>
                </p:grpSpPr>
                <p:cxnSp>
                  <p:nvCxnSpPr>
                    <p:cNvPr id="2085931" name="24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3600000" flipH="1" flipV="1">
                      <a:off x="1617335" y="1300891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32" name="243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-7200000" flipH="1" flipV="1">
                      <a:off x="1805719" y="1295299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grpSp>
                <p:nvGrpSpPr>
                  <p:cNvPr id="2085928" name="138 Grupo"/>
                  <p:cNvGrpSpPr>
                    <a:grpSpLocks/>
                  </p:cNvGrpSpPr>
                  <p:nvPr/>
                </p:nvGrpSpPr>
                <p:grpSpPr bwMode="auto">
                  <a:xfrm>
                    <a:off x="2934563" y="2802798"/>
                    <a:ext cx="3044" cy="571500"/>
                    <a:chOff x="2934563" y="2802798"/>
                    <a:chExt cx="3044" cy="571500"/>
                  </a:xfrm>
                </p:grpSpPr>
                <p:cxnSp>
                  <p:nvCxnSpPr>
                    <p:cNvPr id="2085929" name="24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14400000" flipH="1">
                      <a:off x="2649210" y="3088151"/>
                      <a:ext cx="571500" cy="79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85930" name="24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rot="3600000" flipH="1">
                      <a:off x="2844738" y="3094933"/>
                      <a:ext cx="18415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</p:grpSp>
      </p:grpSp>
      <p:sp>
        <p:nvSpPr>
          <p:cNvPr id="2085911" name="345 CuadroTexto"/>
          <p:cNvSpPr txBox="1">
            <a:spLocks noChangeArrowheads="1"/>
          </p:cNvSpPr>
          <p:nvPr/>
        </p:nvSpPr>
        <p:spPr bwMode="auto">
          <a:xfrm>
            <a:off x="1279525" y="295275"/>
            <a:ext cx="325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>
                <a:latin typeface="Symbol" pitchFamily="18" charset="2"/>
              </a:rPr>
              <a:t>l</a:t>
            </a:r>
            <a:endParaRPr lang="eu-ES">
              <a:latin typeface="Symbol" pitchFamily="18" charset="2"/>
            </a:endParaRPr>
          </a:p>
        </p:txBody>
      </p:sp>
      <p:graphicFrame>
        <p:nvGraphicFramePr>
          <p:cNvPr id="348" name="Object 3"/>
          <p:cNvGraphicFramePr>
            <a:graphicFrameLocks noChangeAspect="1"/>
          </p:cNvGraphicFramePr>
          <p:nvPr/>
        </p:nvGraphicFramePr>
        <p:xfrm>
          <a:off x="3355975" y="177800"/>
          <a:ext cx="193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25" name="Ecuación" r:id="rId4" imgW="774360" imgH="190440" progId="Equation.3">
                  <p:embed/>
                </p:oleObj>
              </mc:Choice>
              <mc:Fallback>
                <p:oleObj name="Ecuación" r:id="rId4" imgW="77436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177800"/>
                        <a:ext cx="19351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5912" name="356 CuadroTexto"/>
          <p:cNvSpPr txBox="1">
            <a:spLocks noChangeArrowheads="1"/>
          </p:cNvSpPr>
          <p:nvPr/>
        </p:nvSpPr>
        <p:spPr bwMode="auto">
          <a:xfrm>
            <a:off x="1595438" y="706438"/>
            <a:ext cx="46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>
                <a:latin typeface="Symbol" pitchFamily="18" charset="2"/>
              </a:rPr>
              <a:t>-l</a:t>
            </a:r>
            <a:endParaRPr lang="eu-ES">
              <a:latin typeface="Symbol" pitchFamily="18" charset="2"/>
            </a:endParaRPr>
          </a:p>
        </p:txBody>
      </p:sp>
      <p:grpSp>
        <p:nvGrpSpPr>
          <p:cNvPr id="155" name="154 Grupo"/>
          <p:cNvGrpSpPr>
            <a:grpSpLocks/>
          </p:cNvGrpSpPr>
          <p:nvPr/>
        </p:nvGrpSpPr>
        <p:grpSpPr bwMode="auto">
          <a:xfrm>
            <a:off x="735013" y="869950"/>
            <a:ext cx="355600" cy="400050"/>
            <a:chOff x="4278573" y="928048"/>
            <a:chExt cx="356188" cy="400110"/>
          </a:xfrm>
        </p:grpSpPr>
        <p:sp>
          <p:nvSpPr>
            <p:cNvPr id="2085918" name="149 CuadroTexto"/>
            <p:cNvSpPr txBox="1">
              <a:spLocks noChangeArrowheads="1"/>
            </p:cNvSpPr>
            <p:nvPr/>
          </p:nvSpPr>
          <p:spPr bwMode="auto">
            <a:xfrm>
              <a:off x="4278573" y="92804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solidFill>
                    <a:srgbClr val="FF0000"/>
                  </a:solidFill>
                  <a:latin typeface="Lucida Handwriting" pitchFamily="66" charset="0"/>
                </a:rPr>
                <a:t>E</a:t>
              </a:r>
            </a:p>
          </p:txBody>
        </p:sp>
        <p:cxnSp>
          <p:nvCxnSpPr>
            <p:cNvPr id="152" name="151 Conector recto de flecha"/>
            <p:cNvCxnSpPr>
              <a:stCxn id="2085918" idx="0"/>
              <a:endCxn id="2085918" idx="0"/>
            </p:cNvCxnSpPr>
            <p:nvPr/>
          </p:nvCxnSpPr>
          <p:spPr>
            <a:xfrm>
              <a:off x="4456667" y="928048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 de flecha"/>
            <p:cNvCxnSpPr/>
            <p:nvPr/>
          </p:nvCxnSpPr>
          <p:spPr>
            <a:xfrm flipV="1">
              <a:off x="4401012" y="955040"/>
              <a:ext cx="184455" cy="635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85899" name="Object 11"/>
          <p:cNvGraphicFramePr>
            <a:graphicFrameLocks noChangeAspect="1"/>
          </p:cNvGraphicFramePr>
          <p:nvPr/>
        </p:nvGraphicFramePr>
        <p:xfrm>
          <a:off x="5635625" y="0"/>
          <a:ext cx="27289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26" name="Ecuación" r:id="rId6" imgW="1091880" imgH="419040" progId="Equation.3">
                  <p:embed/>
                </p:oleObj>
              </mc:Choice>
              <mc:Fallback>
                <p:oleObj name="Ecuación" r:id="rId6" imgW="109188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0"/>
                        <a:ext cx="2728913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11"/>
          <p:cNvGraphicFramePr>
            <a:graphicFrameLocks noChangeAspect="1"/>
          </p:cNvGraphicFramePr>
          <p:nvPr/>
        </p:nvGraphicFramePr>
        <p:xfrm>
          <a:off x="3424238" y="928688"/>
          <a:ext cx="41703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27" name="Ecuación" r:id="rId8" imgW="1574640" imgH="558720" progId="Equation.3">
                  <p:embed/>
                </p:oleObj>
              </mc:Choice>
              <mc:Fallback>
                <p:oleObj name="Ecuación" r:id="rId8" imgW="1574640" imgH="558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928688"/>
                        <a:ext cx="4170362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9" name="158 Conector recto de flecha"/>
          <p:cNvCxnSpPr>
            <a:stCxn id="2085969" idx="0"/>
          </p:cNvCxnSpPr>
          <p:nvPr/>
        </p:nvCxnSpPr>
        <p:spPr>
          <a:xfrm flipH="1" flipV="1">
            <a:off x="1179513" y="957263"/>
            <a:ext cx="471487" cy="80645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159 CuadroTexto"/>
          <p:cNvSpPr txBox="1">
            <a:spLocks noChangeArrowheads="1"/>
          </p:cNvSpPr>
          <p:nvPr/>
        </p:nvSpPr>
        <p:spPr bwMode="auto">
          <a:xfrm>
            <a:off x="1169988" y="1296988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solidFill>
                  <a:srgbClr val="00B050"/>
                </a:solidFill>
                <a:latin typeface="Lucida Handwriting" pitchFamily="66" charset="0"/>
              </a:rPr>
              <a:t>r</a:t>
            </a:r>
          </a:p>
        </p:txBody>
      </p:sp>
      <p:graphicFrame>
        <p:nvGraphicFramePr>
          <p:cNvPr id="162" name="Object 13"/>
          <p:cNvGraphicFramePr>
            <a:graphicFrameLocks noChangeAspect="1"/>
          </p:cNvGraphicFramePr>
          <p:nvPr/>
        </p:nvGraphicFramePr>
        <p:xfrm>
          <a:off x="4098925" y="2274888"/>
          <a:ext cx="47879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28" name="Ecuación" r:id="rId10" imgW="1815840" imgH="558720" progId="Equation.3">
                  <p:embed/>
                </p:oleObj>
              </mc:Choice>
              <mc:Fallback>
                <p:oleObj name="Ecuación" r:id="rId10" imgW="1815840" imgH="558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274888"/>
                        <a:ext cx="4787900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14"/>
          <p:cNvGraphicFramePr>
            <a:graphicFrameLocks noChangeAspect="1"/>
          </p:cNvGraphicFramePr>
          <p:nvPr/>
        </p:nvGraphicFramePr>
        <p:xfrm>
          <a:off x="230188" y="3543300"/>
          <a:ext cx="319563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29" name="Ecuación" r:id="rId12" imgW="1206360" imgH="558720" progId="Equation.3">
                  <p:embed/>
                </p:oleObj>
              </mc:Choice>
              <mc:Fallback>
                <p:oleObj name="Ecuación" r:id="rId12" imgW="1206360" imgH="5587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543300"/>
                        <a:ext cx="3195637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"/>
          <p:cNvGraphicFramePr>
            <a:graphicFrameLocks noChangeAspect="1"/>
          </p:cNvGraphicFramePr>
          <p:nvPr/>
        </p:nvGraphicFramePr>
        <p:xfrm>
          <a:off x="3368675" y="3795713"/>
          <a:ext cx="268128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30" name="Ecuación" r:id="rId14" imgW="1015920" imgH="419040" progId="Equation.3">
                  <p:embed/>
                </p:oleObj>
              </mc:Choice>
              <mc:Fallback>
                <p:oleObj name="Ecuación" r:id="rId14" imgW="101592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3795713"/>
                        <a:ext cx="2681288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8"/>
          <p:cNvGraphicFramePr>
            <a:graphicFrameLocks noChangeAspect="1"/>
          </p:cNvGraphicFramePr>
          <p:nvPr/>
        </p:nvGraphicFramePr>
        <p:xfrm>
          <a:off x="6032500" y="3711575"/>
          <a:ext cx="257968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31" name="Ecuación" r:id="rId16" imgW="977760" imgH="444240" progId="Equation.3">
                  <p:embed/>
                </p:oleObj>
              </mc:Choice>
              <mc:Fallback>
                <p:oleObj name="Ecuación" r:id="rId16" imgW="977760" imgH="4442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711575"/>
                        <a:ext cx="2579688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9"/>
          <p:cNvGraphicFramePr>
            <a:graphicFrameLocks noChangeAspect="1"/>
          </p:cNvGraphicFramePr>
          <p:nvPr/>
        </p:nvGraphicFramePr>
        <p:xfrm>
          <a:off x="69850" y="5035550"/>
          <a:ext cx="8943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32" name="Ecuación" r:id="rId18" imgW="4228920" imgH="419040" progId="Equation.3">
                  <p:embed/>
                </p:oleObj>
              </mc:Choice>
              <mc:Fallback>
                <p:oleObj name="Ecuación" r:id="rId18" imgW="4228920" imgH="4190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5035550"/>
                        <a:ext cx="8943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20"/>
          <p:cNvGraphicFramePr>
            <a:graphicFrameLocks noChangeAspect="1"/>
          </p:cNvGraphicFramePr>
          <p:nvPr/>
        </p:nvGraphicFramePr>
        <p:xfrm>
          <a:off x="531813" y="6122988"/>
          <a:ext cx="1809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33" name="Ecuación" r:id="rId20" imgW="850680" imgH="190440" progId="Equation.3">
                  <p:embed/>
                </p:oleObj>
              </mc:Choice>
              <mc:Fallback>
                <p:oleObj name="Ecuación" r:id="rId20" imgW="850680" imgH="1904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6122988"/>
                        <a:ext cx="1809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77 Conector recto de flecha"/>
          <p:cNvCxnSpPr/>
          <p:nvPr/>
        </p:nvCxnSpPr>
        <p:spPr>
          <a:xfrm flipH="1">
            <a:off x="1003300" y="2608263"/>
            <a:ext cx="144463" cy="27305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>
            <a:spLocks noChangeArrowheads="1"/>
          </p:cNvSpPr>
          <p:nvPr/>
        </p:nvSpPr>
        <p:spPr bwMode="auto">
          <a:xfrm>
            <a:off x="1055688" y="2619375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i="0">
                <a:solidFill>
                  <a:srgbClr val="00B050"/>
                </a:solidFill>
                <a:latin typeface="Lucida Handwriting" pitchFamily="66" charset="0"/>
              </a:rPr>
              <a:t>dr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8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Explosión 1"/>
          <p:cNvSpPr/>
          <p:nvPr/>
        </p:nvSpPr>
        <p:spPr>
          <a:xfrm>
            <a:off x="6018213" y="5095875"/>
            <a:ext cx="1169987" cy="1262063"/>
          </a:xfrm>
          <a:prstGeom prst="irregularSeal1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5" name="34 Explosión 1"/>
          <p:cNvSpPr/>
          <p:nvPr/>
        </p:nvSpPr>
        <p:spPr>
          <a:xfrm>
            <a:off x="2795588" y="4827588"/>
            <a:ext cx="2063750" cy="179705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19521" name="Line 33"/>
          <p:cNvSpPr>
            <a:spLocks noChangeShapeType="1"/>
          </p:cNvSpPr>
          <p:nvPr/>
        </p:nvSpPr>
        <p:spPr bwMode="auto">
          <a:xfrm flipH="1">
            <a:off x="6645275" y="3556000"/>
            <a:ext cx="898525" cy="1919288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4592638" y="5492750"/>
          <a:ext cx="14589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2" name="Ecuación" r:id="rId4" imgW="583920" imgH="177480" progId="Equation.3">
                  <p:embed/>
                </p:oleObj>
              </mc:Choice>
              <mc:Fallback>
                <p:oleObj name="Ecuación" r:id="rId4" imgW="5839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5492750"/>
                        <a:ext cx="1458912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516" name="Line 28"/>
          <p:cNvSpPr>
            <a:spLocks noChangeAspect="1" noChangeShapeType="1"/>
          </p:cNvSpPr>
          <p:nvPr/>
        </p:nvSpPr>
        <p:spPr bwMode="auto">
          <a:xfrm rot="-1709548">
            <a:off x="7481888" y="2109788"/>
            <a:ext cx="349250" cy="2895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520700" y="1908175"/>
          <a:ext cx="2235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3" name="Ecuación" r:id="rId6" imgW="1117440" imgH="672840" progId="Equation.3">
                  <p:embed/>
                </p:oleObj>
              </mc:Choice>
              <mc:Fallback>
                <p:oleObj name="Ecuación" r:id="rId6" imgW="111744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908175"/>
                        <a:ext cx="22352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4" name="Object 6"/>
          <p:cNvGraphicFramePr>
            <a:graphicFrameLocks noChangeAspect="1"/>
          </p:cNvGraphicFramePr>
          <p:nvPr/>
        </p:nvGraphicFramePr>
        <p:xfrm>
          <a:off x="560388" y="3236913"/>
          <a:ext cx="1698625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4" name="Ecuación" r:id="rId8" imgW="850680" imgH="672840" progId="Equation.3">
                  <p:embed/>
                </p:oleObj>
              </mc:Choice>
              <mc:Fallback>
                <p:oleObj name="Ecuación" r:id="rId8" imgW="850680" imgH="672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236913"/>
                        <a:ext cx="1698625" cy="134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5" name="AutoShape 7"/>
          <p:cNvSpPr>
            <a:spLocks/>
          </p:cNvSpPr>
          <p:nvPr/>
        </p:nvSpPr>
        <p:spPr bwMode="auto">
          <a:xfrm>
            <a:off x="2967038" y="1849438"/>
            <a:ext cx="306387" cy="2743200"/>
          </a:xfrm>
          <a:prstGeom prst="rightBrace">
            <a:avLst>
              <a:gd name="adj1" fmla="val 46715"/>
              <a:gd name="adj2" fmla="val 5058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319496" name="Object 8"/>
          <p:cNvGraphicFramePr>
            <a:graphicFrameLocks noChangeAspect="1"/>
          </p:cNvGraphicFramePr>
          <p:nvPr/>
        </p:nvGraphicFramePr>
        <p:xfrm>
          <a:off x="3529013" y="2873375"/>
          <a:ext cx="25304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5" name="Ecuación" r:id="rId10" imgW="1015920" imgH="241200" progId="Equation.3">
                  <p:embed/>
                </p:oleObj>
              </mc:Choice>
              <mc:Fallback>
                <p:oleObj name="Ecuación" r:id="rId10" imgW="101592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2873375"/>
                        <a:ext cx="25304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7" name="Object 9"/>
          <p:cNvGraphicFramePr>
            <a:graphicFrameLocks noChangeAspect="1"/>
          </p:cNvGraphicFramePr>
          <p:nvPr/>
        </p:nvGraphicFramePr>
        <p:xfrm>
          <a:off x="3343275" y="4259263"/>
          <a:ext cx="3235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6" name="Ecuación" r:id="rId12" imgW="1295280" imgH="203040" progId="Equation.3">
                  <p:embed/>
                </p:oleObj>
              </mc:Choice>
              <mc:Fallback>
                <p:oleObj name="Ecuación" r:id="rId12" imgW="12952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259263"/>
                        <a:ext cx="32353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9" name="AutoShape 11"/>
          <p:cNvSpPr>
            <a:spLocks noChangeArrowheads="1"/>
          </p:cNvSpPr>
          <p:nvPr/>
        </p:nvSpPr>
        <p:spPr bwMode="auto">
          <a:xfrm>
            <a:off x="4613275" y="3700463"/>
            <a:ext cx="266700" cy="508000"/>
          </a:xfrm>
          <a:prstGeom prst="downArrow">
            <a:avLst>
              <a:gd name="adj1" fmla="val 50000"/>
              <a:gd name="adj2" fmla="val 47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19501" name="Line 13"/>
          <p:cNvSpPr>
            <a:spLocks noChangeAspect="1" noChangeShapeType="1"/>
          </p:cNvSpPr>
          <p:nvPr/>
        </p:nvSpPr>
        <p:spPr bwMode="auto">
          <a:xfrm rot="256843">
            <a:off x="7067550" y="2809875"/>
            <a:ext cx="1747838" cy="327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2" name="Line 14"/>
          <p:cNvSpPr>
            <a:spLocks noChangeAspect="1" noChangeShapeType="1"/>
          </p:cNvSpPr>
          <p:nvPr/>
        </p:nvSpPr>
        <p:spPr bwMode="auto">
          <a:xfrm rot="-1709548">
            <a:off x="7267575" y="2743200"/>
            <a:ext cx="77788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03" name="Arc 15"/>
          <p:cNvSpPr>
            <a:spLocks noChangeAspect="1"/>
          </p:cNvSpPr>
          <p:nvPr/>
        </p:nvSpPr>
        <p:spPr bwMode="auto">
          <a:xfrm flipV="1">
            <a:off x="7424738" y="2935288"/>
            <a:ext cx="269875" cy="280987"/>
          </a:xfrm>
          <a:custGeom>
            <a:avLst/>
            <a:gdLst>
              <a:gd name="T0" fmla="*/ 0 w 22448"/>
              <a:gd name="T1" fmla="*/ 2147483647 h 26481"/>
              <a:gd name="T2" fmla="*/ 2147483647 w 22448"/>
              <a:gd name="T3" fmla="*/ 2147483647 h 26481"/>
              <a:gd name="T4" fmla="*/ 2147483647 w 22448"/>
              <a:gd name="T5" fmla="*/ 2147483647 h 26481"/>
              <a:gd name="T6" fmla="*/ 0 60000 65536"/>
              <a:gd name="T7" fmla="*/ 0 60000 65536"/>
              <a:gd name="T8" fmla="*/ 0 60000 65536"/>
              <a:gd name="T9" fmla="*/ 0 w 22448"/>
              <a:gd name="T10" fmla="*/ 0 h 26481"/>
              <a:gd name="T11" fmla="*/ 22448 w 22448"/>
              <a:gd name="T12" fmla="*/ 26481 h 26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8" h="26481" fill="none" extrusionOk="0">
                <a:moveTo>
                  <a:pt x="-1" y="16"/>
                </a:moveTo>
                <a:cubicBezTo>
                  <a:pt x="282" y="5"/>
                  <a:pt x="565" y="-1"/>
                  <a:pt x="848" y="0"/>
                </a:cubicBezTo>
                <a:cubicBezTo>
                  <a:pt x="12777" y="0"/>
                  <a:pt x="22448" y="9670"/>
                  <a:pt x="22448" y="21600"/>
                </a:cubicBezTo>
                <a:cubicBezTo>
                  <a:pt x="22448" y="23242"/>
                  <a:pt x="22260" y="24880"/>
                  <a:pt x="21889" y="26481"/>
                </a:cubicBezTo>
              </a:path>
              <a:path w="22448" h="26481" stroke="0" extrusionOk="0">
                <a:moveTo>
                  <a:pt x="-1" y="16"/>
                </a:moveTo>
                <a:cubicBezTo>
                  <a:pt x="282" y="5"/>
                  <a:pt x="565" y="-1"/>
                  <a:pt x="848" y="0"/>
                </a:cubicBezTo>
                <a:cubicBezTo>
                  <a:pt x="12777" y="0"/>
                  <a:pt x="22448" y="9670"/>
                  <a:pt x="22448" y="21600"/>
                </a:cubicBezTo>
                <a:cubicBezTo>
                  <a:pt x="22448" y="23242"/>
                  <a:pt x="22260" y="24880"/>
                  <a:pt x="21889" y="26481"/>
                </a:cubicBezTo>
                <a:lnTo>
                  <a:pt x="848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6691313" y="2973388"/>
            <a:ext cx="554037" cy="461962"/>
            <a:chOff x="2274" y="1760"/>
            <a:chExt cx="349" cy="291"/>
          </a:xfrm>
        </p:grpSpPr>
        <p:sp>
          <p:nvSpPr>
            <p:cNvPr id="319534" name="Text Box 17"/>
            <p:cNvSpPr txBox="1">
              <a:spLocks noChangeArrowheads="1"/>
            </p:cNvSpPr>
            <p:nvPr/>
          </p:nvSpPr>
          <p:spPr bwMode="auto">
            <a:xfrm>
              <a:off x="2274" y="1760"/>
              <a:ext cx="3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 i="0">
                  <a:solidFill>
                    <a:srgbClr val="0000FF"/>
                  </a:solidFill>
                  <a:latin typeface="Lucida Handwriting" pitchFamily="66" charset="0"/>
                </a:rPr>
                <a:t>dl</a:t>
              </a:r>
              <a:endParaRPr lang="es-ES_tradnl" sz="2400" i="0">
                <a:latin typeface="Lucida Handwriting" pitchFamily="66" charset="0"/>
              </a:endParaRPr>
            </a:p>
          </p:txBody>
        </p:sp>
        <p:sp>
          <p:nvSpPr>
            <p:cNvPr id="319535" name="Line 18"/>
            <p:cNvSpPr>
              <a:spLocks noChangeShapeType="1"/>
            </p:cNvSpPr>
            <p:nvPr/>
          </p:nvSpPr>
          <p:spPr bwMode="auto">
            <a:xfrm>
              <a:off x="2411" y="1776"/>
              <a:ext cx="13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319507" name="Object 19"/>
          <p:cNvGraphicFramePr>
            <a:graphicFrameLocks noChangeAspect="1"/>
          </p:cNvGraphicFramePr>
          <p:nvPr/>
        </p:nvGraphicFramePr>
        <p:xfrm>
          <a:off x="7797800" y="2178050"/>
          <a:ext cx="5778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7" name="Ecuación" r:id="rId14" imgW="215640" imgH="291960" progId="Equation.3">
                  <p:embed/>
                </p:oleObj>
              </mc:Choice>
              <mc:Fallback>
                <p:oleObj name="Ecuación" r:id="rId14" imgW="215640" imgH="2919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2178050"/>
                        <a:ext cx="5778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7573963" y="296545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2400" i="0">
                <a:solidFill>
                  <a:srgbClr val="FF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19509" name="Line 21"/>
          <p:cNvSpPr>
            <a:spLocks noChangeShapeType="1"/>
          </p:cNvSpPr>
          <p:nvPr/>
        </p:nvSpPr>
        <p:spPr bwMode="auto">
          <a:xfrm rot="13423185" flipV="1">
            <a:off x="8191500" y="2979738"/>
            <a:ext cx="222250" cy="1062037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12" name="Line 24"/>
          <p:cNvSpPr>
            <a:spLocks noChangeAspect="1" noChangeShapeType="1"/>
          </p:cNvSpPr>
          <p:nvPr/>
        </p:nvSpPr>
        <p:spPr bwMode="auto">
          <a:xfrm rot="-1709548">
            <a:off x="6448425" y="1055688"/>
            <a:ext cx="233363" cy="19319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19513" name="Group 25"/>
          <p:cNvGrpSpPr>
            <a:grpSpLocks/>
          </p:cNvGrpSpPr>
          <p:nvPr/>
        </p:nvGrpSpPr>
        <p:grpSpPr bwMode="auto">
          <a:xfrm>
            <a:off x="6238875" y="2122488"/>
            <a:ext cx="309563" cy="461962"/>
            <a:chOff x="2351" y="1760"/>
            <a:chExt cx="195" cy="291"/>
          </a:xfrm>
        </p:grpSpPr>
        <p:sp>
          <p:nvSpPr>
            <p:cNvPr id="319532" name="Text Box 26"/>
            <p:cNvSpPr txBox="1">
              <a:spLocks noChangeArrowheads="1"/>
            </p:cNvSpPr>
            <p:nvPr/>
          </p:nvSpPr>
          <p:spPr bwMode="auto">
            <a:xfrm>
              <a:off x="2351" y="1760"/>
              <a:ext cx="1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 i="0">
                  <a:solidFill>
                    <a:srgbClr val="0000FF"/>
                  </a:solidFill>
                  <a:latin typeface="Lucida Handwriting" pitchFamily="66" charset="0"/>
                </a:rPr>
                <a:t>l</a:t>
              </a:r>
              <a:endParaRPr lang="es-ES_tradnl" sz="2400" i="0">
                <a:latin typeface="Lucida Handwriting" pitchFamily="66" charset="0"/>
              </a:endParaRPr>
            </a:p>
          </p:txBody>
        </p:sp>
        <p:sp>
          <p:nvSpPr>
            <p:cNvPr id="319533" name="Line 27"/>
            <p:cNvSpPr>
              <a:spLocks noChangeShapeType="1"/>
            </p:cNvSpPr>
            <p:nvPr/>
          </p:nvSpPr>
          <p:spPr bwMode="auto">
            <a:xfrm>
              <a:off x="2411" y="1776"/>
              <a:ext cx="13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19517" name="Line 29"/>
          <p:cNvSpPr>
            <a:spLocks noChangeAspect="1" noChangeShapeType="1"/>
          </p:cNvSpPr>
          <p:nvPr/>
        </p:nvSpPr>
        <p:spPr bwMode="auto">
          <a:xfrm rot="-1709548">
            <a:off x="7380288" y="2647950"/>
            <a:ext cx="155575" cy="1293813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 flipH="1">
            <a:off x="3946525" y="4789488"/>
            <a:ext cx="523875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73025" y="28575"/>
            <a:ext cx="8997950" cy="5873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08000" tIns="108000" rIns="108000" bIns="108000" anchor="ctr">
            <a:spAutoFit/>
          </a:bodyPr>
          <a:lstStyle/>
          <a:p>
            <a:pPr>
              <a:defRPr/>
            </a:pPr>
            <a:r>
              <a:rPr lang="es-ES_tradnl" sz="2400" b="0" i="0" dirty="0" err="1">
                <a:latin typeface="Lucida Handwriting" pitchFamily="66" charset="0"/>
                <a:ea typeface="+mj-ea"/>
                <a:cs typeface="+mj-cs"/>
              </a:rPr>
              <a:t>Eremu</a:t>
            </a:r>
            <a:r>
              <a:rPr lang="es-ES_tradnl" sz="2400" b="0" i="0" dirty="0">
                <a:latin typeface="Lucida Handwriting" pitchFamily="66" charset="0"/>
                <a:ea typeface="+mj-ea"/>
                <a:cs typeface="+mj-cs"/>
              </a:rPr>
              <a:t> eta </a:t>
            </a:r>
            <a:r>
              <a:rPr lang="es-ES_tradnl" sz="2400" b="0" i="0" dirty="0" err="1">
                <a:latin typeface="Lucida Handwriting" pitchFamily="66" charset="0"/>
                <a:ea typeface="+mj-ea"/>
                <a:cs typeface="+mj-cs"/>
              </a:rPr>
              <a:t>potentzial</a:t>
            </a:r>
            <a:r>
              <a:rPr lang="es-ES_tradnl" sz="2400" b="0" i="0" dirty="0"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lang="es-ES_tradnl" sz="2400" b="0" i="0" dirty="0" err="1">
                <a:latin typeface="Lucida Handwriting" pitchFamily="66" charset="0"/>
                <a:ea typeface="+mj-ea"/>
                <a:cs typeface="+mj-cs"/>
              </a:rPr>
              <a:t>elektrikoen</a:t>
            </a:r>
            <a:r>
              <a:rPr lang="es-ES_tradnl" sz="2400" b="0" i="0" dirty="0"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lang="es-ES_tradnl" sz="2400" b="0" i="0" dirty="0" err="1">
                <a:latin typeface="Lucida Handwriting" pitchFamily="66" charset="0"/>
                <a:ea typeface="+mj-ea"/>
                <a:cs typeface="+mj-cs"/>
              </a:rPr>
              <a:t>arteko</a:t>
            </a:r>
            <a:r>
              <a:rPr lang="es-ES_tradnl" sz="2400" b="0" i="0" dirty="0">
                <a:latin typeface="Lucida Handwriting" pitchFamily="66" charset="0"/>
                <a:ea typeface="+mj-ea"/>
                <a:cs typeface="+mj-cs"/>
              </a:rPr>
              <a:t> </a:t>
            </a:r>
            <a:r>
              <a:rPr lang="es-ES_tradnl" sz="2400" b="0" i="0" dirty="0" err="1">
                <a:latin typeface="Lucida Handwriting" pitchFamily="66" charset="0"/>
                <a:ea typeface="+mj-ea"/>
                <a:cs typeface="+mj-cs"/>
              </a:rPr>
              <a:t>erlazioak</a:t>
            </a:r>
            <a:endParaRPr lang="es-ES_tradnl" sz="2400" b="0" i="0" dirty="0">
              <a:latin typeface="Lucida Handwriting" pitchFamily="66" charset="0"/>
              <a:ea typeface="+mj-ea"/>
              <a:cs typeface="+mj-cs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140075" y="5214938"/>
          <a:ext cx="13970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8" name="Ecuación" r:id="rId16" imgW="558720" imgH="406080" progId="Equation.3">
                  <p:embed/>
                </p:oleObj>
              </mc:Choice>
              <mc:Fallback>
                <p:oleObj name="Ecuación" r:id="rId16" imgW="55872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214938"/>
                        <a:ext cx="1397000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1"/>
          <p:cNvGraphicFramePr>
            <a:graphicFrameLocks noChangeAspect="1"/>
          </p:cNvGraphicFramePr>
          <p:nvPr/>
        </p:nvGraphicFramePr>
        <p:xfrm>
          <a:off x="6040438" y="5480050"/>
          <a:ext cx="82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9" name="Ecuación" r:id="rId18" imgW="330120" imgH="228600" progId="Equation.3">
                  <p:embed/>
                </p:oleObj>
              </mc:Choice>
              <mc:Fallback>
                <p:oleObj name="Ecuación" r:id="rId18" imgW="33012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5480050"/>
                        <a:ext cx="825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2"/>
          <p:cNvGraphicFramePr>
            <a:graphicFrameLocks noChangeAspect="1"/>
          </p:cNvGraphicFramePr>
          <p:nvPr/>
        </p:nvGraphicFramePr>
        <p:xfrm>
          <a:off x="603250" y="5130800"/>
          <a:ext cx="23034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0" name="Ecuación" r:id="rId20" imgW="1536480" imgH="799920" progId="Equation.3">
                  <p:embed/>
                </p:oleObj>
              </mc:Choice>
              <mc:Fallback>
                <p:oleObj name="Ecuación" r:id="rId20" imgW="1536480" imgH="7999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130800"/>
                        <a:ext cx="2303463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3"/>
          <p:cNvGraphicFramePr>
            <a:graphicFrameLocks noChangeAspect="1"/>
          </p:cNvGraphicFramePr>
          <p:nvPr/>
        </p:nvGraphicFramePr>
        <p:xfrm>
          <a:off x="7116763" y="5084763"/>
          <a:ext cx="19653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1" name="Ecuación" r:id="rId22" imgW="1307880" imgH="825480" progId="Equation.3">
                  <p:embed/>
                </p:oleObj>
              </mc:Choice>
              <mc:Fallback>
                <p:oleObj name="Ecuación" r:id="rId22" imgW="1307880" imgH="825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5084763"/>
                        <a:ext cx="196532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/>
        </p:nvGraphicFramePr>
        <p:xfrm>
          <a:off x="5056188" y="673100"/>
          <a:ext cx="8270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2" name="Ecuación" r:id="rId24" imgW="164880" imgH="215640" progId="Equation.3">
                  <p:embed/>
                </p:oleObj>
              </mc:Choice>
              <mc:Fallback>
                <p:oleObj name="Ecuación" r:id="rId24" imgW="164880" imgH="215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673100"/>
                        <a:ext cx="827087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3008313" y="769938"/>
          <a:ext cx="82708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3" name="Ecuación" r:id="rId26" imgW="164880" imgH="190440" progId="Equation.3">
                  <p:embed/>
                </p:oleObj>
              </mc:Choice>
              <mc:Fallback>
                <p:oleObj name="Ecuación" r:id="rId26" imgW="1648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769938"/>
                        <a:ext cx="827087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39 Flecha derecha"/>
          <p:cNvSpPr/>
          <p:nvPr/>
        </p:nvSpPr>
        <p:spPr>
          <a:xfrm>
            <a:off x="3989388" y="928688"/>
            <a:ext cx="890587" cy="5699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0"/>
                                        <p:tgtEl>
                                          <p:spTgt spid="3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19521" grpId="0" animBg="1"/>
      <p:bldP spid="319516" grpId="0" animBg="1"/>
      <p:bldP spid="319495" grpId="0" animBg="1"/>
      <p:bldP spid="319499" grpId="0" animBg="1"/>
      <p:bldP spid="319501" grpId="0" animBg="1"/>
      <p:bldP spid="319502" grpId="0" animBg="1"/>
      <p:bldP spid="319503" grpId="0" animBg="1"/>
      <p:bldP spid="319508" grpId="0"/>
      <p:bldP spid="319509" grpId="0" animBg="1"/>
      <p:bldP spid="319512" grpId="0" animBg="1"/>
      <p:bldP spid="319517" grpId="0" animBg="1"/>
      <p:bldP spid="319517" grpId="1" animBg="1"/>
      <p:bldP spid="319524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488" y="73025"/>
            <a:ext cx="8963025" cy="8302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smtClean="0">
                <a:latin typeface="Lucida Handwriting" pitchFamily="66" charset="0"/>
              </a:rPr>
              <a:t>Eremu eta Potentzial elektrikoen arteko erlazioak</a:t>
            </a:r>
            <a:br>
              <a:rPr lang="es-ES_tradnl" sz="2400" smtClean="0">
                <a:latin typeface="Lucida Handwriting" pitchFamily="66" charset="0"/>
              </a:rPr>
            </a:br>
            <a:r>
              <a:rPr lang="es-ES_tradnl" sz="2400" smtClean="0">
                <a:latin typeface="Lucida Handwriting" pitchFamily="66" charset="0"/>
              </a:rPr>
              <a:t>OHARRA</a:t>
            </a: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081213" y="1430338"/>
          <a:ext cx="21367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0" name="Ecuación" r:id="rId4" imgW="507960" imgH="215640" progId="Equation.3">
                  <p:embed/>
                </p:oleObj>
              </mc:Choice>
              <mc:Fallback>
                <p:oleObj name="Ecuación" r:id="rId4" imgW="5079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1430338"/>
                        <a:ext cx="2136775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711200" y="3670300"/>
            <a:ext cx="7650163" cy="1268413"/>
            <a:chOff x="126" y="1546"/>
            <a:chExt cx="4819" cy="799"/>
          </a:xfrm>
        </p:grpSpPr>
        <p:graphicFrame>
          <p:nvGraphicFramePr>
            <p:cNvPr id="53262" name="Object 14"/>
            <p:cNvGraphicFramePr>
              <a:graphicFrameLocks noChangeAspect="1"/>
            </p:cNvGraphicFramePr>
            <p:nvPr/>
          </p:nvGraphicFramePr>
          <p:xfrm>
            <a:off x="126" y="1582"/>
            <a:ext cx="1344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1" name="Ecuación" r:id="rId6" imgW="1066680" imgH="583920" progId="Equation.3">
                    <p:embed/>
                  </p:oleObj>
                </mc:Choice>
                <mc:Fallback>
                  <p:oleObj name="Ecuación" r:id="rId6" imgW="1066680" imgH="58392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" y="1582"/>
                          <a:ext cx="1344" cy="7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4" name="Object 16"/>
            <p:cNvGraphicFramePr>
              <a:graphicFrameLocks noChangeAspect="1"/>
            </p:cNvGraphicFramePr>
            <p:nvPr/>
          </p:nvGraphicFramePr>
          <p:xfrm>
            <a:off x="1890" y="1559"/>
            <a:ext cx="1295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2" name="Ecuación" r:id="rId8" imgW="1028520" imgH="622080" progId="Equation.3">
                    <p:embed/>
                  </p:oleObj>
                </mc:Choice>
                <mc:Fallback>
                  <p:oleObj name="Ecuación" r:id="rId8" imgW="1028520" imgH="62208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1559"/>
                          <a:ext cx="1295" cy="7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5" name="Object 17"/>
            <p:cNvGraphicFramePr>
              <a:graphicFrameLocks noChangeAspect="1"/>
            </p:cNvGraphicFramePr>
            <p:nvPr/>
          </p:nvGraphicFramePr>
          <p:xfrm>
            <a:off x="3617" y="1546"/>
            <a:ext cx="1328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3" name="Ecuación" r:id="rId10" imgW="1054080" imgH="634680" progId="Equation.3">
                    <p:embed/>
                  </p:oleObj>
                </mc:Choice>
                <mc:Fallback>
                  <p:oleObj name="Ecuación" r:id="rId10" imgW="1054080" imgH="6346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7" y="1546"/>
                          <a:ext cx="1328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660400" y="5256213"/>
          <a:ext cx="78962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4" name="Ecuación" r:id="rId12" imgW="3162240" imgH="457200" progId="Equation.3">
                  <p:embed/>
                </p:oleObj>
              </mc:Choice>
              <mc:Fallback>
                <p:oleObj name="Ecuación" r:id="rId12" imgW="316224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256213"/>
                        <a:ext cx="7896225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5088" y="3008313"/>
            <a:ext cx="7886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>
                <a:latin typeface="Lucida Handwriting" pitchFamily="66" charset="0"/>
              </a:rPr>
              <a:t>Kasu partikularra </a:t>
            </a:r>
            <a:r>
              <a:rPr lang="eu-ES" i="0">
                <a:latin typeface="Lucida Handwriting" pitchFamily="66" charset="0"/>
              </a:rPr>
              <a:t>(Koordenatu kartesiarretan)</a:t>
            </a:r>
            <a:r>
              <a:rPr lang="eu-ES" sz="2400" i="0">
                <a:latin typeface="Lucida Handwriting" pitchFamily="66" charset="0"/>
              </a:rPr>
              <a:t>:</a:t>
            </a:r>
          </a:p>
        </p:txBody>
      </p:sp>
      <p:graphicFrame>
        <p:nvGraphicFramePr>
          <p:cNvPr id="53275" name="Object 27"/>
          <p:cNvGraphicFramePr>
            <a:graphicFrameLocks noChangeAspect="1"/>
          </p:cNvGraphicFramePr>
          <p:nvPr/>
        </p:nvGraphicFramePr>
        <p:xfrm>
          <a:off x="4614863" y="1185863"/>
          <a:ext cx="295275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5" name="Ecuación" r:id="rId14" imgW="749160" imgH="406080" progId="Equation.3">
                  <p:embed/>
                </p:oleObj>
              </mc:Choice>
              <mc:Fallback>
                <p:oleObj name="Ecuación" r:id="rId14" imgW="749160" imgH="4060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185863"/>
                        <a:ext cx="2952750" cy="160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7" name="Text Box 8"/>
          <p:cNvSpPr txBox="1">
            <a:spLocks noChangeArrowheads="1"/>
          </p:cNvSpPr>
          <p:nvPr/>
        </p:nvSpPr>
        <p:spPr bwMode="auto">
          <a:xfrm>
            <a:off x="381000" y="6350"/>
            <a:ext cx="8458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P.E.5.-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</a:rPr>
              <a:t>XY </a:t>
            </a:r>
            <a:r>
              <a:rPr lang="es-ES" sz="1800" b="0" i="0" dirty="0" err="1">
                <a:latin typeface="Comic Sans MS" pitchFamily="66" charset="0"/>
              </a:rPr>
              <a:t>planoan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dauden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osatutako</a:t>
            </a:r>
            <a:r>
              <a:rPr lang="es-ES" sz="1800" b="0" i="0" dirty="0">
                <a:latin typeface="Comic Sans MS" pitchFamily="66" charset="0"/>
              </a:rPr>
              <a:t> sistema </a:t>
            </a:r>
            <a:r>
              <a:rPr lang="es-ES" sz="1800" b="0" i="0" dirty="0" err="1">
                <a:latin typeface="Comic Sans MS" pitchFamily="66" charset="0"/>
              </a:rPr>
              <a:t>dugu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Lehenengoa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erreferentzi-sistemaren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jatorrian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bere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q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Bigarrena</a:t>
            </a:r>
            <a:r>
              <a:rPr lang="es-ES" sz="1800" b="0" i="0" dirty="0">
                <a:latin typeface="Comic Sans MS" pitchFamily="66" charset="0"/>
              </a:rPr>
              <a:t> (</a:t>
            </a:r>
            <a:r>
              <a:rPr lang="es-ES" sz="1800" b="0" i="0" dirty="0" err="1">
                <a:latin typeface="Comic Sans MS" pitchFamily="66" charset="0"/>
              </a:rPr>
              <a:t>a,a</a:t>
            </a:r>
            <a:r>
              <a:rPr lang="es-ES" sz="1800" b="0" i="0" dirty="0">
                <a:latin typeface="Comic Sans MS" pitchFamily="66" charset="0"/>
              </a:rPr>
              <a:t>) </a:t>
            </a:r>
            <a:r>
              <a:rPr lang="es-ES" sz="1800" b="0" i="0" dirty="0" err="1">
                <a:latin typeface="Comic Sans MS" pitchFamily="66" charset="0"/>
              </a:rPr>
              <a:t>puntuan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bere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2q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 </a:t>
            </a:r>
          </a:p>
          <a:p>
            <a:pPr indent="769938" algn="just" eaLnBrk="0" hangingPunct="0">
              <a:lnSpc>
                <a:spcPct val="150000"/>
              </a:lnSpc>
            </a:pPr>
            <a:r>
              <a:rPr lang="es-ES" sz="1800" b="0" i="0" dirty="0">
                <a:latin typeface="Comic Sans MS" pitchFamily="66" charset="0"/>
              </a:rPr>
              <a:t>a)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XY </a:t>
            </a:r>
            <a:r>
              <a:rPr lang="es-ES" sz="1800" b="0" i="0" dirty="0" err="1">
                <a:latin typeface="Comic Sans MS" pitchFamily="66" charset="0"/>
              </a:rPr>
              <a:t>planoko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edozein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puntutan</a:t>
            </a:r>
            <a:r>
              <a:rPr lang="es-ES" sz="1800" b="0" i="0" dirty="0">
                <a:latin typeface="Comic Sans MS" pitchFamily="66" charset="0"/>
              </a:rPr>
              <a:t> sistema </a:t>
            </a:r>
            <a:r>
              <a:rPr lang="es-ES" sz="1800" b="0" i="0" dirty="0" err="1">
                <a:latin typeface="Comic Sans MS" pitchFamily="66" charset="0"/>
              </a:rPr>
              <a:t>honek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sortzen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Lortutako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emaitzan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oinarrituz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hauek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sortzen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duten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XY </a:t>
            </a:r>
            <a:r>
              <a:rPr lang="es-ES" sz="1800" b="0" i="0" dirty="0" err="1">
                <a:latin typeface="Comic Sans MS" pitchFamily="66" charset="0"/>
              </a:rPr>
              <a:t>planoko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edozein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puntutan</a:t>
            </a:r>
            <a:r>
              <a:rPr lang="es-ES" sz="1800" b="0" i="0" dirty="0">
                <a:latin typeface="Comic Sans MS" pitchFamily="66" charset="0"/>
              </a:rPr>
              <a:t>.</a:t>
            </a:r>
          </a:p>
          <a:p>
            <a:pPr indent="769938" algn="just" eaLnBrk="0" hangingPunct="0">
              <a:lnSpc>
                <a:spcPct val="150000"/>
              </a:lnSpc>
            </a:pPr>
            <a:r>
              <a:rPr lang="es-ES" sz="1800" b="0" i="0" dirty="0">
                <a:latin typeface="Comic Sans MS" pitchFamily="66" charset="0"/>
              </a:rPr>
              <a:t>b) </a:t>
            </a:r>
            <a:r>
              <a:rPr lang="es-ES_tradnl" sz="1800" b="0" i="0" dirty="0" err="1">
                <a:latin typeface="Comic Sans MS" pitchFamily="66" charset="0"/>
              </a:rPr>
              <a:t>Prozesu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berbera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erabiliz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kalkulatu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potentzial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elektrikoa</a:t>
            </a:r>
            <a:r>
              <a:rPr lang="es-ES_tradnl" sz="1800" b="0" i="0" dirty="0">
                <a:latin typeface="Comic Sans MS" pitchFamily="66" charset="0"/>
              </a:rPr>
              <a:t> eta </a:t>
            </a:r>
            <a:r>
              <a:rPr lang="es-ES_tradnl" sz="1800" b="0" i="0" dirty="0" err="1">
                <a:latin typeface="Comic Sans MS" pitchFamily="66" charset="0"/>
              </a:rPr>
              <a:t>eremu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elektrikoa</a:t>
            </a:r>
            <a:r>
              <a:rPr lang="es-ES_tradnl" sz="1800" b="0" i="0" dirty="0">
                <a:latin typeface="Comic Sans MS" pitchFamily="66" charset="0"/>
              </a:rPr>
              <a:t> Y </a:t>
            </a:r>
            <a:r>
              <a:rPr lang="es-ES_tradnl" sz="1800" b="0" i="0" dirty="0" err="1">
                <a:latin typeface="Comic Sans MS" pitchFamily="66" charset="0"/>
              </a:rPr>
              <a:t>ardatzeko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edozein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puntutan</a:t>
            </a:r>
            <a:r>
              <a:rPr lang="es-ES_tradnl" sz="1800" b="0" i="0" dirty="0">
                <a:latin typeface="Comic Sans MS" pitchFamily="66" charset="0"/>
              </a:rPr>
              <a:t>.</a:t>
            </a:r>
          </a:p>
          <a:p>
            <a:pPr indent="769938" algn="just" eaLnBrk="0" hangingPunct="0">
              <a:lnSpc>
                <a:spcPct val="150000"/>
              </a:lnSpc>
            </a:pPr>
            <a:r>
              <a:rPr lang="es-ES_tradnl" sz="1800" b="0" i="0" dirty="0">
                <a:latin typeface="Comic Sans MS" pitchFamily="66" charset="0"/>
              </a:rPr>
              <a:t>c) </a:t>
            </a:r>
            <a:r>
              <a:rPr lang="es-ES" sz="1800" b="0" i="0" dirty="0">
                <a:latin typeface="Comic Sans MS" pitchFamily="66" charset="0"/>
              </a:rPr>
              <a:t>-q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             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 smtClean="0">
                <a:latin typeface="Comic Sans MS" pitchFamily="66" charset="0"/>
              </a:rPr>
              <a:t>posiziotik</a:t>
            </a:r>
            <a:r>
              <a:rPr lang="es-ES" sz="1800" b="0" i="0" dirty="0" smtClean="0">
                <a:latin typeface="Comic Sans MS" pitchFamily="66" charset="0"/>
              </a:rPr>
              <a:t>               </a:t>
            </a:r>
            <a:r>
              <a:rPr lang="es-ES" sz="1800" b="0" i="0" dirty="0" err="1" smtClean="0">
                <a:latin typeface="Comic Sans MS" pitchFamily="66" charset="0"/>
              </a:rPr>
              <a:t>posiziora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eramateko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egin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behar</a:t>
            </a:r>
            <a:r>
              <a:rPr lang="es-ES" sz="1800" b="0" i="0" dirty="0">
                <a:latin typeface="Comic Sans MS" pitchFamily="66" charset="0"/>
              </a:rPr>
              <a:t> den lana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2508063" y="3346388"/>
          <a:ext cx="10683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Ecuación" r:id="rId4" imgW="609480" imgH="266400" progId="Equation.3">
                  <p:embed/>
                </p:oleObj>
              </mc:Choice>
              <mc:Fallback>
                <p:oleObj name="Ecuación" r:id="rId4" imgW="609480" imgH="266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063" y="3346388"/>
                        <a:ext cx="1068387" cy="46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9" name="Object 13"/>
          <p:cNvGraphicFramePr>
            <a:graphicFrameLocks noChangeAspect="1"/>
          </p:cNvGraphicFramePr>
          <p:nvPr/>
        </p:nvGraphicFramePr>
        <p:xfrm>
          <a:off x="4863913" y="3331338"/>
          <a:ext cx="10683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9" name="Ecuación" r:id="rId6" imgW="609480" imgH="266400" progId="Equation.3">
                  <p:embed/>
                </p:oleObj>
              </mc:Choice>
              <mc:Fallback>
                <p:oleObj name="Ecuación" r:id="rId6" imgW="609480" imgH="266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913" y="3331338"/>
                        <a:ext cx="1068387" cy="46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9" name="Rectangle 597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86040" name="Rectangle 599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86041" name="Rectangle 601"/>
          <p:cNvSpPr>
            <a:spLocks noChangeArrowheads="1"/>
          </p:cNvSpPr>
          <p:nvPr/>
        </p:nvSpPr>
        <p:spPr bwMode="auto">
          <a:xfrm>
            <a:off x="0" y="315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86042" name="Rectangle 603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6 Grupo"/>
          <p:cNvGrpSpPr>
            <a:grpSpLocks/>
          </p:cNvGrpSpPr>
          <p:nvPr/>
        </p:nvGrpSpPr>
        <p:grpSpPr bwMode="auto">
          <a:xfrm>
            <a:off x="1417313" y="73850"/>
            <a:ext cx="5108575" cy="3673475"/>
            <a:chOff x="1001063" y="351765"/>
            <a:chExt cx="5108983" cy="3674136"/>
          </a:xfrm>
        </p:grpSpPr>
        <p:cxnSp>
          <p:nvCxnSpPr>
            <p:cNvPr id="24" name="23 Conector recto"/>
            <p:cNvCxnSpPr/>
            <p:nvPr/>
          </p:nvCxnSpPr>
          <p:spPr>
            <a:xfrm rot="5400000">
              <a:off x="-155707" y="2183276"/>
              <a:ext cx="3674136" cy="111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1001063" y="3278054"/>
              <a:ext cx="5029602" cy="158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5803" name="21 CuadroTexto"/>
            <p:cNvSpPr txBox="1">
              <a:spLocks noChangeArrowheads="1"/>
            </p:cNvSpPr>
            <p:nvPr/>
          </p:nvSpPr>
          <p:spPr bwMode="auto">
            <a:xfrm>
              <a:off x="5749050" y="3296055"/>
              <a:ext cx="3609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X</a:t>
              </a:r>
            </a:p>
          </p:txBody>
        </p:sp>
        <p:sp>
          <p:nvSpPr>
            <p:cNvPr id="1355804" name="22 CuadroTexto"/>
            <p:cNvSpPr txBox="1">
              <a:spLocks noChangeArrowheads="1"/>
            </p:cNvSpPr>
            <p:nvPr/>
          </p:nvSpPr>
          <p:spPr bwMode="auto">
            <a:xfrm>
              <a:off x="1280122" y="354670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Y</a:t>
              </a:r>
            </a:p>
          </p:txBody>
        </p:sp>
      </p:grp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373113" y="2940875"/>
            <a:ext cx="38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latin typeface="Lucida Handwriting" pitchFamily="66" charset="0"/>
              </a:rPr>
              <a:t>a</a:t>
            </a:r>
          </a:p>
        </p:txBody>
      </p:sp>
      <p:sp>
        <p:nvSpPr>
          <p:cNvPr id="28" name="27 Elipse"/>
          <p:cNvSpPr>
            <a:spLocks noChangeAspect="1"/>
          </p:cNvSpPr>
          <p:nvPr/>
        </p:nvSpPr>
        <p:spPr>
          <a:xfrm>
            <a:off x="2028500" y="2921825"/>
            <a:ext cx="130175" cy="1301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1671313" y="2572575"/>
            <a:ext cx="34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solidFill>
                  <a:srgbClr val="00B0F0"/>
                </a:solidFill>
                <a:latin typeface="Lucida Handwriting" pitchFamily="66" charset="0"/>
              </a:rPr>
              <a:t>q</a:t>
            </a:r>
          </a:p>
        </p:txBody>
      </p:sp>
      <p:cxnSp>
        <p:nvCxnSpPr>
          <p:cNvPr id="31" name="30 Conector recto"/>
          <p:cNvCxnSpPr/>
          <p:nvPr/>
        </p:nvCxnSpPr>
        <p:spPr>
          <a:xfrm flipV="1">
            <a:off x="2104700" y="1562925"/>
            <a:ext cx="1447800" cy="12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 flipV="1">
            <a:off x="2815900" y="2261425"/>
            <a:ext cx="1447800" cy="12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>
            <a:spLocks noChangeAspect="1"/>
          </p:cNvSpPr>
          <p:nvPr/>
        </p:nvSpPr>
        <p:spPr>
          <a:xfrm>
            <a:off x="3476300" y="1512125"/>
            <a:ext cx="130175" cy="130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3119113" y="1124775"/>
            <a:ext cx="52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solidFill>
                  <a:srgbClr val="FF0000"/>
                </a:solidFill>
                <a:latin typeface="Lucida Handwriting" pitchFamily="66" charset="0"/>
              </a:rPr>
              <a:t>2q</a:t>
            </a: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1696713" y="1353375"/>
            <a:ext cx="38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latin typeface="Lucida Handwriting" pitchFamily="66" charset="0"/>
              </a:rPr>
              <a:t>a</a:t>
            </a: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5684513" y="261175"/>
            <a:ext cx="106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 dirty="0">
                <a:latin typeface="Lucida Handwriting" pitchFamily="66" charset="0"/>
              </a:rPr>
              <a:t>P(x,y)</a:t>
            </a:r>
          </a:p>
        </p:txBody>
      </p:sp>
      <p:cxnSp>
        <p:nvCxnSpPr>
          <p:cNvPr id="38" name="37 Conector recto"/>
          <p:cNvCxnSpPr/>
          <p:nvPr/>
        </p:nvCxnSpPr>
        <p:spPr>
          <a:xfrm flipV="1">
            <a:off x="3508050" y="699325"/>
            <a:ext cx="2279650" cy="8953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28" idx="7"/>
          </p:cNvCxnSpPr>
          <p:nvPr/>
        </p:nvCxnSpPr>
        <p:spPr>
          <a:xfrm rot="5400000" flipH="1" flipV="1">
            <a:off x="2849238" y="2412"/>
            <a:ext cx="2228850" cy="364807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>
            <a:spLocks noChangeAspect="1"/>
          </p:cNvSpPr>
          <p:nvPr/>
        </p:nvSpPr>
        <p:spPr>
          <a:xfrm>
            <a:off x="5749600" y="686625"/>
            <a:ext cx="49213" cy="492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cxnSp>
        <p:nvCxnSpPr>
          <p:cNvPr id="45" name="44 Conector recto"/>
          <p:cNvCxnSpPr/>
          <p:nvPr/>
        </p:nvCxnSpPr>
        <p:spPr>
          <a:xfrm rot="16200000" flipH="1">
            <a:off x="4638350" y="1861375"/>
            <a:ext cx="2279650" cy="190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2092000" y="686625"/>
            <a:ext cx="3657600" cy="12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1772913" y="502475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latin typeface="Lucida Handwriting" pitchFamily="66" charset="0"/>
              </a:rPr>
              <a:t>y</a:t>
            </a:r>
          </a:p>
        </p:txBody>
      </p: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5646413" y="3004375"/>
            <a:ext cx="350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0" i="0">
                <a:latin typeface="Lucida Handwriting" pitchFamily="66" charset="0"/>
              </a:rPr>
              <a:t>x</a:t>
            </a:r>
          </a:p>
        </p:txBody>
      </p:sp>
      <p:graphicFrame>
        <p:nvGraphicFramePr>
          <p:cNvPr id="51" name="Object 596"/>
          <p:cNvGraphicFramePr>
            <a:graphicFrameLocks noChangeAspect="1"/>
          </p:cNvGraphicFramePr>
          <p:nvPr/>
        </p:nvGraphicFramePr>
        <p:xfrm>
          <a:off x="993963" y="3501966"/>
          <a:ext cx="53943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88" name="Ecuación" r:id="rId3" imgW="3073320" imgH="558720" progId="Equation.3">
                  <p:embed/>
                </p:oleObj>
              </mc:Choice>
              <mc:Fallback>
                <p:oleObj name="Ecuación" r:id="rId3" imgW="3073320" imgH="558720" progId="Equation.3">
                  <p:embed/>
                  <p:pic>
                    <p:nvPicPr>
                      <p:cNvPr id="0" name="Object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63" y="3501966"/>
                        <a:ext cx="5394325" cy="976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606"/>
          <p:cNvSpPr txBox="1">
            <a:spLocks noChangeArrowheads="1"/>
          </p:cNvSpPr>
          <p:nvPr/>
        </p:nvSpPr>
        <p:spPr bwMode="auto">
          <a:xfrm>
            <a:off x="142504" y="3715698"/>
            <a:ext cx="660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 dirty="0">
                <a:latin typeface="Lucida Handwriting" pitchFamily="66" charset="0"/>
              </a:rPr>
              <a:t>a)</a:t>
            </a:r>
          </a:p>
        </p:txBody>
      </p:sp>
      <p:graphicFrame>
        <p:nvGraphicFramePr>
          <p:cNvPr id="87638" name="Object 598"/>
          <p:cNvGraphicFramePr>
            <a:graphicFrameLocks noChangeAspect="1"/>
          </p:cNvGraphicFramePr>
          <p:nvPr/>
        </p:nvGraphicFramePr>
        <p:xfrm>
          <a:off x="365208" y="4680200"/>
          <a:ext cx="23542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89" name="Ecuación" r:id="rId5" imgW="1346040" imgH="444240" progId="Equation.3">
                  <p:embed/>
                </p:oleObj>
              </mc:Choice>
              <mc:Fallback>
                <p:oleObj name="Ecuación" r:id="rId5" imgW="1346040" imgH="444240" progId="Equation.3">
                  <p:embed/>
                  <p:pic>
                    <p:nvPicPr>
                      <p:cNvPr id="0" name="Object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08" y="4680200"/>
                        <a:ext cx="23542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49" name="Object 609"/>
          <p:cNvGraphicFramePr>
            <a:graphicFrameLocks noChangeAspect="1"/>
          </p:cNvGraphicFramePr>
          <p:nvPr/>
        </p:nvGraphicFramePr>
        <p:xfrm>
          <a:off x="2673350" y="4521450"/>
          <a:ext cx="58626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90" name="Ecuación" r:id="rId7" imgW="3340080" imgH="583920" progId="Equation.3">
                  <p:embed/>
                </p:oleObj>
              </mc:Choice>
              <mc:Fallback>
                <p:oleObj name="Ecuación" r:id="rId7" imgW="3340080" imgH="583920" progId="Equation.3">
                  <p:embed/>
                  <p:pic>
                    <p:nvPicPr>
                      <p:cNvPr id="0" name="Object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4521450"/>
                        <a:ext cx="5862638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0" name="Object 610"/>
          <p:cNvGraphicFramePr>
            <a:graphicFrameLocks noChangeAspect="1"/>
          </p:cNvGraphicFramePr>
          <p:nvPr/>
        </p:nvGraphicFramePr>
        <p:xfrm>
          <a:off x="2974647" y="5557386"/>
          <a:ext cx="5638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91" name="Ecuación" r:id="rId9" imgW="3213000" imgH="583920" progId="Equation.3">
                  <p:embed/>
                </p:oleObj>
              </mc:Choice>
              <mc:Fallback>
                <p:oleObj name="Ecuación" r:id="rId9" imgW="3213000" imgH="583920" progId="Equation.3">
                  <p:embed/>
                  <p:pic>
                    <p:nvPicPr>
                      <p:cNvPr id="0" name="Object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647" y="5557386"/>
                        <a:ext cx="563880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2771481" y="759013"/>
          <a:ext cx="19288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92" name="Ecuación" r:id="rId11" imgW="1536480" imgH="291960" progId="Equation.3">
                  <p:embed/>
                </p:oleObj>
              </mc:Choice>
              <mc:Fallback>
                <p:oleObj name="Ecuación" r:id="rId11" imgW="153648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481" y="759013"/>
                        <a:ext cx="1928812" cy="363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4008319" y="1864550"/>
          <a:ext cx="9064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93" name="Ecuación" r:id="rId13" imgW="723600" imgH="279360" progId="Equation.3">
                  <p:embed/>
                </p:oleObj>
              </mc:Choice>
              <mc:Fallback>
                <p:oleObj name="Ecuación" r:id="rId13" imgW="72360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319" y="1864550"/>
                        <a:ext cx="906462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8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8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8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29" grpId="0"/>
      <p:bldP spid="33" grpId="0" animBg="1"/>
      <p:bldP spid="34" grpId="0"/>
      <p:bldP spid="35" grpId="0"/>
      <p:bldP spid="36" grpId="0"/>
      <p:bldP spid="44" grpId="0" animBg="1"/>
      <p:bldP spid="49" grpId="0"/>
      <p:bldP spid="50" grpId="0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008" name="Rectangle 59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109009" name="Rectangle 599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109010" name="Rectangle 601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87640" name="Object 600"/>
          <p:cNvGraphicFramePr>
            <a:graphicFrameLocks noChangeAspect="1"/>
          </p:cNvGraphicFramePr>
          <p:nvPr/>
        </p:nvGraphicFramePr>
        <p:xfrm>
          <a:off x="993363" y="4118326"/>
          <a:ext cx="45196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7" name="Ecuación" r:id="rId4" imgW="2577960" imgH="558720" progId="Equation.3">
                  <p:embed/>
                </p:oleObj>
              </mc:Choice>
              <mc:Fallback>
                <p:oleObj name="Ecuación" r:id="rId4" imgW="2577960" imgH="558720" progId="Equation.3">
                  <p:embed/>
                  <p:pic>
                    <p:nvPicPr>
                      <p:cNvPr id="0" name="Object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63" y="4118326"/>
                        <a:ext cx="4519613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9011" name="Rectangle 60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87642" name="Object 602"/>
          <p:cNvGraphicFramePr>
            <a:graphicFrameLocks noChangeAspect="1"/>
          </p:cNvGraphicFramePr>
          <p:nvPr/>
        </p:nvGraphicFramePr>
        <p:xfrm>
          <a:off x="1028350" y="5336599"/>
          <a:ext cx="77803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8" name="Ecuación" r:id="rId6" imgW="4431960" imgH="583920" progId="Equation.3">
                  <p:embed/>
                </p:oleObj>
              </mc:Choice>
              <mc:Fallback>
                <p:oleObj name="Ecuación" r:id="rId6" imgW="4431960" imgH="583920" progId="Equation.3">
                  <p:embed/>
                  <p:pic>
                    <p:nvPicPr>
                      <p:cNvPr id="0" name="Object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50" y="5336599"/>
                        <a:ext cx="77803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47" name="Text Box 607"/>
          <p:cNvSpPr txBox="1">
            <a:spLocks noChangeArrowheads="1"/>
          </p:cNvSpPr>
          <p:nvPr/>
        </p:nvSpPr>
        <p:spPr bwMode="auto">
          <a:xfrm>
            <a:off x="-65827" y="155575"/>
            <a:ext cx="612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 dirty="0">
                <a:latin typeface="Lucida Handwriting" pitchFamily="66" charset="0"/>
              </a:rPr>
              <a:t>b)</a:t>
            </a:r>
          </a:p>
        </p:txBody>
      </p:sp>
      <p:graphicFrame>
        <p:nvGraphicFramePr>
          <p:cNvPr id="2" name="Object 596"/>
          <p:cNvGraphicFramePr>
            <a:graphicFrameLocks noChangeAspect="1"/>
          </p:cNvGraphicFramePr>
          <p:nvPr/>
        </p:nvGraphicFramePr>
        <p:xfrm>
          <a:off x="875021" y="0"/>
          <a:ext cx="53943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59" name="Ecuación" r:id="rId8" imgW="3073320" imgH="558720" progId="Equation.3">
                  <p:embed/>
                </p:oleObj>
              </mc:Choice>
              <mc:Fallback>
                <p:oleObj name="Ecuación" r:id="rId8" imgW="3073320" imgH="558720" progId="Equation.3">
                  <p:embed/>
                  <p:pic>
                    <p:nvPicPr>
                      <p:cNvPr id="0" name="Object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21" y="0"/>
                        <a:ext cx="5394325" cy="976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09"/>
          <p:cNvGraphicFramePr>
            <a:graphicFrameLocks noChangeAspect="1"/>
          </p:cNvGraphicFramePr>
          <p:nvPr/>
        </p:nvGraphicFramePr>
        <p:xfrm>
          <a:off x="865579" y="1124857"/>
          <a:ext cx="61293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60" name="Ecuación" r:id="rId10" imgW="3492360" imgH="583920" progId="Equation.3">
                  <p:embed/>
                </p:oleObj>
              </mc:Choice>
              <mc:Fallback>
                <p:oleObj name="Ecuación" r:id="rId10" imgW="3492360" imgH="583920" progId="Equation.3">
                  <p:embed/>
                  <p:pic>
                    <p:nvPicPr>
                      <p:cNvPr id="0" name="Object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79" y="1124857"/>
                        <a:ext cx="6129338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10"/>
          <p:cNvGraphicFramePr>
            <a:graphicFrameLocks noChangeAspect="1"/>
          </p:cNvGraphicFramePr>
          <p:nvPr/>
        </p:nvGraphicFramePr>
        <p:xfrm>
          <a:off x="1300554" y="2161495"/>
          <a:ext cx="5638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61" name="Ecuación" r:id="rId12" imgW="3213000" imgH="583920" progId="Equation.3">
                  <p:embed/>
                </p:oleObj>
              </mc:Choice>
              <mc:Fallback>
                <p:oleObj name="Ecuación" r:id="rId12" imgW="3213000" imgH="583920" progId="Equation.3">
                  <p:embed/>
                  <p:pic>
                    <p:nvPicPr>
                      <p:cNvPr id="0" name="Object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54" y="2161495"/>
                        <a:ext cx="563880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00"/>
          <p:cNvGraphicFramePr>
            <a:graphicFrameLocks noChangeAspect="1"/>
          </p:cNvGraphicFramePr>
          <p:nvPr/>
        </p:nvGraphicFramePr>
        <p:xfrm>
          <a:off x="392237" y="3608388"/>
          <a:ext cx="22479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62" name="Ecuación" r:id="rId14" imgW="1282680" imgH="215640" progId="Equation.3">
                  <p:embed/>
                </p:oleObj>
              </mc:Choice>
              <mc:Fallback>
                <p:oleObj name="Ecuación" r:id="rId14" imgW="1282680" imgH="215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37" y="3608388"/>
                        <a:ext cx="22479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8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223963" y="473075"/>
          <a:ext cx="474345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cuación" r:id="rId4" imgW="2286000" imgH="685800" progId="Equation.3">
                  <p:embed/>
                </p:oleObj>
              </mc:Choice>
              <mc:Fallback>
                <p:oleObj name="Ecuación" r:id="rId4" imgW="228600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73075"/>
                        <a:ext cx="4743450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1009650" y="76200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EREMU ELEKTRIKOAREN KONTSERBAKORTASUNA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-4763" y="4965700"/>
            <a:ext cx="920432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1800" i="0">
                <a:solidFill>
                  <a:srgbClr val="00B0F0"/>
                </a:solidFill>
                <a:latin typeface="Lucida Handwriting" pitchFamily="66" charset="0"/>
              </a:rPr>
              <a:t>“Karga puntual batek sortutako indar elektrikoa kontsebakorra da”</a:t>
            </a: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5886450" y="2449513"/>
            <a:ext cx="255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i="0">
                <a:solidFill>
                  <a:srgbClr val="FF0000"/>
                </a:solidFill>
                <a:latin typeface="Lucida Handwriting" pitchFamily="66" charset="0"/>
              </a:rPr>
              <a:t>UNITATEA: Joule</a:t>
            </a: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223838" y="3011488"/>
            <a:ext cx="86725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81188" indent="-1881188" algn="just" eaLnBrk="0" hangingPunct="0"/>
            <a:r>
              <a:rPr lang="es-ES_tradnl" sz="2400" i="0">
                <a:latin typeface="Lucida Handwriting" pitchFamily="66" charset="0"/>
              </a:rPr>
              <a:t>Ondorioa: Indar elektrikoak egindako lanak ez dauka karga eramateko aukeratu den ibilbidearen menpekotasunik.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413375" y="1520825"/>
            <a:ext cx="35496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s-ES" i="0">
                <a:solidFill>
                  <a:srgbClr val="FF0000"/>
                </a:solidFill>
                <a:latin typeface="Lucida Handwriting" pitchFamily="66" charset="0"/>
              </a:rPr>
              <a:t>Energia potentzial elektrikoaren aldaketa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948363" y="950913"/>
          <a:ext cx="220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cuación" r:id="rId6" imgW="1104840" imgH="215640" progId="Equation.3">
                  <p:embed/>
                </p:oleObj>
              </mc:Choice>
              <mc:Fallback>
                <p:oleObj name="Ecuación" r:id="rId6" imgW="11048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950913"/>
                        <a:ext cx="2209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5" grpId="0"/>
      <p:bldP spid="77857" grpId="0"/>
      <p:bldP spid="77859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008" name="Rectangle 59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109009" name="Rectangle 599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109010" name="Rectangle 601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109011" name="Rectangle 60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847785" y="5712402"/>
          <a:ext cx="67405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1" name="Ecuación" r:id="rId4" imgW="3848040" imgH="419040" progId="Equation.3">
                  <p:embed/>
                </p:oleObj>
              </mc:Choice>
              <mc:Fallback>
                <p:oleObj name="Ecuación" r:id="rId4" imgW="384804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85" y="5712402"/>
                        <a:ext cx="67405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2425" y="133351"/>
            <a:ext cx="582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i="0" dirty="0">
                <a:latin typeface="Lucida Handwriting" pitchFamily="66" charset="0"/>
              </a:rPr>
              <a:t>c)</a:t>
            </a:r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952046" y="1931884"/>
          <a:ext cx="33829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2" name="Ecuación" r:id="rId6" imgW="1930320" imgH="482400" progId="Equation.3">
                  <p:embed/>
                </p:oleObj>
              </mc:Choice>
              <mc:Fallback>
                <p:oleObj name="Ecuación" r:id="rId6" imgW="193032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46" y="1931884"/>
                        <a:ext cx="3382963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4150797" y="215385"/>
          <a:ext cx="19716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3" name="Ecuación" r:id="rId8" imgW="1130040" imgH="228600" progId="Equation.3">
                  <p:embed/>
                </p:oleObj>
              </mc:Choice>
              <mc:Fallback>
                <p:oleObj name="Ecuación" r:id="rId8" imgW="113004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97" y="215385"/>
                        <a:ext cx="197167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1024846" y="212086"/>
          <a:ext cx="25987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4" name="Ecuación" r:id="rId10" imgW="1485720" imgH="215640" progId="Equation.3">
                  <p:embed/>
                </p:oleObj>
              </mc:Choice>
              <mc:Fallback>
                <p:oleObj name="Ecuación" r:id="rId10" imgW="148572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846" y="212086"/>
                        <a:ext cx="2598737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4901911" y="1918607"/>
          <a:ext cx="34051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5" name="Ecuación" r:id="rId12" imgW="1942920" imgH="482400" progId="Equation.3">
                  <p:embed/>
                </p:oleObj>
              </mc:Choice>
              <mc:Fallback>
                <p:oleObj name="Ecuación" r:id="rId12" imgW="194292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911" y="1918607"/>
                        <a:ext cx="340518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64255" y="2898487"/>
          <a:ext cx="718661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6" name="Ecuación" r:id="rId14" imgW="4101840" imgH="482400" progId="Equation.3">
                  <p:embed/>
                </p:oleObj>
              </mc:Choice>
              <mc:Fallback>
                <p:oleObj name="Ecuación" r:id="rId14" imgW="4101840" imgH="482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55" y="2898487"/>
                        <a:ext cx="7186612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632774" y="3802165"/>
          <a:ext cx="5649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7" name="Ecuación" r:id="rId16" imgW="3225600" imgH="482400" progId="Equation.3">
                  <p:embed/>
                </p:oleObj>
              </mc:Choice>
              <mc:Fallback>
                <p:oleObj name="Ecuación" r:id="rId16" imgW="3225600" imgH="482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774" y="3802165"/>
                        <a:ext cx="5649913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633351" y="4717719"/>
          <a:ext cx="69992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8" name="Ecuación" r:id="rId18" imgW="4000320" imgH="431640" progId="Equation.3">
                  <p:embed/>
                </p:oleObj>
              </mc:Choice>
              <mc:Fallback>
                <p:oleObj name="Ecuación" r:id="rId18" imgW="400032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351" y="4717719"/>
                        <a:ext cx="69992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7724" name="Object 596"/>
          <p:cNvGraphicFramePr>
            <a:graphicFrameLocks noChangeAspect="1"/>
          </p:cNvGraphicFramePr>
          <p:nvPr/>
        </p:nvGraphicFramePr>
        <p:xfrm>
          <a:off x="2204749" y="783772"/>
          <a:ext cx="53943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9" name="Ecuación" r:id="rId20" imgW="3073320" imgH="558720" progId="Equation.3">
                  <p:embed/>
                </p:oleObj>
              </mc:Choice>
              <mc:Fallback>
                <p:oleObj name="Ecuación" r:id="rId20" imgW="3073320" imgH="558720" progId="Equation.3">
                  <p:embed/>
                  <p:pic>
                    <p:nvPicPr>
                      <p:cNvPr id="0" name="Object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749" y="783772"/>
                        <a:ext cx="5394325" cy="976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5" name="Text Box 3"/>
          <p:cNvSpPr txBox="1">
            <a:spLocks noChangeArrowheads="1"/>
          </p:cNvSpPr>
          <p:nvPr/>
        </p:nvSpPr>
        <p:spPr bwMode="auto">
          <a:xfrm>
            <a:off x="495300" y="174625"/>
            <a:ext cx="8153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indent="762000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P.E.6.-</a:t>
            </a:r>
            <a:r>
              <a:rPr lang="eu-ES" sz="1800" i="0" dirty="0" smtClean="0">
                <a:latin typeface="Comic Sans MS" pitchFamily="66" charset="0"/>
              </a:rPr>
              <a:t> </a:t>
            </a:r>
            <a:r>
              <a:rPr lang="eu-ES" sz="1800" b="0" i="0" dirty="0" smtClean="0">
                <a:latin typeface="Comic Sans MS" pitchFamily="66" charset="0"/>
              </a:rPr>
              <a:t> </a:t>
            </a:r>
            <a:r>
              <a:rPr lang="eu-ES" sz="1800" b="0" i="0" dirty="0">
                <a:latin typeface="Comic Sans MS" pitchFamily="66" charset="0"/>
              </a:rPr>
              <a:t>a erradioa duen eta uniformeki kargatuta dagoen eraztun mehe baten karga osoa Q dela jakinik,</a:t>
            </a:r>
          </a:p>
          <a:p>
            <a:pPr indent="762000" algn="just" eaLnBrk="0" hangingPunct="0">
              <a:lnSpc>
                <a:spcPct val="150000"/>
              </a:lnSpc>
            </a:pPr>
            <a:r>
              <a:rPr lang="eu-ES" sz="1800" b="0" i="0" dirty="0">
                <a:latin typeface="Comic Sans MS" pitchFamily="66" charset="0"/>
              </a:rPr>
              <a:t>a) Eraztunaren planoarekiko perpendikularra den eta bere zentrotik iragaten den ardatzean dagoen P puntu bateko potentzial elektrostatikoa kalkulatu.</a:t>
            </a:r>
          </a:p>
          <a:p>
            <a:pPr indent="762000" algn="just" eaLnBrk="0" hangingPunct="0">
              <a:lnSpc>
                <a:spcPct val="150000"/>
              </a:lnSpc>
            </a:pPr>
            <a:r>
              <a:rPr lang="eu-ES" sz="1800" b="0" i="0" dirty="0">
                <a:latin typeface="Comic Sans MS" pitchFamily="66" charset="0"/>
              </a:rPr>
              <a:t>b) Lortutako emaitza erabiliz, kalkula ezazu ardatzeko puntu bateko eremu elektrikoa. </a:t>
            </a:r>
          </a:p>
          <a:p>
            <a:pPr indent="762000" algn="just" eaLnBrk="0" hangingPunct="0">
              <a:lnSpc>
                <a:spcPct val="150000"/>
              </a:lnSpc>
            </a:pPr>
            <a:r>
              <a:rPr lang="eu-ES" sz="1800" b="0" i="0" dirty="0">
                <a:latin typeface="Comic Sans MS" pitchFamily="66" charset="0"/>
              </a:rPr>
              <a:t>c) Erabil daiteke a) galderan lortutako emaitza espazioaren beste edozein puntutako eremu elektrikoa kalkulatzeko? Erantzuna arrazonatu.</a:t>
            </a:r>
            <a:endParaRPr lang="es-ES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977073"/>
            <a:ext cx="426878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6" name="Rectangle 6"/>
          <p:cNvSpPr>
            <a:spLocks noChangeArrowheads="1"/>
          </p:cNvSpPr>
          <p:nvPr/>
        </p:nvSpPr>
        <p:spPr bwMode="auto">
          <a:xfrm>
            <a:off x="0" y="39917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35605"/>
              </p:ext>
            </p:extLst>
          </p:nvPr>
        </p:nvGraphicFramePr>
        <p:xfrm>
          <a:off x="5716588" y="1555750"/>
          <a:ext cx="23939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4" name="Equation" r:id="rId5" imgW="939600" imgH="419040" progId="Equation.DSMT4">
                  <p:embed/>
                </p:oleObj>
              </mc:Choice>
              <mc:Fallback>
                <p:oleObj name="Equation" r:id="rId5" imgW="93960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1555750"/>
                        <a:ext cx="23939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7" name="Rectangle 8"/>
          <p:cNvSpPr>
            <a:spLocks noChangeArrowheads="1"/>
          </p:cNvSpPr>
          <p:nvPr/>
        </p:nvSpPr>
        <p:spPr bwMode="auto">
          <a:xfrm>
            <a:off x="0" y="39917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02418" name="Rectangle 10"/>
          <p:cNvSpPr>
            <a:spLocks noChangeArrowheads="1"/>
          </p:cNvSpPr>
          <p:nvPr/>
        </p:nvSpPr>
        <p:spPr bwMode="auto">
          <a:xfrm>
            <a:off x="0" y="405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024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30438"/>
              </p:ext>
            </p:extLst>
          </p:nvPr>
        </p:nvGraphicFramePr>
        <p:xfrm>
          <a:off x="601663" y="3239001"/>
          <a:ext cx="467042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5" name="Ecuación" r:id="rId7" imgW="1841400" imgH="672840" progId="Equation.3">
                  <p:embed/>
                </p:oleObj>
              </mc:Choice>
              <mc:Fallback>
                <p:oleObj name="Ecuación" r:id="rId7" imgW="1841400" imgH="6728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239001"/>
                        <a:ext cx="4670425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41013"/>
              </p:ext>
            </p:extLst>
          </p:nvPr>
        </p:nvGraphicFramePr>
        <p:xfrm>
          <a:off x="5241925" y="3213601"/>
          <a:ext cx="329565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6" name="Ecuación" r:id="rId9" imgW="1295280" imgH="672840" progId="Equation.3">
                  <p:embed/>
                </p:oleObj>
              </mc:Choice>
              <mc:Fallback>
                <p:oleObj name="Ecuación" r:id="rId9" imgW="1295280" imgH="6728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3213601"/>
                        <a:ext cx="3295650" cy="168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83233"/>
              </p:ext>
            </p:extLst>
          </p:nvPr>
        </p:nvGraphicFramePr>
        <p:xfrm>
          <a:off x="4162425" y="2278823"/>
          <a:ext cx="635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7" name="Ecuación" r:id="rId11" imgW="355320" imgH="241200" progId="Equation.3">
                  <p:embed/>
                </p:oleObj>
              </mc:Choice>
              <mc:Fallback>
                <p:oleObj name="Ecuación" r:id="rId11" imgW="3553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2278823"/>
                        <a:ext cx="6350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68362"/>
              </p:ext>
            </p:extLst>
          </p:nvPr>
        </p:nvGraphicFramePr>
        <p:xfrm>
          <a:off x="3214687" y="5185693"/>
          <a:ext cx="135731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8" name="Equation" r:id="rId13" imgW="533160" imgH="393480" progId="Equation.DSMT4">
                  <p:embed/>
                </p:oleObj>
              </mc:Choice>
              <mc:Fallback>
                <p:oleObj name="Equation" r:id="rId13" imgW="53316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7" y="5185693"/>
                        <a:ext cx="1357313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2505" y="113469"/>
            <a:ext cx="8686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1800" b="0" i="0" dirty="0" smtClean="0">
                <a:latin typeface="Comic Sans MS" pitchFamily="66" charset="0"/>
              </a:rPr>
              <a:t>a</a:t>
            </a:r>
            <a:r>
              <a:rPr lang="eu-ES" sz="1800" b="0" i="0" dirty="0">
                <a:latin typeface="Comic Sans MS" pitchFamily="66" charset="0"/>
              </a:rPr>
              <a:t>) Eraztunaren planoarekiko perpendikularra den eta bere zentrotik iragaten den ardatzean dagoen P puntu bateko potentzial elektrostatikoa </a:t>
            </a:r>
            <a:r>
              <a:rPr lang="eu-ES" sz="1800" b="0" i="0" dirty="0" smtClean="0">
                <a:latin typeface="Comic Sans MS" pitchFamily="66" charset="0"/>
              </a:rPr>
              <a:t>kalkulatu.</a:t>
            </a:r>
            <a:endParaRPr lang="es-ES" sz="1800" b="0" i="0" dirty="0">
              <a:latin typeface="Comic Sans MS" pitchFamily="66" charset="0"/>
            </a:endParaRP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569401"/>
              </p:ext>
            </p:extLst>
          </p:nvPr>
        </p:nvGraphicFramePr>
        <p:xfrm>
          <a:off x="4572000" y="5185693"/>
          <a:ext cx="31686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9" name="Equation" r:id="rId15" imgW="1244520" imgH="533160" progId="Equation.DSMT4">
                  <p:embed/>
                </p:oleObj>
              </mc:Choice>
              <mc:Fallback>
                <p:oleObj name="Equation" r:id="rId15" imgW="1244520" imgH="533160" progId="Equation.DSMT4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5693"/>
                        <a:ext cx="31686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85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6350"/>
            <a:ext cx="426878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858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328588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08269"/>
              </p:ext>
            </p:extLst>
          </p:nvPr>
        </p:nvGraphicFramePr>
        <p:xfrm>
          <a:off x="1433512" y="3680247"/>
          <a:ext cx="19700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706" name="Equation" r:id="rId5" imgW="774360" imgH="419040" progId="Equation.DSMT4">
                  <p:embed/>
                </p:oleObj>
              </mc:Choice>
              <mc:Fallback>
                <p:oleObj name="Equation" r:id="rId5" imgW="7743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2" y="3680247"/>
                        <a:ext cx="197008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8589" name="Rectangle 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4264025" y="1531938"/>
          <a:ext cx="431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707" name="Ecuación" r:id="rId7" imgW="241200" imgH="228600" progId="Equation.3">
                  <p:embed/>
                </p:oleObj>
              </mc:Choice>
              <mc:Fallback>
                <p:oleObj name="Ecuación" r:id="rId7" imgW="241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531938"/>
                        <a:ext cx="431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5156200" y="447675"/>
          <a:ext cx="36210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708" name="Ecuación" r:id="rId9" imgW="1422360" imgH="469800" progId="Equation.3">
                  <p:embed/>
                </p:oleObj>
              </mc:Choice>
              <mc:Fallback>
                <p:oleObj name="Ecuación" r:id="rId9" imgW="1422360" imgH="469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447675"/>
                        <a:ext cx="3621088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335948"/>
              </p:ext>
            </p:extLst>
          </p:nvPr>
        </p:nvGraphicFramePr>
        <p:xfrm>
          <a:off x="2713116" y="5222874"/>
          <a:ext cx="31003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709" name="Ecuación" r:id="rId11" imgW="1218960" imgH="469800" progId="Equation.3">
                  <p:embed/>
                </p:oleObj>
              </mc:Choice>
              <mc:Fallback>
                <p:oleObj name="Ecuación" r:id="rId11" imgW="121896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116" y="5222874"/>
                        <a:ext cx="3100388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6408" y="2761300"/>
            <a:ext cx="89274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1800" b="0" i="0" dirty="0" smtClean="0">
                <a:latin typeface="Comic Sans MS" pitchFamily="66" charset="0"/>
              </a:rPr>
              <a:t>b</a:t>
            </a:r>
            <a:r>
              <a:rPr lang="eu-ES" sz="1800" b="0" i="0" dirty="0">
                <a:latin typeface="Comic Sans MS" pitchFamily="66" charset="0"/>
              </a:rPr>
              <a:t>) Lortutako emaitza erabiliz, kalkula ezazu ardatzeko puntu bateko eremu elektrikoa. </a:t>
            </a:r>
            <a:endParaRPr lang="es-ES" sz="1800" b="0" i="0" dirty="0">
              <a:latin typeface="Comic Sans MS" pitchFamily="66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30339"/>
              </p:ext>
            </p:extLst>
          </p:nvPr>
        </p:nvGraphicFramePr>
        <p:xfrm>
          <a:off x="3403599" y="3680247"/>
          <a:ext cx="503713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710" name="Equation" r:id="rId13" imgW="1981080" imgH="545760" progId="Equation.DSMT4">
                  <p:embed/>
                </p:oleObj>
              </mc:Choice>
              <mc:Fallback>
                <p:oleObj name="Equation" r:id="rId13" imgW="1981080" imgH="545760" progId="Equation.DSMT4">
                  <p:embed/>
                  <p:pic>
                    <p:nvPicPr>
                      <p:cNvPr id="102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599" y="3680247"/>
                        <a:ext cx="5037138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85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6350"/>
            <a:ext cx="426878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858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328588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328589" name="Rectangle 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08756"/>
              </p:ext>
            </p:extLst>
          </p:nvPr>
        </p:nvGraphicFramePr>
        <p:xfrm>
          <a:off x="298450" y="4083050"/>
          <a:ext cx="85455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563" name="Equation" r:id="rId5" imgW="4495680" imgH="685800" progId="Equation.DSMT4">
                  <p:embed/>
                </p:oleObj>
              </mc:Choice>
              <mc:Fallback>
                <p:oleObj name="Equation" r:id="rId5" imgW="4495680" imgH="685800" progId="Equation.DSMT4">
                  <p:embed/>
                  <p:pic>
                    <p:nvPicPr>
                      <p:cNvPr id="102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4083050"/>
                        <a:ext cx="8545513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4264025" y="1531938"/>
          <a:ext cx="431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564" name="Ecuación" r:id="rId7" imgW="241200" imgH="228600" progId="Equation.3">
                  <p:embed/>
                </p:oleObj>
              </mc:Choice>
              <mc:Fallback>
                <p:oleObj name="Ecuación" r:id="rId7" imgW="241200" imgH="228600" progId="Equation.3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531938"/>
                        <a:ext cx="431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5156200" y="447675"/>
          <a:ext cx="362108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565" name="Ecuación" r:id="rId9" imgW="1422360" imgH="469800" progId="Equation.3">
                  <p:embed/>
                </p:oleObj>
              </mc:Choice>
              <mc:Fallback>
                <p:oleObj name="Ecuación" r:id="rId9" imgW="1422360" imgH="469800" progId="Equation.3">
                  <p:embed/>
                  <p:pic>
                    <p:nvPicPr>
                      <p:cNvPr id="1024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447675"/>
                        <a:ext cx="3621088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8572" y="2783412"/>
            <a:ext cx="8153400" cy="7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1800" b="0" i="0" dirty="0" smtClean="0">
                <a:latin typeface="Comic Sans MS" pitchFamily="66" charset="0"/>
              </a:rPr>
              <a:t>c</a:t>
            </a:r>
            <a:r>
              <a:rPr lang="eu-ES" sz="1800" b="0" i="0" dirty="0">
                <a:latin typeface="Comic Sans MS" pitchFamily="66" charset="0"/>
              </a:rPr>
              <a:t>) Erabil daiteke a) galderan lortutako emaitza espazioaren beste edozein puntutako eremu elektrikoa kalkulatzeko? Erantzuna arrazonatu.</a:t>
            </a:r>
            <a:endParaRPr lang="es-ES" sz="1800" b="0" i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83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341313" y="63500"/>
            <a:ext cx="8461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indent="762000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P.E.7.-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b="0" i="0" dirty="0">
                <a:latin typeface="Comic Sans MS" pitchFamily="66" charset="0"/>
              </a:rPr>
              <a:t>=</a:t>
            </a:r>
            <a:r>
              <a:rPr lang="es-ES" sz="1800" b="0" i="0" dirty="0" err="1">
                <a:latin typeface="Comic Sans MS" pitchFamily="66" charset="0"/>
              </a:rPr>
              <a:t>cx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karga-dentsitatea</a:t>
            </a:r>
            <a:r>
              <a:rPr lang="es-ES" sz="1800" b="0" i="0" dirty="0">
                <a:latin typeface="Comic Sans MS" pitchFamily="66" charset="0"/>
              </a:rPr>
              <a:t> (c </a:t>
            </a:r>
            <a:r>
              <a:rPr lang="es-ES" sz="1800" b="0" i="0" dirty="0" err="1">
                <a:latin typeface="Comic Sans MS" pitchFamily="66" charset="0"/>
              </a:rPr>
              <a:t>konstante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da) eta L </a:t>
            </a:r>
            <a:r>
              <a:rPr lang="es-ES" sz="1800" b="0" i="0" dirty="0" err="1">
                <a:latin typeface="Comic Sans MS" pitchFamily="66" charset="0"/>
              </a:rPr>
              <a:t>luzera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barra </a:t>
            </a:r>
            <a:r>
              <a:rPr lang="es-ES" sz="1800" b="0" i="0" dirty="0" err="1">
                <a:latin typeface="Comic Sans MS" pitchFamily="66" charset="0"/>
              </a:rPr>
              <a:t>mehe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OX </a:t>
            </a:r>
            <a:r>
              <a:rPr lang="es-ES" sz="1800" b="0" i="0" dirty="0" err="1">
                <a:latin typeface="Comic Sans MS" pitchFamily="66" charset="0"/>
              </a:rPr>
              <a:t>ardatzean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kokatuta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bere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mutur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koordenatu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jatorrian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egonik</a:t>
            </a:r>
            <a:r>
              <a:rPr lang="es-ES" sz="1800" b="0" i="0" dirty="0">
                <a:latin typeface="Comic Sans MS" pitchFamily="66" charset="0"/>
              </a:rPr>
              <a:t>. a) </a:t>
            </a:r>
            <a:r>
              <a:rPr lang="es-ES" sz="1800" b="0" i="0" dirty="0" err="1">
                <a:latin typeface="Comic Sans MS" pitchFamily="66" charset="0"/>
              </a:rPr>
              <a:t>Infinituan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nulua</a:t>
            </a:r>
            <a:r>
              <a:rPr lang="es-ES" sz="1800" b="0" i="0" dirty="0">
                <a:latin typeface="Comic Sans MS" pitchFamily="66" charset="0"/>
              </a:rPr>
              <a:t> dela </a:t>
            </a:r>
            <a:r>
              <a:rPr lang="es-ES" sz="1800" b="0" i="0" dirty="0" err="1">
                <a:latin typeface="Comic Sans MS" pitchFamily="66" charset="0"/>
              </a:rPr>
              <a:t>suposatuz</a:t>
            </a:r>
            <a:r>
              <a:rPr lang="es-ES" sz="1800" b="0" i="0" dirty="0">
                <a:latin typeface="Comic Sans MS" pitchFamily="66" charset="0"/>
              </a:rPr>
              <a:t>, OY </a:t>
            </a:r>
            <a:r>
              <a:rPr lang="es-ES" sz="1800" b="0" i="0" dirty="0" err="1">
                <a:latin typeface="Comic Sans MS" pitchFamily="66" charset="0"/>
              </a:rPr>
              <a:t>ardatzean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dagoen</a:t>
            </a:r>
            <a:r>
              <a:rPr lang="es-ES" sz="1800" b="0" i="0" dirty="0">
                <a:latin typeface="Comic Sans MS" pitchFamily="66" charset="0"/>
              </a:rPr>
              <a:t> P </a:t>
            </a:r>
            <a:r>
              <a:rPr lang="es-ES" sz="1800" b="0" i="0" dirty="0" err="1">
                <a:latin typeface="Comic Sans MS" pitchFamily="66" charset="0"/>
              </a:rPr>
              <a:t>puntu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. b) P </a:t>
            </a:r>
            <a:r>
              <a:rPr lang="es-ES" sz="1800" b="0" i="0" dirty="0" err="1">
                <a:latin typeface="Comic Sans MS" pitchFamily="66" charset="0"/>
              </a:rPr>
              <a:t>puntuko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osagai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bertikala</a:t>
            </a:r>
            <a:r>
              <a:rPr lang="es-ES" sz="1800" b="0" i="0" dirty="0">
                <a:latin typeface="Comic Sans MS" pitchFamily="66" charset="0"/>
              </a:rPr>
              <a:t> (</a:t>
            </a:r>
            <a:r>
              <a:rPr lang="es-ES" sz="1800" b="0" i="0" dirty="0" err="1">
                <a:latin typeface="Comic Sans MS" pitchFamily="66" charset="0"/>
              </a:rPr>
              <a:t>E</a:t>
            </a:r>
            <a:r>
              <a:rPr lang="es-ES" sz="1800" b="0" i="0" baseline="-25000" dirty="0" err="1">
                <a:latin typeface="Comic Sans MS" pitchFamily="66" charset="0"/>
              </a:rPr>
              <a:t>y</a:t>
            </a:r>
            <a:r>
              <a:rPr lang="es-ES" sz="1800" b="0" i="0" dirty="0">
                <a:latin typeface="Comic Sans MS" pitchFamily="66" charset="0"/>
              </a:rPr>
              <a:t>)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: 1) </a:t>
            </a:r>
            <a:r>
              <a:rPr lang="es-ES" sz="1800" b="0" i="0" dirty="0" err="1">
                <a:latin typeface="Comic Sans MS" pitchFamily="66" charset="0"/>
              </a:rPr>
              <a:t>Aurreko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galderaren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emaitza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erabiliz</a:t>
            </a:r>
            <a:r>
              <a:rPr lang="es-ES" sz="1800" b="0" i="0" dirty="0">
                <a:latin typeface="Comic Sans MS" pitchFamily="66" charset="0"/>
              </a:rPr>
              <a:t>; eta 2) </a:t>
            </a:r>
            <a:r>
              <a:rPr lang="es-ES" sz="1800" b="0" i="0" dirty="0" err="1">
                <a:latin typeface="Comic Sans MS" pitchFamily="66" charset="0"/>
              </a:rPr>
              <a:t>Zuzenki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kalkulatuz</a:t>
            </a:r>
            <a:r>
              <a:rPr lang="es-ES" sz="1800" b="0" i="0" dirty="0">
                <a:latin typeface="Comic Sans MS" pitchFamily="66" charset="0"/>
              </a:rPr>
              <a:t>. c) </a:t>
            </a:r>
            <a:r>
              <a:rPr lang="es-ES" sz="1800" b="0" i="0" dirty="0" err="1">
                <a:latin typeface="Comic Sans MS" pitchFamily="66" charset="0"/>
              </a:rPr>
              <a:t>Zergatik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ezin</a:t>
            </a:r>
            <a:r>
              <a:rPr lang="es-ES" sz="1800" b="0" i="0" dirty="0">
                <a:latin typeface="Comic Sans MS" pitchFamily="66" charset="0"/>
              </a:rPr>
              <a:t> da </a:t>
            </a:r>
            <a:r>
              <a:rPr lang="es-ES" sz="1800" b="0" i="0" dirty="0" err="1">
                <a:latin typeface="Comic Sans MS" pitchFamily="66" charset="0"/>
              </a:rPr>
              <a:t>lortu</a:t>
            </a:r>
            <a:r>
              <a:rPr lang="es-ES" sz="1800" b="0" i="0" dirty="0">
                <a:latin typeface="Comic Sans MS" pitchFamily="66" charset="0"/>
              </a:rPr>
              <a:t> P </a:t>
            </a:r>
            <a:r>
              <a:rPr lang="es-ES" sz="1800" b="0" i="0" dirty="0" err="1">
                <a:latin typeface="Comic Sans MS" pitchFamily="66" charset="0"/>
              </a:rPr>
              <a:t>puntuko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osagai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horizontala</a:t>
            </a:r>
            <a:r>
              <a:rPr lang="es-ES" sz="1800" b="0" i="0" dirty="0">
                <a:latin typeface="Comic Sans MS" pitchFamily="66" charset="0"/>
              </a:rPr>
              <a:t> (E</a:t>
            </a:r>
            <a:r>
              <a:rPr lang="es-ES" sz="1800" b="0" i="0" baseline="-25000" dirty="0">
                <a:latin typeface="Comic Sans MS" pitchFamily="66" charset="0"/>
              </a:rPr>
              <a:t>x</a:t>
            </a:r>
            <a:r>
              <a:rPr lang="es-ES" sz="1800" b="0" i="0" dirty="0">
                <a:latin typeface="Comic Sans MS" pitchFamily="66" charset="0"/>
              </a:rPr>
              <a:t>) a) </a:t>
            </a:r>
            <a:r>
              <a:rPr lang="es-ES" sz="1800" b="0" i="0" dirty="0" err="1">
                <a:latin typeface="Comic Sans MS" pitchFamily="66" charset="0"/>
              </a:rPr>
              <a:t>galderan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lortutako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emaitza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erabiliz</a:t>
            </a:r>
            <a:r>
              <a:rPr lang="es-ES" sz="1800" b="0" i="0" dirty="0">
                <a:latin typeface="Comic Sans MS" pitchFamily="66" charset="0"/>
              </a:rPr>
              <a:t>?.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030" name="10 Grupo"/>
          <p:cNvGrpSpPr>
            <a:grpSpLocks/>
          </p:cNvGrpSpPr>
          <p:nvPr/>
        </p:nvGrpSpPr>
        <p:grpSpPr bwMode="auto">
          <a:xfrm>
            <a:off x="566738" y="155575"/>
            <a:ext cx="4710112" cy="3014663"/>
            <a:chOff x="605625" y="812358"/>
            <a:chExt cx="4709034" cy="3014767"/>
          </a:xfrm>
        </p:grpSpPr>
        <p:cxnSp>
          <p:nvCxnSpPr>
            <p:cNvPr id="3" name="2 Conector recto de flecha"/>
            <p:cNvCxnSpPr/>
            <p:nvPr/>
          </p:nvCxnSpPr>
          <p:spPr>
            <a:xfrm>
              <a:off x="946859" y="3427061"/>
              <a:ext cx="4356691" cy="15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 de flecha"/>
            <p:cNvCxnSpPr/>
            <p:nvPr/>
          </p:nvCxnSpPr>
          <p:spPr>
            <a:xfrm rot="5400000" flipH="1" flipV="1">
              <a:off x="-317632" y="2130825"/>
              <a:ext cx="2560725" cy="158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6052" name="6 CuadroTexto"/>
            <p:cNvSpPr txBox="1">
              <a:spLocks noChangeArrowheads="1"/>
            </p:cNvSpPr>
            <p:nvPr/>
          </p:nvSpPr>
          <p:spPr bwMode="auto">
            <a:xfrm>
              <a:off x="4953663" y="3427015"/>
              <a:ext cx="3609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 dirty="0">
                  <a:latin typeface="Lucida Handwriting" pitchFamily="66" charset="0"/>
                </a:rPr>
                <a:t>X</a:t>
              </a:r>
            </a:p>
          </p:txBody>
        </p:sp>
        <p:sp>
          <p:nvSpPr>
            <p:cNvPr id="1366053" name="7 CuadroTexto"/>
            <p:cNvSpPr txBox="1">
              <a:spLocks noChangeArrowheads="1"/>
            </p:cNvSpPr>
            <p:nvPr/>
          </p:nvSpPr>
          <p:spPr bwMode="auto">
            <a:xfrm>
              <a:off x="605625" y="812358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Y</a:t>
              </a:r>
            </a:p>
          </p:txBody>
        </p:sp>
      </p:grpSp>
      <p:grpSp>
        <p:nvGrpSpPr>
          <p:cNvPr id="49" name="48 Grupo"/>
          <p:cNvGrpSpPr>
            <a:grpSpLocks/>
          </p:cNvGrpSpPr>
          <p:nvPr/>
        </p:nvGrpSpPr>
        <p:grpSpPr bwMode="auto">
          <a:xfrm>
            <a:off x="914400" y="2800350"/>
            <a:ext cx="1695450" cy="369888"/>
            <a:chOff x="914400" y="2800350"/>
            <a:chExt cx="1695450" cy="369332"/>
          </a:xfrm>
        </p:grpSpPr>
        <p:cxnSp>
          <p:nvCxnSpPr>
            <p:cNvPr id="23" name="22 Conector recto de flecha"/>
            <p:cNvCxnSpPr/>
            <p:nvPr/>
          </p:nvCxnSpPr>
          <p:spPr>
            <a:xfrm>
              <a:off x="914400" y="2866925"/>
              <a:ext cx="1695450" cy="1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6049" name="23 CuadroTexto"/>
            <p:cNvSpPr txBox="1">
              <a:spLocks noChangeArrowheads="1"/>
            </p:cNvSpPr>
            <p:nvPr/>
          </p:nvSpPr>
          <p:spPr bwMode="auto">
            <a:xfrm>
              <a:off x="1552575" y="2800350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800" b="0" i="0">
                  <a:solidFill>
                    <a:srgbClr val="FF0000"/>
                  </a:solidFill>
                  <a:latin typeface="Lucida Handwriting" pitchFamily="66" charset="0"/>
                </a:rPr>
                <a:t>x</a:t>
              </a: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781050" y="695325"/>
            <a:ext cx="11779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u-ES" sz="1800" b="0" i="0" dirty="0">
                <a:latin typeface="+mj-lt"/>
              </a:rPr>
              <a:t>+</a:t>
            </a:r>
            <a:r>
              <a:rPr lang="eu-ES" sz="1800" b="0" i="0" dirty="0" err="1">
                <a:latin typeface="Lucida Handwriting" pitchFamily="66" charset="0"/>
              </a:rPr>
              <a:t> </a:t>
            </a:r>
            <a:r>
              <a:rPr lang="eu-ES" sz="1800" b="0" i="0" dirty="0">
                <a:latin typeface="Lucida Handwriting" pitchFamily="66" charset="0"/>
              </a:rPr>
              <a:t>P(</a:t>
            </a:r>
            <a:r>
              <a:rPr lang="eu-ES" sz="1800" b="0" i="0" dirty="0" err="1">
                <a:latin typeface="Lucida Handwriting" pitchFamily="66" charset="0"/>
              </a:rPr>
              <a:t>0,y</a:t>
            </a:r>
            <a:r>
              <a:rPr lang="eu-ES" sz="1800" b="0" i="0" dirty="0">
                <a:latin typeface="Lucida Handwriting" pitchFamily="66" charset="0"/>
              </a:rPr>
              <a:t>)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rot="16200000" flipV="1">
            <a:off x="871537" y="957263"/>
            <a:ext cx="1876425" cy="1752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1609725" y="1457325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800" b="0" i="0">
                <a:solidFill>
                  <a:srgbClr val="FF0000"/>
                </a:solidFill>
                <a:latin typeface="Lucida Handwriting" pitchFamily="66" charset="0"/>
              </a:rPr>
              <a:t>r</a:t>
            </a: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419100" y="609600"/>
            <a:ext cx="51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800" b="0" i="0">
                <a:solidFill>
                  <a:srgbClr val="FF0000"/>
                </a:solidFill>
                <a:latin typeface="Lucida Handwriting" pitchFamily="66" charset="0"/>
              </a:rPr>
              <a:t>dV</a:t>
            </a:r>
          </a:p>
        </p:txBody>
      </p:sp>
      <p:grpSp>
        <p:nvGrpSpPr>
          <p:cNvPr id="47" name="46 Grupo"/>
          <p:cNvGrpSpPr>
            <a:grpSpLocks/>
          </p:cNvGrpSpPr>
          <p:nvPr/>
        </p:nvGrpSpPr>
        <p:grpSpPr bwMode="auto">
          <a:xfrm>
            <a:off x="904875" y="1943100"/>
            <a:ext cx="3662363" cy="1751013"/>
            <a:chOff x="904876" y="1943100"/>
            <a:chExt cx="3661690" cy="1750457"/>
          </a:xfrm>
        </p:grpSpPr>
        <p:sp>
          <p:nvSpPr>
            <p:cNvPr id="1366040" name="17 CuadroTexto"/>
            <p:cNvSpPr txBox="1">
              <a:spLocks noChangeArrowheads="1"/>
            </p:cNvSpPr>
            <p:nvPr/>
          </p:nvSpPr>
          <p:spPr bwMode="auto">
            <a:xfrm>
              <a:off x="3848100" y="1943100"/>
              <a:ext cx="7184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800" b="0" i="0">
                  <a:solidFill>
                    <a:srgbClr val="00B0F0"/>
                  </a:solidFill>
                  <a:latin typeface="Symbol" pitchFamily="18" charset="2"/>
                </a:rPr>
                <a:t>l=</a:t>
              </a:r>
              <a:r>
                <a:rPr lang="eu-ES" sz="1800" b="0" i="0">
                  <a:solidFill>
                    <a:srgbClr val="00B0F0"/>
                  </a:solidFill>
                  <a:latin typeface="Lucida Handwriting" pitchFamily="66" charset="0"/>
                </a:rPr>
                <a:t>cx</a:t>
              </a: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rot="10800000" flipV="1">
              <a:off x="3409491" y="2219237"/>
              <a:ext cx="504732" cy="4189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6042" name="45 Grupo"/>
            <p:cNvGrpSpPr>
              <a:grpSpLocks/>
            </p:cNvGrpSpPr>
            <p:nvPr/>
          </p:nvGrpSpPr>
          <p:grpSpPr bwMode="auto">
            <a:xfrm>
              <a:off x="904876" y="2749828"/>
              <a:ext cx="2905455" cy="943729"/>
              <a:chOff x="904876" y="2749828"/>
              <a:chExt cx="2905455" cy="943729"/>
            </a:xfrm>
          </p:grpSpPr>
          <p:cxnSp>
            <p:nvCxnSpPr>
              <p:cNvPr id="13" name="12 Conector recto"/>
              <p:cNvCxnSpPr/>
              <p:nvPr/>
            </p:nvCxnSpPr>
            <p:spPr>
              <a:xfrm>
                <a:off x="923922" y="2761990"/>
                <a:ext cx="2887132" cy="2380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923922" y="3476138"/>
                <a:ext cx="2887132" cy="23805"/>
              </a:xfrm>
              <a:prstGeom prst="line">
                <a:avLst/>
              </a:prstGeom>
              <a:ln w="3175">
                <a:solidFill>
                  <a:srgbClr val="00B0F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6045" name="32 CuadroTexto"/>
              <p:cNvSpPr txBox="1">
                <a:spLocks noChangeArrowheads="1"/>
              </p:cNvSpPr>
              <p:nvPr/>
            </p:nvSpPr>
            <p:spPr bwMode="auto">
              <a:xfrm>
                <a:off x="2190750" y="3324225"/>
                <a:ext cx="32573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u-ES" sz="1800" b="0" i="0">
                    <a:solidFill>
                      <a:srgbClr val="00B0F0"/>
                    </a:solidFill>
                    <a:latin typeface="Lucida Handwriting" pitchFamily="66" charset="0"/>
                  </a:rPr>
                  <a:t>L</a:t>
                </a:r>
              </a:p>
            </p:txBody>
          </p:sp>
          <p:cxnSp>
            <p:nvCxnSpPr>
              <p:cNvPr id="34" name="33 Conector recto"/>
              <p:cNvCxnSpPr/>
              <p:nvPr/>
            </p:nvCxnSpPr>
            <p:spPr>
              <a:xfrm rot="5400000" flipH="1" flipV="1">
                <a:off x="478768" y="3175402"/>
                <a:ext cx="860152" cy="7937"/>
              </a:xfrm>
              <a:prstGeom prst="line">
                <a:avLst/>
              </a:prstGeom>
              <a:ln w="3175">
                <a:solidFill>
                  <a:srgbClr val="00B0F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 flipH="1" flipV="1">
                <a:off x="3374630" y="3195240"/>
                <a:ext cx="860152" cy="6349"/>
              </a:xfrm>
              <a:prstGeom prst="line">
                <a:avLst/>
              </a:prstGeom>
              <a:ln w="3175">
                <a:solidFill>
                  <a:srgbClr val="00B0F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3760788" y="671513"/>
          <a:ext cx="16811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2" name="Ecuación" r:id="rId3" imgW="838080" imgH="419040" progId="Equation.3">
                  <p:embed/>
                </p:oleObj>
              </mc:Choice>
              <mc:Fallback>
                <p:oleObj name="Ecuación" r:id="rId3" imgW="83808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671513"/>
                        <a:ext cx="1681162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"/>
          <p:cNvGraphicFramePr>
            <a:graphicFrameLocks noChangeAspect="1"/>
          </p:cNvGraphicFramePr>
          <p:nvPr/>
        </p:nvGraphicFramePr>
        <p:xfrm>
          <a:off x="5440363" y="725488"/>
          <a:ext cx="13890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3" name="Ecuación" r:id="rId5" imgW="698400" imgH="406080" progId="Equation.3">
                  <p:embed/>
                </p:oleObj>
              </mc:Choice>
              <mc:Fallback>
                <p:oleObj name="Ecuación" r:id="rId5" imgW="69840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725488"/>
                        <a:ext cx="1389062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6851650" y="719138"/>
          <a:ext cx="20335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4" name="Ecuación" r:id="rId7" imgW="1015920" imgH="482400" progId="Equation.3">
                  <p:embed/>
                </p:oleObj>
              </mc:Choice>
              <mc:Fallback>
                <p:oleObj name="Ecuación" r:id="rId7" imgW="10159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719138"/>
                        <a:ext cx="203358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5732463" y="1957388"/>
          <a:ext cx="3000375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5" name="Ecuación" r:id="rId9" imgW="1498320" imgH="698400" progId="Equation.3">
                  <p:embed/>
                </p:oleObj>
              </mc:Choice>
              <mc:Fallback>
                <p:oleObj name="Ecuación" r:id="rId9" imgW="1498320" imgH="698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957388"/>
                        <a:ext cx="3000375" cy="140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1116013" y="3616325"/>
          <a:ext cx="2592387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6" name="Ecuación" r:id="rId11" imgW="1295280" imgH="698400" progId="Equation.3">
                  <p:embed/>
                </p:oleObj>
              </mc:Choice>
              <mc:Fallback>
                <p:oleObj name="Ecuación" r:id="rId11" imgW="1295280" imgH="698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16325"/>
                        <a:ext cx="2592387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3771900" y="3914775"/>
          <a:ext cx="29241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7" name="Ecuación" r:id="rId13" imgW="1460160" imgH="393480" progId="Equation.3">
                  <p:embed/>
                </p:oleObj>
              </mc:Choice>
              <mc:Fallback>
                <p:oleObj name="Ecuación" r:id="rId13" imgW="14601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914775"/>
                        <a:ext cx="2924175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/>
        </p:nvGraphicFramePr>
        <p:xfrm>
          <a:off x="1157288" y="4989513"/>
          <a:ext cx="31194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8" name="Ecuación" r:id="rId15" imgW="1562040" imgH="279360" progId="Equation.3">
                  <p:embed/>
                </p:oleObj>
              </mc:Choice>
              <mc:Fallback>
                <p:oleObj name="Ecuación" r:id="rId15" imgW="156204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989513"/>
                        <a:ext cx="311943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8"/>
          <p:cNvGraphicFramePr>
            <a:graphicFrameLocks noChangeAspect="1"/>
          </p:cNvGraphicFramePr>
          <p:nvPr/>
        </p:nvGraphicFramePr>
        <p:xfrm>
          <a:off x="4373563" y="4949825"/>
          <a:ext cx="27384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49" name="Ecuación" r:id="rId17" imgW="1371600" imgH="279360" progId="Equation.3">
                  <p:embed/>
                </p:oleObj>
              </mc:Choice>
              <mc:Fallback>
                <p:oleObj name="Ecuación" r:id="rId17" imgW="1371600" imgH="279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4949825"/>
                        <a:ext cx="2738437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44450" y="152400"/>
          <a:ext cx="5826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50" name="Ecuación" r:id="rId19" imgW="291960" imgH="215640" progId="Equation.3">
                  <p:embed/>
                </p:oleObj>
              </mc:Choice>
              <mc:Fallback>
                <p:oleObj name="Ecuación" r:id="rId19" imgW="2919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52400"/>
                        <a:ext cx="5826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2482850" y="2776538"/>
            <a:ext cx="406400" cy="322262"/>
            <a:chOff x="2482850" y="2776947"/>
            <a:chExt cx="405880" cy="322627"/>
          </a:xfrm>
        </p:grpSpPr>
        <p:sp>
          <p:nvSpPr>
            <p:cNvPr id="1366038" name="24 CuadroTexto"/>
            <p:cNvSpPr txBox="1">
              <a:spLocks noChangeArrowheads="1"/>
            </p:cNvSpPr>
            <p:nvPr/>
          </p:nvSpPr>
          <p:spPr bwMode="auto">
            <a:xfrm>
              <a:off x="2482850" y="2822575"/>
              <a:ext cx="4058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200" b="0" i="0">
                  <a:solidFill>
                    <a:srgbClr val="FF0000"/>
                  </a:solidFill>
                  <a:latin typeface="Lucida Handwriting" pitchFamily="66" charset="0"/>
                </a:rPr>
                <a:t>dx</a:t>
              </a:r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2593833" y="2776947"/>
              <a:ext cx="16013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6" name="Object 9"/>
          <p:cNvGraphicFramePr>
            <a:graphicFrameLocks noChangeAspect="1"/>
          </p:cNvGraphicFramePr>
          <p:nvPr/>
        </p:nvGraphicFramePr>
        <p:xfrm>
          <a:off x="193675" y="5835650"/>
          <a:ext cx="7096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51" name="Ecuación" r:id="rId21" imgW="355320" imgH="215640" progId="Equation.3">
                  <p:embed/>
                </p:oleObj>
              </mc:Choice>
              <mc:Fallback>
                <p:oleObj name="Ecuación" r:id="rId21" imgW="35532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5835650"/>
                        <a:ext cx="7096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8"/>
          <p:cNvGraphicFramePr>
            <a:graphicFrameLocks noChangeAspect="1"/>
          </p:cNvGraphicFramePr>
          <p:nvPr/>
        </p:nvGraphicFramePr>
        <p:xfrm>
          <a:off x="1035050" y="5673725"/>
          <a:ext cx="14716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52" name="Ecuación" r:id="rId23" imgW="736560" imgH="444240" progId="Equation.3">
                  <p:embed/>
                </p:oleObj>
              </mc:Choice>
              <mc:Fallback>
                <p:oleObj name="Ecuación" r:id="rId23" imgW="73656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5673725"/>
                        <a:ext cx="1471613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2"/>
          <p:cNvGraphicFramePr>
            <a:graphicFrameLocks noChangeAspect="1"/>
          </p:cNvGraphicFramePr>
          <p:nvPr/>
        </p:nvGraphicFramePr>
        <p:xfrm>
          <a:off x="2509838" y="5726113"/>
          <a:ext cx="353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53" name="Ecuación" r:id="rId25" imgW="1765080" imgH="419040" progId="Equation.3">
                  <p:embed/>
                </p:oleObj>
              </mc:Choice>
              <mc:Fallback>
                <p:oleObj name="Ecuación" r:id="rId25" imgW="176508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5726113"/>
                        <a:ext cx="353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3"/>
          <p:cNvGraphicFramePr>
            <a:graphicFrameLocks noChangeAspect="1"/>
          </p:cNvGraphicFramePr>
          <p:nvPr/>
        </p:nvGraphicFramePr>
        <p:xfrm>
          <a:off x="6115050" y="5494338"/>
          <a:ext cx="2874963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54" name="Ecuación" r:id="rId27" imgW="1434960" imgH="558720" progId="Equation.3">
                  <p:embed/>
                </p:oleObj>
              </mc:Choice>
              <mc:Fallback>
                <p:oleObj name="Ecuación" r:id="rId27" imgW="1434960" imgH="558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5494338"/>
                        <a:ext cx="2874963" cy="111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327" name="10 Grupo"/>
          <p:cNvGrpSpPr>
            <a:grpSpLocks/>
          </p:cNvGrpSpPr>
          <p:nvPr/>
        </p:nvGrpSpPr>
        <p:grpSpPr bwMode="auto">
          <a:xfrm>
            <a:off x="985838" y="193675"/>
            <a:ext cx="4710112" cy="3014663"/>
            <a:chOff x="605625" y="812358"/>
            <a:chExt cx="4709034" cy="3014767"/>
          </a:xfrm>
        </p:grpSpPr>
        <p:cxnSp>
          <p:nvCxnSpPr>
            <p:cNvPr id="3" name="2 Conector recto de flecha"/>
            <p:cNvCxnSpPr/>
            <p:nvPr/>
          </p:nvCxnSpPr>
          <p:spPr>
            <a:xfrm>
              <a:off x="946859" y="3427061"/>
              <a:ext cx="4356691" cy="15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 de flecha"/>
            <p:cNvCxnSpPr/>
            <p:nvPr/>
          </p:nvCxnSpPr>
          <p:spPr>
            <a:xfrm rot="5400000" flipH="1" flipV="1">
              <a:off x="-317632" y="2130825"/>
              <a:ext cx="2560725" cy="158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4357" name="6 CuadroTexto"/>
            <p:cNvSpPr txBox="1">
              <a:spLocks noChangeArrowheads="1"/>
            </p:cNvSpPr>
            <p:nvPr/>
          </p:nvSpPr>
          <p:spPr bwMode="auto">
            <a:xfrm>
              <a:off x="4953663" y="3427015"/>
              <a:ext cx="3609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X</a:t>
              </a:r>
            </a:p>
          </p:txBody>
        </p:sp>
        <p:sp>
          <p:nvSpPr>
            <p:cNvPr id="1634358" name="7 CuadroTexto"/>
            <p:cNvSpPr txBox="1">
              <a:spLocks noChangeArrowheads="1"/>
            </p:cNvSpPr>
            <p:nvPr/>
          </p:nvSpPr>
          <p:spPr bwMode="auto">
            <a:xfrm>
              <a:off x="605625" y="812358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latin typeface="Lucida Handwriting" pitchFamily="66" charset="0"/>
                </a:rPr>
                <a:t>Y</a:t>
              </a:r>
            </a:p>
          </p:txBody>
        </p:sp>
      </p:grpSp>
      <p:grpSp>
        <p:nvGrpSpPr>
          <p:cNvPr id="4" name="48 Grupo"/>
          <p:cNvGrpSpPr>
            <a:grpSpLocks/>
          </p:cNvGrpSpPr>
          <p:nvPr/>
        </p:nvGrpSpPr>
        <p:grpSpPr bwMode="auto">
          <a:xfrm>
            <a:off x="1333500" y="2838450"/>
            <a:ext cx="1695450" cy="369888"/>
            <a:chOff x="914400" y="2800350"/>
            <a:chExt cx="1695450" cy="369332"/>
          </a:xfrm>
        </p:grpSpPr>
        <p:cxnSp>
          <p:nvCxnSpPr>
            <p:cNvPr id="23" name="22 Conector recto de flecha"/>
            <p:cNvCxnSpPr/>
            <p:nvPr/>
          </p:nvCxnSpPr>
          <p:spPr>
            <a:xfrm>
              <a:off x="914400" y="2866925"/>
              <a:ext cx="1695450" cy="1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4354" name="23 CuadroTexto"/>
            <p:cNvSpPr txBox="1">
              <a:spLocks noChangeArrowheads="1"/>
            </p:cNvSpPr>
            <p:nvPr/>
          </p:nvSpPr>
          <p:spPr bwMode="auto">
            <a:xfrm>
              <a:off x="1552575" y="2800350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800" b="0" i="0">
                  <a:solidFill>
                    <a:srgbClr val="FF0000"/>
                  </a:solidFill>
                  <a:latin typeface="Lucida Handwriting" pitchFamily="66" charset="0"/>
                </a:rPr>
                <a:t>x</a:t>
              </a: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1200150" y="733425"/>
            <a:ext cx="11779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u-ES" sz="1800" b="0" i="0" dirty="0">
                <a:latin typeface="+mj-lt"/>
              </a:rPr>
              <a:t>+</a:t>
            </a:r>
            <a:r>
              <a:rPr lang="eu-ES" sz="1800" b="0" i="0" dirty="0" err="1">
                <a:latin typeface="Lucida Handwriting" pitchFamily="66" charset="0"/>
              </a:rPr>
              <a:t> </a:t>
            </a:r>
            <a:r>
              <a:rPr lang="eu-ES" sz="1800" b="0" i="0" dirty="0">
                <a:latin typeface="Lucida Handwriting" pitchFamily="66" charset="0"/>
              </a:rPr>
              <a:t>P(</a:t>
            </a:r>
            <a:r>
              <a:rPr lang="eu-ES" sz="1800" b="0" i="0" dirty="0" err="1">
                <a:latin typeface="Lucida Handwriting" pitchFamily="66" charset="0"/>
              </a:rPr>
              <a:t>0,y</a:t>
            </a:r>
            <a:r>
              <a:rPr lang="eu-ES" sz="1800" b="0" i="0" dirty="0">
                <a:latin typeface="Lucida Handwriting" pitchFamily="66" charset="0"/>
              </a:rPr>
              <a:t>)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 rot="16200000" flipV="1">
            <a:off x="1290637" y="995363"/>
            <a:ext cx="1876425" cy="1752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2028825" y="1495425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800" b="0" i="0">
                <a:solidFill>
                  <a:srgbClr val="FF0000"/>
                </a:solidFill>
                <a:latin typeface="Lucida Handwriting" pitchFamily="66" charset="0"/>
              </a:rPr>
              <a:t>r</a:t>
            </a:r>
          </a:p>
        </p:txBody>
      </p:sp>
      <p:grpSp>
        <p:nvGrpSpPr>
          <p:cNvPr id="6" name="46 Grupo"/>
          <p:cNvGrpSpPr>
            <a:grpSpLocks/>
          </p:cNvGrpSpPr>
          <p:nvPr/>
        </p:nvGrpSpPr>
        <p:grpSpPr bwMode="auto">
          <a:xfrm>
            <a:off x="1323975" y="1981200"/>
            <a:ext cx="3662363" cy="1751013"/>
            <a:chOff x="904876" y="1943100"/>
            <a:chExt cx="3661690" cy="1750457"/>
          </a:xfrm>
        </p:grpSpPr>
        <p:sp>
          <p:nvSpPr>
            <p:cNvPr id="1634345" name="17 CuadroTexto"/>
            <p:cNvSpPr txBox="1">
              <a:spLocks noChangeArrowheads="1"/>
            </p:cNvSpPr>
            <p:nvPr/>
          </p:nvSpPr>
          <p:spPr bwMode="auto">
            <a:xfrm>
              <a:off x="3848100" y="1943100"/>
              <a:ext cx="7184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800" b="0" i="0">
                  <a:solidFill>
                    <a:srgbClr val="00B0F0"/>
                  </a:solidFill>
                  <a:latin typeface="Symbol" pitchFamily="18" charset="2"/>
                </a:rPr>
                <a:t>l=</a:t>
              </a:r>
              <a:r>
                <a:rPr lang="eu-ES" sz="1800" b="0" i="0">
                  <a:solidFill>
                    <a:srgbClr val="00B0F0"/>
                  </a:solidFill>
                  <a:latin typeface="Lucida Handwriting" pitchFamily="66" charset="0"/>
                </a:rPr>
                <a:t>cx</a:t>
              </a: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rot="10800000" flipV="1">
              <a:off x="3409491" y="2219237"/>
              <a:ext cx="504732" cy="4189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4347" name="45 Grupo"/>
            <p:cNvGrpSpPr>
              <a:grpSpLocks/>
            </p:cNvGrpSpPr>
            <p:nvPr/>
          </p:nvGrpSpPr>
          <p:grpSpPr bwMode="auto">
            <a:xfrm>
              <a:off x="904876" y="2749828"/>
              <a:ext cx="2905455" cy="943729"/>
              <a:chOff x="904876" y="2749828"/>
              <a:chExt cx="2905455" cy="943729"/>
            </a:xfrm>
          </p:grpSpPr>
          <p:cxnSp>
            <p:nvCxnSpPr>
              <p:cNvPr id="13" name="12 Conector recto"/>
              <p:cNvCxnSpPr/>
              <p:nvPr/>
            </p:nvCxnSpPr>
            <p:spPr>
              <a:xfrm>
                <a:off x="923922" y="2761990"/>
                <a:ext cx="2887132" cy="23805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923922" y="3476138"/>
                <a:ext cx="2887132" cy="23805"/>
              </a:xfrm>
              <a:prstGeom prst="line">
                <a:avLst/>
              </a:prstGeom>
              <a:ln w="3175">
                <a:solidFill>
                  <a:srgbClr val="00B0F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4350" name="32 CuadroTexto"/>
              <p:cNvSpPr txBox="1">
                <a:spLocks noChangeArrowheads="1"/>
              </p:cNvSpPr>
              <p:nvPr/>
            </p:nvSpPr>
            <p:spPr bwMode="auto">
              <a:xfrm>
                <a:off x="2190750" y="3324225"/>
                <a:ext cx="32573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u-ES" sz="1800" b="0" i="0">
                    <a:solidFill>
                      <a:srgbClr val="00B0F0"/>
                    </a:solidFill>
                    <a:latin typeface="Lucida Handwriting" pitchFamily="66" charset="0"/>
                  </a:rPr>
                  <a:t>L</a:t>
                </a:r>
              </a:p>
            </p:txBody>
          </p:sp>
          <p:cxnSp>
            <p:nvCxnSpPr>
              <p:cNvPr id="34" name="33 Conector recto"/>
              <p:cNvCxnSpPr/>
              <p:nvPr/>
            </p:nvCxnSpPr>
            <p:spPr>
              <a:xfrm rot="5400000" flipH="1" flipV="1">
                <a:off x="478768" y="3175402"/>
                <a:ext cx="860152" cy="7937"/>
              </a:xfrm>
              <a:prstGeom prst="line">
                <a:avLst/>
              </a:prstGeom>
              <a:ln w="3175">
                <a:solidFill>
                  <a:srgbClr val="00B0F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 flipH="1" flipV="1">
                <a:off x="3374630" y="3195240"/>
                <a:ext cx="860152" cy="6349"/>
              </a:xfrm>
              <a:prstGeom prst="line">
                <a:avLst/>
              </a:prstGeom>
              <a:ln w="3175">
                <a:solidFill>
                  <a:srgbClr val="00B0F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3856038" y="215900"/>
          <a:ext cx="26733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67" name="Ecuación" r:id="rId3" imgW="1333440" imgH="419040" progId="Equation.3">
                  <p:embed/>
                </p:oleObj>
              </mc:Choice>
              <mc:Fallback>
                <p:oleObj name="Ecuación" r:id="rId3" imgW="133344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215900"/>
                        <a:ext cx="267335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5902325" y="2351088"/>
          <a:ext cx="30511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68" name="Ecuación" r:id="rId5" imgW="1523880" imgH="698400" progId="Equation.3">
                  <p:embed/>
                </p:oleObj>
              </mc:Choice>
              <mc:Fallback>
                <p:oleObj name="Ecuación" r:id="rId5" imgW="152388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351088"/>
                        <a:ext cx="3051175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4233863" y="4056063"/>
          <a:ext cx="3429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69" name="Ecuación" r:id="rId7" imgW="1714320" imgH="634680" progId="Equation.3">
                  <p:embed/>
                </p:oleObj>
              </mc:Choice>
              <mc:Fallback>
                <p:oleObj name="Ecuación" r:id="rId7" imgW="1714320" imgH="634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4056063"/>
                        <a:ext cx="3429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54 Grupo"/>
          <p:cNvGrpSpPr>
            <a:grpSpLocks/>
          </p:cNvGrpSpPr>
          <p:nvPr/>
        </p:nvGrpSpPr>
        <p:grpSpPr bwMode="auto">
          <a:xfrm>
            <a:off x="2901950" y="2814638"/>
            <a:ext cx="406400" cy="322262"/>
            <a:chOff x="2482850" y="2776947"/>
            <a:chExt cx="405880" cy="322627"/>
          </a:xfrm>
        </p:grpSpPr>
        <p:sp>
          <p:nvSpPr>
            <p:cNvPr id="1634343" name="24 CuadroTexto"/>
            <p:cNvSpPr txBox="1">
              <a:spLocks noChangeArrowheads="1"/>
            </p:cNvSpPr>
            <p:nvPr/>
          </p:nvSpPr>
          <p:spPr bwMode="auto">
            <a:xfrm>
              <a:off x="2482850" y="2822575"/>
              <a:ext cx="4058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200" b="0" i="0">
                  <a:solidFill>
                    <a:srgbClr val="FF0000"/>
                  </a:solidFill>
                  <a:latin typeface="Lucida Handwriting" pitchFamily="66" charset="0"/>
                </a:rPr>
                <a:t>dx</a:t>
              </a:r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2593833" y="2776947"/>
              <a:ext cx="16013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0" y="0"/>
          <a:ext cx="7096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0" name="Ecuación" r:id="rId9" imgW="355320" imgH="215640" progId="Equation.3">
                  <p:embed/>
                </p:oleObj>
              </mc:Choice>
              <mc:Fallback>
                <p:oleObj name="Ecuación" r:id="rId9" imgW="35532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96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50 Grupo"/>
          <p:cNvGrpSpPr>
            <a:grpSpLocks/>
          </p:cNvGrpSpPr>
          <p:nvPr/>
        </p:nvGrpSpPr>
        <p:grpSpPr bwMode="auto">
          <a:xfrm>
            <a:off x="550863" y="352425"/>
            <a:ext cx="782637" cy="633413"/>
            <a:chOff x="132020" y="314105"/>
            <a:chExt cx="782382" cy="632929"/>
          </a:xfrm>
        </p:grpSpPr>
        <p:grpSp>
          <p:nvGrpSpPr>
            <p:cNvPr id="1634339" name="47 Grupo"/>
            <p:cNvGrpSpPr>
              <a:grpSpLocks/>
            </p:cNvGrpSpPr>
            <p:nvPr/>
          </p:nvGrpSpPr>
          <p:grpSpPr bwMode="auto">
            <a:xfrm>
              <a:off x="132020" y="574159"/>
              <a:ext cx="516488" cy="372875"/>
              <a:chOff x="2545611" y="478466"/>
              <a:chExt cx="516488" cy="372875"/>
            </a:xfrm>
          </p:grpSpPr>
          <p:sp>
            <p:nvSpPr>
              <p:cNvPr id="1634341" name="30 CuadroTexto"/>
              <p:cNvSpPr txBox="1">
                <a:spLocks noChangeArrowheads="1"/>
              </p:cNvSpPr>
              <p:nvPr/>
            </p:nvSpPr>
            <p:spPr bwMode="auto">
              <a:xfrm>
                <a:off x="2545611" y="482009"/>
                <a:ext cx="5164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u-ES" sz="1800" b="0" i="0">
                    <a:solidFill>
                      <a:srgbClr val="FF0000"/>
                    </a:solidFill>
                    <a:latin typeface="Lucida Handwriting" pitchFamily="66" charset="0"/>
                  </a:rPr>
                  <a:t>dE</a:t>
                </a:r>
              </a:p>
            </p:txBody>
          </p:sp>
          <p:cxnSp>
            <p:nvCxnSpPr>
              <p:cNvPr id="47" name="46 Conector recto de flecha"/>
              <p:cNvCxnSpPr/>
              <p:nvPr/>
            </p:nvCxnSpPr>
            <p:spPr>
              <a:xfrm rot="5400000" flipH="1" flipV="1">
                <a:off x="2866975" y="361919"/>
                <a:ext cx="3173" cy="2364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48 Conector recto de flecha"/>
            <p:cNvCxnSpPr/>
            <p:nvPr/>
          </p:nvCxnSpPr>
          <p:spPr>
            <a:xfrm rot="16200000" flipV="1">
              <a:off x="386057" y="333029"/>
              <a:ext cx="547270" cy="50942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53 Grupo"/>
          <p:cNvGrpSpPr>
            <a:grpSpLocks/>
          </p:cNvGrpSpPr>
          <p:nvPr/>
        </p:nvGrpSpPr>
        <p:grpSpPr bwMode="auto">
          <a:xfrm>
            <a:off x="1049338" y="304800"/>
            <a:ext cx="465137" cy="539750"/>
            <a:chOff x="630134" y="265936"/>
            <a:chExt cx="465240" cy="540515"/>
          </a:xfrm>
        </p:grpSpPr>
        <p:sp>
          <p:nvSpPr>
            <p:cNvPr id="52" name="51 Arco"/>
            <p:cNvSpPr/>
            <p:nvPr/>
          </p:nvSpPr>
          <p:spPr>
            <a:xfrm flipH="1">
              <a:off x="761925" y="569579"/>
              <a:ext cx="333449" cy="236872"/>
            </a:xfrm>
            <a:prstGeom prst="arc">
              <a:avLst>
                <a:gd name="adj1" fmla="val 15797431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u-ES"/>
            </a:p>
          </p:txBody>
        </p:sp>
        <p:sp>
          <p:nvSpPr>
            <p:cNvPr id="1634338" name="52 CuadroTexto"/>
            <p:cNvSpPr txBox="1">
              <a:spLocks noChangeArrowheads="1"/>
            </p:cNvSpPr>
            <p:nvPr/>
          </p:nvSpPr>
          <p:spPr bwMode="auto">
            <a:xfrm>
              <a:off x="630134" y="265936"/>
              <a:ext cx="3465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b="0" i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</a:p>
          </p:txBody>
        </p:sp>
      </p:grpSp>
      <p:graphicFrame>
        <p:nvGraphicFramePr>
          <p:cNvPr id="55" name="Object 17"/>
          <p:cNvGraphicFramePr>
            <a:graphicFrameLocks noChangeAspect="1"/>
          </p:cNvGraphicFramePr>
          <p:nvPr/>
        </p:nvGraphicFramePr>
        <p:xfrm>
          <a:off x="6478588" y="238125"/>
          <a:ext cx="1968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1" name="Ecuación" r:id="rId11" imgW="990360" imgH="406080" progId="Equation.3">
                  <p:embed/>
                </p:oleObj>
              </mc:Choice>
              <mc:Fallback>
                <p:oleObj name="Ecuación" r:id="rId11" imgW="990360" imgH="4060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238125"/>
                        <a:ext cx="1968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8"/>
          <p:cNvGraphicFramePr>
            <a:graphicFrameLocks noChangeAspect="1"/>
          </p:cNvGraphicFramePr>
          <p:nvPr/>
        </p:nvGraphicFramePr>
        <p:xfrm>
          <a:off x="4525963" y="1066800"/>
          <a:ext cx="17557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2" name="Ecuación" r:id="rId13" imgW="876240" imgH="419040" progId="Equation.3">
                  <p:embed/>
                </p:oleObj>
              </mc:Choice>
              <mc:Fallback>
                <p:oleObj name="Ecuación" r:id="rId13" imgW="876240" imgH="419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066800"/>
                        <a:ext cx="17557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9"/>
          <p:cNvGraphicFramePr>
            <a:graphicFrameLocks noChangeAspect="1"/>
          </p:cNvGraphicFramePr>
          <p:nvPr/>
        </p:nvGraphicFramePr>
        <p:xfrm>
          <a:off x="6270625" y="1074738"/>
          <a:ext cx="22240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3" name="Ecuación" r:id="rId15" imgW="1117440" imgH="507960" progId="Equation.3">
                  <p:embed/>
                </p:oleObj>
              </mc:Choice>
              <mc:Fallback>
                <p:oleObj name="Ecuación" r:id="rId15" imgW="1117440" imgH="5079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1074738"/>
                        <a:ext cx="2224088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0"/>
          <p:cNvGraphicFramePr>
            <a:graphicFrameLocks noChangeAspect="1"/>
          </p:cNvGraphicFramePr>
          <p:nvPr/>
        </p:nvGraphicFramePr>
        <p:xfrm>
          <a:off x="1306513" y="4016375"/>
          <a:ext cx="29241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4" name="Ecuación" r:id="rId17" imgW="1460160" imgH="698400" progId="Equation.3">
                  <p:embed/>
                </p:oleObj>
              </mc:Choice>
              <mc:Fallback>
                <p:oleObj name="Ecuación" r:id="rId17" imgW="1460160" imgH="6984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016375"/>
                        <a:ext cx="2924175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1"/>
          <p:cNvGraphicFramePr>
            <a:graphicFrameLocks noChangeAspect="1"/>
          </p:cNvGraphicFramePr>
          <p:nvPr/>
        </p:nvGraphicFramePr>
        <p:xfrm>
          <a:off x="1325563" y="5421313"/>
          <a:ext cx="386556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5" name="Ecuación" r:id="rId19" imgW="1930320" imgH="583920" progId="Equation.3">
                  <p:embed/>
                </p:oleObj>
              </mc:Choice>
              <mc:Fallback>
                <p:oleObj name="Ecuación" r:id="rId19" imgW="1930320" imgH="58392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421313"/>
                        <a:ext cx="3865562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2"/>
          <p:cNvGraphicFramePr>
            <a:graphicFrameLocks noChangeAspect="1"/>
          </p:cNvGraphicFramePr>
          <p:nvPr/>
        </p:nvGraphicFramePr>
        <p:xfrm>
          <a:off x="5327650" y="5480050"/>
          <a:ext cx="2849563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576" name="Ecuación" r:id="rId21" imgW="1422360" imgH="558720" progId="Equation.3">
                  <p:embed/>
                </p:oleObj>
              </mc:Choice>
              <mc:Fallback>
                <p:oleObj name="Ecuación" r:id="rId21" imgW="1422360" imgH="5587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5480050"/>
                        <a:ext cx="2849563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>
            <a:spLocks noChangeArrowheads="1"/>
          </p:cNvSpPr>
          <p:nvPr/>
        </p:nvSpPr>
        <p:spPr bwMode="auto">
          <a:xfrm>
            <a:off x="301624" y="407988"/>
            <a:ext cx="87090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</a:pPr>
            <a:r>
              <a:rPr lang="eu-ES" sz="2400" b="0" i="0" dirty="0">
                <a:latin typeface="Lucida Handwriting" pitchFamily="66" charset="0"/>
              </a:rPr>
              <a:t>c) Lehenengo galderan lortutako potentzialaren </a:t>
            </a:r>
            <a:r>
              <a:rPr lang="eu-ES" sz="2400" b="0" i="0" dirty="0" smtClean="0">
                <a:latin typeface="Lucida Handwriting" pitchFamily="66" charset="0"/>
              </a:rPr>
              <a:t>adierazpenak Y ardatzeko puntuetarako </a:t>
            </a:r>
            <a:r>
              <a:rPr lang="eu-ES" sz="2400" b="0" i="0" dirty="0">
                <a:latin typeface="Lucida Handwriting" pitchFamily="66" charset="0"/>
              </a:rPr>
              <a:t>bakarrik balio duelako.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8" name="Text Box 4"/>
          <p:cNvSpPr txBox="1">
            <a:spLocks noChangeArrowheads="1"/>
          </p:cNvSpPr>
          <p:nvPr/>
        </p:nvSpPr>
        <p:spPr bwMode="auto">
          <a:xfrm>
            <a:off x="1982788" y="44450"/>
            <a:ext cx="5178425" cy="461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>
                <a:latin typeface="Lucida Handwriting" pitchFamily="66" charset="0"/>
              </a:rPr>
              <a:t>GAINAZAL EKIPOTENTZIALAK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1963" y="585788"/>
            <a:ext cx="8220075" cy="12001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93763" algn="just" eaLnBrk="0" hangingPunct="0"/>
            <a:r>
              <a:rPr lang="eu-ES" sz="2400" i="0">
                <a:latin typeface="Lucida Handwriting" pitchFamily="66" charset="0"/>
              </a:rPr>
              <a:t>Gainazal ekipotentziala: “Potentzial bera duten espazioko puntu guztien leku geometrikoa da”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58788" y="1873250"/>
            <a:ext cx="2614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u-ES" sz="2400" i="0" u="sng">
                <a:latin typeface="Lucida Handwriting" pitchFamily="66" charset="0"/>
              </a:rPr>
              <a:t>Propietateak:</a:t>
            </a:r>
            <a:r>
              <a:rPr lang="eu-ES" sz="2400" i="0">
                <a:latin typeface="Lucida Handwriting" pitchFamily="66" charset="0"/>
              </a:rPr>
              <a:t> </a:t>
            </a:r>
          </a:p>
        </p:txBody>
      </p:sp>
      <p:pic>
        <p:nvPicPr>
          <p:cNvPr id="756739" name="Picture 3"/>
          <p:cNvPicPr>
            <a:picLocks noChangeAspect="1" noChangeArrowheads="1"/>
          </p:cNvPicPr>
          <p:nvPr/>
        </p:nvPicPr>
        <p:blipFill>
          <a:blip r:embed="rId4" cstate="print"/>
          <a:srcRect l="1080" t="5698" r="2161" b="1900"/>
          <a:stretch>
            <a:fillRect/>
          </a:stretch>
        </p:blipFill>
        <p:spPr bwMode="auto">
          <a:xfrm>
            <a:off x="523875" y="3436938"/>
            <a:ext cx="48387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5475288" y="3527425"/>
          <a:ext cx="29686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92" name="Ecuación" r:id="rId5" imgW="1485720" imgH="304560" progId="Equation.3">
                  <p:embed/>
                </p:oleObj>
              </mc:Choice>
              <mc:Fallback>
                <p:oleObj name="Ecuación" r:id="rId5" imgW="1485720" imgH="304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3527425"/>
                        <a:ext cx="296862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10 Conector recto de flecha"/>
          <p:cNvCxnSpPr/>
          <p:nvPr/>
        </p:nvCxnSpPr>
        <p:spPr>
          <a:xfrm rot="10800000">
            <a:off x="3349625" y="4451350"/>
            <a:ext cx="284163" cy="225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6741" name="Object 4"/>
          <p:cNvGraphicFramePr>
            <a:graphicFrameLocks noChangeAspect="1"/>
          </p:cNvGraphicFramePr>
          <p:nvPr/>
        </p:nvGraphicFramePr>
        <p:xfrm>
          <a:off x="3181350" y="4727575"/>
          <a:ext cx="4460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93" name="Ecuación" r:id="rId7" imgW="253800" imgH="228600" progId="Equation.3">
                  <p:embed/>
                </p:oleObj>
              </mc:Choice>
              <mc:Fallback>
                <p:oleObj name="Ecuación" r:id="rId7" imgW="253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4727575"/>
                        <a:ext cx="4460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791200" y="4189413"/>
          <a:ext cx="25495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94" name="Ecuación" r:id="rId9" imgW="876240" imgH="241200" progId="Equation.3">
                  <p:embed/>
                </p:oleObj>
              </mc:Choice>
              <mc:Fallback>
                <p:oleObj name="Ecuación" r:id="rId9" imgW="8762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89413"/>
                        <a:ext cx="25495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967413" y="4983163"/>
          <a:ext cx="22177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95" name="Ecuación" r:id="rId11" imgW="761760" imgH="241200" progId="Equation.3">
                  <p:embed/>
                </p:oleObj>
              </mc:Choice>
              <mc:Fallback>
                <p:oleObj name="Ecuación" r:id="rId11" imgW="7617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4983163"/>
                        <a:ext cx="221773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18 Conector recto de flecha"/>
          <p:cNvCxnSpPr/>
          <p:nvPr/>
        </p:nvCxnSpPr>
        <p:spPr>
          <a:xfrm flipV="1">
            <a:off x="3622675" y="3838575"/>
            <a:ext cx="193675" cy="850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6746" name="Object 10"/>
          <p:cNvGraphicFramePr>
            <a:graphicFrameLocks noChangeAspect="1"/>
          </p:cNvGraphicFramePr>
          <p:nvPr/>
        </p:nvGraphicFramePr>
        <p:xfrm>
          <a:off x="3746500" y="3949700"/>
          <a:ext cx="4810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96" name="Ecuación" r:id="rId13" imgW="164880" imgH="215640" progId="Equation.3">
                  <p:embed/>
                </p:oleObj>
              </mc:Choice>
              <mc:Fallback>
                <p:oleObj name="Ecuación" r:id="rId13" imgW="16488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949700"/>
                        <a:ext cx="48101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2068513" y="5927725"/>
          <a:ext cx="68992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97" name="Ecuación" r:id="rId15" imgW="2743200" imgH="253800" progId="Equation.3">
                  <p:embed/>
                </p:oleObj>
              </mc:Choice>
              <mc:Fallback>
                <p:oleObj name="Ecuación" r:id="rId15" imgW="274320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5927725"/>
                        <a:ext cx="68992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9125" y="2262188"/>
            <a:ext cx="8277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i="0">
                <a:latin typeface="Lucida Handwriting" pitchFamily="66" charset="0"/>
              </a:rPr>
              <a:t>1.- “Gainazal ekipotentziala puntu bakoitzean bertatik igarotzen den indar-lerroarekiko elkartzuta da”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75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5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/>
      <p:bldP spid="389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4" name="Text Box 3"/>
          <p:cNvSpPr txBox="1">
            <a:spLocks noChangeArrowheads="1"/>
          </p:cNvSpPr>
          <p:nvPr/>
        </p:nvSpPr>
        <p:spPr bwMode="auto">
          <a:xfrm>
            <a:off x="1009650" y="76200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EREMU ELEKTRIKOAREN KONTSERBAKORTASUNA</a:t>
            </a:r>
            <a:endParaRPr lang="es-ES_tradnl" sz="2400" b="0" i="0">
              <a:latin typeface="Lucida Handwriting" pitchFamily="66" charset="0"/>
            </a:endParaRP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250825" y="1104900"/>
          <a:ext cx="18970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8" name="Ecuación" r:id="rId4" imgW="825480" imgH="685800" progId="Equation.3">
                  <p:embed/>
                </p:oleObj>
              </mc:Choice>
              <mc:Fallback>
                <p:oleObj name="Ecuación" r:id="rId4" imgW="82548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04900"/>
                        <a:ext cx="189706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-52388" y="6021388"/>
            <a:ext cx="92487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1800" i="0">
                <a:solidFill>
                  <a:srgbClr val="00B0F0"/>
                </a:solidFill>
                <a:latin typeface="Lucida Handwriting" pitchFamily="66" charset="0"/>
              </a:rPr>
              <a:t>“Karga puntual batek sortutako eremu elektrikoa kontsebakorra da”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4278313" y="4124325"/>
            <a:ext cx="452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i="0" dirty="0">
                <a:solidFill>
                  <a:srgbClr val="FF0000"/>
                </a:solidFill>
                <a:latin typeface="Lucida Handwriting" pitchFamily="66" charset="0"/>
              </a:rPr>
              <a:t>UNITATEA: joule/coulomb</a:t>
            </a:r>
            <a:r>
              <a:rPr lang="es-ES" i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s-ES" i="0" dirty="0">
                <a:solidFill>
                  <a:srgbClr val="FF0000"/>
                </a:solidFill>
                <a:latin typeface="Lucida Handwriting" pitchFamily="66" charset="0"/>
              </a:rPr>
              <a:t>volt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274638" y="4552950"/>
            <a:ext cx="8672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01800" indent="-1701800" algn="just" eaLnBrk="0" hangingPunct="0"/>
            <a:r>
              <a:rPr lang="es-ES_tradnl" i="0">
                <a:latin typeface="Lucida Handwriting" pitchFamily="66" charset="0"/>
              </a:rPr>
              <a:t>Ondorioa: Karga unitateko indar elektrikoak (eremu elektrikoak)  egindako lanak ez dauka karga eramateko aukeratu den ibilbidearen menpekotasunik.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573588" y="3478213"/>
            <a:ext cx="3603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s-ES" i="0">
                <a:solidFill>
                  <a:srgbClr val="FF0000"/>
                </a:solidFill>
                <a:latin typeface="Lucida Handwriting" pitchFamily="66" charset="0"/>
              </a:rPr>
              <a:t>Potentzial elektrikoaren aldaketa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111375" y="1104900"/>
          <a:ext cx="19923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9" name="Ecuación" r:id="rId6" imgW="901440" imgH="685800" progId="Equation.3">
                  <p:embed/>
                </p:oleObj>
              </mc:Choice>
              <mc:Fallback>
                <p:oleObj name="Ecuación" r:id="rId6" imgW="90144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1104900"/>
                        <a:ext cx="1992313" cy="1370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016375" y="450850"/>
          <a:ext cx="1947863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0" name="Ecuación" r:id="rId8" imgW="850680" imgH="914400" progId="Equation.3">
                  <p:embed/>
                </p:oleObj>
              </mc:Choice>
              <mc:Fallback>
                <p:oleObj name="Ecuación" r:id="rId8" imgW="850680" imgH="914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50850"/>
                        <a:ext cx="1947863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1927225" y="2668588"/>
          <a:ext cx="23098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1" name="Ecuación" r:id="rId10" imgW="1155600" imgH="457200" progId="Equation.3">
                  <p:embed/>
                </p:oleObj>
              </mc:Choice>
              <mc:Fallback>
                <p:oleObj name="Ecuación" r:id="rId10" imgW="11556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668588"/>
                        <a:ext cx="2309813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6049963" y="1333500"/>
          <a:ext cx="22574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2" name="Ecuación" r:id="rId12" imgW="1130040" imgH="457200" progId="Equation.3">
                  <p:embed/>
                </p:oleObj>
              </mc:Choice>
              <mc:Fallback>
                <p:oleObj name="Ecuación" r:id="rId12" imgW="113004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333500"/>
                        <a:ext cx="225742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227513" y="2868613"/>
          <a:ext cx="2335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3" name="Ecuación" r:id="rId14" imgW="1168200" imgH="215640" progId="Equation.3">
                  <p:embed/>
                </p:oleObj>
              </mc:Choice>
              <mc:Fallback>
                <p:oleObj name="Ecuación" r:id="rId14" imgW="116820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2868613"/>
                        <a:ext cx="23352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/>
      <p:bldP spid="251912" grpId="0"/>
      <p:bldP spid="251913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88950" y="1574800"/>
            <a:ext cx="8167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i="0">
                <a:latin typeface="Lucida Handwriting" pitchFamily="66" charset="0"/>
              </a:rPr>
              <a:t>2.- “Gainazal ekipotentzial batek beste gainazal ekipotentzial batekin ezin du ukipen-punturik eduki”</a:t>
            </a:r>
          </a:p>
        </p:txBody>
      </p:sp>
      <p:pic>
        <p:nvPicPr>
          <p:cNvPr id="10" name="9 Imagen" descr="25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562350"/>
            <a:ext cx="47529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6771" name="Text Box 4"/>
          <p:cNvSpPr txBox="1">
            <a:spLocks noChangeArrowheads="1"/>
          </p:cNvSpPr>
          <p:nvPr/>
        </p:nvSpPr>
        <p:spPr bwMode="auto">
          <a:xfrm>
            <a:off x="1982788" y="66675"/>
            <a:ext cx="5178425" cy="4603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>
                <a:latin typeface="Lucida Handwriting" pitchFamily="66" charset="0"/>
              </a:rPr>
              <a:t>GAINAZAL EKIPOTENTZIALAK</a:t>
            </a:r>
          </a:p>
        </p:txBody>
      </p:sp>
      <p:sp>
        <p:nvSpPr>
          <p:cNvPr id="2336772" name="Text Box 7"/>
          <p:cNvSpPr txBox="1">
            <a:spLocks noChangeArrowheads="1"/>
          </p:cNvSpPr>
          <p:nvPr/>
        </p:nvSpPr>
        <p:spPr bwMode="auto">
          <a:xfrm>
            <a:off x="430213" y="908050"/>
            <a:ext cx="2614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u-ES" sz="2400" i="0" u="sng">
                <a:latin typeface="Lucida Handwriting" pitchFamily="66" charset="0"/>
              </a:rPr>
              <a:t>Propietateak:</a:t>
            </a:r>
            <a:r>
              <a:rPr lang="eu-ES" sz="2400" i="0">
                <a:latin typeface="Lucida Handwriting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8817" name="Group 4"/>
          <p:cNvGrpSpPr>
            <a:grpSpLocks/>
          </p:cNvGrpSpPr>
          <p:nvPr/>
        </p:nvGrpSpPr>
        <p:grpSpPr bwMode="auto">
          <a:xfrm>
            <a:off x="1676400" y="762000"/>
            <a:ext cx="5791200" cy="5334000"/>
            <a:chOff x="1056" y="480"/>
            <a:chExt cx="3648" cy="3360"/>
          </a:xfrm>
        </p:grpSpPr>
        <p:pic>
          <p:nvPicPr>
            <p:cNvPr id="23388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480"/>
              <a:ext cx="3648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8819" name="Text Box 3"/>
            <p:cNvSpPr txBox="1">
              <a:spLocks noChangeArrowheads="1"/>
            </p:cNvSpPr>
            <p:nvPr/>
          </p:nvSpPr>
          <p:spPr bwMode="auto">
            <a:xfrm>
              <a:off x="3649" y="624"/>
              <a:ext cx="91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800" b="0" i="0">
                  <a:latin typeface="Times" pitchFamily="18" charset="0"/>
                </a:rPr>
                <a:t>V=konstantea</a:t>
              </a:r>
              <a:endParaRPr lang="es-ES_tradnl" sz="2400" b="0" i="0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0865" name="Group 7"/>
          <p:cNvGrpSpPr>
            <a:grpSpLocks/>
          </p:cNvGrpSpPr>
          <p:nvPr/>
        </p:nvGrpSpPr>
        <p:grpSpPr bwMode="auto">
          <a:xfrm>
            <a:off x="1905000" y="762000"/>
            <a:ext cx="5334000" cy="5334000"/>
            <a:chOff x="1200" y="480"/>
            <a:chExt cx="3360" cy="3360"/>
          </a:xfrm>
        </p:grpSpPr>
        <p:pic>
          <p:nvPicPr>
            <p:cNvPr id="234086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480"/>
              <a:ext cx="336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0867" name="Text Box 6"/>
            <p:cNvSpPr txBox="1">
              <a:spLocks noChangeArrowheads="1"/>
            </p:cNvSpPr>
            <p:nvPr/>
          </p:nvSpPr>
          <p:spPr bwMode="auto">
            <a:xfrm>
              <a:off x="1537" y="528"/>
              <a:ext cx="91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800" b="0" i="0">
                  <a:latin typeface="Times" pitchFamily="18" charset="0"/>
                </a:rPr>
                <a:t>V=konstantea</a:t>
              </a:r>
              <a:endParaRPr lang="es-ES_tradnl" sz="2400" b="0" i="0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xplosión 1"/>
          <p:cNvSpPr/>
          <p:nvPr/>
        </p:nvSpPr>
        <p:spPr>
          <a:xfrm>
            <a:off x="1762125" y="5419725"/>
            <a:ext cx="676275" cy="8048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pSp>
        <p:nvGrpSpPr>
          <p:cNvPr id="68620" name="Group 5"/>
          <p:cNvGrpSpPr>
            <a:grpSpLocks/>
          </p:cNvGrpSpPr>
          <p:nvPr/>
        </p:nvGrpSpPr>
        <p:grpSpPr bwMode="auto">
          <a:xfrm>
            <a:off x="609600" y="381000"/>
            <a:ext cx="4135438" cy="3429000"/>
            <a:chOff x="1056" y="480"/>
            <a:chExt cx="3959" cy="3360"/>
          </a:xfrm>
        </p:grpSpPr>
        <p:pic>
          <p:nvPicPr>
            <p:cNvPr id="6862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480"/>
              <a:ext cx="3648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8" name="Text Box 7"/>
            <p:cNvSpPr txBox="1">
              <a:spLocks noChangeArrowheads="1"/>
            </p:cNvSpPr>
            <p:nvPr/>
          </p:nvSpPr>
          <p:spPr bwMode="auto">
            <a:xfrm>
              <a:off x="3201" y="558"/>
              <a:ext cx="1814" cy="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800" b="0" i="0">
                  <a:latin typeface="Lucida Handwriting" pitchFamily="66" charset="0"/>
                </a:rPr>
                <a:t>V konstantea</a:t>
              </a:r>
              <a:endParaRPr lang="es-ES_tradnl" sz="2400" b="0" i="0">
                <a:latin typeface="Lucida Handwriting" pitchFamily="66" charset="0"/>
              </a:endParaRPr>
            </a:p>
          </p:txBody>
        </p:sp>
      </p:grpSp>
      <p:grpSp>
        <p:nvGrpSpPr>
          <p:cNvPr id="68621" name="Group 8"/>
          <p:cNvGrpSpPr>
            <a:grpSpLocks/>
          </p:cNvGrpSpPr>
          <p:nvPr/>
        </p:nvGrpSpPr>
        <p:grpSpPr bwMode="auto">
          <a:xfrm>
            <a:off x="4916488" y="455613"/>
            <a:ext cx="3389312" cy="3375025"/>
            <a:chOff x="1002" y="456"/>
            <a:chExt cx="3558" cy="3384"/>
          </a:xfrm>
        </p:grpSpPr>
        <p:pic>
          <p:nvPicPr>
            <p:cNvPr id="686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480"/>
              <a:ext cx="336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6" name="Text Box 10"/>
            <p:cNvSpPr txBox="1">
              <a:spLocks noChangeArrowheads="1"/>
            </p:cNvSpPr>
            <p:nvPr/>
          </p:nvSpPr>
          <p:spPr bwMode="auto">
            <a:xfrm>
              <a:off x="1002" y="456"/>
              <a:ext cx="1990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800" b="0" i="0">
                  <a:latin typeface="Lucida Handwriting" pitchFamily="66" charset="0"/>
                </a:rPr>
                <a:t>V konstantea</a:t>
              </a:r>
              <a:endParaRPr lang="es-ES_tradnl" sz="2400" b="0" i="0">
                <a:latin typeface="Lucida Handwriting" pitchFamily="66" charset="0"/>
              </a:endParaRPr>
            </a:p>
          </p:txBody>
        </p:sp>
      </p:grp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473075" y="4962525"/>
          <a:ext cx="2954338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cuación" r:id="rId6" imgW="749160" imgH="406080" progId="Equation.3">
                  <p:embed/>
                </p:oleObj>
              </mc:Choice>
              <mc:Fallback>
                <p:oleObj name="Ecuación" r:id="rId6" imgW="749160" imgH="406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962525"/>
                        <a:ext cx="2954338" cy="160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981450" y="5254625"/>
            <a:ext cx="4895850" cy="1016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u-ES" i="0">
                <a:latin typeface="Lucida Handwriting" pitchFamily="66" charset="0"/>
              </a:rPr>
              <a:t>“Eremu elektrikoaren norantza potentzial elektrikoaren balio beherakorrena da”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9938" y="3238500"/>
            <a:ext cx="2181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71"/>
          <p:cNvPicPr>
            <a:picLocks noChangeAspect="1" noChangeArrowheads="1"/>
          </p:cNvPicPr>
          <p:nvPr/>
        </p:nvPicPr>
        <p:blipFill>
          <a:blip r:embed="rId4" cstate="print"/>
          <a:srcRect b="41451"/>
          <a:stretch>
            <a:fillRect/>
          </a:stretch>
        </p:blipFill>
        <p:spPr bwMode="auto">
          <a:xfrm>
            <a:off x="1323975" y="2986088"/>
            <a:ext cx="6496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39" name="Text Box 63"/>
          <p:cNvSpPr txBox="1">
            <a:spLocks noChangeArrowheads="1"/>
          </p:cNvSpPr>
          <p:nvPr/>
        </p:nvSpPr>
        <p:spPr bwMode="auto">
          <a:xfrm>
            <a:off x="352425" y="579438"/>
            <a:ext cx="58134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i="0">
                <a:latin typeface="Lucida Handwriting" pitchFamily="66" charset="0"/>
              </a:rPr>
              <a:t>“Barruko eremu elektrikoa nulua da” </a:t>
            </a:r>
          </a:p>
        </p:txBody>
      </p:sp>
      <p:sp>
        <p:nvSpPr>
          <p:cNvPr id="763908" name="Text Box 2"/>
          <p:cNvSpPr txBox="1">
            <a:spLocks noChangeArrowheads="1"/>
          </p:cNvSpPr>
          <p:nvPr/>
        </p:nvSpPr>
        <p:spPr bwMode="auto">
          <a:xfrm>
            <a:off x="23813" y="123825"/>
            <a:ext cx="9096375" cy="376238"/>
          </a:xfrm>
          <a:prstGeom prst="rect">
            <a:avLst/>
          </a:prstGeom>
          <a:solidFill>
            <a:srgbClr val="E6D974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50" i="0" dirty="0" err="1">
                <a:latin typeface="Lucida Handwriting" pitchFamily="66" charset="0"/>
              </a:rPr>
              <a:t>Oreka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elektrostatikoan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dagoen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gorputz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eroale</a:t>
            </a:r>
            <a:r>
              <a:rPr lang="es-ES_tradnl" sz="1850" i="0" dirty="0">
                <a:latin typeface="Lucida Handwriting" pitchFamily="66" charset="0"/>
              </a:rPr>
              <a:t> baten </a:t>
            </a:r>
            <a:r>
              <a:rPr lang="es-ES_tradnl" sz="1850" i="0" dirty="0" err="1">
                <a:latin typeface="Lucida Handwriting" pitchFamily="66" charset="0"/>
              </a:rPr>
              <a:t>propietateak</a:t>
            </a:r>
            <a:endParaRPr lang="es-ES_tradnl" sz="1850" b="0" i="0" dirty="0">
              <a:latin typeface="Lucida Handwriting" pitchFamily="66" charset="0"/>
            </a:endParaRPr>
          </a:p>
        </p:txBody>
      </p:sp>
      <p:sp>
        <p:nvSpPr>
          <p:cNvPr id="763909" name="Text Box 3"/>
          <p:cNvSpPr txBox="1">
            <a:spLocks noChangeArrowheads="1"/>
          </p:cNvSpPr>
          <p:nvPr/>
        </p:nvSpPr>
        <p:spPr bwMode="auto">
          <a:xfrm>
            <a:off x="1020763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u-ES" sz="2400" b="0" i="0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4810125" y="486568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00" b="0" i="0" dirty="0">
                <a:latin typeface="Lucida Handwriting" pitchFamily="66" charset="0"/>
              </a:rPr>
              <a:t>E</a:t>
            </a:r>
            <a:r>
              <a:rPr lang="es-ES_tradnl" sz="1800" b="0" i="0" dirty="0">
                <a:latin typeface="+mn-lt"/>
              </a:rPr>
              <a:t>=</a:t>
            </a:r>
            <a:r>
              <a:rPr lang="es-ES_tradnl" sz="1800" b="0" i="0" dirty="0">
                <a:latin typeface="Lucida Handwriting" pitchFamily="66" charset="0"/>
              </a:rPr>
              <a:t>0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654550" y="372586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0" i="0">
                <a:latin typeface="Lucida Handwriting" pitchFamily="66" charset="0"/>
              </a:rPr>
              <a:t>Q</a:t>
            </a:r>
          </a:p>
        </p:txBody>
      </p:sp>
      <p:sp>
        <p:nvSpPr>
          <p:cNvPr id="50245" name="Text Box 69"/>
          <p:cNvSpPr txBox="1">
            <a:spLocks noChangeArrowheads="1"/>
          </p:cNvSpPr>
          <p:nvPr/>
        </p:nvSpPr>
        <p:spPr bwMode="auto">
          <a:xfrm>
            <a:off x="352425" y="1025525"/>
            <a:ext cx="86217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i="0">
                <a:latin typeface="Lucida Handwriting" pitchFamily="66" charset="0"/>
              </a:rPr>
              <a:t>“Barruko karga elektrikoa nulua da. Eroaleak duen karga eroalearen gainazaleetan metatzen da.”</a:t>
            </a:r>
          </a:p>
        </p:txBody>
      </p:sp>
      <p:sp>
        <p:nvSpPr>
          <p:cNvPr id="771080" name="Text Box 72"/>
          <p:cNvSpPr txBox="1">
            <a:spLocks noChangeArrowheads="1"/>
          </p:cNvSpPr>
          <p:nvPr/>
        </p:nvSpPr>
        <p:spPr bwMode="auto">
          <a:xfrm>
            <a:off x="352425" y="1965325"/>
            <a:ext cx="7453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i="0">
                <a:latin typeface="Lucida Handwriting" pitchFamily="66" charset="0"/>
              </a:rPr>
              <a:t>“Inguruko eremu elektrikoa gainazalarekiko elkartzuta da eta  </a:t>
            </a:r>
            <a:r>
              <a:rPr lang="eu-ES" i="0">
                <a:latin typeface="Symbol" pitchFamily="18" charset="2"/>
              </a:rPr>
              <a:t></a:t>
            </a:r>
            <a:r>
              <a:rPr lang="eu-ES" i="0">
                <a:latin typeface="Lucida Handwriting" pitchFamily="66" charset="0"/>
              </a:rPr>
              <a:t>/</a:t>
            </a:r>
            <a:r>
              <a:rPr lang="eu-ES" sz="2400" i="0">
                <a:latin typeface="Symbol" pitchFamily="18" charset="2"/>
              </a:rPr>
              <a:t>e</a:t>
            </a:r>
            <a:r>
              <a:rPr lang="eu-ES" sz="1500" i="0" baseline="-25000">
                <a:latin typeface="Lucida Handwriting" pitchFamily="66" charset="0"/>
              </a:rPr>
              <a:t>0 </a:t>
            </a:r>
            <a:r>
              <a:rPr lang="eu-ES" i="0">
                <a:latin typeface="Lucida Handwriting" pitchFamily="66" charset="0"/>
              </a:rPr>
              <a:t>balioa du”</a:t>
            </a:r>
          </a:p>
        </p:txBody>
      </p:sp>
      <p:graphicFrame>
        <p:nvGraphicFramePr>
          <p:cNvPr id="68619" name="Object 1"/>
          <p:cNvGraphicFramePr>
            <a:graphicFrameLocks noChangeAspect="1"/>
          </p:cNvGraphicFramePr>
          <p:nvPr/>
        </p:nvGraphicFramePr>
        <p:xfrm>
          <a:off x="6880225" y="3563938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30" name="Ecuación" r:id="rId5" imgW="215640" imgH="419040" progId="Equation.3">
                  <p:embed/>
                </p:oleObj>
              </mc:Choice>
              <mc:Fallback>
                <p:oleObj name="Ecuación" r:id="rId5" imgW="21564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3563938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035425" y="4868863"/>
            <a:ext cx="68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00" b="0" i="0" dirty="0">
                <a:latin typeface="Lucida Handwriting" pitchFamily="66" charset="0"/>
              </a:rPr>
              <a:t>q </a:t>
            </a:r>
            <a:r>
              <a:rPr lang="es-ES_tradnl" sz="1800" b="0" i="0" dirty="0">
                <a:latin typeface="+mn-lt"/>
              </a:rPr>
              <a:t>=</a:t>
            </a:r>
            <a:r>
              <a:rPr lang="es-ES_tradnl" sz="1800" b="0" i="0" dirty="0">
                <a:latin typeface="Lucida Handwriting" pitchFamily="66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9" grpId="1"/>
      <p:bldP spid="50200" grpId="0"/>
      <p:bldP spid="50199" grpId="0"/>
      <p:bldP spid="50245" grpId="0"/>
      <p:bldP spid="77108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560888" y="70249"/>
            <a:ext cx="37750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660400" algn="just" eaLnBrk="0" hangingPunct="0">
              <a:defRPr/>
            </a:pPr>
            <a:r>
              <a:rPr lang="en-GB" sz="2300" b="0" i="1" dirty="0" err="1">
                <a:latin typeface="+mn-lt"/>
              </a:rPr>
              <a:t>Tximistorratzaren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puntak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tximistaren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deskarga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elektrikoa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erakarri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egiten</a:t>
            </a:r>
            <a:r>
              <a:rPr lang="en-GB" sz="2300" b="0" i="1" dirty="0">
                <a:latin typeface="+mn-lt"/>
              </a:rPr>
              <a:t> du eta </a:t>
            </a:r>
            <a:r>
              <a:rPr lang="en-GB" sz="2300" b="0" i="1" dirty="0" err="1">
                <a:latin typeface="+mn-lt"/>
              </a:rPr>
              <a:t>kableak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korronte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elektrikoa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jasotzen</a:t>
            </a:r>
            <a:r>
              <a:rPr lang="en-GB" sz="2300" b="0" i="1" dirty="0">
                <a:latin typeface="+mn-lt"/>
              </a:rPr>
              <a:t> du, </a:t>
            </a:r>
            <a:r>
              <a:rPr lang="en-GB" sz="2300" b="0" i="1" dirty="0" err="1">
                <a:latin typeface="+mn-lt"/>
              </a:rPr>
              <a:t>gertu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egon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daitezkeen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pertsona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edo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animaliei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kalte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egin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gabe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lurzoruraino</a:t>
            </a:r>
            <a:r>
              <a:rPr lang="en-GB" sz="2300" b="0" i="1" dirty="0">
                <a:latin typeface="+mn-lt"/>
              </a:rPr>
              <a:t> </a:t>
            </a:r>
            <a:r>
              <a:rPr lang="en-GB" sz="2300" b="0" i="1" dirty="0" err="1">
                <a:latin typeface="+mn-lt"/>
              </a:rPr>
              <a:t>bideratuz</a:t>
            </a:r>
            <a:r>
              <a:rPr lang="en-GB" sz="2300" b="0" i="1" dirty="0">
                <a:latin typeface="+mn-lt"/>
              </a:rPr>
              <a:t>.</a:t>
            </a:r>
          </a:p>
        </p:txBody>
      </p:sp>
      <p:pic>
        <p:nvPicPr>
          <p:cNvPr id="144391" name="Picture 7" descr="figure-22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3" y="0"/>
            <a:ext cx="32385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5" cstate="print"/>
          <a:srcRect t="4199"/>
          <a:stretch>
            <a:fillRect/>
          </a:stretch>
        </p:blipFill>
        <p:spPr bwMode="auto">
          <a:xfrm>
            <a:off x="3175" y="4140200"/>
            <a:ext cx="34893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760053" y="4248536"/>
            <a:ext cx="38702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0" hangingPunct="0"/>
            <a:r>
              <a:rPr lang="en-GB" i="0" dirty="0" smtClean="0">
                <a:latin typeface="Lucida Handwriting" pitchFamily="66" charset="0"/>
              </a:rPr>
              <a:t>Non </a:t>
            </a:r>
            <a:r>
              <a:rPr lang="en-GB" i="0" dirty="0" err="1" smtClean="0">
                <a:latin typeface="Lucida Handwriting" pitchFamily="66" charset="0"/>
              </a:rPr>
              <a:t>kokatu</a:t>
            </a:r>
            <a:r>
              <a:rPr lang="en-GB" i="0" dirty="0" smtClean="0">
                <a:latin typeface="Lucida Handwriting" pitchFamily="66" charset="0"/>
              </a:rPr>
              <a:t> </a:t>
            </a:r>
            <a:r>
              <a:rPr lang="en-GB" i="0" dirty="0" err="1" smtClean="0">
                <a:latin typeface="Lucida Handwriting" pitchFamily="66" charset="0"/>
              </a:rPr>
              <a:t>behar</a:t>
            </a:r>
            <a:r>
              <a:rPr lang="en-GB" i="0" dirty="0" smtClean="0">
                <a:latin typeface="Lucida Handwriting" pitchFamily="66" charset="0"/>
              </a:rPr>
              <a:t> </a:t>
            </a:r>
            <a:r>
              <a:rPr lang="en-GB" i="0" dirty="0" err="1" smtClean="0">
                <a:latin typeface="Lucida Handwriting" pitchFamily="66" charset="0"/>
              </a:rPr>
              <a:t>dira</a:t>
            </a:r>
            <a:r>
              <a:rPr lang="en-GB" i="0" dirty="0" smtClean="0">
                <a:latin typeface="Lucida Handwriting" pitchFamily="66" charset="0"/>
              </a:rPr>
              <a:t> </a:t>
            </a:r>
            <a:r>
              <a:rPr lang="en-GB" i="0" dirty="0" err="1" smtClean="0">
                <a:latin typeface="Lucida Handwriting" pitchFamily="66" charset="0"/>
              </a:rPr>
              <a:t>tximistorratzak</a:t>
            </a:r>
            <a:r>
              <a:rPr lang="en-GB" i="0" dirty="0" smtClean="0">
                <a:latin typeface="Lucida Handwriting" pitchFamily="66" charset="0"/>
              </a:rPr>
              <a:t>? </a:t>
            </a:r>
            <a:r>
              <a:rPr lang="en-GB" i="0" dirty="0" err="1" smtClean="0">
                <a:latin typeface="Lucida Handwriting" pitchFamily="66" charset="0"/>
              </a:rPr>
              <a:t>Zergatik</a:t>
            </a:r>
            <a:r>
              <a:rPr lang="en-GB" i="0" dirty="0">
                <a:latin typeface="Lucida Handwriting" pitchFamily="66" charset="0"/>
              </a:rPr>
              <a:t>?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850517" y="2799869"/>
            <a:ext cx="32084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0" hangingPunct="0"/>
            <a:r>
              <a:rPr lang="en-GB" i="0" dirty="0" err="1">
                <a:latin typeface="Lucida Handwriting" pitchFamily="66" charset="0"/>
              </a:rPr>
              <a:t>Zergatik</a:t>
            </a:r>
            <a:r>
              <a:rPr lang="en-GB" i="0" dirty="0">
                <a:latin typeface="Lucida Handwriting" pitchFamily="66" charset="0"/>
              </a:rPr>
              <a:t> </a:t>
            </a:r>
            <a:r>
              <a:rPr lang="en-GB" i="0" dirty="0" err="1">
                <a:latin typeface="Lucida Handwriting" pitchFamily="66" charset="0"/>
              </a:rPr>
              <a:t>dira</a:t>
            </a:r>
            <a:r>
              <a:rPr lang="en-GB" i="0" dirty="0">
                <a:latin typeface="Lucida Handwriting" pitchFamily="66" charset="0"/>
              </a:rPr>
              <a:t> </a:t>
            </a:r>
            <a:r>
              <a:rPr lang="en-GB" i="0" dirty="0" err="1">
                <a:latin typeface="Lucida Handwriting" pitchFamily="66" charset="0"/>
              </a:rPr>
              <a:t>orratz</a:t>
            </a:r>
            <a:r>
              <a:rPr lang="en-GB" i="0" dirty="0">
                <a:latin typeface="Lucida Handwriting" pitchFamily="66" charset="0"/>
              </a:rPr>
              <a:t> </a:t>
            </a:r>
            <a:r>
              <a:rPr lang="en-GB" i="0" dirty="0" err="1">
                <a:latin typeface="Lucida Handwriting" pitchFamily="66" charset="0"/>
              </a:rPr>
              <a:t>formakoak</a:t>
            </a:r>
            <a:r>
              <a:rPr lang="en-GB" i="0" dirty="0">
                <a:latin typeface="Lucida Handwriting" pitchFamily="66" charset="0"/>
              </a:rPr>
              <a:t>? </a:t>
            </a:r>
          </a:p>
        </p:txBody>
      </p:sp>
      <p:graphicFrame>
        <p:nvGraphicFramePr>
          <p:cNvPr id="35868" name="Object 2"/>
          <p:cNvGraphicFramePr>
            <a:graphicFrameLocks noChangeAspect="1"/>
          </p:cNvGraphicFramePr>
          <p:nvPr/>
        </p:nvGraphicFramePr>
        <p:xfrm>
          <a:off x="4942906" y="5084904"/>
          <a:ext cx="352266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348" name="Ecuación" r:id="rId6" imgW="1409400" imgH="545760" progId="Equation.3">
                  <p:embed/>
                </p:oleObj>
              </mc:Choice>
              <mc:Fallback>
                <p:oleObj name="Ecuación" r:id="rId6" imgW="140940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06" y="5084904"/>
                        <a:ext cx="3522663" cy="13636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3"/>
          <p:cNvGraphicFramePr>
            <a:graphicFrameLocks noChangeAspect="1"/>
          </p:cNvGraphicFramePr>
          <p:nvPr/>
        </p:nvGraphicFramePr>
        <p:xfrm>
          <a:off x="7289658" y="3181801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349" name="Ecuación" r:id="rId8" imgW="215640" imgH="419040" progId="Equation.3">
                  <p:embed/>
                </p:oleObj>
              </mc:Choice>
              <mc:Fallback>
                <p:oleObj name="Ecuación" r:id="rId8" imgW="2156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658" y="3181801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4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4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4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4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3" grpId="0"/>
      <p:bldP spid="144394" grpId="0"/>
      <p:bldP spid="14439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781" y="0"/>
            <a:ext cx="4752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03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767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4" name="Text Box 3"/>
          <p:cNvSpPr txBox="1">
            <a:spLocks noChangeArrowheads="1"/>
          </p:cNvSpPr>
          <p:nvPr/>
        </p:nvSpPr>
        <p:spPr bwMode="auto">
          <a:xfrm>
            <a:off x="1020763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u-ES" sz="2400" b="0" i="0"/>
          </a:p>
        </p:txBody>
      </p:sp>
      <p:sp>
        <p:nvSpPr>
          <p:cNvPr id="52287" name="Text Box 63"/>
          <p:cNvSpPr txBox="1">
            <a:spLocks noChangeArrowheads="1"/>
          </p:cNvSpPr>
          <p:nvPr/>
        </p:nvSpPr>
        <p:spPr bwMode="auto">
          <a:xfrm>
            <a:off x="561975" y="7556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i="0">
                <a:latin typeface="Lucida Handwriting" pitchFamily="66" charset="0"/>
              </a:rPr>
              <a:t>“Eroalearen puntu guztietan potentzial elektrikoaren balioa berdina da”</a:t>
            </a:r>
            <a:endParaRPr lang="eu-ES" b="0" i="0">
              <a:latin typeface="Lucida Handwriting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813" y="123825"/>
            <a:ext cx="9096375" cy="376238"/>
          </a:xfrm>
          <a:prstGeom prst="rect">
            <a:avLst/>
          </a:prstGeom>
          <a:solidFill>
            <a:srgbClr val="E6D974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50" i="0" dirty="0" err="1">
                <a:latin typeface="Lucida Handwriting" pitchFamily="66" charset="0"/>
              </a:rPr>
              <a:t>Oreka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elektrostatikoan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dagoen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gorputz</a:t>
            </a:r>
            <a:r>
              <a:rPr lang="es-ES_tradnl" sz="1850" i="0" dirty="0">
                <a:latin typeface="Lucida Handwriting" pitchFamily="66" charset="0"/>
              </a:rPr>
              <a:t> </a:t>
            </a:r>
            <a:r>
              <a:rPr lang="es-ES_tradnl" sz="1850" i="0" dirty="0" err="1">
                <a:latin typeface="Lucida Handwriting" pitchFamily="66" charset="0"/>
              </a:rPr>
              <a:t>eroale</a:t>
            </a:r>
            <a:r>
              <a:rPr lang="es-ES_tradnl" sz="1850" i="0" dirty="0">
                <a:latin typeface="Lucida Handwriting" pitchFamily="66" charset="0"/>
              </a:rPr>
              <a:t> baten </a:t>
            </a:r>
            <a:r>
              <a:rPr lang="es-ES_tradnl" sz="1850" i="0" dirty="0" err="1">
                <a:latin typeface="Lucida Handwriting" pitchFamily="66" charset="0"/>
              </a:rPr>
              <a:t>propietateak</a:t>
            </a:r>
            <a:endParaRPr lang="es-ES_tradnl" sz="1850" b="0" i="0" dirty="0">
              <a:latin typeface="Lucida Handwriting" pitchFamily="66" charset="0"/>
            </a:endParaRPr>
          </a:p>
        </p:txBody>
      </p:sp>
      <p:pic>
        <p:nvPicPr>
          <p:cNvPr id="1382407" name="Picture 71"/>
          <p:cNvPicPr>
            <a:picLocks noChangeAspect="1" noChangeArrowheads="1"/>
          </p:cNvPicPr>
          <p:nvPr/>
        </p:nvPicPr>
        <p:blipFill>
          <a:blip r:embed="rId4" cstate="print"/>
          <a:srcRect b="41451"/>
          <a:stretch>
            <a:fillRect/>
          </a:stretch>
        </p:blipFill>
        <p:spPr bwMode="auto">
          <a:xfrm>
            <a:off x="1323975" y="2681288"/>
            <a:ext cx="6496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9" name="Object 2"/>
          <p:cNvGraphicFramePr>
            <a:graphicFrameLocks noChangeAspect="1"/>
          </p:cNvGraphicFramePr>
          <p:nvPr/>
        </p:nvGraphicFramePr>
        <p:xfrm>
          <a:off x="6880225" y="3259138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2" name="Ecuación" r:id="rId5" imgW="215640" imgH="419040" progId="Equation.3">
                  <p:embed/>
                </p:oleObj>
              </mc:Choice>
              <mc:Fallback>
                <p:oleObj name="Ecuación" r:id="rId5" imgW="2156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3259138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8" name="Text Box 64"/>
          <p:cNvSpPr txBox="1">
            <a:spLocks noChangeArrowheads="1"/>
          </p:cNvSpPr>
          <p:nvPr/>
        </p:nvSpPr>
        <p:spPr bwMode="auto">
          <a:xfrm>
            <a:off x="4048125" y="4071938"/>
            <a:ext cx="1162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u-ES" sz="2400" i="0" dirty="0">
                <a:latin typeface="Lucida Handwriting" pitchFamily="66" charset="0"/>
              </a:rPr>
              <a:t>V</a:t>
            </a:r>
            <a:r>
              <a:rPr lang="eu-ES" sz="2400" i="0" dirty="0">
                <a:latin typeface="+mn-lt"/>
              </a:rPr>
              <a:t>=</a:t>
            </a:r>
            <a:r>
              <a:rPr lang="eu-ES" sz="2400" i="0" dirty="0" err="1">
                <a:latin typeface="Lucida Handwriting" pitchFamily="66" charset="0"/>
              </a:rPr>
              <a:t>kte</a:t>
            </a:r>
            <a:r>
              <a:rPr lang="eu-ES" sz="2400" i="0" dirty="0">
                <a:latin typeface="Lucida Handwriting" pitchFamily="66" charset="0"/>
              </a:rPr>
              <a:t>.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810125" y="456088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00" b="0" i="0" dirty="0">
                <a:latin typeface="Lucida Handwriting" pitchFamily="66" charset="0"/>
              </a:rPr>
              <a:t>E</a:t>
            </a:r>
            <a:r>
              <a:rPr lang="es-ES_tradnl" sz="1800" b="0" i="0" dirty="0">
                <a:latin typeface="+mn-lt"/>
              </a:rPr>
              <a:t>=</a:t>
            </a:r>
            <a:r>
              <a:rPr lang="es-ES_tradnl" sz="1800" b="0" i="0" dirty="0">
                <a:latin typeface="Lucida Handwriting" pitchFamily="66" charset="0"/>
              </a:rPr>
              <a:t>0</a:t>
            </a:r>
          </a:p>
        </p:txBody>
      </p:sp>
      <p:sp>
        <p:nvSpPr>
          <p:cNvPr id="1382410" name="Text Box 23"/>
          <p:cNvSpPr txBox="1">
            <a:spLocks noChangeArrowheads="1"/>
          </p:cNvSpPr>
          <p:nvPr/>
        </p:nvSpPr>
        <p:spPr bwMode="auto">
          <a:xfrm>
            <a:off x="4654550" y="342106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0" i="0">
                <a:latin typeface="Lucida Handwriting" pitchFamily="66" charset="0"/>
              </a:rPr>
              <a:t>Q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035425" y="4564063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1800" b="0" i="0" dirty="0">
                <a:latin typeface="Lucida Handwriting" pitchFamily="66" charset="0"/>
              </a:rPr>
              <a:t>q</a:t>
            </a:r>
            <a:r>
              <a:rPr lang="es-ES_tradnl" sz="1800" b="0" i="0" dirty="0">
                <a:latin typeface="+mn-lt"/>
              </a:rPr>
              <a:t>=</a:t>
            </a:r>
            <a:r>
              <a:rPr lang="es-ES_tradnl" sz="1800" b="0" i="0" dirty="0">
                <a:latin typeface="Lucida Handwriting" pitchFamily="66" charset="0"/>
              </a:rPr>
              <a:t>0</a:t>
            </a:r>
          </a:p>
        </p:txBody>
      </p:sp>
      <p:graphicFrame>
        <p:nvGraphicFramePr>
          <p:cNvPr id="35868" name="Object 3"/>
          <p:cNvGraphicFramePr>
            <a:graphicFrameLocks noChangeAspect="1"/>
          </p:cNvGraphicFramePr>
          <p:nvPr/>
        </p:nvGraphicFramePr>
        <p:xfrm>
          <a:off x="2533650" y="1679575"/>
          <a:ext cx="44069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3" name="Ecuación" r:id="rId7" imgW="2450880" imgH="672840" progId="Equation.3">
                  <p:embed/>
                </p:oleObj>
              </mc:Choice>
              <mc:Fallback>
                <p:oleObj name="Ecuación" r:id="rId7" imgW="245088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679575"/>
                        <a:ext cx="44069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87" grpId="0"/>
      <p:bldP spid="52288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 l="82439" t="25984" r="3140" b="29527"/>
          <a:stretch>
            <a:fillRect/>
          </a:stretch>
        </p:blipFill>
        <p:spPr bwMode="auto">
          <a:xfrm>
            <a:off x="7137400" y="2222500"/>
            <a:ext cx="1168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738313"/>
            <a:ext cx="2284413" cy="2328862"/>
            <a:chOff x="1344" y="1238"/>
            <a:chExt cx="1439" cy="1467"/>
          </a:xfrm>
        </p:grpSpPr>
        <p:pic>
          <p:nvPicPr>
            <p:cNvPr id="7229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243" t="10629" r="69521" b="12993"/>
            <a:stretch>
              <a:fillRect/>
            </a:stretch>
          </p:blipFill>
          <p:spPr bwMode="auto">
            <a:xfrm>
              <a:off x="1344" y="1238"/>
              <a:ext cx="1439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67" name="Freeform 7"/>
            <p:cNvSpPr>
              <a:spLocks/>
            </p:cNvSpPr>
            <p:nvPr/>
          </p:nvSpPr>
          <p:spPr bwMode="auto">
            <a:xfrm>
              <a:off x="2635" y="2045"/>
              <a:ext cx="144" cy="38"/>
            </a:xfrm>
            <a:custGeom>
              <a:avLst/>
              <a:gdLst>
                <a:gd name="T0" fmla="*/ 0 w 144"/>
                <a:gd name="T1" fmla="*/ 38 h 38"/>
                <a:gd name="T2" fmla="*/ 27 w 144"/>
                <a:gd name="T3" fmla="*/ 28 h 38"/>
                <a:gd name="T4" fmla="*/ 48 w 144"/>
                <a:gd name="T5" fmla="*/ 24 h 38"/>
                <a:gd name="T6" fmla="*/ 93 w 144"/>
                <a:gd name="T7" fmla="*/ 14 h 38"/>
                <a:gd name="T8" fmla="*/ 144 w 14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38"/>
                <a:gd name="T17" fmla="*/ 144 w 14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38">
                  <a:moveTo>
                    <a:pt x="0" y="38"/>
                  </a:moveTo>
                  <a:cubicBezTo>
                    <a:pt x="4" y="37"/>
                    <a:pt x="19" y="30"/>
                    <a:pt x="27" y="28"/>
                  </a:cubicBezTo>
                  <a:cubicBezTo>
                    <a:pt x="35" y="26"/>
                    <a:pt x="37" y="26"/>
                    <a:pt x="48" y="24"/>
                  </a:cubicBezTo>
                  <a:cubicBezTo>
                    <a:pt x="59" y="22"/>
                    <a:pt x="77" y="18"/>
                    <a:pt x="93" y="14"/>
                  </a:cubicBezTo>
                  <a:cubicBezTo>
                    <a:pt x="109" y="10"/>
                    <a:pt x="134" y="3"/>
                    <a:pt x="144" y="0"/>
                  </a:cubicBezTo>
                </a:path>
              </a:pathLst>
            </a:custGeom>
            <a:noFill/>
            <a:ln w="76200" cap="flat" cmpd="sng">
              <a:solidFill>
                <a:srgbClr val="E8E8E6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4" cstate="print"/>
          <a:srcRect l="3140" t="10629" r="3589" b="12993"/>
          <a:stretch>
            <a:fillRect/>
          </a:stretch>
        </p:blipFill>
        <p:spPr bwMode="auto">
          <a:xfrm>
            <a:off x="763588" y="4197350"/>
            <a:ext cx="75422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7664450" y="2701925"/>
            <a:ext cx="51435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7812088" y="2490788"/>
            <a:ext cx="16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>
                <a:latin typeface="Bradley Hand ITC" pitchFamily="66" charset="0"/>
              </a:rPr>
              <a:t>R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990725" y="2420938"/>
            <a:ext cx="29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>
                <a:latin typeface="Bradley Hand ITC" pitchFamily="66" charset="0"/>
              </a:rPr>
              <a:t>3R</a:t>
            </a: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1670050" y="2679700"/>
            <a:ext cx="104775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2511425" y="1870075"/>
            <a:ext cx="14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 i="0">
                <a:latin typeface="Lucida Handwriting" pitchFamily="66" charset="0"/>
              </a:rPr>
              <a:t>q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7908925" y="2019300"/>
            <a:ext cx="14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 i="0">
                <a:latin typeface="Lucida Handwriting" pitchFamily="66" charset="0"/>
              </a:rPr>
              <a:t>q</a:t>
            </a:r>
          </a:p>
        </p:txBody>
      </p:sp>
      <p:graphicFrame>
        <p:nvGraphicFramePr>
          <p:cNvPr id="90132" name="Object 20"/>
          <p:cNvGraphicFramePr>
            <a:graphicFrameLocks noChangeAspect="1"/>
          </p:cNvGraphicFramePr>
          <p:nvPr/>
        </p:nvGraphicFramePr>
        <p:xfrm>
          <a:off x="2771775" y="2425700"/>
          <a:ext cx="11398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96" name="Ecuación" r:id="rId5" imgW="761760" imgH="406080" progId="Equation.3">
                  <p:embed/>
                </p:oleObj>
              </mc:Choice>
              <mc:Fallback>
                <p:oleObj name="Ecuación" r:id="rId5" imgW="761760" imgH="4060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25700"/>
                        <a:ext cx="113982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6064250" y="2403475"/>
          <a:ext cx="10064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97" name="Ecuación" r:id="rId7" imgW="672840" imgH="406080" progId="Equation.3">
                  <p:embed/>
                </p:oleObj>
              </mc:Choice>
              <mc:Fallback>
                <p:oleObj name="Ecuación" r:id="rId7" imgW="672840" imgH="4060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2403475"/>
                        <a:ext cx="10064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535238" y="43243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 i="0">
                <a:latin typeface="Lucida Handwriting" pitchFamily="66" charset="0"/>
              </a:rPr>
              <a:t>q</a:t>
            </a:r>
            <a:r>
              <a:rPr lang="es-ES" sz="1800" i="0" baseline="-25000">
                <a:latin typeface="Lucida Handwriting" pitchFamily="66" charset="0"/>
              </a:rPr>
              <a:t>A</a:t>
            </a:r>
            <a:endParaRPr lang="es-ES" sz="1800" i="0">
              <a:latin typeface="Lucida Handwriting" pitchFamily="66" charset="0"/>
            </a:endParaRP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199313" y="4435475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 i="0">
                <a:latin typeface="Lucida Handwriting" pitchFamily="66" charset="0"/>
              </a:rPr>
              <a:t>q</a:t>
            </a:r>
            <a:r>
              <a:rPr lang="es-ES" sz="1800" i="0" baseline="-25000">
                <a:latin typeface="Lucida Handwriting" pitchFamily="66" charset="0"/>
              </a:rPr>
              <a:t>B</a:t>
            </a:r>
            <a:endParaRPr lang="es-ES" sz="1800" i="0">
              <a:latin typeface="Lucida Handwriting" pitchFamily="66" charset="0"/>
            </a:endParaRP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>
            <a:off x="2809875" y="49434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 flipH="1">
            <a:off x="5724525" y="4914900"/>
            <a:ext cx="15049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4037013" y="4652963"/>
          <a:ext cx="6270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98" name="Ecuación" r:id="rId9" imgW="419040" imgH="406080" progId="Equation.3">
                  <p:embed/>
                </p:oleObj>
              </mc:Choice>
              <mc:Fallback>
                <p:oleObj name="Ecuación" r:id="rId9" imgW="419040" imgH="4060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4652963"/>
                        <a:ext cx="62706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4221163" y="6022975"/>
          <a:ext cx="16351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99" name="Ecuación" r:id="rId11" imgW="1091880" imgH="215640" progId="Equation.3">
                  <p:embed/>
                </p:oleObj>
              </mc:Choice>
              <mc:Fallback>
                <p:oleObj name="Ecuación" r:id="rId11" imgW="1091880" imgH="215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6022975"/>
                        <a:ext cx="16351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3" name="Object 31"/>
          <p:cNvGraphicFramePr>
            <a:graphicFrameLocks noChangeAspect="1"/>
          </p:cNvGraphicFramePr>
          <p:nvPr/>
        </p:nvGraphicFramePr>
        <p:xfrm>
          <a:off x="5006975" y="4652963"/>
          <a:ext cx="5683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00" name="Ecuación" r:id="rId13" imgW="380880" imgH="406080" progId="Equation.3">
                  <p:embed/>
                </p:oleObj>
              </mc:Choice>
              <mc:Fallback>
                <p:oleObj name="Ecuación" r:id="rId13" imgW="380880" imgH="4060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4652963"/>
                        <a:ext cx="56832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4" name="Object 32"/>
          <p:cNvGraphicFramePr>
            <a:graphicFrameLocks noChangeAspect="1"/>
          </p:cNvGraphicFramePr>
          <p:nvPr/>
        </p:nvGraphicFramePr>
        <p:xfrm>
          <a:off x="4740275" y="4881563"/>
          <a:ext cx="188913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01" name="Ecuación" r:id="rId15" imgW="126720" imgH="101520" progId="Equation.3">
                  <p:embed/>
                </p:oleObj>
              </mc:Choice>
              <mc:Fallback>
                <p:oleObj name="Ecuación" r:id="rId15" imgW="126720" imgH="10152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881563"/>
                        <a:ext cx="188913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65" name="Text Box 4"/>
          <p:cNvSpPr txBox="1">
            <a:spLocks noChangeArrowheads="1"/>
          </p:cNvSpPr>
          <p:nvPr/>
        </p:nvSpPr>
        <p:spPr bwMode="auto">
          <a:xfrm>
            <a:off x="284163" y="19050"/>
            <a:ext cx="85772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_tradnl" sz="1800" i="0" dirty="0" smtClean="0">
                <a:latin typeface="Comic Sans MS" pitchFamily="66" charset="0"/>
              </a:rPr>
              <a:t>P.E.8.- </a:t>
            </a:r>
            <a:r>
              <a:rPr lang="es-ES_tradnl" sz="1800" b="0" i="0" dirty="0" err="1">
                <a:latin typeface="Comic Sans MS" pitchFamily="66" charset="0"/>
              </a:rPr>
              <a:t>Suposa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dezagun</a:t>
            </a:r>
            <a:r>
              <a:rPr lang="es-ES_tradnl" sz="1800" b="0" i="0" dirty="0">
                <a:latin typeface="Comic Sans MS" pitchFamily="66" charset="0"/>
              </a:rPr>
              <a:t> R eta 3R </a:t>
            </a:r>
            <a:r>
              <a:rPr lang="es-ES_tradnl" sz="1800" b="0" i="0" dirty="0" err="1">
                <a:latin typeface="Comic Sans MS" pitchFamily="66" charset="0"/>
              </a:rPr>
              <a:t>erradioak</a:t>
            </a:r>
            <a:r>
              <a:rPr lang="es-ES_tradnl" sz="1800" b="0" i="0" dirty="0">
                <a:latin typeface="Comic Sans MS" pitchFamily="66" charset="0"/>
              </a:rPr>
              <a:t> eta q </a:t>
            </a:r>
            <a:r>
              <a:rPr lang="es-ES_tradnl" sz="1800" b="0" i="0" dirty="0" err="1">
                <a:latin typeface="Comic Sans MS" pitchFamily="66" charset="0"/>
              </a:rPr>
              <a:t>karga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berdina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duten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bi</a:t>
            </a:r>
            <a:r>
              <a:rPr lang="es-ES_tradnl" sz="1800" b="0" i="0" dirty="0">
                <a:latin typeface="Comic Sans MS" pitchFamily="66" charset="0"/>
              </a:rPr>
              <a:t> esfera </a:t>
            </a:r>
            <a:r>
              <a:rPr lang="es-ES_tradnl" sz="1800" b="0" i="0" dirty="0" err="1">
                <a:latin typeface="Comic Sans MS" pitchFamily="66" charset="0"/>
              </a:rPr>
              <a:t>eroale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ditugula</a:t>
            </a:r>
            <a:r>
              <a:rPr lang="es-ES_tradnl" sz="1800" b="0" i="0" dirty="0">
                <a:latin typeface="Comic Sans MS" pitchFamily="66" charset="0"/>
              </a:rPr>
              <a:t>, </a:t>
            </a:r>
            <a:r>
              <a:rPr lang="es-ES_tradnl" sz="1800" b="0" i="0" dirty="0" err="1">
                <a:latin typeface="Comic Sans MS" pitchFamily="66" charset="0"/>
              </a:rPr>
              <a:t>haien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arteko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distantzia</a:t>
            </a:r>
            <a:r>
              <a:rPr lang="es-ES_tradnl" sz="1800" b="0" i="0" dirty="0">
                <a:latin typeface="Comic Sans MS" pitchFamily="66" charset="0"/>
              </a:rPr>
              <a:t> oso </a:t>
            </a:r>
            <a:r>
              <a:rPr lang="es-ES_tradnl" sz="1800" b="0" i="0" dirty="0" err="1">
                <a:latin typeface="Comic Sans MS" pitchFamily="66" charset="0"/>
              </a:rPr>
              <a:t>handia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izanik</a:t>
            </a:r>
            <a:r>
              <a:rPr lang="es-ES_tradnl" sz="1800" b="0" i="0" dirty="0">
                <a:latin typeface="Comic Sans MS" pitchFamily="66" charset="0"/>
              </a:rPr>
              <a:t>. </a:t>
            </a:r>
            <a:r>
              <a:rPr lang="es-ES_tradnl" sz="1800" b="0" i="0" dirty="0" err="1">
                <a:latin typeface="Comic Sans MS" pitchFamily="66" charset="0"/>
              </a:rPr>
              <a:t>Hari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eroale</a:t>
            </a:r>
            <a:r>
              <a:rPr lang="es-ES_tradnl" sz="1800" b="0" i="0" dirty="0">
                <a:latin typeface="Comic Sans MS" pitchFamily="66" charset="0"/>
              </a:rPr>
              <a:t> baten </a:t>
            </a:r>
            <a:r>
              <a:rPr lang="es-ES_tradnl" sz="1800" b="0" i="0" dirty="0" err="1">
                <a:latin typeface="Comic Sans MS" pitchFamily="66" charset="0"/>
              </a:rPr>
              <a:t>bidez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konektatuko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bagenitu</a:t>
            </a:r>
            <a:r>
              <a:rPr lang="es-ES_tradnl" sz="1800" b="0" i="0" dirty="0">
                <a:latin typeface="Comic Sans MS" pitchFamily="66" charset="0"/>
              </a:rPr>
              <a:t>, </a:t>
            </a:r>
            <a:r>
              <a:rPr lang="es-ES_tradnl" sz="1800" b="0" i="0" dirty="0" err="1">
                <a:latin typeface="Comic Sans MS" pitchFamily="66" charset="0"/>
              </a:rPr>
              <a:t>zer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gertatuko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litzateke</a:t>
            </a:r>
            <a:r>
              <a:rPr lang="es-ES_tradnl" sz="1800" b="0" i="0" dirty="0">
                <a:latin typeface="Comic Sans MS" pitchFamily="66" charset="0"/>
              </a:rPr>
              <a:t>? </a:t>
            </a:r>
            <a:r>
              <a:rPr lang="es-ES_tradnl" sz="1800" b="0" i="0" dirty="0" err="1">
                <a:latin typeface="Comic Sans MS" pitchFamily="66" charset="0"/>
              </a:rPr>
              <a:t>Erantzunak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arrazonatu</a:t>
            </a:r>
            <a:r>
              <a:rPr lang="es-ES_tradnl" sz="1800" b="0" i="0" dirty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  <p:bldP spid="90127" grpId="0"/>
      <p:bldP spid="90128" grpId="0"/>
      <p:bldP spid="90129" grpId="0" animBg="1"/>
      <p:bldP spid="90130" grpId="0"/>
      <p:bldP spid="90131" grpId="0"/>
      <p:bldP spid="90134" grpId="0"/>
      <p:bldP spid="90135" grpId="0"/>
      <p:bldP spid="90138" grpId="0" animBg="1"/>
      <p:bldP spid="901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87" name="Group 43"/>
          <p:cNvGrpSpPr>
            <a:grpSpLocks/>
          </p:cNvGrpSpPr>
          <p:nvPr/>
        </p:nvGrpSpPr>
        <p:grpSpPr bwMode="auto">
          <a:xfrm>
            <a:off x="763588" y="3613150"/>
            <a:ext cx="7542212" cy="2330450"/>
            <a:chOff x="481" y="2644"/>
            <a:chExt cx="4751" cy="1468"/>
          </a:xfrm>
        </p:grpSpPr>
        <p:pic>
          <p:nvPicPr>
            <p:cNvPr id="23659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140" t="10629" r="3589" b="12993"/>
            <a:stretch>
              <a:fillRect/>
            </a:stretch>
          </p:blipFill>
          <p:spPr bwMode="auto">
            <a:xfrm>
              <a:off x="481" y="2644"/>
              <a:ext cx="4751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599" name="Line 8"/>
            <p:cNvSpPr>
              <a:spLocks noChangeShapeType="1"/>
            </p:cNvSpPr>
            <p:nvPr/>
          </p:nvSpPr>
          <p:spPr bwMode="auto">
            <a:xfrm flipV="1">
              <a:off x="4840" y="3256"/>
              <a:ext cx="324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6600" name="Text Box 9"/>
            <p:cNvSpPr txBox="1">
              <a:spLocks noChangeArrowheads="1"/>
            </p:cNvSpPr>
            <p:nvPr/>
          </p:nvSpPr>
          <p:spPr bwMode="auto">
            <a:xfrm>
              <a:off x="4921" y="3237"/>
              <a:ext cx="1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R</a:t>
              </a:r>
            </a:p>
          </p:txBody>
        </p:sp>
        <p:sp>
          <p:nvSpPr>
            <p:cNvPr id="236601" name="Text Box 10"/>
            <p:cNvSpPr txBox="1">
              <a:spLocks noChangeArrowheads="1"/>
            </p:cNvSpPr>
            <p:nvPr/>
          </p:nvSpPr>
          <p:spPr bwMode="auto">
            <a:xfrm>
              <a:off x="1284" y="3259"/>
              <a:ext cx="1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>
                  <a:latin typeface="Bradley Hand ITC" pitchFamily="66" charset="0"/>
                </a:rPr>
                <a:t>3R</a:t>
              </a:r>
            </a:p>
          </p:txBody>
        </p:sp>
        <p:sp>
          <p:nvSpPr>
            <p:cNvPr id="236602" name="Line 11"/>
            <p:cNvSpPr>
              <a:spLocks noChangeShapeType="1"/>
            </p:cNvSpPr>
            <p:nvPr/>
          </p:nvSpPr>
          <p:spPr bwMode="auto">
            <a:xfrm flipV="1">
              <a:off x="1094" y="3266"/>
              <a:ext cx="660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36579" name="Group 35"/>
          <p:cNvGrpSpPr>
            <a:grpSpLocks/>
          </p:cNvGrpSpPr>
          <p:nvPr/>
        </p:nvGrpSpPr>
        <p:grpSpPr bwMode="auto">
          <a:xfrm>
            <a:off x="1711325" y="977900"/>
            <a:ext cx="1631950" cy="1250950"/>
            <a:chOff x="370" y="748"/>
            <a:chExt cx="1028" cy="788"/>
          </a:xfrm>
        </p:grpSpPr>
        <p:graphicFrame>
          <p:nvGraphicFramePr>
            <p:cNvPr id="236566" name="Object 22"/>
            <p:cNvGraphicFramePr>
              <a:graphicFrameLocks noChangeAspect="1"/>
            </p:cNvGraphicFramePr>
            <p:nvPr/>
          </p:nvGraphicFramePr>
          <p:xfrm>
            <a:off x="441" y="748"/>
            <a:ext cx="884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05" name="Ecuación" r:id="rId5" imgW="939600" imgH="406080" progId="Equation.3">
                    <p:embed/>
                  </p:oleObj>
                </mc:Choice>
                <mc:Fallback>
                  <p:oleObj name="Ecuación" r:id="rId5" imgW="939600" imgH="4060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" y="748"/>
                          <a:ext cx="884" cy="3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67" name="Object 23"/>
            <p:cNvGraphicFramePr>
              <a:graphicFrameLocks noChangeAspect="1"/>
            </p:cNvGraphicFramePr>
            <p:nvPr/>
          </p:nvGraphicFramePr>
          <p:xfrm>
            <a:off x="370" y="1333"/>
            <a:ext cx="1028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06" name="Ecuación" r:id="rId7" imgW="1091880" imgH="215640" progId="Equation.3">
                    <p:embed/>
                  </p:oleObj>
                </mc:Choice>
                <mc:Fallback>
                  <p:oleObj name="Ecuación" r:id="rId7" imgW="1091880" imgH="21564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" y="1333"/>
                          <a:ext cx="1028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6568" name="AutoShape 24"/>
          <p:cNvSpPr>
            <a:spLocks/>
          </p:cNvSpPr>
          <p:nvPr/>
        </p:nvSpPr>
        <p:spPr bwMode="auto">
          <a:xfrm>
            <a:off x="3305175" y="1020763"/>
            <a:ext cx="247650" cy="1247775"/>
          </a:xfrm>
          <a:prstGeom prst="rightBrace">
            <a:avLst>
              <a:gd name="adj1" fmla="val 4198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36569" name="AutoShape 25"/>
          <p:cNvSpPr>
            <a:spLocks noChangeArrowheads="1"/>
          </p:cNvSpPr>
          <p:nvPr/>
        </p:nvSpPr>
        <p:spPr bwMode="auto">
          <a:xfrm>
            <a:off x="3629025" y="1463675"/>
            <a:ext cx="533400" cy="361950"/>
          </a:xfrm>
          <a:prstGeom prst="rightArrow">
            <a:avLst>
              <a:gd name="adj1" fmla="val 50000"/>
              <a:gd name="adj2" fmla="val 368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236581" name="Group 37"/>
          <p:cNvGrpSpPr>
            <a:grpSpLocks/>
          </p:cNvGrpSpPr>
          <p:nvPr/>
        </p:nvGrpSpPr>
        <p:grpSpPr bwMode="auto">
          <a:xfrm>
            <a:off x="4410075" y="1058863"/>
            <a:ext cx="1368425" cy="1108075"/>
            <a:chOff x="1968" y="838"/>
            <a:chExt cx="862" cy="698"/>
          </a:xfrm>
        </p:grpSpPr>
        <p:graphicFrame>
          <p:nvGraphicFramePr>
            <p:cNvPr id="236571" name="Object 27"/>
            <p:cNvGraphicFramePr>
              <a:graphicFrameLocks noChangeAspect="1"/>
            </p:cNvGraphicFramePr>
            <p:nvPr/>
          </p:nvGraphicFramePr>
          <p:xfrm>
            <a:off x="2096" y="838"/>
            <a:ext cx="607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07" name="Ecuación" r:id="rId9" imgW="647640" imgH="215640" progId="Equation.3">
                    <p:embed/>
                  </p:oleObj>
                </mc:Choice>
                <mc:Fallback>
                  <p:oleObj name="Ecuación" r:id="rId9" imgW="647640" imgH="21564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" y="838"/>
                          <a:ext cx="607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72" name="Object 28"/>
            <p:cNvGraphicFramePr>
              <a:graphicFrameLocks noChangeAspect="1"/>
            </p:cNvGraphicFramePr>
            <p:nvPr/>
          </p:nvGraphicFramePr>
          <p:xfrm>
            <a:off x="1968" y="1333"/>
            <a:ext cx="8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08" name="Ecuación" r:id="rId11" imgW="914400" imgH="215640" progId="Equation.3">
                    <p:embed/>
                  </p:oleObj>
                </mc:Choice>
                <mc:Fallback>
                  <p:oleObj name="Ecuación" r:id="rId11" imgW="914400" imgH="21564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333"/>
                          <a:ext cx="862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6577" name="Object 33"/>
          <p:cNvGraphicFramePr>
            <a:graphicFrameLocks noChangeAspect="1"/>
          </p:cNvGraphicFramePr>
          <p:nvPr/>
        </p:nvGraphicFramePr>
        <p:xfrm>
          <a:off x="6935788" y="877888"/>
          <a:ext cx="7762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9" name="Ecuación" r:id="rId13" imgW="520560" imgH="393480" progId="Equation.3">
                  <p:embed/>
                </p:oleObj>
              </mc:Choice>
              <mc:Fallback>
                <p:oleObj name="Ecuación" r:id="rId13" imgW="520560" imgH="3934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877888"/>
                        <a:ext cx="77628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78" name="Object 34"/>
          <p:cNvGraphicFramePr>
            <a:graphicFrameLocks noChangeAspect="1"/>
          </p:cNvGraphicFramePr>
          <p:nvPr/>
        </p:nvGraphicFramePr>
        <p:xfrm>
          <a:off x="6956425" y="1654175"/>
          <a:ext cx="9080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0" name="Ecuación" r:id="rId15" imgW="609480" imgH="406080" progId="Equation.3">
                  <p:embed/>
                </p:oleObj>
              </mc:Choice>
              <mc:Fallback>
                <p:oleObj name="Ecuación" r:id="rId15" imgW="609480" imgH="4060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25" y="1654175"/>
                        <a:ext cx="9080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80" name="AutoShape 36"/>
          <p:cNvSpPr>
            <a:spLocks/>
          </p:cNvSpPr>
          <p:nvPr/>
        </p:nvSpPr>
        <p:spPr bwMode="auto">
          <a:xfrm rot="10800000">
            <a:off x="4216400" y="1020763"/>
            <a:ext cx="247650" cy="1247775"/>
          </a:xfrm>
          <a:prstGeom prst="rightBrace">
            <a:avLst>
              <a:gd name="adj1" fmla="val 4198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36582" name="AutoShape 38"/>
          <p:cNvSpPr>
            <a:spLocks/>
          </p:cNvSpPr>
          <p:nvPr/>
        </p:nvSpPr>
        <p:spPr bwMode="auto">
          <a:xfrm>
            <a:off x="5730875" y="1027113"/>
            <a:ext cx="247650" cy="1247775"/>
          </a:xfrm>
          <a:prstGeom prst="rightBrace">
            <a:avLst>
              <a:gd name="adj1" fmla="val 4198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36583" name="AutoShape 39"/>
          <p:cNvSpPr>
            <a:spLocks noChangeArrowheads="1"/>
          </p:cNvSpPr>
          <p:nvPr/>
        </p:nvSpPr>
        <p:spPr bwMode="auto">
          <a:xfrm>
            <a:off x="6073775" y="1470025"/>
            <a:ext cx="533400" cy="361950"/>
          </a:xfrm>
          <a:prstGeom prst="rightArrow">
            <a:avLst>
              <a:gd name="adj1" fmla="val 50000"/>
              <a:gd name="adj2" fmla="val 368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36584" name="AutoShape 40"/>
          <p:cNvSpPr>
            <a:spLocks/>
          </p:cNvSpPr>
          <p:nvPr/>
        </p:nvSpPr>
        <p:spPr bwMode="auto">
          <a:xfrm rot="10800000">
            <a:off x="6670675" y="1027113"/>
            <a:ext cx="247650" cy="1247775"/>
          </a:xfrm>
          <a:prstGeom prst="rightBrace">
            <a:avLst>
              <a:gd name="adj1" fmla="val 4198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236585" name="Object 41"/>
          <p:cNvGraphicFramePr>
            <a:graphicFrameLocks noChangeAspect="1"/>
          </p:cNvGraphicFramePr>
          <p:nvPr/>
        </p:nvGraphicFramePr>
        <p:xfrm>
          <a:off x="2243138" y="3309938"/>
          <a:ext cx="9128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1" name="Ecuación" r:id="rId17" imgW="609480" imgH="406080" progId="Equation.3">
                  <p:embed/>
                </p:oleObj>
              </mc:Choice>
              <mc:Fallback>
                <p:oleObj name="Ecuación" r:id="rId17" imgW="609480" imgH="4060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309938"/>
                        <a:ext cx="912812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86" name="Object 42"/>
          <p:cNvGraphicFramePr>
            <a:graphicFrameLocks noChangeAspect="1"/>
          </p:cNvGraphicFramePr>
          <p:nvPr/>
        </p:nvGraphicFramePr>
        <p:xfrm>
          <a:off x="7505700" y="3617913"/>
          <a:ext cx="774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2" name="Ecuación" r:id="rId19" imgW="520560" imgH="393480" progId="Equation.3">
                  <p:embed/>
                </p:oleObj>
              </mc:Choice>
              <mc:Fallback>
                <p:oleObj name="Ecuación" r:id="rId19" imgW="520560" imgH="39348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3617913"/>
                        <a:ext cx="77470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88" name="Object 44"/>
          <p:cNvGraphicFramePr>
            <a:graphicFrameLocks noChangeAspect="1"/>
          </p:cNvGraphicFramePr>
          <p:nvPr/>
        </p:nvGraphicFramePr>
        <p:xfrm>
          <a:off x="4705350" y="4327525"/>
          <a:ext cx="10826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3" name="Ecuación" r:id="rId21" imgW="723600" imgH="406080" progId="Equation.3">
                  <p:embed/>
                </p:oleObj>
              </mc:Choice>
              <mc:Fallback>
                <p:oleObj name="Ecuación" r:id="rId21" imgW="723600" imgH="4060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327525"/>
                        <a:ext cx="10826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3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36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8" grpId="0" animBg="1"/>
      <p:bldP spid="236569" grpId="0" animBg="1"/>
      <p:bldP spid="236580" grpId="0" animBg="1"/>
      <p:bldP spid="236582" grpId="0" animBg="1"/>
      <p:bldP spid="236583" grpId="0" animBg="1"/>
      <p:bldP spid="236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ext Box 3"/>
          <p:cNvSpPr txBox="1">
            <a:spLocks noChangeArrowheads="1"/>
          </p:cNvSpPr>
          <p:nvPr/>
        </p:nvSpPr>
        <p:spPr bwMode="auto">
          <a:xfrm>
            <a:off x="1008063" y="76200"/>
            <a:ext cx="7127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i="0" u="sng">
                <a:latin typeface="Lucida Handwriting" pitchFamily="66" charset="0"/>
              </a:rPr>
              <a:t>EREMU ELEKTRIKOAREN KONTSERBAKORTASUNA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379906" name="Text Box 6"/>
          <p:cNvSpPr txBox="1">
            <a:spLocks noChangeArrowheads="1"/>
          </p:cNvSpPr>
          <p:nvPr/>
        </p:nvSpPr>
        <p:spPr bwMode="auto">
          <a:xfrm>
            <a:off x="-52388" y="958850"/>
            <a:ext cx="92487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_tradnl" sz="1800" i="0">
                <a:solidFill>
                  <a:srgbClr val="00B0F0"/>
                </a:solidFill>
                <a:latin typeface="Lucida Handwriting" pitchFamily="66" charset="0"/>
              </a:rPr>
              <a:t>“Karga puntual batek sortutako eremu elektrikoa kontsebakorra da”</a:t>
            </a:r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2324100" y="2133600"/>
            <a:ext cx="4495800" cy="2209800"/>
            <a:chOff x="1488" y="1200"/>
            <a:chExt cx="2832" cy="1392"/>
          </a:xfrm>
        </p:grpSpPr>
        <p:sp>
          <p:nvSpPr>
            <p:cNvPr id="379911" name="AutoShape 8"/>
            <p:cNvSpPr>
              <a:spLocks noChangeArrowheads="1"/>
            </p:cNvSpPr>
            <p:nvPr/>
          </p:nvSpPr>
          <p:spPr bwMode="auto">
            <a:xfrm>
              <a:off x="1488" y="1200"/>
              <a:ext cx="2832" cy="1392"/>
            </a:xfrm>
            <a:prstGeom prst="horizontalScrol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379912" name="Text Box 9"/>
            <p:cNvSpPr txBox="1">
              <a:spLocks noChangeArrowheads="1"/>
            </p:cNvSpPr>
            <p:nvPr/>
          </p:nvSpPr>
          <p:spPr bwMode="auto">
            <a:xfrm>
              <a:off x="1719" y="1603"/>
              <a:ext cx="2369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Lucida Handwriting" pitchFamily="66" charset="0"/>
                </a:rPr>
                <a:t>Gainezarmenaren</a:t>
              </a:r>
            </a:p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Lucida Handwriting" pitchFamily="66" charset="0"/>
                </a:rPr>
                <a:t> Printzipioa</a:t>
              </a:r>
              <a:endParaRPr lang="es-ES_tradnl" sz="2400" b="0" i="0">
                <a:latin typeface="Lucida Handwriting" pitchFamily="66" charset="0"/>
              </a:endParaRPr>
            </a:p>
          </p:txBody>
        </p:sp>
      </p:grp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182688" y="5029200"/>
            <a:ext cx="6778625" cy="1568450"/>
          </a:xfrm>
          <a:prstGeom prst="rect">
            <a:avLst/>
          </a:prstGeom>
          <a:solidFill>
            <a:srgbClr val="FFFF00"/>
          </a:solidFill>
          <a:ln w="76200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_tradnl" sz="3200" i="0">
                <a:solidFill>
                  <a:srgbClr val="00B0F0"/>
                </a:solidFill>
                <a:latin typeface="Lucida Handwriting" pitchFamily="66" charset="0"/>
              </a:rPr>
              <a:t>“Edozein karga banaketak sortutako eremu elektrikoa kontsebakorra da”</a:t>
            </a:r>
            <a:endParaRPr lang="es-ES_tradnl" sz="2400" i="0">
              <a:solidFill>
                <a:srgbClr val="00B0F0"/>
              </a:solidFill>
              <a:latin typeface="Lucida Handwriting" pitchFamily="66" charset="0"/>
            </a:endParaRP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4229100" y="41148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4229100" y="1524000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  <p:bldP spid="79884" grpId="0" animBg="1"/>
      <p:bldP spid="7988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2459" y="975871"/>
            <a:ext cx="8461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bateko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potentzial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infinitutik</a:t>
            </a:r>
            <a:r>
              <a:rPr lang="es-ES" b="0" i="0" dirty="0" smtClean="0">
                <a:latin typeface="Lucida Handwriting" pitchFamily="66" charset="0"/>
              </a:rPr>
              <a:t> (</a:t>
            </a:r>
            <a:r>
              <a:rPr lang="es-ES" b="0" i="0" dirty="0" err="1" smtClean="0">
                <a:latin typeface="Lucida Handwriting" pitchFamily="66" charset="0"/>
              </a:rPr>
              <a:t>infinitu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elektrikotik</a:t>
            </a:r>
            <a:r>
              <a:rPr lang="es-ES" b="0" i="0" dirty="0" smtClean="0">
                <a:latin typeface="Lucida Handwriting" pitchFamily="66" charset="0"/>
              </a:rPr>
              <a:t>)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horretaraino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karga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unitate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positiboa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eramateko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kanpoko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indar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batek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egin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behar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duen</a:t>
            </a:r>
            <a:r>
              <a:rPr lang="es-ES" b="0" i="0" dirty="0" smtClean="0">
                <a:latin typeface="Lucida Handwriting" pitchFamily="66" charset="0"/>
              </a:rPr>
              <a:t> lana da. </a:t>
            </a:r>
            <a:r>
              <a:rPr lang="es-ES" b="0" i="0" dirty="0" err="1" smtClean="0">
                <a:latin typeface="Lucida Handwriting" pitchFamily="66" charset="0"/>
              </a:rPr>
              <a:t>Matematikoki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idatzita</a:t>
            </a:r>
            <a:r>
              <a:rPr lang="es-ES" b="0" i="0" dirty="0" smtClean="0">
                <a:latin typeface="Lucida Handwriting" pitchFamily="66" charset="0"/>
              </a:rPr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5744" y="4230258"/>
            <a:ext cx="84613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err="1" smtClean="0">
                <a:latin typeface="Lucida Handwriting" pitchFamily="66" charset="0"/>
              </a:rPr>
              <a:t>Beraz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potentziala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kalkulatzeko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eremua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ezagutu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beharko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genuke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guztietan</a:t>
            </a:r>
            <a:r>
              <a:rPr lang="es-ES" b="0" i="0" dirty="0" smtClean="0">
                <a:latin typeface="Lucida Handwriting" pitchFamily="66" charset="0"/>
              </a:rPr>
              <a:t>, eta </a:t>
            </a:r>
            <a:r>
              <a:rPr lang="es-ES" b="0" i="0" dirty="0" err="1" smtClean="0">
                <a:latin typeface="Lucida Handwriting" pitchFamily="66" charset="0"/>
              </a:rPr>
              <a:t>enuntziatuaren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arabera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bakar</a:t>
            </a:r>
            <a:r>
              <a:rPr lang="es-ES" b="0" i="0" dirty="0" smtClean="0">
                <a:latin typeface="Lucida Handwriting" pitchFamily="66" charset="0"/>
              </a:rPr>
              <a:t> batean </a:t>
            </a:r>
            <a:r>
              <a:rPr lang="es-ES" b="0" i="0" dirty="0" err="1" smtClean="0">
                <a:latin typeface="Lucida Handwriting" pitchFamily="66" charset="0"/>
              </a:rPr>
              <a:t>ezagutzen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dugu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eremua</a:t>
            </a:r>
            <a:r>
              <a:rPr lang="es-ES" b="0" i="0" dirty="0" smtClean="0">
                <a:latin typeface="Lucida Handwriting" pitchFamily="66" charset="0"/>
              </a:rPr>
              <a:t>. </a:t>
            </a:r>
            <a:r>
              <a:rPr lang="es-ES" b="0" i="0" dirty="0" err="1" smtClean="0">
                <a:latin typeface="Lucida Handwriting" pitchFamily="66" charset="0"/>
              </a:rPr>
              <a:t>Beraz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ezin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dugu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jakin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zenbat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balio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potentzial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elektrikoak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horretan</a:t>
            </a:r>
            <a:r>
              <a:rPr lang="es-ES" b="0" i="0" dirty="0" smtClean="0">
                <a:latin typeface="Lucida Handwriting" pitchFamily="66" charset="0"/>
              </a:rPr>
              <a:t>.</a:t>
            </a:r>
          </a:p>
        </p:txBody>
      </p:sp>
      <p:graphicFrame>
        <p:nvGraphicFramePr>
          <p:cNvPr id="2753537" name="Object 1"/>
          <p:cNvGraphicFramePr>
            <a:graphicFrameLocks noChangeAspect="1"/>
          </p:cNvGraphicFramePr>
          <p:nvPr/>
        </p:nvGraphicFramePr>
        <p:xfrm>
          <a:off x="3179329" y="2930213"/>
          <a:ext cx="25114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562" name="Ecuación" r:id="rId4" imgW="1117440" imgH="672840" progId="Equation.3">
                  <p:embed/>
                </p:oleObj>
              </mc:Choice>
              <mc:Fallback>
                <p:oleObj name="Ecuación" r:id="rId4" imgW="1117440" imgH="6728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329" y="2930213"/>
                        <a:ext cx="2511425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3523" y="78825"/>
            <a:ext cx="8459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P.E.9.- </a:t>
            </a:r>
            <a:r>
              <a:rPr lang="es-ES" sz="1800" b="0" i="0" dirty="0" err="1">
                <a:latin typeface="Comic Sans MS" pitchFamily="66" charset="0"/>
              </a:rPr>
              <a:t>Puntu</a:t>
            </a:r>
            <a:r>
              <a:rPr lang="es-ES" sz="1800" b="0" i="0" dirty="0">
                <a:latin typeface="Comic Sans MS" pitchFamily="66" charset="0"/>
              </a:rPr>
              <a:t> batean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nulua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nulua</a:t>
            </a:r>
            <a:r>
              <a:rPr lang="es-ES" sz="1800" b="0" i="0" dirty="0">
                <a:latin typeface="Comic Sans MS" pitchFamily="66" charset="0"/>
              </a:rPr>
              <a:t> al da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puntu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berean</a:t>
            </a:r>
            <a:r>
              <a:rPr lang="es-ES" sz="1800" b="0" i="0" dirty="0">
                <a:latin typeface="Comic Sans MS" pitchFamily="66" charset="0"/>
              </a:rPr>
              <a:t>? </a:t>
            </a:r>
            <a:r>
              <a:rPr lang="es-ES" sz="1800" b="0" i="0" dirty="0" err="1">
                <a:latin typeface="Comic Sans MS" pitchFamily="66" charset="0"/>
              </a:rPr>
              <a:t>Zergatik</a:t>
            </a:r>
            <a:r>
              <a:rPr lang="es-ES" sz="1800" b="0" i="0" dirty="0">
                <a:latin typeface="Comic Sans MS" pitchFamily="66" charset="0"/>
              </a:rPr>
              <a:t>?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5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0011" y="1008094"/>
            <a:ext cx="8459788" cy="23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err="1" smtClean="0">
                <a:latin typeface="Lucida Handwriting" pitchFamily="66" charset="0"/>
              </a:rPr>
              <a:t>Kontuan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hartu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behar</a:t>
            </a:r>
            <a:r>
              <a:rPr lang="es-ES" b="0" i="0" dirty="0" smtClean="0">
                <a:latin typeface="Lucida Handwriting" pitchFamily="66" charset="0"/>
              </a:rPr>
              <a:t> da </a:t>
            </a:r>
            <a:r>
              <a:rPr lang="es-ES" b="0" i="0" dirty="0" err="1" smtClean="0">
                <a:latin typeface="Lucida Handwriting" pitchFamily="66" charset="0"/>
              </a:rPr>
              <a:t>eremu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potentzial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posizioarekiko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deribatua</a:t>
            </a:r>
            <a:r>
              <a:rPr lang="es-ES" b="0" i="0" dirty="0" smtClean="0">
                <a:latin typeface="Lucida Handwriting" pitchFamily="66" charset="0"/>
              </a:rPr>
              <a:t> dela. </a:t>
            </a:r>
            <a:r>
              <a:rPr lang="es-ES" b="0" i="0" dirty="0" err="1" smtClean="0">
                <a:latin typeface="Lucida Handwriting" pitchFamily="66" charset="0"/>
              </a:rPr>
              <a:t>Hots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direkzio</a:t>
            </a:r>
            <a:r>
              <a:rPr lang="es-ES" b="0" i="0" dirty="0" smtClean="0">
                <a:latin typeface="Lucida Handwriting" pitchFamily="66" charset="0"/>
              </a:rPr>
              <a:t> batean </a:t>
            </a:r>
            <a:r>
              <a:rPr lang="es-ES" b="0" i="0" dirty="0" err="1" smtClean="0">
                <a:latin typeface="Lucida Handwriting" pitchFamily="66" charset="0"/>
              </a:rPr>
              <a:t>eremu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elektrikoak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osagaia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kalkulatzeko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potentziala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deribatu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behar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dugu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direkzio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horrekiko</a:t>
            </a:r>
            <a:r>
              <a:rPr lang="es-ES" b="0" i="0" dirty="0" smtClean="0">
                <a:latin typeface="Lucida Handwriting" pitchFamily="66" charset="0"/>
              </a:rPr>
              <a:t>. </a:t>
            </a:r>
          </a:p>
        </p:txBody>
      </p:sp>
      <p:graphicFrame>
        <p:nvGraphicFramePr>
          <p:cNvPr id="53275" name="Object 2"/>
          <p:cNvGraphicFramePr>
            <a:graphicFrameLocks noChangeAspect="1"/>
          </p:cNvGraphicFramePr>
          <p:nvPr/>
        </p:nvGraphicFramePr>
        <p:xfrm>
          <a:off x="4154488" y="5686425"/>
          <a:ext cx="16271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966" name="Ecuación" r:id="rId4" imgW="723600" imgH="406080" progId="Equation.3">
                  <p:embed/>
                </p:oleObj>
              </mc:Choice>
              <mc:Fallback>
                <p:oleObj name="Ecuación" r:id="rId4" imgW="72360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5686425"/>
                        <a:ext cx="1627187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867" name="Object 3"/>
          <p:cNvGraphicFramePr>
            <a:graphicFrameLocks noChangeAspect="1"/>
          </p:cNvGraphicFramePr>
          <p:nvPr/>
        </p:nvGraphicFramePr>
        <p:xfrm>
          <a:off x="1933843" y="4085467"/>
          <a:ext cx="15938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967" name="Ecuación" r:id="rId6" imgW="1066680" imgH="583920" progId="Equation.3">
                  <p:embed/>
                </p:oleObj>
              </mc:Choice>
              <mc:Fallback>
                <p:oleObj name="Ecuación" r:id="rId6" imgW="106668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843" y="4085467"/>
                        <a:ext cx="15938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868" name="Object 4"/>
          <p:cNvGraphicFramePr>
            <a:graphicFrameLocks noChangeAspect="1"/>
          </p:cNvGraphicFramePr>
          <p:nvPr/>
        </p:nvGraphicFramePr>
        <p:xfrm>
          <a:off x="4219277" y="4054511"/>
          <a:ext cx="15446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968" name="Ecuación" r:id="rId8" imgW="1028520" imgH="622080" progId="Equation.3">
                  <p:embed/>
                </p:oleObj>
              </mc:Choice>
              <mc:Fallback>
                <p:oleObj name="Ecuación" r:id="rId8" imgW="1028520" imgH="622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277" y="4054511"/>
                        <a:ext cx="1544637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869" name="Object 5"/>
          <p:cNvGraphicFramePr>
            <a:graphicFrameLocks noChangeAspect="1"/>
          </p:cNvGraphicFramePr>
          <p:nvPr/>
        </p:nvGraphicFramePr>
        <p:xfrm>
          <a:off x="6455498" y="4044192"/>
          <a:ext cx="15827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969" name="Ecuación" r:id="rId10" imgW="1054080" imgH="634680" progId="Equation.3">
                  <p:embed/>
                </p:oleObj>
              </mc:Choice>
              <mc:Fallback>
                <p:oleObj name="Ecuación" r:id="rId10" imgW="1054080" imgH="634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498" y="4044192"/>
                        <a:ext cx="1582737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4284" y="3418374"/>
            <a:ext cx="59396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" b="0" i="0" dirty="0" err="1" smtClean="0">
                <a:latin typeface="Lucida Handwriting" pitchFamily="66" charset="0"/>
              </a:rPr>
              <a:t>Adibidez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koordenatu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kartesiarretan</a:t>
            </a:r>
            <a:r>
              <a:rPr lang="es-ES" b="0" i="0" dirty="0" smtClean="0">
                <a:latin typeface="Lucida Handwriting" pitchFamily="66" charset="0"/>
              </a:rPr>
              <a:t>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9184" y="5162077"/>
            <a:ext cx="55734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" b="0" i="0" dirty="0" smtClean="0">
                <a:latin typeface="Lucida Handwriting" pitchFamily="66" charset="0"/>
              </a:rPr>
              <a:t>Eta </a:t>
            </a:r>
            <a:r>
              <a:rPr lang="es-ES" b="0" i="0" dirty="0" err="1" smtClean="0">
                <a:latin typeface="Lucida Handwriting" pitchFamily="66" charset="0"/>
              </a:rPr>
              <a:t>orokorki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edozein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direkziotan</a:t>
            </a:r>
            <a:r>
              <a:rPr lang="es-ES" b="0" i="0" dirty="0" smtClean="0">
                <a:latin typeface="Lucida Handwriting" pitchFamily="66" charset="0"/>
              </a:rPr>
              <a:t>: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4435" y="84393"/>
            <a:ext cx="8461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P.E.10.- </a:t>
            </a:r>
            <a:r>
              <a:rPr lang="es-ES" sz="1800" b="0" i="0" dirty="0" err="1">
                <a:latin typeface="Comic Sans MS" pitchFamily="66" charset="0"/>
              </a:rPr>
              <a:t>Puntu</a:t>
            </a:r>
            <a:r>
              <a:rPr lang="es-ES" sz="1800" b="0" i="0" dirty="0">
                <a:latin typeface="Comic Sans MS" pitchFamily="66" charset="0"/>
              </a:rPr>
              <a:t> batean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nulua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nulua</a:t>
            </a:r>
            <a:r>
              <a:rPr lang="es-ES" sz="1800" b="0" i="0" dirty="0">
                <a:latin typeface="Comic Sans MS" pitchFamily="66" charset="0"/>
              </a:rPr>
              <a:t> al da </a:t>
            </a:r>
            <a:r>
              <a:rPr lang="es-ES" sz="1800" b="0" i="0" dirty="0" err="1">
                <a:latin typeface="Comic Sans MS" pitchFamily="66" charset="0"/>
              </a:rPr>
              <a:t>eremu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puntu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berean</a:t>
            </a:r>
            <a:r>
              <a:rPr lang="es-ES" sz="1800" b="0" i="0" dirty="0">
                <a:latin typeface="Comic Sans MS" pitchFamily="66" charset="0"/>
              </a:rPr>
              <a:t>? </a:t>
            </a:r>
            <a:r>
              <a:rPr lang="es-ES" sz="1800" b="0" i="0" dirty="0" err="1">
                <a:latin typeface="Comic Sans MS" pitchFamily="66" charset="0"/>
              </a:rPr>
              <a:t>Zergatik</a:t>
            </a:r>
            <a:r>
              <a:rPr lang="es-ES" sz="1800" b="0" i="0" dirty="0">
                <a:latin typeface="Comic Sans MS" pitchFamily="66" charset="0"/>
              </a:rPr>
              <a:t>?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0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0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0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2509" y="306765"/>
            <a:ext cx="85191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smtClean="0">
                <a:latin typeface="Lucida Handwriting" pitchFamily="66" charset="0"/>
              </a:rPr>
              <a:t>Eta </a:t>
            </a:r>
            <a:r>
              <a:rPr lang="es-ES" b="0" i="0" dirty="0" err="1" smtClean="0">
                <a:latin typeface="Lucida Handwriting" pitchFamily="66" charset="0"/>
              </a:rPr>
              <a:t>deribatuaren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kontzeptua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gogoratuz</a:t>
            </a:r>
            <a:r>
              <a:rPr lang="es-ES" b="0" i="0" dirty="0" smtClean="0">
                <a:latin typeface="Lucida Handwriting" pitchFamily="66" charset="0"/>
              </a:rPr>
              <a:t>, </a:t>
            </a:r>
            <a:r>
              <a:rPr lang="es-ES" b="0" i="0" dirty="0" err="1" smtClean="0">
                <a:latin typeface="Lucida Handwriting" pitchFamily="66" charset="0"/>
              </a:rPr>
              <a:t>esan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dezakegu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funtzio</a:t>
            </a:r>
            <a:r>
              <a:rPr lang="es-ES" b="0" i="0" dirty="0" smtClean="0">
                <a:latin typeface="Lucida Handwriting" pitchFamily="66" charset="0"/>
              </a:rPr>
              <a:t> baten </a:t>
            </a:r>
            <a:r>
              <a:rPr lang="es-ES" b="0" i="0" dirty="0" err="1" smtClean="0">
                <a:latin typeface="Lucida Handwriting" pitchFamily="66" charset="0"/>
              </a:rPr>
              <a:t>deribatuak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funtzio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hori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nola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aldatzen</a:t>
            </a:r>
            <a:r>
              <a:rPr lang="es-ES" b="0" i="0" dirty="0" smtClean="0">
                <a:latin typeface="Lucida Handwriting" pitchFamily="66" charset="0"/>
              </a:rPr>
              <a:t> den </a:t>
            </a:r>
            <a:r>
              <a:rPr lang="es-ES" b="0" i="0" dirty="0" err="1" smtClean="0">
                <a:latin typeface="Lucida Handwriting" pitchFamily="66" charset="0"/>
              </a:rPr>
              <a:t>adierazten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digula</a:t>
            </a:r>
            <a:r>
              <a:rPr lang="es-ES" b="0" i="0" dirty="0" smtClean="0">
                <a:latin typeface="Lucida Handwriting" pitchFamily="66" charset="0"/>
              </a:rPr>
              <a:t>. </a:t>
            </a:r>
            <a:r>
              <a:rPr lang="es-ES" b="0" i="0" dirty="0" err="1" smtClean="0">
                <a:latin typeface="Lucida Handwriting" pitchFamily="66" charset="0"/>
              </a:rPr>
              <a:t>Ondorioz</a:t>
            </a:r>
            <a:r>
              <a:rPr lang="es-ES" b="0" i="0" dirty="0" smtClean="0">
                <a:latin typeface="Lucida Handwriting" pitchFamily="66" charset="0"/>
              </a:rPr>
              <a:t>,  </a:t>
            </a:r>
            <a:r>
              <a:rPr lang="es-ES" b="0" i="0" dirty="0" err="1" smtClean="0">
                <a:latin typeface="Lucida Handwriting" pitchFamily="66" charset="0"/>
              </a:rPr>
              <a:t>potentzialaren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balorea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bakar</a:t>
            </a:r>
            <a:r>
              <a:rPr lang="es-ES" b="0" i="0" dirty="0" smtClean="0">
                <a:latin typeface="Lucida Handwriting" pitchFamily="66" charset="0"/>
              </a:rPr>
              <a:t> batean </a:t>
            </a:r>
            <a:r>
              <a:rPr lang="es-ES" b="0" i="0" dirty="0" err="1" smtClean="0">
                <a:latin typeface="Lucida Handwriting" pitchFamily="66" charset="0"/>
              </a:rPr>
              <a:t>dakigunez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ezin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dugu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jakin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nola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aldatzen</a:t>
            </a:r>
            <a:r>
              <a:rPr lang="es-ES" b="0" i="0" dirty="0" smtClean="0">
                <a:latin typeface="Lucida Handwriting" pitchFamily="66" charset="0"/>
              </a:rPr>
              <a:t> den; </a:t>
            </a:r>
            <a:r>
              <a:rPr lang="es-ES" b="0" i="0" dirty="0" err="1" smtClean="0">
                <a:latin typeface="Lucida Handwriting" pitchFamily="66" charset="0"/>
              </a:rPr>
              <a:t>hau</a:t>
            </a:r>
            <a:r>
              <a:rPr lang="es-ES" b="0" i="0" dirty="0" smtClean="0">
                <a:latin typeface="Lucida Handwriting" pitchFamily="66" charset="0"/>
              </a:rPr>
              <a:t> da, </a:t>
            </a:r>
            <a:r>
              <a:rPr lang="es-ES" b="0" i="0" dirty="0" err="1" smtClean="0">
                <a:latin typeface="Lucida Handwriting" pitchFamily="66" charset="0"/>
              </a:rPr>
              <a:t>ez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dakigu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zenbat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balio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duen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eremu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elektrikoak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horretan</a:t>
            </a:r>
            <a:r>
              <a:rPr lang="es-ES" b="0" i="0" dirty="0" smtClean="0">
                <a:latin typeface="Lucida Handwriting" pitchFamily="66" charset="0"/>
              </a:rPr>
              <a:t>.</a:t>
            </a:r>
            <a:endParaRPr lang="en-GB" b="0" i="0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331025" y="470765"/>
            <a:ext cx="8459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P.E.11.-  </a:t>
            </a:r>
            <a:r>
              <a:rPr lang="es-ES" sz="1800" b="0" i="0" dirty="0" err="1">
                <a:latin typeface="Comic Sans MS" pitchFamily="66" charset="0"/>
              </a:rPr>
              <a:t>Dakizunez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kargatuta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dagoen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eroale</a:t>
            </a:r>
            <a:r>
              <a:rPr lang="es-ES" sz="1800" b="0" i="0" dirty="0">
                <a:latin typeface="Comic Sans MS" pitchFamily="66" charset="0"/>
              </a:rPr>
              <a:t> baten </a:t>
            </a:r>
            <a:r>
              <a:rPr lang="es-ES" sz="1800" b="0" i="0" dirty="0" err="1">
                <a:latin typeface="Comic Sans MS" pitchFamily="66" charset="0"/>
              </a:rPr>
              <a:t>puntu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guztietan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potentziala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berdina</a:t>
            </a:r>
            <a:r>
              <a:rPr lang="es-ES" sz="1800" b="0" i="0" dirty="0">
                <a:latin typeface="Comic Sans MS" pitchFamily="66" charset="0"/>
              </a:rPr>
              <a:t> da. </a:t>
            </a:r>
            <a:r>
              <a:rPr lang="es-ES" sz="1800" b="0" i="0" dirty="0" err="1">
                <a:latin typeface="Comic Sans MS" pitchFamily="66" charset="0"/>
              </a:rPr>
              <a:t>Zergatik</a:t>
            </a:r>
            <a:r>
              <a:rPr lang="es-ES" sz="1800" b="0" i="0" dirty="0">
                <a:latin typeface="Comic Sans MS" pitchFamily="66" charset="0"/>
              </a:rPr>
              <a:t>?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56260" y="1584297"/>
            <a:ext cx="845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err="1" smtClean="0">
                <a:latin typeface="Lucida Handwriting" pitchFamily="66" charset="0"/>
              </a:rPr>
              <a:t>Kontuan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hartu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behar</a:t>
            </a:r>
            <a:r>
              <a:rPr lang="es-ES" b="0" i="0" dirty="0" smtClean="0">
                <a:latin typeface="Lucida Handwriting" pitchFamily="66" charset="0"/>
              </a:rPr>
              <a:t> da </a:t>
            </a:r>
            <a:r>
              <a:rPr lang="es-ES" b="0" i="0" dirty="0" err="1" smtClean="0">
                <a:latin typeface="Lucida Handwriting" pitchFamily="66" charset="0"/>
              </a:rPr>
              <a:t>eremu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elektrikoa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nulua</a:t>
            </a:r>
            <a:r>
              <a:rPr lang="es-ES" b="0" i="0" dirty="0" smtClean="0">
                <a:latin typeface="Lucida Handwriting" pitchFamily="66" charset="0"/>
              </a:rPr>
              <a:t> dela </a:t>
            </a:r>
            <a:r>
              <a:rPr lang="es-ES" b="0" i="0" dirty="0" err="1" smtClean="0">
                <a:latin typeface="Lucida Handwriting" pitchFamily="66" charset="0"/>
              </a:rPr>
              <a:t>eroale</a:t>
            </a:r>
            <a:r>
              <a:rPr lang="es-ES" b="0" i="0" dirty="0" smtClean="0">
                <a:latin typeface="Lucida Handwriting" pitchFamily="66" charset="0"/>
              </a:rPr>
              <a:t> baten </a:t>
            </a:r>
            <a:r>
              <a:rPr lang="es-ES" b="0" i="0" dirty="0" err="1" smtClean="0">
                <a:latin typeface="Lucida Handwriting" pitchFamily="66" charset="0"/>
              </a:rPr>
              <a:t>barruan</a:t>
            </a:r>
            <a:r>
              <a:rPr lang="es-ES" b="0" i="0" dirty="0" smtClean="0">
                <a:latin typeface="Lucida Handwriting" pitchFamily="66" charset="0"/>
              </a:rPr>
              <a:t>.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340944" y="3883870"/>
          <a:ext cx="433863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507" name="Ecuación" r:id="rId4" imgW="2412720" imgH="545760" progId="Equation.3">
                  <p:embed/>
                </p:oleObj>
              </mc:Choice>
              <mc:Fallback>
                <p:oleObj name="Ecuación" r:id="rId4" imgW="241272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944" y="3883870"/>
                        <a:ext cx="433863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7328" y="2639222"/>
            <a:ext cx="845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err="1" smtClean="0">
                <a:latin typeface="Lucida Handwriting" pitchFamily="66" charset="0"/>
              </a:rPr>
              <a:t>Orduan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eroalearen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bi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arteko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potentzial-diferentzia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beti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nulua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izango</a:t>
            </a:r>
            <a:r>
              <a:rPr lang="es-ES" b="0" i="0" dirty="0" smtClean="0">
                <a:latin typeface="Lucida Handwriting" pitchFamily="66" charset="0"/>
              </a:rPr>
              <a:t> da.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6600" y="4893555"/>
            <a:ext cx="845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b="0" i="0" dirty="0" smtClean="0">
                <a:latin typeface="Lucida Handwriting" pitchFamily="66" charset="0"/>
              </a:rPr>
              <a:t>Eta </a:t>
            </a:r>
            <a:r>
              <a:rPr lang="es-ES" b="0" i="0" dirty="0" err="1" smtClean="0">
                <a:latin typeface="Lucida Handwriting" pitchFamily="66" charset="0"/>
              </a:rPr>
              <a:t>ondorioz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potentziala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berdina</a:t>
            </a:r>
            <a:r>
              <a:rPr lang="es-ES" b="0" i="0" dirty="0" smtClean="0">
                <a:latin typeface="Lucida Handwriting" pitchFamily="66" charset="0"/>
              </a:rPr>
              <a:t> da </a:t>
            </a:r>
            <a:r>
              <a:rPr lang="es-ES" b="0" i="0" dirty="0" err="1" smtClean="0">
                <a:latin typeface="Lucida Handwriting" pitchFamily="66" charset="0"/>
              </a:rPr>
              <a:t>eroalearen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puntu</a:t>
            </a:r>
            <a:r>
              <a:rPr lang="es-ES" b="0" i="0" dirty="0" smtClean="0">
                <a:latin typeface="Lucida Handwriting" pitchFamily="66" charset="0"/>
              </a:rPr>
              <a:t> </a:t>
            </a:r>
            <a:r>
              <a:rPr lang="es-ES" b="0" i="0" dirty="0" err="1" smtClean="0">
                <a:latin typeface="Lucida Handwriting" pitchFamily="66" charset="0"/>
              </a:rPr>
              <a:t>guztietan</a:t>
            </a:r>
            <a:r>
              <a:rPr lang="es-ES" b="0" i="0" dirty="0" smtClean="0">
                <a:latin typeface="Lucida Handwriting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426027" y="310086"/>
            <a:ext cx="8459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P.E.12.-  </a:t>
            </a:r>
            <a:r>
              <a:rPr lang="es-ES" sz="1800" b="0" i="0" dirty="0" err="1">
                <a:latin typeface="Comic Sans MS" pitchFamily="66" charset="0"/>
              </a:rPr>
              <a:t>Dakizunez</a:t>
            </a:r>
            <a:r>
              <a:rPr lang="es-ES" sz="1800" b="0" i="0" dirty="0">
                <a:latin typeface="Comic Sans MS" pitchFamily="66" charset="0"/>
              </a:rPr>
              <a:t>, Q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eroale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"</a:t>
            </a:r>
            <a:r>
              <a:rPr lang="es-ES" sz="1800" b="0" i="0" dirty="0" err="1">
                <a:latin typeface="Comic Sans MS" pitchFamily="66" charset="0"/>
              </a:rPr>
              <a:t>lurra</a:t>
            </a:r>
            <a:r>
              <a:rPr lang="es-ES" sz="1800" b="0" i="0" dirty="0">
                <a:latin typeface="Comic Sans MS" pitchFamily="66" charset="0"/>
              </a:rPr>
              <a:t>"-</a:t>
            </a:r>
            <a:r>
              <a:rPr lang="es-ES" sz="1800" b="0" i="0" dirty="0" err="1">
                <a:latin typeface="Comic Sans MS" pitchFamily="66" charset="0"/>
              </a:rPr>
              <a:t>ra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konektatzen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bada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bere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galtzen</a:t>
            </a:r>
            <a:r>
              <a:rPr lang="es-ES" sz="1800" b="0" i="0" dirty="0">
                <a:latin typeface="Comic Sans MS" pitchFamily="66" charset="0"/>
              </a:rPr>
              <a:t> du. </a:t>
            </a:r>
            <a:r>
              <a:rPr lang="es-ES" sz="1800" b="0" i="0" dirty="0" err="1">
                <a:latin typeface="Comic Sans MS" pitchFamily="66" charset="0"/>
              </a:rPr>
              <a:t>Zergatik</a:t>
            </a:r>
            <a:r>
              <a:rPr lang="es-ES" sz="1800" b="0" i="0" dirty="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2" grpId="0"/>
      <p:bldP spid="21505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342900" y="376238"/>
            <a:ext cx="84582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P.E.13.- </a:t>
            </a:r>
            <a:r>
              <a:rPr lang="es-ES_tradnl" sz="1800" i="0" dirty="0" smtClean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Demagun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gorputz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eroale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bat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kargatzen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dugula</a:t>
            </a:r>
            <a:r>
              <a:rPr lang="es-ES_tradnl" sz="1800" b="0" i="0" dirty="0">
                <a:latin typeface="Comic Sans MS" pitchFamily="66" charset="0"/>
              </a:rPr>
              <a:t>. </a:t>
            </a:r>
            <a:r>
              <a:rPr lang="es-ES_tradnl" sz="1800" b="0" i="0" dirty="0" err="1">
                <a:latin typeface="Comic Sans MS" pitchFamily="66" charset="0"/>
              </a:rPr>
              <a:t>Oreka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elektrostatikoa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lortzen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denean</a:t>
            </a:r>
            <a:r>
              <a:rPr lang="es-ES_tradnl" sz="1800" b="0" i="0" dirty="0">
                <a:latin typeface="Comic Sans MS" pitchFamily="66" charset="0"/>
              </a:rPr>
              <a:t>, </a:t>
            </a:r>
            <a:r>
              <a:rPr lang="es-ES_tradnl" sz="1800" b="0" i="0" dirty="0" err="1">
                <a:latin typeface="Comic Sans MS" pitchFamily="66" charset="0"/>
              </a:rPr>
              <a:t>nolakoa</a:t>
            </a:r>
            <a:r>
              <a:rPr lang="es-ES_tradnl" sz="1800" b="0" i="0" dirty="0">
                <a:latin typeface="Comic Sans MS" pitchFamily="66" charset="0"/>
              </a:rPr>
              <a:t> da </a:t>
            </a:r>
            <a:r>
              <a:rPr lang="es-ES_tradnl" sz="1800" b="0" i="0" dirty="0" err="1">
                <a:latin typeface="Comic Sans MS" pitchFamily="66" charset="0"/>
              </a:rPr>
              <a:t>eremu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elektrikoa</a:t>
            </a:r>
            <a:r>
              <a:rPr lang="es-ES_tradnl" sz="1800" b="0" i="0" dirty="0">
                <a:latin typeface="Comic Sans MS" pitchFamily="66" charset="0"/>
              </a:rPr>
              <a:t>? Eta </a:t>
            </a:r>
            <a:r>
              <a:rPr lang="es-ES_tradnl" sz="1800" b="0" i="0" dirty="0" err="1">
                <a:latin typeface="Comic Sans MS" pitchFamily="66" charset="0"/>
              </a:rPr>
              <a:t>potentziala</a:t>
            </a:r>
            <a:r>
              <a:rPr lang="es-ES_tradnl" sz="1800" b="0" i="0" dirty="0">
                <a:latin typeface="Comic Sans MS" pitchFamily="66" charset="0"/>
              </a:rPr>
              <a:t>? Non </a:t>
            </a:r>
            <a:r>
              <a:rPr lang="es-ES_tradnl" sz="1800" b="0" i="0" dirty="0" err="1">
                <a:latin typeface="Comic Sans MS" pitchFamily="66" charset="0"/>
              </a:rPr>
              <a:t>kokatzen</a:t>
            </a:r>
            <a:r>
              <a:rPr lang="es-ES_tradnl" sz="1800" b="0" i="0" dirty="0">
                <a:latin typeface="Comic Sans MS" pitchFamily="66" charset="0"/>
              </a:rPr>
              <a:t> da </a:t>
            </a:r>
            <a:r>
              <a:rPr lang="es-ES_tradnl" sz="1800" b="0" i="0" dirty="0" err="1">
                <a:latin typeface="Comic Sans MS" pitchFamily="66" charset="0"/>
              </a:rPr>
              <a:t>eroaleak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duen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karga</a:t>
            </a:r>
            <a:r>
              <a:rPr lang="es-ES_tradnl" sz="1800" b="0" i="0" dirty="0">
                <a:latin typeface="Comic Sans MS" pitchFamily="66" charset="0"/>
              </a:rPr>
              <a:t>? </a:t>
            </a:r>
            <a:r>
              <a:rPr lang="es-ES_tradnl" sz="1800" b="0" i="0" dirty="0" err="1">
                <a:latin typeface="Comic Sans MS" pitchFamily="66" charset="0"/>
              </a:rPr>
              <a:t>Erantzunak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arrazonatu</a:t>
            </a:r>
            <a:r>
              <a:rPr lang="es-ES_tradnl" sz="1800" b="0" i="0" dirty="0">
                <a:latin typeface="Comic Sans MS" pitchFamily="66" charset="0"/>
              </a:rPr>
              <a:t>.</a:t>
            </a:r>
            <a:endParaRPr lang="es-ES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342900" y="212438"/>
            <a:ext cx="845978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P.E.14.-</a:t>
            </a:r>
            <a:r>
              <a:rPr lang="es-ES_tradnl" sz="1800" i="0" dirty="0" smtClean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Demagun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ikasgela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honetan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eremu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elektriko</a:t>
            </a:r>
            <a:r>
              <a:rPr lang="es-ES_tradnl" sz="1800" b="0" i="0" dirty="0">
                <a:latin typeface="Comic Sans MS" pitchFamily="66" charset="0"/>
              </a:rPr>
              <a:t> uniforme </a:t>
            </a:r>
            <a:r>
              <a:rPr lang="es-ES_tradnl" sz="1800" b="0" i="0" dirty="0" err="1">
                <a:latin typeface="Comic Sans MS" pitchFamily="66" charset="0"/>
              </a:rPr>
              <a:t>bat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dagoela</a:t>
            </a:r>
            <a:r>
              <a:rPr lang="es-ES_tradnl" sz="1800" b="0" i="0" dirty="0">
                <a:latin typeface="Comic Sans MS" pitchFamily="66" charset="0"/>
              </a:rPr>
              <a:t> eta </a:t>
            </a:r>
            <a:r>
              <a:rPr lang="es-ES_tradnl" sz="1800" b="0" i="0" dirty="0" err="1">
                <a:latin typeface="Comic Sans MS" pitchFamily="66" charset="0"/>
              </a:rPr>
              <a:t>bere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eremu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lerroak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horizontalak</a:t>
            </a:r>
            <a:r>
              <a:rPr lang="es-ES_tradnl" sz="1800" b="0" i="0" dirty="0">
                <a:latin typeface="Comic Sans MS" pitchFamily="66" charset="0"/>
              </a:rPr>
              <a:t> eta </a:t>
            </a:r>
            <a:r>
              <a:rPr lang="es-ES_tradnl" sz="1800" b="0" i="0" dirty="0" err="1">
                <a:latin typeface="Comic Sans MS" pitchFamily="66" charset="0"/>
              </a:rPr>
              <a:t>arbelarekiko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 smtClean="0">
                <a:latin typeface="Comic Sans MS" pitchFamily="66" charset="0"/>
              </a:rPr>
              <a:t>elkarzutak</a:t>
            </a:r>
            <a:r>
              <a:rPr lang="es-ES_tradnl" sz="1800" b="0" i="0" dirty="0" smtClean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direla</a:t>
            </a:r>
            <a:r>
              <a:rPr lang="es-ES_tradnl" sz="1800" b="0" i="0" dirty="0">
                <a:latin typeface="Comic Sans MS" pitchFamily="66" charset="0"/>
              </a:rPr>
              <a:t>. (</a:t>
            </a:r>
            <a:r>
              <a:rPr lang="es-ES_tradnl" sz="1800" b="0" i="0" dirty="0" err="1">
                <a:latin typeface="Comic Sans MS" pitchFamily="66" charset="0"/>
              </a:rPr>
              <a:t>Arbelatik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ateratzen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direla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suposatu</a:t>
            </a:r>
            <a:r>
              <a:rPr lang="es-ES_tradnl" sz="1800" b="0" i="0" dirty="0">
                <a:latin typeface="Comic Sans MS" pitchFamily="66" charset="0"/>
              </a:rPr>
              <a:t>). </a:t>
            </a:r>
            <a:r>
              <a:rPr lang="es-ES_tradnl" sz="1800" b="0" i="0" dirty="0" err="1">
                <a:latin typeface="Comic Sans MS" pitchFamily="66" charset="0"/>
              </a:rPr>
              <a:t>Arbelarantz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abiatzen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bagara</a:t>
            </a:r>
            <a:r>
              <a:rPr lang="es-ES_tradnl" sz="1800" b="0" i="0" dirty="0">
                <a:latin typeface="Comic Sans MS" pitchFamily="66" charset="0"/>
              </a:rPr>
              <a:t>, </a:t>
            </a:r>
            <a:r>
              <a:rPr lang="es-ES_tradnl" sz="1800" b="0" i="0" dirty="0" err="1">
                <a:latin typeface="Comic Sans MS" pitchFamily="66" charset="0"/>
              </a:rPr>
              <a:t>nolako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potentzialak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aurkituko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ditugu</a:t>
            </a:r>
            <a:r>
              <a:rPr lang="es-ES_tradnl" sz="1800" b="0" i="0" dirty="0">
                <a:latin typeface="Comic Sans MS" pitchFamily="66" charset="0"/>
              </a:rPr>
              <a:t>: </a:t>
            </a:r>
            <a:r>
              <a:rPr lang="es-ES_tradnl" sz="1800" b="0" i="0" dirty="0" err="1">
                <a:latin typeface="Comic Sans MS" pitchFamily="66" charset="0"/>
              </a:rPr>
              <a:t>handiagoak</a:t>
            </a:r>
            <a:r>
              <a:rPr lang="es-ES_tradnl" sz="1800" b="0" i="0" dirty="0">
                <a:latin typeface="Comic Sans MS" pitchFamily="66" charset="0"/>
              </a:rPr>
              <a:t> ala </a:t>
            </a:r>
            <a:r>
              <a:rPr lang="es-ES_tradnl" sz="1800" b="0" i="0" dirty="0" err="1">
                <a:latin typeface="Comic Sans MS" pitchFamily="66" charset="0"/>
              </a:rPr>
              <a:t>txikiagoak</a:t>
            </a:r>
            <a:r>
              <a:rPr lang="es-ES_tradnl" sz="1800" b="0" i="0" dirty="0">
                <a:latin typeface="Comic Sans MS" pitchFamily="66" charset="0"/>
              </a:rPr>
              <a:t>? </a:t>
            </a:r>
            <a:r>
              <a:rPr lang="es-ES_tradnl" sz="1800" b="0" i="0" dirty="0" err="1">
                <a:latin typeface="Comic Sans MS" pitchFamily="66" charset="0"/>
              </a:rPr>
              <a:t>Erantzuna</a:t>
            </a:r>
            <a:r>
              <a:rPr lang="es-ES_tradnl" sz="1800" b="0" i="0" dirty="0">
                <a:latin typeface="Comic Sans MS" pitchFamily="66" charset="0"/>
              </a:rPr>
              <a:t> </a:t>
            </a:r>
            <a:r>
              <a:rPr lang="es-ES_tradnl" sz="1800" b="0" i="0" dirty="0" err="1">
                <a:latin typeface="Comic Sans MS" pitchFamily="66" charset="0"/>
              </a:rPr>
              <a:t>arrazonatu</a:t>
            </a:r>
            <a:r>
              <a:rPr lang="es-ES_tradnl" sz="1800" b="0" i="0" dirty="0">
                <a:latin typeface="Comic Sans MS" pitchFamily="66" charset="0"/>
              </a:rPr>
              <a:t>.</a:t>
            </a:r>
            <a:endParaRPr lang="en-GB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342900" y="131889"/>
            <a:ext cx="84597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 smtClean="0">
                <a:latin typeface="Comic Sans MS" pitchFamily="66" charset="0"/>
              </a:rPr>
              <a:t>P.E.15.-</a:t>
            </a:r>
            <a:r>
              <a:rPr lang="es-ES_tradnl" sz="1800" i="0" dirty="0" smtClean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Elektrostatikan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ariketa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ebatzi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 err="1">
                <a:latin typeface="Comic Sans MS" pitchFamily="66" charset="0"/>
              </a:rPr>
              <a:t>gero</a:t>
            </a:r>
            <a:r>
              <a:rPr lang="es-ES" sz="1800" b="0" i="0" dirty="0">
                <a:latin typeface="Comic Sans MS" pitchFamily="66" charset="0"/>
              </a:rPr>
              <a:t>, </a:t>
            </a:r>
            <a:r>
              <a:rPr lang="es-ES" sz="1800" b="0" i="0" dirty="0" err="1">
                <a:latin typeface="Comic Sans MS" pitchFamily="66" charset="0"/>
              </a:rPr>
              <a:t>honako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emaitza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hau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lortu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dugu</a:t>
            </a:r>
            <a:r>
              <a:rPr lang="es-ES" sz="1800" b="0" i="0" dirty="0">
                <a:latin typeface="Comic Sans MS" pitchFamily="66" charset="0"/>
              </a:rPr>
              <a:t>:</a:t>
            </a:r>
            <a:r>
              <a:rPr lang="es-ES" sz="1800" i="0" dirty="0">
                <a:latin typeface="Comic Sans MS" pitchFamily="66" charset="0"/>
              </a:rPr>
              <a:t> </a:t>
            </a:r>
            <a:r>
              <a:rPr lang="es-ES" sz="180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i="0" dirty="0">
                <a:latin typeface="Comic Sans MS" pitchFamily="66" charset="0"/>
              </a:rPr>
              <a:t>/</a:t>
            </a:r>
            <a:r>
              <a:rPr lang="es-ES" sz="1800" i="0" dirty="0">
                <a:latin typeface="Comic Sans MS" pitchFamily="66" charset="0"/>
                <a:sym typeface="Symbol" pitchFamily="18" charset="2"/>
              </a:rPr>
              <a:t></a:t>
            </a:r>
            <a:r>
              <a:rPr lang="es-ES" sz="1200" i="0" baseline="-25000" dirty="0">
                <a:latin typeface="Comic Sans MS" pitchFamily="66" charset="0"/>
              </a:rPr>
              <a:t>0</a:t>
            </a:r>
            <a:r>
              <a:rPr lang="es-ES" sz="1800" i="0" dirty="0">
                <a:latin typeface="Comic Sans MS" pitchFamily="66" charset="0"/>
              </a:rPr>
              <a:t>, </a:t>
            </a:r>
            <a:r>
              <a:rPr lang="es-ES" sz="1800" b="0" i="0" dirty="0">
                <a:latin typeface="Comic Sans MS" pitchFamily="66" charset="0"/>
              </a:rPr>
              <a:t>non 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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karga-dentsitate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lineala</a:t>
            </a:r>
            <a:r>
              <a:rPr lang="es-ES" sz="1800" b="0" i="0" dirty="0">
                <a:latin typeface="Comic Sans MS" pitchFamily="66" charset="0"/>
              </a:rPr>
              <a:t> eta </a:t>
            </a:r>
            <a:r>
              <a:rPr lang="es-ES" sz="1800" b="0" i="0" dirty="0">
                <a:latin typeface="Comic Sans MS" pitchFamily="66" charset="0"/>
                <a:sym typeface="Symbol" pitchFamily="18" charset="2"/>
              </a:rPr>
              <a:t></a:t>
            </a:r>
            <a:r>
              <a:rPr lang="es-ES" sz="1200" b="0" i="0" baseline="-25000" dirty="0">
                <a:latin typeface="Comic Sans MS" pitchFamily="66" charset="0"/>
              </a:rPr>
              <a:t>0</a:t>
            </a:r>
            <a:r>
              <a:rPr lang="es-ES" sz="1800" b="0" i="0" baseline="-2500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hutsaren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permitibitatea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bait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dira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Analisi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dimentsionala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erabiliz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zein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magnitudea</a:t>
            </a:r>
            <a:r>
              <a:rPr lang="es-ES" sz="1800" b="0" i="0" dirty="0">
                <a:latin typeface="Comic Sans MS" pitchFamily="66" charset="0"/>
              </a:rPr>
              <a:t> den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duguna</a:t>
            </a:r>
            <a:r>
              <a:rPr lang="es-ES" sz="1800" b="0" i="0" dirty="0">
                <a:latin typeface="Comic Sans MS" pitchFamily="66" charset="0"/>
              </a:rPr>
              <a:t>.</a:t>
            </a:r>
          </a:p>
        </p:txBody>
      </p:sp>
      <p:graphicFrame>
        <p:nvGraphicFramePr>
          <p:cNvPr id="3189762" name="Object 2"/>
          <p:cNvGraphicFramePr>
            <a:graphicFrameLocks noChangeAspect="1"/>
          </p:cNvGraphicFramePr>
          <p:nvPr/>
        </p:nvGraphicFramePr>
        <p:xfrm>
          <a:off x="537317" y="2102385"/>
          <a:ext cx="2062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39" name="Ecuación" r:id="rId4" imgW="1028520" imgH="393480" progId="Equation.3">
                  <p:embed/>
                </p:oleObj>
              </mc:Choice>
              <mc:Fallback>
                <p:oleObj name="Ecuación" r:id="rId4" imgW="1028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17" y="2102385"/>
                        <a:ext cx="20621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96055" y="3923063"/>
          <a:ext cx="2036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0" name="Ecuación" r:id="rId6" imgW="1015920" imgH="482400" progId="Equation.3">
                  <p:embed/>
                </p:oleObj>
              </mc:Choice>
              <mc:Fallback>
                <p:oleObj name="Ecuación" r:id="rId6" imgW="10159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55" y="3923063"/>
                        <a:ext cx="203676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608035" y="1990889"/>
          <a:ext cx="22145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1" name="Ecuación" r:id="rId8" imgW="1104840" imgH="431640" progId="Equation.3">
                  <p:embed/>
                </p:oleObj>
              </mc:Choice>
              <mc:Fallback>
                <p:oleObj name="Ecuación" r:id="rId8" imgW="11048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035" y="1990889"/>
                        <a:ext cx="22145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0179" y="2830492"/>
          <a:ext cx="221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2" name="Ecuación" r:id="rId10" imgW="1104840" imgH="457200" progId="Equation.3">
                  <p:embed/>
                </p:oleObj>
              </mc:Choice>
              <mc:Fallback>
                <p:oleObj name="Ecuación" r:id="rId10" imgW="11048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79" y="2830492"/>
                        <a:ext cx="22129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28617" y="2791527"/>
          <a:ext cx="1908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3" name="Ecuación" r:id="rId12" imgW="952200" imgH="482400" progId="Equation.3">
                  <p:embed/>
                </p:oleObj>
              </mc:Choice>
              <mc:Fallback>
                <p:oleObj name="Ecuación" r:id="rId12" imgW="9522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617" y="2791527"/>
                        <a:ext cx="1908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697062" y="2741448"/>
          <a:ext cx="17049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4" name="Ecuación" r:id="rId14" imgW="850680" imgH="482400" progId="Equation.3">
                  <p:embed/>
                </p:oleObj>
              </mc:Choice>
              <mc:Fallback>
                <p:oleObj name="Ecuación" r:id="rId14" imgW="85068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062" y="2741448"/>
                        <a:ext cx="17049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601790" y="3919538"/>
          <a:ext cx="23431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5" name="Ecuación" r:id="rId16" imgW="1168200" imgH="482400" progId="Equation.3">
                  <p:embed/>
                </p:oleObj>
              </mc:Choice>
              <mc:Fallback>
                <p:oleObj name="Ecuación" r:id="rId16" imgW="116820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790" y="3919538"/>
                        <a:ext cx="23431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971989" y="3870325"/>
          <a:ext cx="17319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6" name="Ecuación" r:id="rId18" imgW="863280" imgH="482400" progId="Equation.3">
                  <p:embed/>
                </p:oleObj>
              </mc:Choice>
              <mc:Fallback>
                <p:oleObj name="Ecuación" r:id="rId18" imgW="863280" imgH="482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89" y="3870325"/>
                        <a:ext cx="173196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665913" y="3844925"/>
          <a:ext cx="1782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7" name="Ecuación" r:id="rId20" imgW="888840" imgH="482400" progId="Equation.3">
                  <p:embed/>
                </p:oleObj>
              </mc:Choice>
              <mc:Fallback>
                <p:oleObj name="Ecuación" r:id="rId20" imgW="888840" imgH="482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3844925"/>
                        <a:ext cx="178276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447800" y="5292725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8" name="Ecuación" r:id="rId22" imgW="927000" imgH="457200" progId="Equation.3">
                  <p:embed/>
                </p:oleObj>
              </mc:Choice>
              <mc:Fallback>
                <p:oleObj name="Ecuación" r:id="rId22" imgW="9270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92725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308555" y="5471289"/>
          <a:ext cx="4151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49" name="Ecuación" r:id="rId24" imgW="2070000" imgH="241200" progId="Equation.3">
                  <p:embed/>
                </p:oleObj>
              </mc:Choice>
              <mc:Fallback>
                <p:oleObj name="Ecuación" r:id="rId24" imgW="207000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555" y="5471289"/>
                        <a:ext cx="41513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8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7" name="Text Box 2"/>
          <p:cNvSpPr txBox="1">
            <a:spLocks noChangeArrowheads="1"/>
          </p:cNvSpPr>
          <p:nvPr/>
        </p:nvSpPr>
        <p:spPr bwMode="auto">
          <a:xfrm>
            <a:off x="800100" y="261938"/>
            <a:ext cx="7543800" cy="1076325"/>
          </a:xfrm>
          <a:prstGeom prst="rect">
            <a:avLst/>
          </a:prstGeom>
          <a:solidFill>
            <a:srgbClr val="FFFF00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/>
            <a:r>
              <a:rPr lang="es-ES_tradnl" sz="3200" i="0">
                <a:latin typeface="Lucida Handwriting" pitchFamily="66" charset="0"/>
              </a:rPr>
              <a:t>KARGA-SISTEMA BATEN ENERGIA ELEKTROSTATIKOA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8775" y="1981200"/>
            <a:ext cx="8424863" cy="1244600"/>
          </a:xfrm>
          <a:prstGeom prst="rect">
            <a:avLst/>
          </a:prstGeom>
          <a:solidFill>
            <a:srgbClr val="FFFF00"/>
          </a:solidFill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5738" algn="just" eaLnBrk="0" hangingPunct="0"/>
            <a:r>
              <a:rPr lang="es-ES_tradnl" sz="2400" i="0">
                <a:latin typeface="Lucida Handwriting" pitchFamily="66" charset="0"/>
              </a:rPr>
              <a:t>Karga-sistema baten energia potentzial elektrikoa, kargak infinitutik ekarriz*, sistema hori osatzeko egin behar den lana da.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524000" y="3505200"/>
            <a:ext cx="6629400" cy="2819400"/>
          </a:xfrm>
          <a:prstGeom prst="irregularSeal2">
            <a:avLst/>
          </a:prstGeom>
          <a:solidFill>
            <a:srgbClr val="3366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2400" b="0" i="0">
              <a:solidFill>
                <a:srgbClr val="FFFF35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943225" y="4335463"/>
            <a:ext cx="304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5738" algn="just" eaLnBrk="0" hangingPunct="0"/>
            <a:r>
              <a:rPr lang="es-ES_tradnl" b="0" i="0">
                <a:solidFill>
                  <a:srgbClr val="FFFF35"/>
                </a:solidFill>
                <a:latin typeface="Lucida Handwriting" pitchFamily="66" charset="0"/>
              </a:rPr>
              <a:t>*Hasieran karga guztiak infinituan geldirik daudela suposatu behar da.</a:t>
            </a:r>
            <a:endParaRPr lang="es-ES_tradnl" b="0" i="0">
              <a:solidFill>
                <a:srgbClr val="FFCC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3" grpId="0" animBg="1"/>
      <p:bldP spid="430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1" name="Text Box 2"/>
          <p:cNvSpPr txBox="1">
            <a:spLocks noChangeArrowheads="1"/>
          </p:cNvSpPr>
          <p:nvPr/>
        </p:nvSpPr>
        <p:spPr bwMode="auto">
          <a:xfrm>
            <a:off x="266700" y="250825"/>
            <a:ext cx="8610600" cy="831850"/>
          </a:xfrm>
          <a:prstGeom prst="rect">
            <a:avLst/>
          </a:prstGeom>
          <a:solidFill>
            <a:srgbClr val="FFFF00"/>
          </a:solidFill>
          <a:ln w="50800">
            <a:solidFill>
              <a:srgbClr val="3366FF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just" eaLnBrk="0" hangingPunct="0"/>
            <a:r>
              <a:rPr lang="es-ES_tradnl" sz="2400" i="0">
                <a:latin typeface="Lucida Handwriting" pitchFamily="66" charset="0"/>
              </a:rPr>
              <a:t>Bi karga puntualez osatutako sistema baten energia elektrostatikoaren kalkulua</a:t>
            </a:r>
            <a:endParaRPr lang="es-ES_tradnl" sz="2400" b="0" i="0">
              <a:latin typeface="Lucida Handwriting" pitchFamily="66" charset="0"/>
            </a:endParaRPr>
          </a:p>
        </p:txBody>
      </p:sp>
      <p:graphicFrame>
        <p:nvGraphicFramePr>
          <p:cNvPr id="72720" name="Object 16"/>
          <p:cNvGraphicFramePr>
            <a:graphicFrameLocks noChangeAspect="1"/>
          </p:cNvGraphicFramePr>
          <p:nvPr/>
        </p:nvGraphicFramePr>
        <p:xfrm>
          <a:off x="3810000" y="2763838"/>
          <a:ext cx="33099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3" name="Ecuación" r:id="rId4" imgW="1333440" imgH="253800" progId="Equation.3">
                  <p:embed/>
                </p:oleObj>
              </mc:Choice>
              <mc:Fallback>
                <p:oleObj name="Ecuación" r:id="rId4" imgW="1333440" imgH="253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63838"/>
                        <a:ext cx="3309938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7"/>
          <p:cNvGraphicFramePr>
            <a:graphicFrameLocks noChangeAspect="1"/>
          </p:cNvGraphicFramePr>
          <p:nvPr/>
        </p:nvGraphicFramePr>
        <p:xfrm>
          <a:off x="3779838" y="3494088"/>
          <a:ext cx="48847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4" name="Ecuación" r:id="rId6" imgW="1968480" imgH="431640" progId="Equation.3">
                  <p:embed/>
                </p:oleObj>
              </mc:Choice>
              <mc:Fallback>
                <p:oleObj name="Ecuación" r:id="rId6" imgW="196848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494088"/>
                        <a:ext cx="4884737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32" name="Group 20"/>
          <p:cNvGrpSpPr>
            <a:grpSpLocks/>
          </p:cNvGrpSpPr>
          <p:nvPr/>
        </p:nvGrpSpPr>
        <p:grpSpPr bwMode="auto">
          <a:xfrm>
            <a:off x="900113" y="1784350"/>
            <a:ext cx="3602037" cy="1525588"/>
            <a:chOff x="567" y="1124"/>
            <a:chExt cx="2269" cy="961"/>
          </a:xfrm>
        </p:grpSpPr>
        <p:sp>
          <p:nvSpPr>
            <p:cNvPr id="72742" name="Oval 8"/>
            <p:cNvSpPr>
              <a:spLocks noChangeArrowheads="1"/>
            </p:cNvSpPr>
            <p:nvPr/>
          </p:nvSpPr>
          <p:spPr bwMode="auto">
            <a:xfrm>
              <a:off x="567" y="2060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72743" name="Line 9"/>
            <p:cNvSpPr>
              <a:spLocks noChangeShapeType="1"/>
            </p:cNvSpPr>
            <p:nvPr/>
          </p:nvSpPr>
          <p:spPr bwMode="auto">
            <a:xfrm flipV="1">
              <a:off x="600" y="1140"/>
              <a:ext cx="2219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744" name="Text Box 13"/>
            <p:cNvSpPr txBox="1">
              <a:spLocks noChangeArrowheads="1"/>
            </p:cNvSpPr>
            <p:nvPr/>
          </p:nvSpPr>
          <p:spPr bwMode="auto">
            <a:xfrm>
              <a:off x="1488" y="1380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r</a:t>
              </a:r>
            </a:p>
          </p:txBody>
        </p:sp>
        <p:sp>
          <p:nvSpPr>
            <p:cNvPr id="72745" name="Oval 19"/>
            <p:cNvSpPr>
              <a:spLocks noChangeArrowheads="1"/>
            </p:cNvSpPr>
            <p:nvPr/>
          </p:nvSpPr>
          <p:spPr bwMode="auto">
            <a:xfrm>
              <a:off x="2811" y="1124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4330700" y="1647825"/>
            <a:ext cx="495300" cy="625475"/>
            <a:chOff x="2728" y="1038"/>
            <a:chExt cx="312" cy="394"/>
          </a:xfrm>
        </p:grpSpPr>
        <p:sp>
          <p:nvSpPr>
            <p:cNvPr id="72740" name="Text Box 15"/>
            <p:cNvSpPr txBox="1">
              <a:spLocks noChangeArrowheads="1"/>
            </p:cNvSpPr>
            <p:nvPr/>
          </p:nvSpPr>
          <p:spPr bwMode="auto">
            <a:xfrm>
              <a:off x="2776" y="1144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q</a:t>
              </a:r>
              <a:r>
                <a:rPr lang="es-ES_tradnl" b="0" i="0" baseline="-25000">
                  <a:latin typeface="Times" pitchFamily="18" charset="0"/>
                </a:rPr>
                <a:t>2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72741" name="Oval 18"/>
            <p:cNvSpPr>
              <a:spLocks noChangeArrowheads="1"/>
            </p:cNvSpPr>
            <p:nvPr/>
          </p:nvSpPr>
          <p:spPr bwMode="auto">
            <a:xfrm>
              <a:off x="2728" y="1038"/>
              <a:ext cx="192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762000" y="3143250"/>
            <a:ext cx="495300" cy="628650"/>
            <a:chOff x="480" y="1980"/>
            <a:chExt cx="312" cy="396"/>
          </a:xfrm>
        </p:grpSpPr>
        <p:sp>
          <p:nvSpPr>
            <p:cNvPr id="72738" name="Text Box 11"/>
            <p:cNvSpPr txBox="1">
              <a:spLocks noChangeArrowheads="1"/>
            </p:cNvSpPr>
            <p:nvPr/>
          </p:nvSpPr>
          <p:spPr bwMode="auto">
            <a:xfrm>
              <a:off x="528" y="2088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latin typeface="Times" pitchFamily="18" charset="0"/>
                </a:rPr>
                <a:t>q</a:t>
              </a:r>
              <a:r>
                <a:rPr lang="es-ES_tradnl" b="0" i="0" baseline="-25000">
                  <a:latin typeface="Times" pitchFamily="18" charset="0"/>
                </a:rPr>
                <a:t>1</a:t>
              </a:r>
              <a:endParaRPr lang="es-ES_tradnl" sz="2400" b="0" i="0">
                <a:latin typeface="Times" pitchFamily="18" charset="0"/>
              </a:endParaRPr>
            </a:p>
          </p:txBody>
        </p:sp>
        <p:sp>
          <p:nvSpPr>
            <p:cNvPr id="72739" name="Oval 10"/>
            <p:cNvSpPr>
              <a:spLocks noChangeArrowheads="1"/>
            </p:cNvSpPr>
            <p:nvPr/>
          </p:nvSpPr>
          <p:spPr bwMode="auto">
            <a:xfrm>
              <a:off x="480" y="1980"/>
              <a:ext cx="192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graphicFrame>
        <p:nvGraphicFramePr>
          <p:cNvPr id="72730" name="Object 26"/>
          <p:cNvGraphicFramePr>
            <a:graphicFrameLocks noChangeAspect="1"/>
          </p:cNvGraphicFramePr>
          <p:nvPr/>
        </p:nvGraphicFramePr>
        <p:xfrm>
          <a:off x="1100138" y="4854575"/>
          <a:ext cx="7500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Ecuación" r:id="rId8" imgW="3022560" imgH="431640" progId="Equation.3">
                  <p:embed/>
                </p:oleObj>
              </mc:Choice>
              <mc:Fallback>
                <p:oleObj name="Ecuación" r:id="rId8" imgW="3022560" imgH="431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854575"/>
                        <a:ext cx="750093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7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2679700" y="2641600"/>
            <a:ext cx="261938" cy="2619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" name="AutoShape 28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7124700" y="2857500"/>
            <a:ext cx="261938" cy="2619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72734" name="AutoShape 30">
            <a:hlinkClick r:id="rId10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585200" y="5203825"/>
            <a:ext cx="261938" cy="261938"/>
          </a:xfrm>
          <a:prstGeom prst="actionButtonForwardNex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27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9" name="Text Box 21"/>
          <p:cNvSpPr txBox="1">
            <a:spLocks noChangeArrowheads="1"/>
          </p:cNvSpPr>
          <p:nvPr/>
        </p:nvSpPr>
        <p:spPr bwMode="auto">
          <a:xfrm>
            <a:off x="1812925" y="321175"/>
            <a:ext cx="5518150" cy="522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800" i="0" u="sng" dirty="0">
                <a:latin typeface="Lucida Handwriting" pitchFamily="66" charset="0"/>
              </a:rPr>
              <a:t>POTENTZIAL-DIFERENTZIA</a:t>
            </a:r>
            <a:endParaRPr lang="es-ES_tradnl" sz="2400" b="0" i="0" dirty="0">
              <a:latin typeface="Lucida Handwriting" pitchFamily="66" charset="0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09588" y="1045075"/>
            <a:ext cx="8124825" cy="28622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2400" i="0">
                <a:latin typeface="Lucida Handwriting" pitchFamily="66" charset="0"/>
              </a:rPr>
              <a:t>“A eta B punturen arteko potentzial-diferentzia (V</a:t>
            </a:r>
            <a:r>
              <a:rPr lang="eu-ES" sz="2400" i="0" baseline="-25000">
                <a:latin typeface="Lucida Handwriting" pitchFamily="66" charset="0"/>
              </a:rPr>
              <a:t>B</a:t>
            </a:r>
            <a:r>
              <a:rPr lang="eu-ES" sz="2400" i="0">
                <a:latin typeface="Tempus Sans ITC" pitchFamily="82" charset="0"/>
                <a:cs typeface="Times New Roman" pitchFamily="18" charset="0"/>
              </a:rPr>
              <a:t>-</a:t>
            </a:r>
            <a:r>
              <a:rPr lang="eu-ES" sz="2400" i="0">
                <a:latin typeface="Lucida Handwriting" pitchFamily="66" charset="0"/>
              </a:rPr>
              <a:t>V</a:t>
            </a:r>
            <a:r>
              <a:rPr lang="eu-ES" sz="2400" i="0" baseline="-25000">
                <a:latin typeface="Lucida Handwriting" pitchFamily="66" charset="0"/>
              </a:rPr>
              <a:t>A</a:t>
            </a:r>
            <a:r>
              <a:rPr lang="eu-ES" sz="2400" i="0">
                <a:latin typeface="Lucida Handwriting" pitchFamily="66" charset="0"/>
              </a:rPr>
              <a:t>), A puntutik B puntura karga positiboaren unitate puntuala eramateko kanpoko indar batek egin beharko lukeen lana da”</a:t>
            </a:r>
          </a:p>
        </p:txBody>
      </p:sp>
      <p:graphicFrame>
        <p:nvGraphicFramePr>
          <p:cNvPr id="35868" name="Object 28"/>
          <p:cNvGraphicFramePr>
            <a:graphicFrameLocks noChangeAspect="1"/>
          </p:cNvGraphicFramePr>
          <p:nvPr/>
        </p:nvGraphicFramePr>
        <p:xfrm>
          <a:off x="3305175" y="4264525"/>
          <a:ext cx="352266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cuación" r:id="rId4" imgW="1409400" imgH="545760" progId="Equation.3">
                  <p:embed/>
                </p:oleObj>
              </mc:Choice>
              <mc:Fallback>
                <p:oleObj name="Ecuación" r:id="rId4" imgW="1409400" imgH="54576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4264525"/>
                        <a:ext cx="3522663" cy="13636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1701800" y="5827713"/>
            <a:ext cx="574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i="0" dirty="0" err="1">
                <a:solidFill>
                  <a:srgbClr val="FF0000"/>
                </a:solidFill>
                <a:latin typeface="Lucida Handwriting" pitchFamily="66" charset="0"/>
              </a:rPr>
              <a:t>UNITATEA</a:t>
            </a:r>
            <a:r>
              <a:rPr lang="es-ES" i="0" dirty="0">
                <a:solidFill>
                  <a:srgbClr val="FF0000"/>
                </a:solidFill>
                <a:latin typeface="Lucida Handwriting" pitchFamily="66" charset="0"/>
              </a:rPr>
              <a:t>: 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joule/coulomb </a:t>
            </a:r>
            <a:r>
              <a:rPr lang="es-ES" sz="2800" i="0" dirty="0">
                <a:solidFill>
                  <a:srgbClr val="FF0000"/>
                </a:solidFill>
                <a:latin typeface="+mn-lt"/>
              </a:rPr>
              <a:t>=</a:t>
            </a:r>
            <a:r>
              <a:rPr lang="es-ES" sz="2800" i="0" dirty="0">
                <a:solidFill>
                  <a:srgbClr val="FF0000"/>
                </a:solidFill>
                <a:latin typeface="Lucida Handwriting" pitchFamily="66" charset="0"/>
              </a:rPr>
              <a:t>volt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 animBg="1"/>
      <p:bldP spid="3587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41" name="Picture 109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337300" y="6604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59200" y="20955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457700" y="29083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44121" name="Group 89"/>
          <p:cNvGrpSpPr>
            <a:grpSpLocks/>
          </p:cNvGrpSpPr>
          <p:nvPr/>
        </p:nvGrpSpPr>
        <p:grpSpPr bwMode="auto">
          <a:xfrm>
            <a:off x="177800" y="973138"/>
            <a:ext cx="3573463" cy="5199062"/>
            <a:chOff x="2096" y="840"/>
            <a:chExt cx="2251" cy="3275"/>
          </a:xfrm>
        </p:grpSpPr>
        <p:pic>
          <p:nvPicPr>
            <p:cNvPr id="2" name="Picture 84" descr="MPj041184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6" y="840"/>
              <a:ext cx="2251" cy="3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4169" name="Oval 87"/>
            <p:cNvSpPr>
              <a:spLocks noChangeArrowheads="1"/>
            </p:cNvSpPr>
            <p:nvPr/>
          </p:nvSpPr>
          <p:spPr bwMode="auto">
            <a:xfrm>
              <a:off x="2816" y="1264"/>
              <a:ext cx="1008" cy="1032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457700" y="2463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1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pic>
        <p:nvPicPr>
          <p:cNvPr id="44103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213" y="4235450"/>
            <a:ext cx="2871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47" name="AutoShape 77"/>
          <p:cNvSpPr>
            <a:spLocks noChangeArrowheads="1"/>
          </p:cNvSpPr>
          <p:nvPr/>
        </p:nvSpPr>
        <p:spPr bwMode="auto">
          <a:xfrm>
            <a:off x="3429000" y="0"/>
            <a:ext cx="2286000" cy="137160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44107" name="Object 75"/>
          <p:cNvGraphicFramePr>
            <a:graphicFrameLocks noChangeAspect="1"/>
          </p:cNvGraphicFramePr>
          <p:nvPr/>
        </p:nvGraphicFramePr>
        <p:xfrm>
          <a:off x="4038600" y="255588"/>
          <a:ext cx="1066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5" name="Ecuación" r:id="rId7" imgW="139700" imgH="76200" progId="Equation.3">
                  <p:embed/>
                </p:oleObj>
              </mc:Choice>
              <mc:Fallback>
                <p:oleObj name="Ecuación" r:id="rId7" imgW="139700" imgH="762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5588"/>
                        <a:ext cx="10668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68" name="Text Box 78"/>
          <p:cNvSpPr txBox="1">
            <a:spLocks noChangeArrowheads="1"/>
          </p:cNvSpPr>
          <p:nvPr/>
        </p:nvSpPr>
        <p:spPr bwMode="auto">
          <a:xfrm>
            <a:off x="3633788" y="836613"/>
            <a:ext cx="1933575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1800" i="0">
                <a:latin typeface="Lucida Handwriting" pitchFamily="66" charset="0"/>
              </a:rPr>
              <a:t>ONGI ETORRI</a:t>
            </a:r>
          </a:p>
        </p:txBody>
      </p:sp>
      <p:sp>
        <p:nvSpPr>
          <p:cNvPr id="44114" name="Rectangle 82"/>
          <p:cNvSpPr>
            <a:spLocks noChangeArrowheads="1"/>
          </p:cNvSpPr>
          <p:nvPr/>
        </p:nvSpPr>
        <p:spPr bwMode="auto">
          <a:xfrm>
            <a:off x="7112000" y="53975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u-ES"/>
          </a:p>
        </p:txBody>
      </p:sp>
      <p:sp>
        <p:nvSpPr>
          <p:cNvPr id="44118" name="Text Box 86"/>
          <p:cNvSpPr txBox="1">
            <a:spLocks noChangeArrowheads="1"/>
          </p:cNvSpPr>
          <p:nvPr/>
        </p:nvSpPr>
        <p:spPr bwMode="auto">
          <a:xfrm rot="-1010427">
            <a:off x="1419225" y="1824038"/>
            <a:ext cx="142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8000" i="0"/>
              <a:t>0V</a:t>
            </a:r>
          </a:p>
        </p:txBody>
      </p:sp>
      <p:sp>
        <p:nvSpPr>
          <p:cNvPr id="44122" name="Oval 90"/>
          <p:cNvSpPr>
            <a:spLocks noChangeArrowheads="1"/>
          </p:cNvSpPr>
          <p:nvPr/>
        </p:nvSpPr>
        <p:spPr bwMode="auto">
          <a:xfrm>
            <a:off x="7023100" y="1524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4123" name="Text Box 91"/>
          <p:cNvSpPr txBox="1">
            <a:spLocks noChangeArrowheads="1"/>
          </p:cNvSpPr>
          <p:nvPr/>
        </p:nvSpPr>
        <p:spPr bwMode="auto">
          <a:xfrm>
            <a:off x="7035800" y="10287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2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44125" name="Text Box 93"/>
          <p:cNvSpPr txBox="1">
            <a:spLocks noChangeArrowheads="1"/>
          </p:cNvSpPr>
          <p:nvPr/>
        </p:nvSpPr>
        <p:spPr bwMode="auto">
          <a:xfrm>
            <a:off x="8521700" y="48895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3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 flipV="1">
            <a:off x="4889500" y="1841500"/>
            <a:ext cx="2044700" cy="109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44131" name="Object 99"/>
          <p:cNvGraphicFramePr>
            <a:graphicFrameLocks noChangeAspect="1"/>
          </p:cNvGraphicFramePr>
          <p:nvPr/>
        </p:nvGraphicFramePr>
        <p:xfrm>
          <a:off x="5692775" y="197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6" name="Ecuación" r:id="rId9" imgW="152280" imgH="126720" progId="Equation.3">
                  <p:embed/>
                </p:oleObj>
              </mc:Choice>
              <mc:Fallback>
                <p:oleObj name="Ecuación" r:id="rId9" imgW="152280" imgH="12672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97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3" name="Line 101"/>
          <p:cNvSpPr>
            <a:spLocks noChangeShapeType="1"/>
          </p:cNvSpPr>
          <p:nvPr/>
        </p:nvSpPr>
        <p:spPr bwMode="auto">
          <a:xfrm>
            <a:off x="7239000" y="1943100"/>
            <a:ext cx="1155700" cy="332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44138" name="Object 106"/>
          <p:cNvGraphicFramePr>
            <a:graphicFrameLocks noChangeAspect="1"/>
          </p:cNvGraphicFramePr>
          <p:nvPr/>
        </p:nvGraphicFramePr>
        <p:xfrm>
          <a:off x="7877175" y="324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7" name="Ecuación" r:id="rId11" imgW="152280" imgH="126720" progId="Equation.3">
                  <p:embed/>
                </p:oleObj>
              </mc:Choice>
              <mc:Fallback>
                <p:oleObj name="Ecuación" r:id="rId11" imgW="152280" imgH="126720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324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9" name="Object 107"/>
          <p:cNvGraphicFramePr>
            <a:graphicFrameLocks noChangeAspect="1"/>
          </p:cNvGraphicFramePr>
          <p:nvPr/>
        </p:nvGraphicFramePr>
        <p:xfrm>
          <a:off x="7788275" y="51673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8" name="Ecuación" r:id="rId13" imgW="152280" imgH="126720" progId="Equation.3">
                  <p:embed/>
                </p:oleObj>
              </mc:Choice>
              <mc:Fallback>
                <p:oleObj name="Ecuación" r:id="rId13" imgW="152280" imgH="12672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51673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40" name="Object 108"/>
          <p:cNvGraphicFramePr>
            <a:graphicFrameLocks noChangeAspect="1"/>
          </p:cNvGraphicFramePr>
          <p:nvPr/>
        </p:nvGraphicFramePr>
        <p:xfrm>
          <a:off x="5527675" y="49895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9" name="Ecuación" r:id="rId14" imgW="152280" imgH="126720" progId="Equation.3">
                  <p:embed/>
                </p:oleObj>
              </mc:Choice>
              <mc:Fallback>
                <p:oleObj name="Ecuación" r:id="rId14" imgW="152280" imgH="126720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9895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24" name="Oval 92"/>
          <p:cNvSpPr>
            <a:spLocks noChangeArrowheads="1"/>
          </p:cNvSpPr>
          <p:nvPr/>
        </p:nvSpPr>
        <p:spPr bwMode="auto">
          <a:xfrm>
            <a:off x="8382000" y="53975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pic>
        <p:nvPicPr>
          <p:cNvPr id="44142" name="Picture 110" descr="MCj0397885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5338" y="4348163"/>
            <a:ext cx="17954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26" name="Oval 94"/>
          <p:cNvSpPr>
            <a:spLocks noChangeArrowheads="1"/>
          </p:cNvSpPr>
          <p:nvPr/>
        </p:nvSpPr>
        <p:spPr bwMode="auto">
          <a:xfrm>
            <a:off x="4114800" y="5080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4127" name="Text Box 95"/>
          <p:cNvSpPr txBox="1">
            <a:spLocks noChangeArrowheads="1"/>
          </p:cNvSpPr>
          <p:nvPr/>
        </p:nvSpPr>
        <p:spPr bwMode="auto">
          <a:xfrm>
            <a:off x="4089400" y="5270500"/>
            <a:ext cx="234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n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 flipH="1">
            <a:off x="4292600" y="3289300"/>
            <a:ext cx="317500" cy="173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44134" name="Object 102"/>
          <p:cNvGraphicFramePr>
            <a:graphicFrameLocks noChangeAspect="1"/>
          </p:cNvGraphicFramePr>
          <p:nvPr/>
        </p:nvGraphicFramePr>
        <p:xfrm>
          <a:off x="4460875" y="41894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0" name="Ecuación" r:id="rId16" imgW="152280" imgH="126720" progId="Equation.3">
                  <p:embed/>
                </p:oleObj>
              </mc:Choice>
              <mc:Fallback>
                <p:oleObj name="Ecuación" r:id="rId16" imgW="152280" imgH="12672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1894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" name="Line 103"/>
          <p:cNvSpPr>
            <a:spLocks noChangeShapeType="1"/>
          </p:cNvSpPr>
          <p:nvPr/>
        </p:nvSpPr>
        <p:spPr bwMode="auto">
          <a:xfrm>
            <a:off x="4457700" y="5257800"/>
            <a:ext cx="257810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143" name="Text Box 111"/>
          <p:cNvSpPr txBox="1">
            <a:spLocks noChangeArrowheads="1"/>
          </p:cNvSpPr>
          <p:nvPr/>
        </p:nvSpPr>
        <p:spPr bwMode="auto">
          <a:xfrm>
            <a:off x="7416800" y="4889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0000"/>
                </a:solidFill>
                <a:latin typeface="Times" pitchFamily="18" charset="0"/>
              </a:rPr>
              <a:t>dq</a:t>
            </a:r>
          </a:p>
        </p:txBody>
      </p:sp>
      <p:sp>
        <p:nvSpPr>
          <p:cNvPr id="44144" name="Line 112"/>
          <p:cNvSpPr>
            <a:spLocks noChangeShapeType="1"/>
          </p:cNvSpPr>
          <p:nvPr/>
        </p:nvSpPr>
        <p:spPr bwMode="auto">
          <a:xfrm>
            <a:off x="7556500" y="5448300"/>
            <a:ext cx="77470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115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5080000" y="28178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4148" name="AutoShape 116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7658100" y="14843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4149" name="AutoShape 117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509000" y="63103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4150" name="AutoShape 118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4064000" y="62722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4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4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4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44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44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44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44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44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44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44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9" dur="1" fill="hold"/>
                                        <p:tgtEl>
                                          <p:spTgt spid="44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44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44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44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44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  <p:bldP spid="44168" grpId="0" animBg="1"/>
      <p:bldP spid="44114" grpId="0" animBg="1"/>
      <p:bldP spid="44118" grpId="0"/>
      <p:bldP spid="44118" grpId="1"/>
      <p:bldP spid="44122" grpId="0" animBg="1"/>
      <p:bldP spid="44123" grpId="0"/>
      <p:bldP spid="44125" grpId="0"/>
      <p:bldP spid="44128" grpId="0" animBg="1"/>
      <p:bldP spid="44133" grpId="0" animBg="1"/>
      <p:bldP spid="44124" grpId="0" animBg="1"/>
      <p:bldP spid="44126" grpId="0" animBg="1"/>
      <p:bldP spid="44127" grpId="0"/>
      <p:bldP spid="44137" grpId="0" animBg="1"/>
      <p:bldP spid="44135" grpId="0" animBg="1"/>
      <p:bldP spid="44143" grpId="1"/>
      <p:bldP spid="44144" grpId="0" animBg="1"/>
      <p:bldP spid="3" grpId="0" animBg="1"/>
      <p:bldP spid="3" grpId="1" animBg="1"/>
      <p:bldP spid="44148" grpId="0" animBg="1"/>
      <p:bldP spid="44148" grpId="1" animBg="1"/>
      <p:bldP spid="44149" grpId="0" animBg="1"/>
      <p:bldP spid="44149" grpId="1" animBg="1"/>
      <p:bldP spid="4415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71450" y="2459038"/>
            <a:ext cx="4000500" cy="193992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/>
            <a:r>
              <a:rPr lang="es-ES_tradnl" sz="2400" i="0">
                <a:latin typeface="Lucida Handwriting" pitchFamily="66" charset="0"/>
              </a:rPr>
              <a:t>n karga puntualez osatutako sistema baten energia elektrostatikoaren kalkulua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8" name="7 Flecha arriba"/>
          <p:cNvSpPr>
            <a:spLocks noChangeAspect="1"/>
          </p:cNvSpPr>
          <p:nvPr/>
        </p:nvSpPr>
        <p:spPr>
          <a:xfrm rot="5400000">
            <a:off x="4583113" y="2881312"/>
            <a:ext cx="647700" cy="1095375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u-E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668963" y="2476500"/>
            <a:ext cx="3200400" cy="1905000"/>
            <a:chOff x="480" y="528"/>
            <a:chExt cx="2016" cy="1200"/>
          </a:xfrm>
        </p:grpSpPr>
        <p:sp>
          <p:nvSpPr>
            <p:cNvPr id="2365444" name="AutoShape 34"/>
            <p:cNvSpPr>
              <a:spLocks noChangeArrowheads="1"/>
            </p:cNvSpPr>
            <p:nvPr/>
          </p:nvSpPr>
          <p:spPr bwMode="auto">
            <a:xfrm>
              <a:off x="480" y="528"/>
              <a:ext cx="2016" cy="1200"/>
            </a:xfrm>
            <a:prstGeom prst="horizontalScrol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2365445" name="Text Box 35"/>
            <p:cNvSpPr txBox="1">
              <a:spLocks noChangeArrowheads="1"/>
            </p:cNvSpPr>
            <p:nvPr/>
          </p:nvSpPr>
          <p:spPr bwMode="auto">
            <a:xfrm>
              <a:off x="689" y="864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Gainezarmenaren</a:t>
              </a:r>
            </a:p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 Printzipioa</a:t>
              </a:r>
              <a:endParaRPr lang="es-ES_tradnl" sz="2400" b="0" i="0"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489" name="Rectangle 2"/>
          <p:cNvSpPr>
            <a:spLocks noChangeArrowheads="1"/>
          </p:cNvSpPr>
          <p:nvPr/>
        </p:nvSpPr>
        <p:spPr bwMode="auto">
          <a:xfrm>
            <a:off x="330200" y="220663"/>
            <a:ext cx="848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PT" sz="2400" i="0" dirty="0">
                <a:latin typeface="Times" pitchFamily="18" charset="0"/>
              </a:rPr>
              <a:t>	</a:t>
            </a:r>
            <a:r>
              <a:rPr lang="pt-PT" sz="1800" i="0" dirty="0" smtClean="0">
                <a:latin typeface="Comic Sans MS" pitchFamily="66" charset="0"/>
              </a:rPr>
              <a:t>P.E.16.-</a:t>
            </a:r>
            <a:r>
              <a:rPr lang="pt-PT" sz="1800" b="0" i="0" dirty="0" smtClean="0">
                <a:latin typeface="Comic Sans MS" pitchFamily="66" charset="0"/>
              </a:rPr>
              <a:t> </a:t>
            </a:r>
            <a:r>
              <a:rPr lang="pt-PT" sz="1800" b="0" i="0" dirty="0">
                <a:latin typeface="Comic Sans MS" pitchFamily="66" charset="0"/>
              </a:rPr>
              <a:t>Irudiko karga-sistemaren energia potentzial elektrikoa kalkulatu. Datuak: q</a:t>
            </a:r>
            <a:r>
              <a:rPr lang="pt-PT" sz="1800" b="0" i="0" baseline="-25000" dirty="0">
                <a:latin typeface="Comic Sans MS" pitchFamily="66" charset="0"/>
              </a:rPr>
              <a:t>1</a:t>
            </a:r>
            <a:r>
              <a:rPr lang="pt-PT" sz="1800" b="0" i="0" dirty="0">
                <a:latin typeface="Comic Sans MS" pitchFamily="66" charset="0"/>
              </a:rPr>
              <a:t>=+q, q</a:t>
            </a:r>
            <a:r>
              <a:rPr lang="pt-PT" sz="1800" b="0" i="0" baseline="-25000" dirty="0">
                <a:latin typeface="Comic Sans MS" pitchFamily="66" charset="0"/>
              </a:rPr>
              <a:t>2</a:t>
            </a:r>
            <a:r>
              <a:rPr lang="pt-PT" sz="1800" b="0" i="0" dirty="0">
                <a:latin typeface="Comic Sans MS" pitchFamily="66" charset="0"/>
              </a:rPr>
              <a:t>=-2q, q</a:t>
            </a:r>
            <a:r>
              <a:rPr lang="pt-PT" sz="1800" b="0" i="0" baseline="-25000" dirty="0">
                <a:latin typeface="Comic Sans MS" pitchFamily="66" charset="0"/>
              </a:rPr>
              <a:t>3</a:t>
            </a:r>
            <a:r>
              <a:rPr lang="pt-PT" sz="1800" b="0" i="0" dirty="0">
                <a:latin typeface="Comic Sans MS" pitchFamily="66" charset="0"/>
              </a:rPr>
              <a:t>=+3q, q</a:t>
            </a:r>
            <a:r>
              <a:rPr lang="pt-PT" sz="1800" b="0" i="0" baseline="-25000" dirty="0">
                <a:latin typeface="Comic Sans MS" pitchFamily="66" charset="0"/>
              </a:rPr>
              <a:t>4</a:t>
            </a:r>
            <a:r>
              <a:rPr lang="pt-PT" sz="1800" b="0" i="0" dirty="0">
                <a:latin typeface="Comic Sans MS" pitchFamily="66" charset="0"/>
              </a:rPr>
              <a:t>=+2q, l=10m eta q=10</a:t>
            </a:r>
            <a:r>
              <a:rPr lang="pt-PT" sz="1800" b="0" i="0" baseline="30000" dirty="0">
                <a:latin typeface="Comic Sans MS" pitchFamily="66" charset="0"/>
              </a:rPr>
              <a:t>-8</a:t>
            </a:r>
            <a:r>
              <a:rPr lang="pt-PT" sz="1800" b="0" i="0" dirty="0">
                <a:latin typeface="Comic Sans MS" pitchFamily="66" charset="0"/>
              </a:rPr>
              <a:t> C. </a:t>
            </a:r>
          </a:p>
        </p:txBody>
      </p:sp>
      <p:grpSp>
        <p:nvGrpSpPr>
          <p:cNvPr id="2367491" name="26 Grupo"/>
          <p:cNvGrpSpPr>
            <a:grpSpLocks/>
          </p:cNvGrpSpPr>
          <p:nvPr/>
        </p:nvGrpSpPr>
        <p:grpSpPr bwMode="auto">
          <a:xfrm>
            <a:off x="2925763" y="1792288"/>
            <a:ext cx="3294062" cy="3617912"/>
            <a:chOff x="2924969" y="1792288"/>
            <a:chExt cx="3294063" cy="3617912"/>
          </a:xfrm>
        </p:grpSpPr>
        <p:sp>
          <p:nvSpPr>
            <p:cNvPr id="2367492" name="Freeform 6"/>
            <p:cNvSpPr>
              <a:spLocks noEditPoints="1"/>
            </p:cNvSpPr>
            <p:nvPr/>
          </p:nvSpPr>
          <p:spPr bwMode="auto">
            <a:xfrm>
              <a:off x="3256757" y="2230438"/>
              <a:ext cx="2655888" cy="2757487"/>
            </a:xfrm>
            <a:custGeom>
              <a:avLst/>
              <a:gdLst>
                <a:gd name="T0" fmla="*/ 0 w 1673"/>
                <a:gd name="T1" fmla="*/ 0 h 1737"/>
                <a:gd name="T2" fmla="*/ 2147483647 w 1673"/>
                <a:gd name="T3" fmla="*/ 0 h 1737"/>
                <a:gd name="T4" fmla="*/ 2147483647 w 1673"/>
                <a:gd name="T5" fmla="*/ 2147483647 h 1737"/>
                <a:gd name="T6" fmla="*/ 0 w 1673"/>
                <a:gd name="T7" fmla="*/ 2147483647 h 1737"/>
                <a:gd name="T8" fmla="*/ 0 w 1673"/>
                <a:gd name="T9" fmla="*/ 0 h 1737"/>
                <a:gd name="T10" fmla="*/ 2147483647 w 1673"/>
                <a:gd name="T11" fmla="*/ 2147483647 h 1737"/>
                <a:gd name="T12" fmla="*/ 2147483647 w 1673"/>
                <a:gd name="T13" fmla="*/ 2147483647 h 1737"/>
                <a:gd name="T14" fmla="*/ 2147483647 w 1673"/>
                <a:gd name="T15" fmla="*/ 2147483647 h 1737"/>
                <a:gd name="T16" fmla="*/ 2147483647 w 1673"/>
                <a:gd name="T17" fmla="*/ 2147483647 h 1737"/>
                <a:gd name="T18" fmla="*/ 2147483647 w 1673"/>
                <a:gd name="T19" fmla="*/ 2147483647 h 17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3"/>
                <a:gd name="T31" fmla="*/ 0 h 1737"/>
                <a:gd name="T32" fmla="*/ 1673 w 1673"/>
                <a:gd name="T33" fmla="*/ 1737 h 17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3" h="1737">
                  <a:moveTo>
                    <a:pt x="0" y="0"/>
                  </a:moveTo>
                  <a:lnTo>
                    <a:pt x="1673" y="0"/>
                  </a:lnTo>
                  <a:lnTo>
                    <a:pt x="1673" y="1737"/>
                  </a:lnTo>
                  <a:lnTo>
                    <a:pt x="0" y="1737"/>
                  </a:lnTo>
                  <a:lnTo>
                    <a:pt x="0" y="0"/>
                  </a:lnTo>
                  <a:close/>
                  <a:moveTo>
                    <a:pt x="11" y="12"/>
                  </a:moveTo>
                  <a:lnTo>
                    <a:pt x="1661" y="12"/>
                  </a:lnTo>
                  <a:lnTo>
                    <a:pt x="1661" y="1725"/>
                  </a:lnTo>
                  <a:lnTo>
                    <a:pt x="11" y="1725"/>
                  </a:lnTo>
                  <a:lnTo>
                    <a:pt x="11" y="12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67493" name="Oval 7"/>
            <p:cNvSpPr>
              <a:spLocks noChangeArrowheads="1"/>
            </p:cNvSpPr>
            <p:nvPr/>
          </p:nvSpPr>
          <p:spPr bwMode="auto">
            <a:xfrm>
              <a:off x="3229769" y="2144713"/>
              <a:ext cx="163513" cy="17145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367494" name="Oval 8"/>
            <p:cNvSpPr>
              <a:spLocks noChangeArrowheads="1"/>
            </p:cNvSpPr>
            <p:nvPr/>
          </p:nvSpPr>
          <p:spPr bwMode="auto">
            <a:xfrm>
              <a:off x="5830094" y="2144713"/>
              <a:ext cx="163513" cy="17145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367495" name="Oval 9"/>
            <p:cNvSpPr>
              <a:spLocks noChangeArrowheads="1"/>
            </p:cNvSpPr>
            <p:nvPr/>
          </p:nvSpPr>
          <p:spPr bwMode="auto">
            <a:xfrm>
              <a:off x="5830094" y="4846638"/>
              <a:ext cx="163513" cy="16986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sp>
          <p:nvSpPr>
            <p:cNvPr id="2367496" name="Oval 10"/>
            <p:cNvSpPr>
              <a:spLocks noChangeArrowheads="1"/>
            </p:cNvSpPr>
            <p:nvPr/>
          </p:nvSpPr>
          <p:spPr bwMode="auto">
            <a:xfrm>
              <a:off x="3210719" y="4865688"/>
              <a:ext cx="165100" cy="16986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u-ES"/>
            </a:p>
          </p:txBody>
        </p:sp>
        <p:grpSp>
          <p:nvGrpSpPr>
            <p:cNvPr id="2367497" name="Group 11"/>
            <p:cNvGrpSpPr>
              <a:grpSpLocks/>
            </p:cNvGrpSpPr>
            <p:nvPr/>
          </p:nvGrpSpPr>
          <p:grpSpPr bwMode="auto">
            <a:xfrm>
              <a:off x="3039269" y="5026025"/>
              <a:ext cx="249238" cy="384175"/>
              <a:chOff x="1804" y="3304"/>
              <a:chExt cx="157" cy="242"/>
            </a:xfrm>
          </p:grpSpPr>
          <p:sp>
            <p:nvSpPr>
              <p:cNvPr id="2367510" name="Rectangle 12"/>
              <p:cNvSpPr>
                <a:spLocks noChangeArrowheads="1"/>
              </p:cNvSpPr>
              <p:nvPr/>
            </p:nvSpPr>
            <p:spPr bwMode="auto">
              <a:xfrm>
                <a:off x="1804" y="3304"/>
                <a:ext cx="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800" b="0" i="0">
                    <a:solidFill>
                      <a:srgbClr val="000000"/>
                    </a:solidFill>
                    <a:latin typeface="Geneva"/>
                  </a:rPr>
                  <a:t>q</a:t>
                </a:r>
                <a:endParaRPr lang="es-ES"/>
              </a:p>
            </p:txBody>
          </p:sp>
          <p:sp>
            <p:nvSpPr>
              <p:cNvPr id="2367511" name="Rectangle 13"/>
              <p:cNvSpPr>
                <a:spLocks noChangeArrowheads="1"/>
              </p:cNvSpPr>
              <p:nvPr/>
            </p:nvSpPr>
            <p:spPr bwMode="auto">
              <a:xfrm>
                <a:off x="1886" y="3412"/>
                <a:ext cx="7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400" b="0" i="0">
                    <a:solidFill>
                      <a:srgbClr val="000000"/>
                    </a:solidFill>
                    <a:latin typeface="Geneva"/>
                  </a:rPr>
                  <a:t>1</a:t>
                </a:r>
                <a:endParaRPr lang="es-ES"/>
              </a:p>
            </p:txBody>
          </p:sp>
        </p:grpSp>
        <p:grpSp>
          <p:nvGrpSpPr>
            <p:cNvPr id="2367498" name="Group 14"/>
            <p:cNvGrpSpPr>
              <a:grpSpLocks/>
            </p:cNvGrpSpPr>
            <p:nvPr/>
          </p:nvGrpSpPr>
          <p:grpSpPr bwMode="auto">
            <a:xfrm>
              <a:off x="5952332" y="5026025"/>
              <a:ext cx="247650" cy="384175"/>
              <a:chOff x="3639" y="3304"/>
              <a:chExt cx="156" cy="242"/>
            </a:xfrm>
          </p:grpSpPr>
          <p:sp>
            <p:nvSpPr>
              <p:cNvPr id="2367508" name="Rectangle 15"/>
              <p:cNvSpPr>
                <a:spLocks noChangeArrowheads="1"/>
              </p:cNvSpPr>
              <p:nvPr/>
            </p:nvSpPr>
            <p:spPr bwMode="auto">
              <a:xfrm>
                <a:off x="3639" y="3304"/>
                <a:ext cx="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800" b="0" i="0">
                    <a:solidFill>
                      <a:srgbClr val="000000"/>
                    </a:solidFill>
                    <a:latin typeface="Geneva"/>
                  </a:rPr>
                  <a:t>q</a:t>
                </a:r>
                <a:endParaRPr lang="es-ES"/>
              </a:p>
            </p:txBody>
          </p:sp>
          <p:sp>
            <p:nvSpPr>
              <p:cNvPr id="2367509" name="Rectangle 16"/>
              <p:cNvSpPr>
                <a:spLocks noChangeArrowheads="1"/>
              </p:cNvSpPr>
              <p:nvPr/>
            </p:nvSpPr>
            <p:spPr bwMode="auto">
              <a:xfrm>
                <a:off x="3720" y="3412"/>
                <a:ext cx="7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400" b="0" i="0">
                    <a:solidFill>
                      <a:srgbClr val="000000"/>
                    </a:solidFill>
                    <a:latin typeface="Geneva"/>
                  </a:rPr>
                  <a:t>2</a:t>
                </a:r>
                <a:endParaRPr lang="es-ES"/>
              </a:p>
            </p:txBody>
          </p:sp>
        </p:grpSp>
        <p:grpSp>
          <p:nvGrpSpPr>
            <p:cNvPr id="2367499" name="Group 17"/>
            <p:cNvGrpSpPr>
              <a:grpSpLocks/>
            </p:cNvGrpSpPr>
            <p:nvPr/>
          </p:nvGrpSpPr>
          <p:grpSpPr bwMode="auto">
            <a:xfrm>
              <a:off x="5969794" y="1849438"/>
              <a:ext cx="249238" cy="403225"/>
              <a:chOff x="3650" y="1303"/>
              <a:chExt cx="157" cy="254"/>
            </a:xfrm>
          </p:grpSpPr>
          <p:sp>
            <p:nvSpPr>
              <p:cNvPr id="2367506" name="Rectangle 18"/>
              <p:cNvSpPr>
                <a:spLocks noChangeArrowheads="1"/>
              </p:cNvSpPr>
              <p:nvPr/>
            </p:nvSpPr>
            <p:spPr bwMode="auto">
              <a:xfrm>
                <a:off x="3650" y="1303"/>
                <a:ext cx="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800" b="0" i="0">
                    <a:solidFill>
                      <a:srgbClr val="000000"/>
                    </a:solidFill>
                    <a:latin typeface="Geneva"/>
                  </a:rPr>
                  <a:t>q</a:t>
                </a:r>
                <a:endParaRPr lang="es-ES"/>
              </a:p>
            </p:txBody>
          </p:sp>
          <p:sp>
            <p:nvSpPr>
              <p:cNvPr id="2367507" name="Rectangle 19"/>
              <p:cNvSpPr>
                <a:spLocks noChangeArrowheads="1"/>
              </p:cNvSpPr>
              <p:nvPr/>
            </p:nvSpPr>
            <p:spPr bwMode="auto">
              <a:xfrm>
                <a:off x="3732" y="1423"/>
                <a:ext cx="7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400" b="0" i="0">
                    <a:solidFill>
                      <a:srgbClr val="000000"/>
                    </a:solidFill>
                    <a:latin typeface="Geneva"/>
                  </a:rPr>
                  <a:t>3</a:t>
                </a:r>
                <a:endParaRPr lang="es-ES"/>
              </a:p>
            </p:txBody>
          </p:sp>
        </p:grpSp>
        <p:grpSp>
          <p:nvGrpSpPr>
            <p:cNvPr id="2367500" name="Group 20"/>
            <p:cNvGrpSpPr>
              <a:grpSpLocks/>
            </p:cNvGrpSpPr>
            <p:nvPr/>
          </p:nvGrpSpPr>
          <p:grpSpPr bwMode="auto">
            <a:xfrm>
              <a:off x="2924969" y="1792288"/>
              <a:ext cx="307975" cy="384175"/>
              <a:chOff x="1732" y="1267"/>
              <a:chExt cx="194" cy="242"/>
            </a:xfrm>
          </p:grpSpPr>
          <p:sp>
            <p:nvSpPr>
              <p:cNvPr id="2367503" name="Rectangle 21"/>
              <p:cNvSpPr>
                <a:spLocks noChangeArrowheads="1"/>
              </p:cNvSpPr>
              <p:nvPr/>
            </p:nvSpPr>
            <p:spPr bwMode="auto">
              <a:xfrm>
                <a:off x="1732" y="1267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800" b="0" i="0">
                    <a:solidFill>
                      <a:srgbClr val="000000"/>
                    </a:solidFill>
                    <a:latin typeface="Geneva"/>
                  </a:rPr>
                  <a:t> </a:t>
                </a:r>
                <a:endParaRPr lang="es-ES"/>
              </a:p>
            </p:txBody>
          </p:sp>
          <p:sp>
            <p:nvSpPr>
              <p:cNvPr id="2367504" name="Rectangle 22"/>
              <p:cNvSpPr>
                <a:spLocks noChangeArrowheads="1"/>
              </p:cNvSpPr>
              <p:nvPr/>
            </p:nvSpPr>
            <p:spPr bwMode="auto">
              <a:xfrm>
                <a:off x="1781" y="1267"/>
                <a:ext cx="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800" b="0" i="0">
                    <a:solidFill>
                      <a:srgbClr val="000000"/>
                    </a:solidFill>
                    <a:latin typeface="Geneva"/>
                  </a:rPr>
                  <a:t>q</a:t>
                </a:r>
                <a:endParaRPr lang="es-ES"/>
              </a:p>
            </p:txBody>
          </p:sp>
          <p:sp>
            <p:nvSpPr>
              <p:cNvPr id="2367505" name="Rectangle 23"/>
              <p:cNvSpPr>
                <a:spLocks noChangeArrowheads="1"/>
              </p:cNvSpPr>
              <p:nvPr/>
            </p:nvSpPr>
            <p:spPr bwMode="auto">
              <a:xfrm>
                <a:off x="1851" y="1375"/>
                <a:ext cx="7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s-ES" sz="1400" b="0" i="0">
                    <a:solidFill>
                      <a:srgbClr val="000000"/>
                    </a:solidFill>
                    <a:latin typeface="Geneva"/>
                  </a:rPr>
                  <a:t>4</a:t>
                </a:r>
                <a:endParaRPr lang="es-ES"/>
              </a:p>
            </p:txBody>
          </p:sp>
        </p:grpSp>
        <p:sp>
          <p:nvSpPr>
            <p:cNvPr id="2367501" name="Rectangle 24"/>
            <p:cNvSpPr>
              <a:spLocks noChangeArrowheads="1"/>
            </p:cNvSpPr>
            <p:nvPr/>
          </p:nvSpPr>
          <p:spPr bwMode="auto">
            <a:xfrm>
              <a:off x="3061831" y="3314700"/>
              <a:ext cx="945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Lucida Handwriting" pitchFamily="66" charset="0"/>
                </a:rPr>
                <a:t>l</a:t>
              </a:r>
              <a:endParaRPr lang="es-ES">
                <a:latin typeface="Lucida Handwriting" pitchFamily="66" charset="0"/>
              </a:endParaRPr>
            </a:p>
          </p:txBody>
        </p:sp>
        <p:sp>
          <p:nvSpPr>
            <p:cNvPr id="2367502" name="Rectangle 24"/>
            <p:cNvSpPr>
              <a:spLocks noChangeArrowheads="1"/>
            </p:cNvSpPr>
            <p:nvPr/>
          </p:nvSpPr>
          <p:spPr bwMode="auto">
            <a:xfrm>
              <a:off x="4614406" y="5019675"/>
              <a:ext cx="945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Lucida Handwriting" pitchFamily="66" charset="0"/>
                </a:rPr>
                <a:t>l</a:t>
              </a:r>
              <a:endParaRPr lang="es-ES">
                <a:latin typeface="Lucida Handwriting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35" name="Freeform 7"/>
          <p:cNvSpPr>
            <a:spLocks noChangeAspect="1" noEditPoints="1"/>
          </p:cNvSpPr>
          <p:nvPr/>
        </p:nvSpPr>
        <p:spPr bwMode="auto">
          <a:xfrm>
            <a:off x="376238" y="996950"/>
            <a:ext cx="2124075" cy="2205038"/>
          </a:xfrm>
          <a:custGeom>
            <a:avLst/>
            <a:gdLst>
              <a:gd name="T0" fmla="*/ 0 w 1673"/>
              <a:gd name="T1" fmla="*/ 0 h 1737"/>
              <a:gd name="T2" fmla="*/ 2147483647 w 1673"/>
              <a:gd name="T3" fmla="*/ 0 h 1737"/>
              <a:gd name="T4" fmla="*/ 2147483647 w 1673"/>
              <a:gd name="T5" fmla="*/ 2147483647 h 1737"/>
              <a:gd name="T6" fmla="*/ 0 w 1673"/>
              <a:gd name="T7" fmla="*/ 2147483647 h 1737"/>
              <a:gd name="T8" fmla="*/ 0 w 1673"/>
              <a:gd name="T9" fmla="*/ 0 h 1737"/>
              <a:gd name="T10" fmla="*/ 2147483647 w 1673"/>
              <a:gd name="T11" fmla="*/ 2147483647 h 1737"/>
              <a:gd name="T12" fmla="*/ 2147483647 w 1673"/>
              <a:gd name="T13" fmla="*/ 2147483647 h 1737"/>
              <a:gd name="T14" fmla="*/ 2147483647 w 1673"/>
              <a:gd name="T15" fmla="*/ 2147483647 h 1737"/>
              <a:gd name="T16" fmla="*/ 2147483647 w 1673"/>
              <a:gd name="T17" fmla="*/ 2147483647 h 1737"/>
              <a:gd name="T18" fmla="*/ 2147483647 w 1673"/>
              <a:gd name="T19" fmla="*/ 2147483647 h 17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3"/>
              <a:gd name="T31" fmla="*/ 0 h 1737"/>
              <a:gd name="T32" fmla="*/ 1673 w 1673"/>
              <a:gd name="T33" fmla="*/ 1737 h 17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3" h="1737">
                <a:moveTo>
                  <a:pt x="0" y="0"/>
                </a:moveTo>
                <a:lnTo>
                  <a:pt x="1673" y="0"/>
                </a:lnTo>
                <a:lnTo>
                  <a:pt x="1673" y="1737"/>
                </a:lnTo>
                <a:lnTo>
                  <a:pt x="0" y="1737"/>
                </a:lnTo>
                <a:lnTo>
                  <a:pt x="0" y="0"/>
                </a:lnTo>
                <a:close/>
                <a:moveTo>
                  <a:pt x="11" y="12"/>
                </a:moveTo>
                <a:lnTo>
                  <a:pt x="1661" y="12"/>
                </a:lnTo>
                <a:lnTo>
                  <a:pt x="1661" y="1725"/>
                </a:lnTo>
                <a:lnTo>
                  <a:pt x="11" y="1725"/>
                </a:lnTo>
                <a:lnTo>
                  <a:pt x="11" y="1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349250" y="911225"/>
            <a:ext cx="163513" cy="1714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2403475" y="911225"/>
            <a:ext cx="163513" cy="1714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285706" name="Oval 10"/>
          <p:cNvSpPr>
            <a:spLocks noChangeArrowheads="1"/>
          </p:cNvSpPr>
          <p:nvPr/>
        </p:nvSpPr>
        <p:spPr bwMode="auto">
          <a:xfrm>
            <a:off x="2390775" y="3092450"/>
            <a:ext cx="163513" cy="16986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330200" y="3098800"/>
            <a:ext cx="165100" cy="16986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u-ES"/>
          </a:p>
        </p:txBody>
      </p:sp>
      <p:grpSp>
        <p:nvGrpSpPr>
          <p:cNvPr id="285711" name="Group 15"/>
          <p:cNvGrpSpPr>
            <a:grpSpLocks/>
          </p:cNvGrpSpPr>
          <p:nvPr/>
        </p:nvGrpSpPr>
        <p:grpSpPr bwMode="auto">
          <a:xfrm>
            <a:off x="158750" y="3259138"/>
            <a:ext cx="249238" cy="384175"/>
            <a:chOff x="1804" y="3304"/>
            <a:chExt cx="157" cy="242"/>
          </a:xfrm>
        </p:grpSpPr>
        <p:sp>
          <p:nvSpPr>
            <p:cNvPr id="285758" name="Rectangle 13"/>
            <p:cNvSpPr>
              <a:spLocks noChangeArrowheads="1"/>
            </p:cNvSpPr>
            <p:nvPr/>
          </p:nvSpPr>
          <p:spPr bwMode="auto">
            <a:xfrm>
              <a:off x="1804" y="3304"/>
              <a:ext cx="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Geneva"/>
                </a:rPr>
                <a:t>q</a:t>
              </a:r>
              <a:endParaRPr lang="es-ES"/>
            </a:p>
          </p:txBody>
        </p:sp>
        <p:sp>
          <p:nvSpPr>
            <p:cNvPr id="285759" name="Rectangle 14"/>
            <p:cNvSpPr>
              <a:spLocks noChangeArrowheads="1"/>
            </p:cNvSpPr>
            <p:nvPr/>
          </p:nvSpPr>
          <p:spPr bwMode="auto">
            <a:xfrm>
              <a:off x="1886" y="3412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 b="0" i="0">
                  <a:solidFill>
                    <a:srgbClr val="000000"/>
                  </a:solidFill>
                  <a:latin typeface="Geneva"/>
                </a:rPr>
                <a:t>1</a:t>
              </a:r>
              <a:endParaRPr lang="es-ES"/>
            </a:p>
          </p:txBody>
        </p:sp>
      </p:grp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2513013" y="3271838"/>
            <a:ext cx="247650" cy="384175"/>
            <a:chOff x="3639" y="3304"/>
            <a:chExt cx="156" cy="242"/>
          </a:xfrm>
        </p:grpSpPr>
        <p:sp>
          <p:nvSpPr>
            <p:cNvPr id="285756" name="Rectangle 18"/>
            <p:cNvSpPr>
              <a:spLocks noChangeArrowheads="1"/>
            </p:cNvSpPr>
            <p:nvPr/>
          </p:nvSpPr>
          <p:spPr bwMode="auto">
            <a:xfrm>
              <a:off x="3639" y="3304"/>
              <a:ext cx="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Geneva"/>
                </a:rPr>
                <a:t>q</a:t>
              </a:r>
              <a:endParaRPr lang="es-ES"/>
            </a:p>
          </p:txBody>
        </p:sp>
        <p:sp>
          <p:nvSpPr>
            <p:cNvPr id="285757" name="Rectangle 19"/>
            <p:cNvSpPr>
              <a:spLocks noChangeArrowheads="1"/>
            </p:cNvSpPr>
            <p:nvPr/>
          </p:nvSpPr>
          <p:spPr bwMode="auto">
            <a:xfrm>
              <a:off x="3720" y="3412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 b="0" i="0">
                  <a:solidFill>
                    <a:srgbClr val="000000"/>
                  </a:solidFill>
                  <a:latin typeface="Geneva"/>
                </a:rPr>
                <a:t>2</a:t>
              </a:r>
              <a:endParaRPr lang="es-ES"/>
            </a:p>
          </p:txBody>
        </p:sp>
      </p:grpSp>
      <p:grpSp>
        <p:nvGrpSpPr>
          <p:cNvPr id="285720" name="Group 24"/>
          <p:cNvGrpSpPr>
            <a:grpSpLocks/>
          </p:cNvGrpSpPr>
          <p:nvPr/>
        </p:nvGrpSpPr>
        <p:grpSpPr bwMode="auto">
          <a:xfrm>
            <a:off x="2543175" y="615950"/>
            <a:ext cx="249238" cy="403225"/>
            <a:chOff x="3650" y="1303"/>
            <a:chExt cx="157" cy="254"/>
          </a:xfrm>
        </p:grpSpPr>
        <p:sp>
          <p:nvSpPr>
            <p:cNvPr id="285754" name="Rectangle 22"/>
            <p:cNvSpPr>
              <a:spLocks noChangeArrowheads="1"/>
            </p:cNvSpPr>
            <p:nvPr/>
          </p:nvSpPr>
          <p:spPr bwMode="auto">
            <a:xfrm>
              <a:off x="3650" y="1303"/>
              <a:ext cx="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Geneva"/>
                </a:rPr>
                <a:t>q</a:t>
              </a:r>
              <a:endParaRPr lang="es-ES"/>
            </a:p>
          </p:txBody>
        </p:sp>
        <p:sp>
          <p:nvSpPr>
            <p:cNvPr id="285755" name="Rectangle 23"/>
            <p:cNvSpPr>
              <a:spLocks noChangeArrowheads="1"/>
            </p:cNvSpPr>
            <p:nvPr/>
          </p:nvSpPr>
          <p:spPr bwMode="auto">
            <a:xfrm>
              <a:off x="3732" y="1423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 b="0" i="0">
                  <a:solidFill>
                    <a:srgbClr val="000000"/>
                  </a:solidFill>
                  <a:latin typeface="Geneva"/>
                </a:rPr>
                <a:t>3</a:t>
              </a:r>
              <a:endParaRPr lang="es-ES"/>
            </a:p>
          </p:txBody>
        </p:sp>
      </p:grpSp>
      <p:grpSp>
        <p:nvGrpSpPr>
          <p:cNvPr id="285724" name="Group 28"/>
          <p:cNvGrpSpPr>
            <a:grpSpLocks/>
          </p:cNvGrpSpPr>
          <p:nvPr/>
        </p:nvGrpSpPr>
        <p:grpSpPr bwMode="auto">
          <a:xfrm>
            <a:off x="44450" y="558800"/>
            <a:ext cx="307975" cy="384175"/>
            <a:chOff x="1732" y="1267"/>
            <a:chExt cx="194" cy="242"/>
          </a:xfrm>
        </p:grpSpPr>
        <p:sp>
          <p:nvSpPr>
            <p:cNvPr id="285751" name="Rectangle 25"/>
            <p:cNvSpPr>
              <a:spLocks noChangeArrowheads="1"/>
            </p:cNvSpPr>
            <p:nvPr/>
          </p:nvSpPr>
          <p:spPr bwMode="auto">
            <a:xfrm>
              <a:off x="1732" y="1267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Geneva"/>
                </a:rPr>
                <a:t> </a:t>
              </a:r>
              <a:endParaRPr lang="es-ES"/>
            </a:p>
          </p:txBody>
        </p:sp>
        <p:sp>
          <p:nvSpPr>
            <p:cNvPr id="285752" name="Rectangle 26"/>
            <p:cNvSpPr>
              <a:spLocks noChangeArrowheads="1"/>
            </p:cNvSpPr>
            <p:nvPr/>
          </p:nvSpPr>
          <p:spPr bwMode="auto">
            <a:xfrm>
              <a:off x="1781" y="1267"/>
              <a:ext cx="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800" b="0" i="0">
                  <a:solidFill>
                    <a:srgbClr val="000000"/>
                  </a:solidFill>
                  <a:latin typeface="Geneva"/>
                </a:rPr>
                <a:t>q</a:t>
              </a:r>
              <a:endParaRPr lang="es-ES"/>
            </a:p>
          </p:txBody>
        </p:sp>
        <p:sp>
          <p:nvSpPr>
            <p:cNvPr id="285753" name="Rectangle 27"/>
            <p:cNvSpPr>
              <a:spLocks noChangeArrowheads="1"/>
            </p:cNvSpPr>
            <p:nvPr/>
          </p:nvSpPr>
          <p:spPr bwMode="auto">
            <a:xfrm>
              <a:off x="1851" y="137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1400" b="0" i="0">
                  <a:solidFill>
                    <a:srgbClr val="000000"/>
                  </a:solidFill>
                  <a:latin typeface="Geneva"/>
                </a:rPr>
                <a:t>4</a:t>
              </a:r>
              <a:endParaRPr lang="es-ES"/>
            </a:p>
          </p:txBody>
        </p:sp>
      </p:grpSp>
      <p:sp>
        <p:nvSpPr>
          <p:cNvPr id="285744" name="Rectangle 29"/>
          <p:cNvSpPr>
            <a:spLocks noChangeArrowheads="1"/>
          </p:cNvSpPr>
          <p:nvPr/>
        </p:nvSpPr>
        <p:spPr bwMode="auto">
          <a:xfrm>
            <a:off x="209550" y="2081213"/>
            <a:ext cx="46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ES" sz="1800" b="0" i="0">
                <a:solidFill>
                  <a:srgbClr val="000000"/>
                </a:solidFill>
                <a:latin typeface="Lucida Handwriting" pitchFamily="66" charset="0"/>
              </a:rPr>
              <a:t>l</a:t>
            </a:r>
            <a:endParaRPr lang="es-ES">
              <a:latin typeface="Lucida Handwriting" pitchFamily="66" charset="0"/>
            </a:endParaRPr>
          </a:p>
        </p:txBody>
      </p:sp>
      <p:sp>
        <p:nvSpPr>
          <p:cNvPr id="285745" name="Rectangle 30"/>
          <p:cNvSpPr>
            <a:spLocks noChangeArrowheads="1"/>
          </p:cNvSpPr>
          <p:nvPr/>
        </p:nvSpPr>
        <p:spPr bwMode="auto">
          <a:xfrm>
            <a:off x="1285875" y="3316288"/>
            <a:ext cx="9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 b="0" i="0">
                <a:solidFill>
                  <a:srgbClr val="000000"/>
                </a:solidFill>
                <a:latin typeface="Lucida Handwriting" pitchFamily="66" charset="0"/>
              </a:rPr>
              <a:t>l</a:t>
            </a:r>
            <a:endParaRPr lang="es-ES">
              <a:latin typeface="Lucida Handwriting" pitchFamily="66" charset="0"/>
            </a:endParaRPr>
          </a:p>
        </p:txBody>
      </p:sp>
      <p:graphicFrame>
        <p:nvGraphicFramePr>
          <p:cNvPr id="285728" name="Object 32"/>
          <p:cNvGraphicFramePr>
            <a:graphicFrameLocks noChangeAspect="1"/>
          </p:cNvGraphicFramePr>
          <p:nvPr/>
        </p:nvGraphicFramePr>
        <p:xfrm>
          <a:off x="2695575" y="1047750"/>
          <a:ext cx="2332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3" name="Ecuación" r:id="rId5" imgW="1333440" imgH="253800" progId="Equation.3">
                  <p:embed/>
                </p:oleObj>
              </mc:Choice>
              <mc:Fallback>
                <p:oleObj name="Ecuación" r:id="rId5" imgW="1333440" imgH="2538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047750"/>
                        <a:ext cx="23320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29" name="Object 33"/>
          <p:cNvGraphicFramePr>
            <a:graphicFrameLocks noChangeAspect="1"/>
          </p:cNvGraphicFramePr>
          <p:nvPr/>
        </p:nvGraphicFramePr>
        <p:xfrm>
          <a:off x="2695575" y="1616075"/>
          <a:ext cx="47323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4" name="Ecuación" r:id="rId7" imgW="2705040" imgH="444240" progId="Equation.3">
                  <p:embed/>
                </p:oleObj>
              </mc:Choice>
              <mc:Fallback>
                <p:oleObj name="Ecuación" r:id="rId7" imgW="2705040" imgH="44424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616075"/>
                        <a:ext cx="473233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30" name="Object 34"/>
          <p:cNvGraphicFramePr>
            <a:graphicFrameLocks noChangeAspect="1"/>
          </p:cNvGraphicFramePr>
          <p:nvPr/>
        </p:nvGraphicFramePr>
        <p:xfrm>
          <a:off x="1076325" y="5081588"/>
          <a:ext cx="3309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5" name="Ecuación" r:id="rId9" imgW="1892160" imgH="253800" progId="Equation.3">
                  <p:embed/>
                </p:oleObj>
              </mc:Choice>
              <mc:Fallback>
                <p:oleObj name="Ecuación" r:id="rId9" imgW="1892160" imgH="253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081588"/>
                        <a:ext cx="33099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31" name="Object 35"/>
          <p:cNvGraphicFramePr>
            <a:graphicFrameLocks noChangeAspect="1"/>
          </p:cNvGraphicFramePr>
          <p:nvPr/>
        </p:nvGraphicFramePr>
        <p:xfrm>
          <a:off x="2695575" y="2517775"/>
          <a:ext cx="56657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6" name="Ecuación" r:id="rId11" imgW="3238200" imgH="482400" progId="Equation.3">
                  <p:embed/>
                </p:oleObj>
              </mc:Choice>
              <mc:Fallback>
                <p:oleObj name="Ecuación" r:id="rId11" imgW="3238200" imgH="4824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2517775"/>
                        <a:ext cx="5665788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32" name="Object 36"/>
          <p:cNvGraphicFramePr>
            <a:graphicFrameLocks noChangeAspect="1"/>
          </p:cNvGraphicFramePr>
          <p:nvPr/>
        </p:nvGraphicFramePr>
        <p:xfrm>
          <a:off x="2695575" y="3486150"/>
          <a:ext cx="63992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7" name="Ecuación" r:id="rId13" imgW="3657600" imgH="444240" progId="Equation.3">
                  <p:embed/>
                </p:oleObj>
              </mc:Choice>
              <mc:Fallback>
                <p:oleObj name="Ecuación" r:id="rId13" imgW="3657600" imgH="4442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486150"/>
                        <a:ext cx="63992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33" name="Object 37"/>
          <p:cNvGraphicFramePr>
            <a:graphicFrameLocks noChangeAspect="1"/>
          </p:cNvGraphicFramePr>
          <p:nvPr/>
        </p:nvGraphicFramePr>
        <p:xfrm>
          <a:off x="4311650" y="4870450"/>
          <a:ext cx="35099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8" name="Ecuación" r:id="rId15" imgW="2006280" imgH="419040" progId="Equation.3">
                  <p:embed/>
                </p:oleObj>
              </mc:Choice>
              <mc:Fallback>
                <p:oleObj name="Ecuación" r:id="rId15" imgW="2006280" imgH="4190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870450"/>
                        <a:ext cx="35099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38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7524750" y="1912938"/>
            <a:ext cx="261938" cy="2619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" name="AutoShape 39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472488" y="2792413"/>
            <a:ext cx="261937" cy="2619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85737" name="AutoShape 41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508000" y="3335338"/>
            <a:ext cx="261938" cy="2619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85738" name="AutoShape 42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5162550" y="1112838"/>
            <a:ext cx="261938" cy="2619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85739" name="AutoShape 4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27700"/>
            <a:ext cx="1119188" cy="738188"/>
          </a:xfrm>
          <a:prstGeom prst="actionButtonForwardNex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46275" y="52388"/>
          <a:ext cx="4997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09" name="Ecuación" r:id="rId19" imgW="2857320" imgH="215640" progId="Equation.3">
                  <p:embed/>
                </p:oleObj>
              </mc:Choice>
              <mc:Fallback>
                <p:oleObj name="Ecuación" r:id="rId19" imgW="2857320" imgH="2156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2388"/>
                        <a:ext cx="49974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8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8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8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2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2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2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2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4" grpId="0" animBg="1"/>
      <p:bldP spid="285704" grpId="1" animBg="1"/>
      <p:bldP spid="285705" grpId="0" animBg="1"/>
      <p:bldP spid="285705" grpId="1" animBg="1"/>
      <p:bldP spid="285706" grpId="0" animBg="1"/>
      <p:bldP spid="285706" grpId="1" animBg="1"/>
      <p:bldP spid="285707" grpId="0" animBg="1"/>
      <p:bldP spid="285707" grpId="1" animBg="1"/>
      <p:bldP spid="2" grpId="0" animBg="1"/>
      <p:bldP spid="2" grpId="1" animBg="1"/>
      <p:bldP spid="3" grpId="0" animBg="1"/>
      <p:bldP spid="3" grpId="1" animBg="1"/>
      <p:bldP spid="285737" grpId="0" animBg="1"/>
      <p:bldP spid="285737" grpId="1" animBg="1"/>
      <p:bldP spid="285738" grpId="0" animBg="1"/>
      <p:bldP spid="285738" grpId="1" animBg="1"/>
      <p:bldP spid="28573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337300" y="6604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59200" y="20955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4457700" y="29083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343076" name="Group 5"/>
          <p:cNvGrpSpPr>
            <a:grpSpLocks/>
          </p:cNvGrpSpPr>
          <p:nvPr/>
        </p:nvGrpSpPr>
        <p:grpSpPr bwMode="auto">
          <a:xfrm>
            <a:off x="177800" y="973138"/>
            <a:ext cx="3573463" cy="5199062"/>
            <a:chOff x="2096" y="840"/>
            <a:chExt cx="2251" cy="3275"/>
          </a:xfrm>
        </p:grpSpPr>
        <p:pic>
          <p:nvPicPr>
            <p:cNvPr id="343100" name="Picture 6" descr="MPj041184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6" y="840"/>
              <a:ext cx="2251" cy="3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3101" name="Oval 7"/>
            <p:cNvSpPr>
              <a:spLocks noChangeArrowheads="1"/>
            </p:cNvSpPr>
            <p:nvPr/>
          </p:nvSpPr>
          <p:spPr bwMode="auto">
            <a:xfrm>
              <a:off x="2816" y="1264"/>
              <a:ext cx="1008" cy="1032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4457700" y="2463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1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pic>
        <p:nvPicPr>
          <p:cNvPr id="3430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213" y="4235450"/>
            <a:ext cx="2871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54" name="Rectangle 14"/>
          <p:cNvSpPr>
            <a:spLocks noChangeArrowheads="1"/>
          </p:cNvSpPr>
          <p:nvPr/>
        </p:nvSpPr>
        <p:spPr bwMode="auto">
          <a:xfrm>
            <a:off x="7112000" y="53975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u-ES"/>
          </a:p>
        </p:txBody>
      </p:sp>
      <p:sp>
        <p:nvSpPr>
          <p:cNvPr id="343080" name="Text Box 15"/>
          <p:cNvSpPr txBox="1">
            <a:spLocks noChangeArrowheads="1"/>
          </p:cNvSpPr>
          <p:nvPr/>
        </p:nvSpPr>
        <p:spPr bwMode="auto">
          <a:xfrm rot="-1010427">
            <a:off x="1419225" y="1824038"/>
            <a:ext cx="142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8000" i="0"/>
              <a:t>0V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7023100" y="1524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7035800" y="10287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2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8521700" y="48895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3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4889500" y="1841500"/>
            <a:ext cx="2044700" cy="109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43060" name="Object 20"/>
          <p:cNvGraphicFramePr>
            <a:graphicFrameLocks noChangeAspect="1"/>
          </p:cNvGraphicFramePr>
          <p:nvPr/>
        </p:nvGraphicFramePr>
        <p:xfrm>
          <a:off x="5692775" y="197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7" name="Ecuación" r:id="rId7" imgW="152280" imgH="126720" progId="Equation.3">
                  <p:embed/>
                </p:oleObj>
              </mc:Choice>
              <mc:Fallback>
                <p:oleObj name="Ecuación" r:id="rId7" imgW="152280" imgH="12672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97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61" name="Line 21"/>
          <p:cNvSpPr>
            <a:spLocks noChangeShapeType="1"/>
          </p:cNvSpPr>
          <p:nvPr/>
        </p:nvSpPr>
        <p:spPr bwMode="auto">
          <a:xfrm>
            <a:off x="7239000" y="1943100"/>
            <a:ext cx="1155700" cy="332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43062" name="Object 22"/>
          <p:cNvGraphicFramePr>
            <a:graphicFrameLocks noChangeAspect="1"/>
          </p:cNvGraphicFramePr>
          <p:nvPr/>
        </p:nvGraphicFramePr>
        <p:xfrm>
          <a:off x="7877175" y="324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8" name="Ecuación" r:id="rId9" imgW="152280" imgH="126720" progId="Equation.3">
                  <p:embed/>
                </p:oleObj>
              </mc:Choice>
              <mc:Fallback>
                <p:oleObj name="Ecuación" r:id="rId9" imgW="152280" imgH="1267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324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63" name="Object 23"/>
          <p:cNvGraphicFramePr>
            <a:graphicFrameLocks noChangeAspect="1"/>
          </p:cNvGraphicFramePr>
          <p:nvPr/>
        </p:nvGraphicFramePr>
        <p:xfrm>
          <a:off x="7788275" y="51673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19" name="Ecuación" r:id="rId11" imgW="152280" imgH="126720" progId="Equation.3">
                  <p:embed/>
                </p:oleObj>
              </mc:Choice>
              <mc:Fallback>
                <p:oleObj name="Ecuación" r:id="rId11" imgW="152280" imgH="12672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51673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64" name="Object 24"/>
          <p:cNvGraphicFramePr>
            <a:graphicFrameLocks noChangeAspect="1"/>
          </p:cNvGraphicFramePr>
          <p:nvPr/>
        </p:nvGraphicFramePr>
        <p:xfrm>
          <a:off x="5527675" y="49895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0" name="Ecuación" r:id="rId12" imgW="152280" imgH="126720" progId="Equation.3">
                  <p:embed/>
                </p:oleObj>
              </mc:Choice>
              <mc:Fallback>
                <p:oleObj name="Ecuación" r:id="rId12" imgW="152280" imgH="1267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9895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65" name="Oval 25"/>
          <p:cNvSpPr>
            <a:spLocks noChangeArrowheads="1"/>
          </p:cNvSpPr>
          <p:nvPr/>
        </p:nvSpPr>
        <p:spPr bwMode="auto">
          <a:xfrm>
            <a:off x="8382000" y="53975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pic>
        <p:nvPicPr>
          <p:cNvPr id="343066" name="Picture 26" descr="MCj0397885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5338" y="4348163"/>
            <a:ext cx="17954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67" name="Oval 27"/>
          <p:cNvSpPr>
            <a:spLocks noChangeArrowheads="1"/>
          </p:cNvSpPr>
          <p:nvPr/>
        </p:nvSpPr>
        <p:spPr bwMode="auto">
          <a:xfrm>
            <a:off x="4114800" y="5080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43068" name="Text Box 28"/>
          <p:cNvSpPr txBox="1">
            <a:spLocks noChangeArrowheads="1"/>
          </p:cNvSpPr>
          <p:nvPr/>
        </p:nvSpPr>
        <p:spPr bwMode="auto">
          <a:xfrm>
            <a:off x="4089400" y="5270500"/>
            <a:ext cx="234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n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43069" name="Line 29"/>
          <p:cNvSpPr>
            <a:spLocks noChangeShapeType="1"/>
          </p:cNvSpPr>
          <p:nvPr/>
        </p:nvSpPr>
        <p:spPr bwMode="auto">
          <a:xfrm flipH="1">
            <a:off x="4292600" y="3289300"/>
            <a:ext cx="317500" cy="173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43070" name="Object 30"/>
          <p:cNvGraphicFramePr>
            <a:graphicFrameLocks noChangeAspect="1"/>
          </p:cNvGraphicFramePr>
          <p:nvPr/>
        </p:nvGraphicFramePr>
        <p:xfrm>
          <a:off x="4460875" y="41894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1" name="Ecuación" r:id="rId14" imgW="152280" imgH="126720" progId="Equation.3">
                  <p:embed/>
                </p:oleObj>
              </mc:Choice>
              <mc:Fallback>
                <p:oleObj name="Ecuación" r:id="rId14" imgW="152280" imgH="1267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1894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457700" y="5257800"/>
            <a:ext cx="257810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72" name="Text Box 32"/>
          <p:cNvSpPr txBox="1">
            <a:spLocks noChangeArrowheads="1"/>
          </p:cNvSpPr>
          <p:nvPr/>
        </p:nvSpPr>
        <p:spPr bwMode="auto">
          <a:xfrm>
            <a:off x="7416800" y="4889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0000"/>
                </a:solidFill>
                <a:latin typeface="Times" pitchFamily="18" charset="0"/>
              </a:rPr>
              <a:t>dq</a:t>
            </a:r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>
            <a:off x="7556500" y="5448300"/>
            <a:ext cx="77470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3074" name="AutoShape 34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5080000" y="28178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43075" name="AutoShape 35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7658100" y="14843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" name="AutoShape 36">
            <a:hlinkClick r:id="rId15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509000" y="63103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43077" name="AutoShape 37">
            <a:hlinkClick r:id="rId15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4064000" y="62722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43098" name="AutoShape 77"/>
          <p:cNvSpPr>
            <a:spLocks noChangeArrowheads="1"/>
          </p:cNvSpPr>
          <p:nvPr/>
        </p:nvSpPr>
        <p:spPr bwMode="auto">
          <a:xfrm>
            <a:off x="3429000" y="0"/>
            <a:ext cx="2286000" cy="137160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3" name="Object 32"/>
          <p:cNvGraphicFramePr>
            <a:graphicFrameLocks noChangeAspect="1"/>
          </p:cNvGraphicFramePr>
          <p:nvPr/>
        </p:nvGraphicFramePr>
        <p:xfrm>
          <a:off x="4038600" y="255588"/>
          <a:ext cx="1066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2" name="Ecuación" r:id="rId16" imgW="139700" imgH="76200" progId="Equation.3">
                  <p:embed/>
                </p:oleObj>
              </mc:Choice>
              <mc:Fallback>
                <p:oleObj name="Ecuación" r:id="rId16" imgW="139700" imgH="76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5588"/>
                        <a:ext cx="10668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99" name="Text Box 78"/>
          <p:cNvSpPr txBox="1">
            <a:spLocks noChangeArrowheads="1"/>
          </p:cNvSpPr>
          <p:nvPr/>
        </p:nvSpPr>
        <p:spPr bwMode="auto">
          <a:xfrm>
            <a:off x="3633788" y="836613"/>
            <a:ext cx="1933575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1800" i="0">
                <a:latin typeface="Lucida Handwriting" pitchFamily="66" charset="0"/>
              </a:rPr>
              <a:t>ONGI ETORRI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4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3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43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4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43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43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3430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343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343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animBg="1"/>
      <p:bldP spid="343048" grpId="0"/>
      <p:bldP spid="343054" grpId="0" animBg="1"/>
      <p:bldP spid="343056" grpId="0" animBg="1"/>
      <p:bldP spid="343057" grpId="0"/>
      <p:bldP spid="343058" grpId="0"/>
      <p:bldP spid="343059" grpId="0" animBg="1"/>
      <p:bldP spid="343061" grpId="0" animBg="1"/>
      <p:bldP spid="343065" grpId="0" animBg="1"/>
      <p:bldP spid="343067" grpId="0" animBg="1"/>
      <p:bldP spid="343068" grpId="0"/>
      <p:bldP spid="343069" grpId="0" animBg="1"/>
      <p:bldP spid="343071" grpId="0" animBg="1"/>
      <p:bldP spid="343072" grpId="0"/>
      <p:bldP spid="343073" grpId="0" animBg="1"/>
      <p:bldP spid="343074" grpId="0" animBg="1"/>
      <p:bldP spid="343074" grpId="1" animBg="1"/>
      <p:bldP spid="343075" grpId="0" animBg="1"/>
      <p:bldP spid="343075" grpId="1" animBg="1"/>
      <p:bldP spid="2" grpId="0" animBg="1"/>
      <p:bldP spid="2" grpId="1" animBg="1"/>
      <p:bldP spid="34307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825" y="2644775"/>
            <a:ext cx="4000500" cy="156845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/>
            <a:r>
              <a:rPr lang="es-ES_tradnl" sz="2400" i="0">
                <a:latin typeface="Lucida Handwriting" pitchFamily="66" charset="0"/>
              </a:rPr>
              <a:t>Karga banaketa jarrai baten energia elektrostatikoaren kalkulua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9" name="8 Flecha arriba"/>
          <p:cNvSpPr>
            <a:spLocks noChangeAspect="1"/>
          </p:cNvSpPr>
          <p:nvPr/>
        </p:nvSpPr>
        <p:spPr>
          <a:xfrm rot="16200000" flipV="1">
            <a:off x="4543426" y="2881312"/>
            <a:ext cx="647700" cy="1095375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u-E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668963" y="2476500"/>
            <a:ext cx="3200400" cy="1905000"/>
            <a:chOff x="480" y="528"/>
            <a:chExt cx="2016" cy="1200"/>
          </a:xfrm>
        </p:grpSpPr>
        <p:sp>
          <p:nvSpPr>
            <p:cNvPr id="2373636" name="AutoShape 34"/>
            <p:cNvSpPr>
              <a:spLocks noChangeArrowheads="1"/>
            </p:cNvSpPr>
            <p:nvPr/>
          </p:nvSpPr>
          <p:spPr bwMode="auto">
            <a:xfrm>
              <a:off x="480" y="528"/>
              <a:ext cx="2016" cy="1200"/>
            </a:xfrm>
            <a:prstGeom prst="horizontalScrol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2373637" name="Text Box 35"/>
            <p:cNvSpPr txBox="1">
              <a:spLocks noChangeArrowheads="1"/>
            </p:cNvSpPr>
            <p:nvPr/>
          </p:nvSpPr>
          <p:spPr bwMode="auto">
            <a:xfrm>
              <a:off x="689" y="864"/>
              <a:ext cx="16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Gainezarmenaren</a:t>
              </a:r>
            </a:p>
            <a:p>
              <a:pPr algn="ctr" eaLnBrk="0" hangingPunct="0"/>
              <a:r>
                <a:rPr lang="es-ES_tradnl" sz="2400">
                  <a:solidFill>
                    <a:srgbClr val="996633"/>
                  </a:solidFill>
                  <a:latin typeface="Book Antiqua" pitchFamily="18" charset="0"/>
                </a:rPr>
                <a:t> Printzipioa</a:t>
              </a:r>
              <a:endParaRPr lang="es-ES_tradnl" sz="2400" b="0" i="0"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73" name="Rectangle 2"/>
          <p:cNvSpPr>
            <a:spLocks noChangeArrowheads="1"/>
          </p:cNvSpPr>
          <p:nvPr/>
        </p:nvSpPr>
        <p:spPr bwMode="auto">
          <a:xfrm>
            <a:off x="387350" y="220663"/>
            <a:ext cx="848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PT" sz="2400" i="0" dirty="0">
                <a:latin typeface="Times" pitchFamily="18" charset="0"/>
              </a:rPr>
              <a:t>	</a:t>
            </a:r>
            <a:r>
              <a:rPr lang="pt-PT" sz="1800" i="0" dirty="0" smtClean="0">
                <a:latin typeface="Comic Sans MS" pitchFamily="66" charset="0"/>
              </a:rPr>
              <a:t>P.E.17.-</a:t>
            </a:r>
            <a:r>
              <a:rPr lang="pt-PT" sz="1800" b="0" i="0" dirty="0" smtClean="0">
                <a:latin typeface="Comic Sans MS" pitchFamily="66" charset="0"/>
              </a:rPr>
              <a:t> </a:t>
            </a:r>
            <a:r>
              <a:rPr lang="pt-PT" sz="1800" b="0" i="0" dirty="0">
                <a:latin typeface="Comic Sans MS" pitchFamily="66" charset="0"/>
              </a:rPr>
              <a:t>Kalkulatu kargatuta dagoen esfera eroale baten energia potentzial elektrikoa, R erradioa eta Q karga osoa izanik. </a:t>
            </a:r>
          </a:p>
        </p:txBody>
      </p:sp>
      <p:sp>
        <p:nvSpPr>
          <p:cNvPr id="2836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83676" name="Rectangle 7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7729" name="Picture 2"/>
          <p:cNvPicPr>
            <a:picLocks noChangeAspect="1" noChangeArrowheads="1"/>
          </p:cNvPicPr>
          <p:nvPr/>
        </p:nvPicPr>
        <p:blipFill>
          <a:blip r:embed="rId3" cstate="print"/>
          <a:srcRect b="46654"/>
          <a:stretch>
            <a:fillRect/>
          </a:stretch>
        </p:blipFill>
        <p:spPr bwMode="auto">
          <a:xfrm>
            <a:off x="3659188" y="3886200"/>
            <a:ext cx="5245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77730" name="Group 3"/>
          <p:cNvGrpSpPr>
            <a:grpSpLocks/>
          </p:cNvGrpSpPr>
          <p:nvPr/>
        </p:nvGrpSpPr>
        <p:grpSpPr bwMode="auto">
          <a:xfrm>
            <a:off x="3522663" y="57150"/>
            <a:ext cx="5621337" cy="3983038"/>
            <a:chOff x="227" y="0"/>
            <a:chExt cx="3457" cy="2449"/>
          </a:xfrm>
        </p:grpSpPr>
        <p:pic>
          <p:nvPicPr>
            <p:cNvPr id="237773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38387"/>
            <a:stretch>
              <a:fillRect/>
            </a:stretch>
          </p:blipFill>
          <p:spPr bwMode="auto">
            <a:xfrm>
              <a:off x="227" y="0"/>
              <a:ext cx="3457" cy="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7740" name="Rectangle 5"/>
            <p:cNvSpPr>
              <a:spLocks noChangeArrowheads="1"/>
            </p:cNvSpPr>
            <p:nvPr/>
          </p:nvSpPr>
          <p:spPr bwMode="auto">
            <a:xfrm>
              <a:off x="606" y="2243"/>
              <a:ext cx="751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2377731" name="Text Box 6"/>
          <p:cNvSpPr txBox="1">
            <a:spLocks noChangeArrowheads="1"/>
          </p:cNvSpPr>
          <p:nvPr/>
        </p:nvSpPr>
        <p:spPr bwMode="auto">
          <a:xfrm>
            <a:off x="3563938" y="1189038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r</a:t>
            </a:r>
          </a:p>
        </p:txBody>
      </p:sp>
      <p:grpSp>
        <p:nvGrpSpPr>
          <p:cNvPr id="2377732" name="Group 7"/>
          <p:cNvGrpSpPr>
            <a:grpSpLocks/>
          </p:cNvGrpSpPr>
          <p:nvPr/>
        </p:nvGrpSpPr>
        <p:grpSpPr bwMode="auto">
          <a:xfrm>
            <a:off x="254000" y="515938"/>
            <a:ext cx="2382838" cy="2659062"/>
            <a:chOff x="501" y="1293"/>
            <a:chExt cx="1501" cy="1675"/>
          </a:xfrm>
        </p:grpSpPr>
        <p:pic>
          <p:nvPicPr>
            <p:cNvPr id="237773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" y="1293"/>
              <a:ext cx="1501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7736" name="Freeform 9"/>
            <p:cNvSpPr>
              <a:spLocks/>
            </p:cNvSpPr>
            <p:nvPr/>
          </p:nvSpPr>
          <p:spPr bwMode="auto">
            <a:xfrm>
              <a:off x="1122" y="2774"/>
              <a:ext cx="136" cy="56"/>
            </a:xfrm>
            <a:custGeom>
              <a:avLst/>
              <a:gdLst>
                <a:gd name="T0" fmla="*/ 22 w 136"/>
                <a:gd name="T1" fmla="*/ 0 h 56"/>
                <a:gd name="T2" fmla="*/ 0 w 136"/>
                <a:gd name="T3" fmla="*/ 40 h 56"/>
                <a:gd name="T4" fmla="*/ 44 w 136"/>
                <a:gd name="T5" fmla="*/ 52 h 56"/>
                <a:gd name="T6" fmla="*/ 118 w 136"/>
                <a:gd name="T7" fmla="*/ 56 h 56"/>
                <a:gd name="T8" fmla="*/ 136 w 136"/>
                <a:gd name="T9" fmla="*/ 54 h 56"/>
                <a:gd name="T10" fmla="*/ 120 w 136"/>
                <a:gd name="T11" fmla="*/ 28 h 56"/>
                <a:gd name="T12" fmla="*/ 114 w 136"/>
                <a:gd name="T13" fmla="*/ 18 h 56"/>
                <a:gd name="T14" fmla="*/ 96 w 136"/>
                <a:gd name="T15" fmla="*/ 12 h 56"/>
                <a:gd name="T16" fmla="*/ 58 w 136"/>
                <a:gd name="T17" fmla="*/ 4 h 56"/>
                <a:gd name="T18" fmla="*/ 22 w 136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56"/>
                <a:gd name="T32" fmla="*/ 136 w 1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56">
                  <a:moveTo>
                    <a:pt x="22" y="0"/>
                  </a:moveTo>
                  <a:lnTo>
                    <a:pt x="0" y="40"/>
                  </a:lnTo>
                  <a:lnTo>
                    <a:pt x="44" y="52"/>
                  </a:lnTo>
                  <a:cubicBezTo>
                    <a:pt x="115" y="56"/>
                    <a:pt x="90" y="56"/>
                    <a:pt x="118" y="56"/>
                  </a:cubicBezTo>
                  <a:cubicBezTo>
                    <a:pt x="134" y="53"/>
                    <a:pt x="128" y="54"/>
                    <a:pt x="136" y="54"/>
                  </a:cubicBezTo>
                  <a:lnTo>
                    <a:pt x="120" y="28"/>
                  </a:lnTo>
                  <a:lnTo>
                    <a:pt x="114" y="18"/>
                  </a:lnTo>
                  <a:lnTo>
                    <a:pt x="96" y="12"/>
                  </a:lnTo>
                  <a:lnTo>
                    <a:pt x="5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77737" name="Text Box 10"/>
            <p:cNvSpPr txBox="1">
              <a:spLocks noChangeArrowheads="1"/>
            </p:cNvSpPr>
            <p:nvPr/>
          </p:nvSpPr>
          <p:spPr bwMode="auto">
            <a:xfrm>
              <a:off x="1099" y="281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eaLnBrk="0" hangingPunct="0"/>
              <a:r>
                <a:rPr lang="en-GB" sz="1600" i="0">
                  <a:solidFill>
                    <a:srgbClr val="FF0000"/>
                  </a:solidFill>
                </a:rPr>
                <a:t>2R</a:t>
              </a:r>
            </a:p>
          </p:txBody>
        </p:sp>
        <p:sp>
          <p:nvSpPr>
            <p:cNvPr id="2377738" name="Line 11"/>
            <p:cNvSpPr>
              <a:spLocks noChangeShapeType="1"/>
            </p:cNvSpPr>
            <p:nvPr/>
          </p:nvSpPr>
          <p:spPr bwMode="auto">
            <a:xfrm flipV="1">
              <a:off x="524" y="2750"/>
              <a:ext cx="1304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377733" name="Text Box 12"/>
          <p:cNvSpPr txBox="1">
            <a:spLocks noChangeArrowheads="1"/>
          </p:cNvSpPr>
          <p:nvPr/>
        </p:nvSpPr>
        <p:spPr bwMode="auto">
          <a:xfrm>
            <a:off x="1111250" y="12969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/>
              <a:t>O</a:t>
            </a:r>
          </a:p>
        </p:txBody>
      </p:sp>
      <p:sp>
        <p:nvSpPr>
          <p:cNvPr id="2377734" name="Line 13"/>
          <p:cNvSpPr>
            <a:spLocks noChangeShapeType="1"/>
          </p:cNvSpPr>
          <p:nvPr/>
        </p:nvSpPr>
        <p:spPr bwMode="auto">
          <a:xfrm>
            <a:off x="1308100" y="1612900"/>
            <a:ext cx="264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AutoShape 2"/>
          <p:cNvSpPr>
            <a:spLocks noChangeArrowheads="1"/>
          </p:cNvSpPr>
          <p:nvPr/>
        </p:nvSpPr>
        <p:spPr bwMode="auto">
          <a:xfrm>
            <a:off x="1993900" y="1360225"/>
            <a:ext cx="5067300" cy="596900"/>
          </a:xfrm>
          <a:prstGeom prst="rightArrow">
            <a:avLst>
              <a:gd name="adj1" fmla="val 50000"/>
              <a:gd name="adj2" fmla="val 21223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pic>
        <p:nvPicPr>
          <p:cNvPr id="288186" name="Picture 442"/>
          <p:cNvPicPr>
            <a:picLocks noChangeAspect="1" noChangeArrowheads="1"/>
          </p:cNvPicPr>
          <p:nvPr/>
        </p:nvPicPr>
        <p:blipFill>
          <a:blip r:embed="rId4" cstate="print"/>
          <a:srcRect l="11072" t="9843" b="9843"/>
          <a:stretch>
            <a:fillRect/>
          </a:stretch>
        </p:blipFill>
        <p:spPr bwMode="auto">
          <a:xfrm>
            <a:off x="2228850" y="298188"/>
            <a:ext cx="43370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185" name="Picture 441"/>
          <p:cNvPicPr>
            <a:picLocks noChangeAspect="1" noChangeArrowheads="1"/>
          </p:cNvPicPr>
          <p:nvPr/>
        </p:nvPicPr>
        <p:blipFill>
          <a:blip r:embed="rId5" cstate="print"/>
          <a:srcRect r="7712"/>
          <a:stretch>
            <a:fillRect/>
          </a:stretch>
        </p:blipFill>
        <p:spPr bwMode="auto">
          <a:xfrm>
            <a:off x="5664200" y="9263"/>
            <a:ext cx="34464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798" name="Group 54"/>
          <p:cNvGrpSpPr>
            <a:grpSpLocks noChangeAspect="1"/>
          </p:cNvGrpSpPr>
          <p:nvPr/>
        </p:nvGrpSpPr>
        <p:grpSpPr bwMode="auto">
          <a:xfrm>
            <a:off x="266700" y="1041138"/>
            <a:ext cx="1460500" cy="1489075"/>
            <a:chOff x="505" y="1248"/>
            <a:chExt cx="1439" cy="1467"/>
          </a:xfrm>
        </p:grpSpPr>
        <p:grpSp>
          <p:nvGrpSpPr>
            <p:cNvPr id="288231" name="Group 55"/>
            <p:cNvGrpSpPr>
              <a:grpSpLocks noChangeAspect="1"/>
            </p:cNvGrpSpPr>
            <p:nvPr/>
          </p:nvGrpSpPr>
          <p:grpSpPr bwMode="auto">
            <a:xfrm>
              <a:off x="505" y="1248"/>
              <a:ext cx="1439" cy="1467"/>
              <a:chOff x="1344" y="1238"/>
              <a:chExt cx="1439" cy="1467"/>
            </a:xfrm>
          </p:grpSpPr>
          <p:pic>
            <p:nvPicPr>
              <p:cNvPr id="288234" name="Picture 5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243" t="10629" r="69521" b="12993"/>
              <a:stretch>
                <a:fillRect/>
              </a:stretch>
            </p:blipFill>
            <p:spPr bwMode="auto">
              <a:xfrm>
                <a:off x="1344" y="1238"/>
                <a:ext cx="1439" cy="1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235" name="Freeform 57"/>
              <p:cNvSpPr>
                <a:spLocks noChangeAspect="1"/>
              </p:cNvSpPr>
              <p:nvPr/>
            </p:nvSpPr>
            <p:spPr bwMode="auto">
              <a:xfrm>
                <a:off x="2635" y="2045"/>
                <a:ext cx="144" cy="38"/>
              </a:xfrm>
              <a:custGeom>
                <a:avLst/>
                <a:gdLst>
                  <a:gd name="T0" fmla="*/ 0 w 144"/>
                  <a:gd name="T1" fmla="*/ 38 h 38"/>
                  <a:gd name="T2" fmla="*/ 27 w 144"/>
                  <a:gd name="T3" fmla="*/ 28 h 38"/>
                  <a:gd name="T4" fmla="*/ 48 w 144"/>
                  <a:gd name="T5" fmla="*/ 24 h 38"/>
                  <a:gd name="T6" fmla="*/ 93 w 144"/>
                  <a:gd name="T7" fmla="*/ 14 h 38"/>
                  <a:gd name="T8" fmla="*/ 144 w 14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38"/>
                  <a:gd name="T17" fmla="*/ 144 w 14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38">
                    <a:moveTo>
                      <a:pt x="0" y="38"/>
                    </a:moveTo>
                    <a:cubicBezTo>
                      <a:pt x="4" y="37"/>
                      <a:pt x="19" y="30"/>
                      <a:pt x="27" y="28"/>
                    </a:cubicBezTo>
                    <a:cubicBezTo>
                      <a:pt x="35" y="26"/>
                      <a:pt x="37" y="26"/>
                      <a:pt x="48" y="24"/>
                    </a:cubicBezTo>
                    <a:cubicBezTo>
                      <a:pt x="59" y="22"/>
                      <a:pt x="77" y="18"/>
                      <a:pt x="93" y="14"/>
                    </a:cubicBezTo>
                    <a:cubicBezTo>
                      <a:pt x="109" y="10"/>
                      <a:pt x="134" y="3"/>
                      <a:pt x="144" y="0"/>
                    </a:cubicBezTo>
                  </a:path>
                </a:pathLst>
              </a:custGeom>
              <a:noFill/>
              <a:ln w="76200" cap="flat" cmpd="sng">
                <a:solidFill>
                  <a:srgbClr val="E8E8E6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88232" name="Freeform 58"/>
            <p:cNvSpPr>
              <a:spLocks noChangeAspect="1"/>
            </p:cNvSpPr>
            <p:nvPr/>
          </p:nvSpPr>
          <p:spPr bwMode="auto">
            <a:xfrm>
              <a:off x="1144" y="2559"/>
              <a:ext cx="122" cy="113"/>
            </a:xfrm>
            <a:custGeom>
              <a:avLst/>
              <a:gdLst>
                <a:gd name="T0" fmla="*/ 0 w 122"/>
                <a:gd name="T1" fmla="*/ 87 h 113"/>
                <a:gd name="T2" fmla="*/ 50 w 122"/>
                <a:gd name="T3" fmla="*/ 101 h 113"/>
                <a:gd name="T4" fmla="*/ 88 w 122"/>
                <a:gd name="T5" fmla="*/ 113 h 113"/>
                <a:gd name="T6" fmla="*/ 122 w 122"/>
                <a:gd name="T7" fmla="*/ 107 h 113"/>
                <a:gd name="T8" fmla="*/ 92 w 122"/>
                <a:gd name="T9" fmla="*/ 55 h 113"/>
                <a:gd name="T10" fmla="*/ 78 w 122"/>
                <a:gd name="T11" fmla="*/ 7 h 113"/>
                <a:gd name="T12" fmla="*/ 40 w 122"/>
                <a:gd name="T13" fmla="*/ 19 h 113"/>
                <a:gd name="T14" fmla="*/ 20 w 122"/>
                <a:gd name="T15" fmla="*/ 61 h 113"/>
                <a:gd name="T16" fmla="*/ 0 w 122"/>
                <a:gd name="T17" fmla="*/ 87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113"/>
                <a:gd name="T29" fmla="*/ 122 w 122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113">
                  <a:moveTo>
                    <a:pt x="0" y="87"/>
                  </a:moveTo>
                  <a:lnTo>
                    <a:pt x="50" y="101"/>
                  </a:lnTo>
                  <a:lnTo>
                    <a:pt x="88" y="113"/>
                  </a:lnTo>
                  <a:lnTo>
                    <a:pt x="122" y="107"/>
                  </a:lnTo>
                  <a:cubicBezTo>
                    <a:pt x="90" y="62"/>
                    <a:pt x="92" y="82"/>
                    <a:pt x="92" y="55"/>
                  </a:cubicBezTo>
                  <a:lnTo>
                    <a:pt x="78" y="7"/>
                  </a:lnTo>
                  <a:cubicBezTo>
                    <a:pt x="38" y="13"/>
                    <a:pt x="40" y="0"/>
                    <a:pt x="40" y="19"/>
                  </a:cubicBezTo>
                  <a:lnTo>
                    <a:pt x="20" y="6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2E2E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8233" name="Freeform 59"/>
            <p:cNvSpPr>
              <a:spLocks noChangeAspect="1"/>
            </p:cNvSpPr>
            <p:nvPr/>
          </p:nvSpPr>
          <p:spPr bwMode="auto">
            <a:xfrm>
              <a:off x="1122" y="2652"/>
              <a:ext cx="136" cy="56"/>
            </a:xfrm>
            <a:custGeom>
              <a:avLst/>
              <a:gdLst>
                <a:gd name="T0" fmla="*/ 22 w 136"/>
                <a:gd name="T1" fmla="*/ 0 h 56"/>
                <a:gd name="T2" fmla="*/ 0 w 136"/>
                <a:gd name="T3" fmla="*/ 40 h 56"/>
                <a:gd name="T4" fmla="*/ 44 w 136"/>
                <a:gd name="T5" fmla="*/ 52 h 56"/>
                <a:gd name="T6" fmla="*/ 118 w 136"/>
                <a:gd name="T7" fmla="*/ 56 h 56"/>
                <a:gd name="T8" fmla="*/ 136 w 136"/>
                <a:gd name="T9" fmla="*/ 54 h 56"/>
                <a:gd name="T10" fmla="*/ 120 w 136"/>
                <a:gd name="T11" fmla="*/ 28 h 56"/>
                <a:gd name="T12" fmla="*/ 114 w 136"/>
                <a:gd name="T13" fmla="*/ 18 h 56"/>
                <a:gd name="T14" fmla="*/ 96 w 136"/>
                <a:gd name="T15" fmla="*/ 12 h 56"/>
                <a:gd name="T16" fmla="*/ 58 w 136"/>
                <a:gd name="T17" fmla="*/ 4 h 56"/>
                <a:gd name="T18" fmla="*/ 22 w 136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56"/>
                <a:gd name="T32" fmla="*/ 136 w 1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56">
                  <a:moveTo>
                    <a:pt x="22" y="0"/>
                  </a:moveTo>
                  <a:lnTo>
                    <a:pt x="0" y="40"/>
                  </a:lnTo>
                  <a:lnTo>
                    <a:pt x="44" y="52"/>
                  </a:lnTo>
                  <a:cubicBezTo>
                    <a:pt x="115" y="56"/>
                    <a:pt x="90" y="56"/>
                    <a:pt x="118" y="56"/>
                  </a:cubicBezTo>
                  <a:cubicBezTo>
                    <a:pt x="134" y="53"/>
                    <a:pt x="128" y="54"/>
                    <a:pt x="136" y="54"/>
                  </a:cubicBezTo>
                  <a:lnTo>
                    <a:pt x="120" y="28"/>
                  </a:lnTo>
                  <a:lnTo>
                    <a:pt x="114" y="18"/>
                  </a:lnTo>
                  <a:lnTo>
                    <a:pt x="96" y="12"/>
                  </a:lnTo>
                  <a:lnTo>
                    <a:pt x="5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287806" name="Object 62"/>
          <p:cNvGraphicFramePr>
            <a:graphicFrameLocks noChangeAspect="1"/>
          </p:cNvGraphicFramePr>
          <p:nvPr/>
        </p:nvGraphicFramePr>
        <p:xfrm>
          <a:off x="1111250" y="830000"/>
          <a:ext cx="6508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6" name="Ecuación" r:id="rId7" imgW="431640" imgH="215640" progId="Equation.3">
                  <p:embed/>
                </p:oleObj>
              </mc:Choice>
              <mc:Fallback>
                <p:oleObj name="Ecuación" r:id="rId7" imgW="431640" imgH="2156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830000"/>
                        <a:ext cx="65087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07" name="Object 63"/>
          <p:cNvGraphicFramePr>
            <a:graphicFrameLocks noChangeAspect="1"/>
          </p:cNvGraphicFramePr>
          <p:nvPr/>
        </p:nvGraphicFramePr>
        <p:xfrm>
          <a:off x="1127125" y="2360350"/>
          <a:ext cx="6699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7" name="Ecuación" r:id="rId9" imgW="444240" imgH="190440" progId="Equation.3">
                  <p:embed/>
                </p:oleObj>
              </mc:Choice>
              <mc:Fallback>
                <p:oleObj name="Ecuación" r:id="rId9" imgW="444240" imgH="1904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360350"/>
                        <a:ext cx="66992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813" name="Group 69"/>
          <p:cNvGrpSpPr>
            <a:grpSpLocks/>
          </p:cNvGrpSpPr>
          <p:nvPr/>
        </p:nvGrpSpPr>
        <p:grpSpPr bwMode="auto">
          <a:xfrm>
            <a:off x="4305300" y="1118925"/>
            <a:ext cx="523875" cy="381000"/>
            <a:chOff x="760" y="880"/>
            <a:chExt cx="330" cy="240"/>
          </a:xfrm>
        </p:grpSpPr>
        <p:sp>
          <p:nvSpPr>
            <p:cNvPr id="288229" name="AutoShape 70"/>
            <p:cNvSpPr>
              <a:spLocks noChangeArrowheads="1"/>
            </p:cNvSpPr>
            <p:nvPr/>
          </p:nvSpPr>
          <p:spPr bwMode="auto">
            <a:xfrm>
              <a:off x="760" y="1000"/>
              <a:ext cx="112" cy="12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288230" name="Text Box 71"/>
            <p:cNvSpPr txBox="1">
              <a:spLocks noChangeArrowheads="1"/>
            </p:cNvSpPr>
            <p:nvPr/>
          </p:nvSpPr>
          <p:spPr bwMode="auto">
            <a:xfrm>
              <a:off x="830" y="88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800">
                  <a:solidFill>
                    <a:srgbClr val="FF0000"/>
                  </a:solidFill>
                </a:rPr>
                <a:t>dq</a:t>
              </a:r>
            </a:p>
          </p:txBody>
        </p:sp>
      </p:grpSp>
      <p:grpSp>
        <p:nvGrpSpPr>
          <p:cNvPr id="287816" name="Group 72"/>
          <p:cNvGrpSpPr>
            <a:grpSpLocks/>
          </p:cNvGrpSpPr>
          <p:nvPr/>
        </p:nvGrpSpPr>
        <p:grpSpPr bwMode="auto">
          <a:xfrm>
            <a:off x="1206500" y="1195125"/>
            <a:ext cx="523875" cy="381000"/>
            <a:chOff x="760" y="880"/>
            <a:chExt cx="330" cy="240"/>
          </a:xfrm>
        </p:grpSpPr>
        <p:sp>
          <p:nvSpPr>
            <p:cNvPr id="288227" name="AutoShape 73"/>
            <p:cNvSpPr>
              <a:spLocks noChangeArrowheads="1"/>
            </p:cNvSpPr>
            <p:nvPr/>
          </p:nvSpPr>
          <p:spPr bwMode="auto">
            <a:xfrm>
              <a:off x="760" y="1000"/>
              <a:ext cx="112" cy="12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288228" name="Text Box 74"/>
            <p:cNvSpPr txBox="1">
              <a:spLocks noChangeArrowheads="1"/>
            </p:cNvSpPr>
            <p:nvPr/>
          </p:nvSpPr>
          <p:spPr bwMode="auto">
            <a:xfrm>
              <a:off x="830" y="88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800">
                  <a:solidFill>
                    <a:srgbClr val="FF0000"/>
                  </a:solidFill>
                </a:rPr>
                <a:t>dq</a:t>
              </a:r>
            </a:p>
          </p:txBody>
        </p:sp>
      </p:grpSp>
      <p:sp>
        <p:nvSpPr>
          <p:cNvPr id="287819" name="Text Box 75"/>
          <p:cNvSpPr txBox="1">
            <a:spLocks noChangeArrowheads="1"/>
          </p:cNvSpPr>
          <p:nvPr/>
        </p:nvSpPr>
        <p:spPr bwMode="auto">
          <a:xfrm>
            <a:off x="4303713" y="1271325"/>
            <a:ext cx="13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sz="1800">
                <a:solidFill>
                  <a:srgbClr val="FF0000"/>
                </a:solidFill>
              </a:rPr>
              <a:t>+</a:t>
            </a:r>
          </a:p>
        </p:txBody>
      </p:sp>
      <p:graphicFrame>
        <p:nvGraphicFramePr>
          <p:cNvPr id="287820" name="Object 76"/>
          <p:cNvGraphicFramePr>
            <a:graphicFrameLocks noChangeAspect="1"/>
          </p:cNvGraphicFramePr>
          <p:nvPr/>
        </p:nvGraphicFramePr>
        <p:xfrm>
          <a:off x="1263650" y="328427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8" name="Ecuación" r:id="rId11" imgW="1168200" imgH="241200" progId="Equation.3">
                  <p:embed/>
                </p:oleObj>
              </mc:Choice>
              <mc:Fallback>
                <p:oleObj name="Ecuación" r:id="rId11" imgW="1168200" imgH="2412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284275"/>
                        <a:ext cx="2336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21" name="Object 77"/>
          <p:cNvGraphicFramePr>
            <a:graphicFrameLocks noChangeAspect="1"/>
          </p:cNvGraphicFramePr>
          <p:nvPr/>
        </p:nvGraphicFramePr>
        <p:xfrm>
          <a:off x="1204913" y="4021325"/>
          <a:ext cx="2159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9" name="Ecuación" r:id="rId13" imgW="1079280" imgH="711000" progId="Equation.3">
                  <p:embed/>
                </p:oleObj>
              </mc:Choice>
              <mc:Fallback>
                <p:oleObj name="Ecuación" r:id="rId13" imgW="1079280" imgH="711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4021325"/>
                        <a:ext cx="2159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22" name="Object 78"/>
          <p:cNvGraphicFramePr>
            <a:graphicFrameLocks noChangeAspect="1"/>
          </p:cNvGraphicFramePr>
          <p:nvPr/>
        </p:nvGraphicFramePr>
        <p:xfrm>
          <a:off x="4891026" y="5453821"/>
          <a:ext cx="233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0" name="Ecuación" r:id="rId15" imgW="1168200" imgH="558720" progId="Equation.3">
                  <p:embed/>
                </p:oleObj>
              </mc:Choice>
              <mc:Fallback>
                <p:oleObj name="Ecuación" r:id="rId15" imgW="1168200" imgH="55872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26" y="5453821"/>
                        <a:ext cx="23368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187" name="Object 443"/>
          <p:cNvGraphicFramePr>
            <a:graphicFrameLocks noChangeAspect="1"/>
          </p:cNvGraphicFramePr>
          <p:nvPr/>
        </p:nvGraphicFramePr>
        <p:xfrm>
          <a:off x="3613150" y="3093775"/>
          <a:ext cx="363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1" name="Ecuación" r:id="rId17" imgW="1815840" imgH="431640" progId="Equation.3">
                  <p:embed/>
                </p:oleObj>
              </mc:Choice>
              <mc:Fallback>
                <p:oleObj name="Ecuación" r:id="rId17" imgW="1815840" imgH="431640" progId="Equation.3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3093775"/>
                        <a:ext cx="3632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188" name="AutoShape 44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62125" y="2360350"/>
            <a:ext cx="338138" cy="3000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88189" name="AutoShape 445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87975" y="2185725"/>
            <a:ext cx="338138" cy="3000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88190" name="AutoShape 446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09000" y="6022975"/>
            <a:ext cx="338138" cy="3000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87804" name="Text Box 60"/>
          <p:cNvSpPr txBox="1">
            <a:spLocks noChangeArrowheads="1"/>
          </p:cNvSpPr>
          <p:nvPr/>
        </p:nvSpPr>
        <p:spPr bwMode="auto">
          <a:xfrm>
            <a:off x="223838" y="-20900"/>
            <a:ext cx="154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400"/>
              <a:t>Hasierako egoera</a:t>
            </a:r>
          </a:p>
        </p:txBody>
      </p:sp>
      <p:sp>
        <p:nvSpPr>
          <p:cNvPr id="287811" name="Text Box 67"/>
          <p:cNvSpPr txBox="1">
            <a:spLocks noChangeArrowheads="1"/>
          </p:cNvSpPr>
          <p:nvPr/>
        </p:nvSpPr>
        <p:spPr bwMode="auto">
          <a:xfrm>
            <a:off x="3457575" y="-24075"/>
            <a:ext cx="143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400"/>
              <a:t>Bitarteko egoera</a:t>
            </a:r>
          </a:p>
        </p:txBody>
      </p:sp>
      <p:sp>
        <p:nvSpPr>
          <p:cNvPr id="287805" name="Text Box 61"/>
          <p:cNvSpPr txBox="1">
            <a:spLocks noChangeArrowheads="1"/>
          </p:cNvSpPr>
          <p:nvPr/>
        </p:nvSpPr>
        <p:spPr bwMode="auto">
          <a:xfrm>
            <a:off x="7051675" y="-62175"/>
            <a:ext cx="1622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400"/>
              <a:t>Bukaerako egoera</a:t>
            </a:r>
          </a:p>
        </p:txBody>
      </p:sp>
      <p:graphicFrame>
        <p:nvGraphicFramePr>
          <p:cNvPr id="287809" name="Object 65"/>
          <p:cNvGraphicFramePr>
            <a:graphicFrameLocks noChangeAspect="1"/>
          </p:cNvGraphicFramePr>
          <p:nvPr/>
        </p:nvGraphicFramePr>
        <p:xfrm>
          <a:off x="7823200" y="842700"/>
          <a:ext cx="6873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2" name="Ecuación" r:id="rId21" imgW="457200" imgH="215640" progId="Equation.3">
                  <p:embed/>
                </p:oleObj>
              </mc:Choice>
              <mc:Fallback>
                <p:oleObj name="Ecuación" r:id="rId21" imgW="457200" imgH="21564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842700"/>
                        <a:ext cx="687388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08" name="Object 64"/>
          <p:cNvGraphicFramePr>
            <a:graphicFrameLocks noChangeAspect="1"/>
          </p:cNvGraphicFramePr>
          <p:nvPr/>
        </p:nvGraphicFramePr>
        <p:xfrm>
          <a:off x="7797800" y="2120638"/>
          <a:ext cx="95726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3" name="Ecuación" r:id="rId23" imgW="634680" imgH="406080" progId="Equation.3">
                  <p:embed/>
                </p:oleObj>
              </mc:Choice>
              <mc:Fallback>
                <p:oleObj name="Ecuación" r:id="rId23" imgW="634680" imgH="40608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2120638"/>
                        <a:ext cx="95726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67"/>
          <p:cNvGraphicFramePr>
            <a:graphicFrameLocks noChangeAspect="1"/>
          </p:cNvGraphicFramePr>
          <p:nvPr/>
        </p:nvGraphicFramePr>
        <p:xfrm>
          <a:off x="3292475" y="4007038"/>
          <a:ext cx="1803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4" name="Ecuación" r:id="rId25" imgW="901440" imgH="723600" progId="Equation.3">
                  <p:embed/>
                </p:oleObj>
              </mc:Choice>
              <mc:Fallback>
                <p:oleObj name="Ecuación" r:id="rId25" imgW="901440" imgH="723600" progId="Equation.3">
                  <p:embed/>
                  <p:pic>
                    <p:nvPicPr>
                      <p:cNvPr id="0" name="Picture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4007038"/>
                        <a:ext cx="18034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68"/>
          <p:cNvGraphicFramePr>
            <a:graphicFrameLocks noChangeAspect="1"/>
          </p:cNvGraphicFramePr>
          <p:nvPr/>
        </p:nvGraphicFramePr>
        <p:xfrm>
          <a:off x="5068888" y="3997513"/>
          <a:ext cx="1981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5" name="Ecuación" r:id="rId27" imgW="990360" imgH="723600" progId="Equation.3">
                  <p:embed/>
                </p:oleObj>
              </mc:Choice>
              <mc:Fallback>
                <p:oleObj name="Ecuación" r:id="rId27" imgW="990360" imgH="723600" progId="Equation.3">
                  <p:embed/>
                  <p:pic>
                    <p:nvPicPr>
                      <p:cNvPr id="0" name="Picture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3997513"/>
                        <a:ext cx="19812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69"/>
          <p:cNvGraphicFramePr>
            <a:graphicFrameLocks noChangeAspect="1"/>
          </p:cNvGraphicFramePr>
          <p:nvPr/>
        </p:nvGraphicFramePr>
        <p:xfrm>
          <a:off x="7174106" y="5590224"/>
          <a:ext cx="86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6" name="Ecuación" r:id="rId29" imgW="431640" imgH="431640" progId="Equation.3">
                  <p:embed/>
                </p:oleObj>
              </mc:Choice>
              <mc:Fallback>
                <p:oleObj name="Ecuación" r:id="rId29" imgW="431640" imgH="431640" progId="Equation.3">
                  <p:embed/>
                  <p:pic>
                    <p:nvPicPr>
                      <p:cNvPr id="0" name="Picture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106" y="5590224"/>
                        <a:ext cx="863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10" name="Object 66"/>
          <p:cNvGraphicFramePr>
            <a:graphicFrameLocks noChangeAspect="1"/>
          </p:cNvGraphicFramePr>
          <p:nvPr/>
        </p:nvGraphicFramePr>
        <p:xfrm>
          <a:off x="4107800" y="804025"/>
          <a:ext cx="6524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7" name="Ecuación" r:id="rId31" imgW="431640" imgH="190440" progId="Equation.3">
                  <p:embed/>
                </p:oleObj>
              </mc:Choice>
              <mc:Fallback>
                <p:oleObj name="Ecuación" r:id="rId31" imgW="431640" imgH="19044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800" y="804025"/>
                        <a:ext cx="6524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12" name="Object 68"/>
          <p:cNvGraphicFramePr>
            <a:graphicFrameLocks noChangeAspect="1"/>
          </p:cNvGraphicFramePr>
          <p:nvPr/>
        </p:nvGraphicFramePr>
        <p:xfrm>
          <a:off x="4601853" y="1677127"/>
          <a:ext cx="9572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8" name="Ecuación" r:id="rId33" imgW="634680" imgH="406080" progId="Equation.3">
                  <p:embed/>
                </p:oleObj>
              </mc:Choice>
              <mc:Fallback>
                <p:oleObj name="Ecuación" r:id="rId33" imgW="634680" imgH="4060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853" y="1677127"/>
                        <a:ext cx="95726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8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8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8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8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8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87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878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2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28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8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28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6" grpId="1" animBg="1"/>
      <p:bldP spid="287819" grpId="0"/>
      <p:bldP spid="287819" grpId="1"/>
      <p:bldP spid="287819" grpId="2"/>
      <p:bldP spid="288188" grpId="0" animBg="1"/>
      <p:bldP spid="288189" grpId="0" animBg="1"/>
      <p:bldP spid="288190" grpId="0" animBg="1"/>
      <p:bldP spid="287804" grpId="0"/>
      <p:bldP spid="287811" grpId="0"/>
      <p:bldP spid="28780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1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337300" y="6604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2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59200" y="20955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3" name="Oval 4"/>
          <p:cNvSpPr>
            <a:spLocks noChangeArrowheads="1"/>
          </p:cNvSpPr>
          <p:nvPr/>
        </p:nvSpPr>
        <p:spPr bwMode="auto">
          <a:xfrm>
            <a:off x="4457700" y="29083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358434" name="Group 5"/>
          <p:cNvGrpSpPr>
            <a:grpSpLocks/>
          </p:cNvGrpSpPr>
          <p:nvPr/>
        </p:nvGrpSpPr>
        <p:grpSpPr bwMode="auto">
          <a:xfrm>
            <a:off x="177800" y="973138"/>
            <a:ext cx="3573463" cy="5199062"/>
            <a:chOff x="2096" y="840"/>
            <a:chExt cx="2251" cy="3275"/>
          </a:xfrm>
        </p:grpSpPr>
        <p:pic>
          <p:nvPicPr>
            <p:cNvPr id="358457" name="Picture 6" descr="MPj041184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6" y="840"/>
              <a:ext cx="2251" cy="3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58" name="Oval 7"/>
            <p:cNvSpPr>
              <a:spLocks noChangeArrowheads="1"/>
            </p:cNvSpPr>
            <p:nvPr/>
          </p:nvSpPr>
          <p:spPr bwMode="auto">
            <a:xfrm>
              <a:off x="2816" y="1264"/>
              <a:ext cx="1008" cy="1032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358435" name="Text Box 8"/>
          <p:cNvSpPr txBox="1">
            <a:spLocks noChangeArrowheads="1"/>
          </p:cNvSpPr>
          <p:nvPr/>
        </p:nvSpPr>
        <p:spPr bwMode="auto">
          <a:xfrm>
            <a:off x="4457700" y="2463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1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pic>
        <p:nvPicPr>
          <p:cNvPr id="35843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213" y="4235450"/>
            <a:ext cx="2871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7" name="Group 10"/>
          <p:cNvGrpSpPr>
            <a:grpSpLocks/>
          </p:cNvGrpSpPr>
          <p:nvPr/>
        </p:nvGrpSpPr>
        <p:grpSpPr bwMode="auto">
          <a:xfrm>
            <a:off x="3429000" y="0"/>
            <a:ext cx="2286000" cy="1371600"/>
            <a:chOff x="1056" y="0"/>
            <a:chExt cx="1440" cy="864"/>
          </a:xfrm>
        </p:grpSpPr>
        <p:sp>
          <p:nvSpPr>
            <p:cNvPr id="358455" name="AutoShape 11"/>
            <p:cNvSpPr>
              <a:spLocks noChangeArrowheads="1"/>
            </p:cNvSpPr>
            <p:nvPr/>
          </p:nvSpPr>
          <p:spPr bwMode="auto">
            <a:xfrm>
              <a:off x="1056" y="0"/>
              <a:ext cx="1440" cy="864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graphicFrame>
          <p:nvGraphicFramePr>
            <p:cNvPr id="358412" name="Object 12"/>
            <p:cNvGraphicFramePr>
              <a:graphicFrameLocks noChangeAspect="1"/>
            </p:cNvGraphicFramePr>
            <p:nvPr/>
          </p:nvGraphicFramePr>
          <p:xfrm>
            <a:off x="1440" y="161"/>
            <a:ext cx="672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75" name="Ecuación" r:id="rId7" imgW="139700" imgH="76200" progId="Equation.3">
                    <p:embed/>
                  </p:oleObj>
                </mc:Choice>
                <mc:Fallback>
                  <p:oleObj name="Ecuación" r:id="rId7" imgW="139700" imgH="762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1"/>
                          <a:ext cx="672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56" name="Text Box 13"/>
            <p:cNvSpPr txBox="1">
              <a:spLocks noChangeArrowheads="1"/>
            </p:cNvSpPr>
            <p:nvPr/>
          </p:nvSpPr>
          <p:spPr bwMode="auto">
            <a:xfrm>
              <a:off x="1169" y="518"/>
              <a:ext cx="1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u-ES" i="0">
                  <a:latin typeface="Times" pitchFamily="18" charset="0"/>
                </a:rPr>
                <a:t>ONGI ETORRI</a:t>
              </a:r>
              <a:endParaRPr lang="eu-ES" sz="2400" i="0"/>
            </a:p>
          </p:txBody>
        </p:sp>
      </p:grpSp>
      <p:sp>
        <p:nvSpPr>
          <p:cNvPr id="358438" name="Text Box 15"/>
          <p:cNvSpPr txBox="1">
            <a:spLocks noChangeArrowheads="1"/>
          </p:cNvSpPr>
          <p:nvPr/>
        </p:nvSpPr>
        <p:spPr bwMode="auto">
          <a:xfrm rot="-1010427">
            <a:off x="1419225" y="1824038"/>
            <a:ext cx="142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8000" i="0"/>
              <a:t>0V</a:t>
            </a:r>
          </a:p>
        </p:txBody>
      </p:sp>
      <p:sp>
        <p:nvSpPr>
          <p:cNvPr id="358439" name="Oval 16"/>
          <p:cNvSpPr>
            <a:spLocks noChangeArrowheads="1"/>
          </p:cNvSpPr>
          <p:nvPr/>
        </p:nvSpPr>
        <p:spPr bwMode="auto">
          <a:xfrm>
            <a:off x="7023100" y="1524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58440" name="Text Box 17"/>
          <p:cNvSpPr txBox="1">
            <a:spLocks noChangeArrowheads="1"/>
          </p:cNvSpPr>
          <p:nvPr/>
        </p:nvSpPr>
        <p:spPr bwMode="auto">
          <a:xfrm>
            <a:off x="7035800" y="10287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2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58441" name="Text Box 18"/>
          <p:cNvSpPr txBox="1">
            <a:spLocks noChangeArrowheads="1"/>
          </p:cNvSpPr>
          <p:nvPr/>
        </p:nvSpPr>
        <p:spPr bwMode="auto">
          <a:xfrm>
            <a:off x="8521700" y="48895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3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58442" name="Line 19"/>
          <p:cNvSpPr>
            <a:spLocks noChangeShapeType="1"/>
          </p:cNvSpPr>
          <p:nvPr/>
        </p:nvSpPr>
        <p:spPr bwMode="auto">
          <a:xfrm flipV="1">
            <a:off x="4889500" y="1841500"/>
            <a:ext cx="2044700" cy="109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58420" name="Object 20"/>
          <p:cNvGraphicFramePr>
            <a:graphicFrameLocks noChangeAspect="1"/>
          </p:cNvGraphicFramePr>
          <p:nvPr/>
        </p:nvGraphicFramePr>
        <p:xfrm>
          <a:off x="5692775" y="197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6" name="Ecuación" r:id="rId9" imgW="152280" imgH="126720" progId="Equation.3">
                  <p:embed/>
                </p:oleObj>
              </mc:Choice>
              <mc:Fallback>
                <p:oleObj name="Ecuación" r:id="rId9" imgW="152280" imgH="12672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97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3" name="Line 21"/>
          <p:cNvSpPr>
            <a:spLocks noChangeShapeType="1"/>
          </p:cNvSpPr>
          <p:nvPr/>
        </p:nvSpPr>
        <p:spPr bwMode="auto">
          <a:xfrm>
            <a:off x="7239000" y="1943100"/>
            <a:ext cx="1155700" cy="332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7877175" y="324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7" name="Ecuación" r:id="rId11" imgW="152280" imgH="126720" progId="Equation.3">
                  <p:embed/>
                </p:oleObj>
              </mc:Choice>
              <mc:Fallback>
                <p:oleObj name="Ecuación" r:id="rId11" imgW="152280" imgH="1267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324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/>
        </p:nvGraphicFramePr>
        <p:xfrm>
          <a:off x="7788275" y="51673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8" name="Ecuación" r:id="rId13" imgW="152280" imgH="126720" progId="Equation.3">
                  <p:embed/>
                </p:oleObj>
              </mc:Choice>
              <mc:Fallback>
                <p:oleObj name="Ecuación" r:id="rId13" imgW="152280" imgH="12672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51673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4" name="Object 24"/>
          <p:cNvGraphicFramePr>
            <a:graphicFrameLocks noChangeAspect="1"/>
          </p:cNvGraphicFramePr>
          <p:nvPr/>
        </p:nvGraphicFramePr>
        <p:xfrm>
          <a:off x="5527675" y="49895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9" name="Ecuación" r:id="rId14" imgW="152280" imgH="126720" progId="Equation.3">
                  <p:embed/>
                </p:oleObj>
              </mc:Choice>
              <mc:Fallback>
                <p:oleObj name="Ecuación" r:id="rId14" imgW="152280" imgH="1267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9895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4" name="Oval 25"/>
          <p:cNvSpPr>
            <a:spLocks noChangeArrowheads="1"/>
          </p:cNvSpPr>
          <p:nvPr/>
        </p:nvSpPr>
        <p:spPr bwMode="auto">
          <a:xfrm>
            <a:off x="8382000" y="53975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pic>
        <p:nvPicPr>
          <p:cNvPr id="358445" name="Picture 26" descr="MCj0397885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5338" y="4348163"/>
            <a:ext cx="17954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6" name="Oval 27"/>
          <p:cNvSpPr>
            <a:spLocks noChangeArrowheads="1"/>
          </p:cNvSpPr>
          <p:nvPr/>
        </p:nvSpPr>
        <p:spPr bwMode="auto">
          <a:xfrm>
            <a:off x="4114800" y="5080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58447" name="Text Box 28"/>
          <p:cNvSpPr txBox="1">
            <a:spLocks noChangeArrowheads="1"/>
          </p:cNvSpPr>
          <p:nvPr/>
        </p:nvSpPr>
        <p:spPr bwMode="auto">
          <a:xfrm>
            <a:off x="4089400" y="5270500"/>
            <a:ext cx="234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n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58448" name="Line 29"/>
          <p:cNvSpPr>
            <a:spLocks noChangeShapeType="1"/>
          </p:cNvSpPr>
          <p:nvPr/>
        </p:nvSpPr>
        <p:spPr bwMode="auto">
          <a:xfrm flipH="1">
            <a:off x="4292600" y="3289300"/>
            <a:ext cx="317500" cy="173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58430" name="Object 30"/>
          <p:cNvGraphicFramePr>
            <a:graphicFrameLocks noChangeAspect="1"/>
          </p:cNvGraphicFramePr>
          <p:nvPr/>
        </p:nvGraphicFramePr>
        <p:xfrm>
          <a:off x="4460875" y="41894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0" name="Ecuación" r:id="rId16" imgW="152280" imgH="126720" progId="Equation.3">
                  <p:embed/>
                </p:oleObj>
              </mc:Choice>
              <mc:Fallback>
                <p:oleObj name="Ecuación" r:id="rId16" imgW="152280" imgH="1267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1894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9" name="Line 31"/>
          <p:cNvSpPr>
            <a:spLocks noChangeShapeType="1"/>
          </p:cNvSpPr>
          <p:nvPr/>
        </p:nvSpPr>
        <p:spPr bwMode="auto">
          <a:xfrm>
            <a:off x="4457700" y="5257800"/>
            <a:ext cx="257810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112000" y="4889500"/>
            <a:ext cx="793750" cy="812800"/>
            <a:chOff x="4480" y="3080"/>
            <a:chExt cx="500" cy="512"/>
          </a:xfrm>
        </p:grpSpPr>
        <p:sp>
          <p:nvSpPr>
            <p:cNvPr id="358453" name="Rectangle 14"/>
            <p:cNvSpPr>
              <a:spLocks noChangeArrowheads="1"/>
            </p:cNvSpPr>
            <p:nvPr/>
          </p:nvSpPr>
          <p:spPr bwMode="auto">
            <a:xfrm>
              <a:off x="4480" y="3400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u-ES"/>
            </a:p>
          </p:txBody>
        </p:sp>
        <p:sp>
          <p:nvSpPr>
            <p:cNvPr id="358454" name="Text Box 32"/>
            <p:cNvSpPr txBox="1">
              <a:spLocks noChangeArrowheads="1"/>
            </p:cNvSpPr>
            <p:nvPr/>
          </p:nvSpPr>
          <p:spPr bwMode="auto">
            <a:xfrm>
              <a:off x="4672" y="308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solidFill>
                    <a:srgbClr val="FF0000"/>
                  </a:solidFill>
                  <a:latin typeface="Times" pitchFamily="18" charset="0"/>
                </a:rPr>
                <a:t>dq</a:t>
              </a:r>
            </a:p>
          </p:txBody>
        </p:sp>
      </p:grpSp>
      <p:sp>
        <p:nvSpPr>
          <p:cNvPr id="358451" name="Line 33"/>
          <p:cNvSpPr>
            <a:spLocks noChangeShapeType="1"/>
          </p:cNvSpPr>
          <p:nvPr/>
        </p:nvSpPr>
        <p:spPr bwMode="auto">
          <a:xfrm>
            <a:off x="7556500" y="5448300"/>
            <a:ext cx="77470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36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8509000" y="63103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2"/>
          <p:cNvSpPr txBox="1">
            <a:spLocks noChangeArrowheads="1"/>
          </p:cNvSpPr>
          <p:nvPr/>
        </p:nvSpPr>
        <p:spPr bwMode="auto">
          <a:xfrm>
            <a:off x="1933575" y="115888"/>
            <a:ext cx="527685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800" i="0" u="sng">
                <a:latin typeface="Lucida Handwriting" pitchFamily="66" charset="0"/>
              </a:rPr>
              <a:t>POTENTZIAL ELEKTRIKOA</a:t>
            </a:r>
            <a:endParaRPr lang="es-ES_tradnl" sz="2400" b="0" i="0">
              <a:latin typeface="Lucida Handwriting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09588" y="865188"/>
            <a:ext cx="8124825" cy="2816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2400" i="0">
                <a:latin typeface="Lucida Handwriting" pitchFamily="66" charset="0"/>
              </a:rPr>
              <a:t>“P puntu bateko potentzial elektrikoa infinitutik puntu horretara karga positiboaren unitate puntuala eramateko kanpoko indar batek egin beharko lukeen lana da”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347913" y="4105275"/>
          <a:ext cx="510540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cuación" r:id="rId4" imgW="1777680" imgH="672840" progId="Equation.3">
                  <p:embed/>
                </p:oleObj>
              </mc:Choice>
              <mc:Fallback>
                <p:oleObj name="Ecuación" r:id="rId4" imgW="1777680" imgH="672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4105275"/>
                        <a:ext cx="5105400" cy="168433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641475" y="6030913"/>
            <a:ext cx="586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i="0">
                <a:solidFill>
                  <a:srgbClr val="FF0000"/>
                </a:solidFill>
                <a:latin typeface="Lucida Handwriting" pitchFamily="66" charset="0"/>
              </a:rPr>
              <a:t>UNITATEA: </a:t>
            </a:r>
            <a:r>
              <a:rPr lang="es-ES" sz="2800" i="0">
                <a:solidFill>
                  <a:srgbClr val="FF0000"/>
                </a:solidFill>
                <a:latin typeface="Lucida Handwriting" pitchFamily="66" charset="0"/>
              </a:rPr>
              <a:t>joule/coulomb </a:t>
            </a:r>
            <a:r>
              <a:rPr lang="es-ES" sz="2800" i="0">
                <a:solidFill>
                  <a:srgbClr val="FF0000"/>
                </a:solidFill>
                <a:latin typeface="Tempus Sans ITC" pitchFamily="82" charset="0"/>
              </a:rPr>
              <a:t>=</a:t>
            </a:r>
            <a:r>
              <a:rPr lang="es-ES" sz="2800" i="0">
                <a:solidFill>
                  <a:srgbClr val="FF0000"/>
                </a:solidFill>
                <a:latin typeface="Lucida Handwriting" pitchFamily="66" charset="0"/>
              </a:rPr>
              <a:t>volt</a:t>
            </a:r>
          </a:p>
        </p:txBody>
      </p:sp>
      <p:sp>
        <p:nvSpPr>
          <p:cNvPr id="6" name="5 Explosión 2"/>
          <p:cNvSpPr/>
          <p:nvPr/>
        </p:nvSpPr>
        <p:spPr>
          <a:xfrm>
            <a:off x="0" y="1196975"/>
            <a:ext cx="3314700" cy="1123950"/>
          </a:xfrm>
          <a:prstGeom prst="irregularSeal2">
            <a:avLst/>
          </a:prstGeom>
          <a:solidFill>
            <a:srgbClr val="FFFF00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1" build="allAtOnce" animBg="1"/>
      <p:bldP spid="46090" grpId="0"/>
      <p:bldP spid="6" grpId="0" animBg="1"/>
      <p:bldP spid="6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78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337300" y="6604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79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59200" y="2095500"/>
            <a:ext cx="1282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80" name="Oval 4"/>
          <p:cNvSpPr>
            <a:spLocks noChangeArrowheads="1"/>
          </p:cNvSpPr>
          <p:nvPr/>
        </p:nvSpPr>
        <p:spPr bwMode="auto">
          <a:xfrm>
            <a:off x="4457700" y="29083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360481" name="Group 5"/>
          <p:cNvGrpSpPr>
            <a:grpSpLocks/>
          </p:cNvGrpSpPr>
          <p:nvPr/>
        </p:nvGrpSpPr>
        <p:grpSpPr bwMode="auto">
          <a:xfrm>
            <a:off x="177800" y="973138"/>
            <a:ext cx="3573463" cy="5199062"/>
            <a:chOff x="2096" y="840"/>
            <a:chExt cx="2251" cy="3275"/>
          </a:xfrm>
        </p:grpSpPr>
        <p:pic>
          <p:nvPicPr>
            <p:cNvPr id="360504" name="Picture 6" descr="MPj041184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6" y="840"/>
              <a:ext cx="2251" cy="3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60505" name="Oval 7"/>
            <p:cNvSpPr>
              <a:spLocks noChangeArrowheads="1"/>
            </p:cNvSpPr>
            <p:nvPr/>
          </p:nvSpPr>
          <p:spPr bwMode="auto">
            <a:xfrm>
              <a:off x="2816" y="1264"/>
              <a:ext cx="1008" cy="1032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360482" name="Text Box 8"/>
          <p:cNvSpPr txBox="1">
            <a:spLocks noChangeArrowheads="1"/>
          </p:cNvSpPr>
          <p:nvPr/>
        </p:nvSpPr>
        <p:spPr bwMode="auto">
          <a:xfrm>
            <a:off x="4457700" y="2463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1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pic>
        <p:nvPicPr>
          <p:cNvPr id="36048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213" y="4235450"/>
            <a:ext cx="2871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0484" name="Group 10"/>
          <p:cNvGrpSpPr>
            <a:grpSpLocks/>
          </p:cNvGrpSpPr>
          <p:nvPr/>
        </p:nvGrpSpPr>
        <p:grpSpPr bwMode="auto">
          <a:xfrm>
            <a:off x="3429000" y="0"/>
            <a:ext cx="2286000" cy="1371600"/>
            <a:chOff x="1056" y="0"/>
            <a:chExt cx="1440" cy="864"/>
          </a:xfrm>
        </p:grpSpPr>
        <p:sp>
          <p:nvSpPr>
            <p:cNvPr id="360502" name="AutoShape 11"/>
            <p:cNvSpPr>
              <a:spLocks noChangeArrowheads="1"/>
            </p:cNvSpPr>
            <p:nvPr/>
          </p:nvSpPr>
          <p:spPr bwMode="auto">
            <a:xfrm>
              <a:off x="1056" y="0"/>
              <a:ext cx="1440" cy="864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graphicFrame>
          <p:nvGraphicFramePr>
            <p:cNvPr id="360460" name="Object 12"/>
            <p:cNvGraphicFramePr>
              <a:graphicFrameLocks noChangeAspect="1"/>
            </p:cNvGraphicFramePr>
            <p:nvPr/>
          </p:nvGraphicFramePr>
          <p:xfrm>
            <a:off x="1440" y="161"/>
            <a:ext cx="672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622" name="Ecuación" r:id="rId7" imgW="139700" imgH="76200" progId="Equation.3">
                    <p:embed/>
                  </p:oleObj>
                </mc:Choice>
                <mc:Fallback>
                  <p:oleObj name="Ecuación" r:id="rId7" imgW="139700" imgH="762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1"/>
                          <a:ext cx="672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0503" name="Text Box 13"/>
            <p:cNvSpPr txBox="1">
              <a:spLocks noChangeArrowheads="1"/>
            </p:cNvSpPr>
            <p:nvPr/>
          </p:nvSpPr>
          <p:spPr bwMode="auto">
            <a:xfrm>
              <a:off x="1169" y="518"/>
              <a:ext cx="1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u-ES" i="0">
                  <a:latin typeface="Times" pitchFamily="18" charset="0"/>
                </a:rPr>
                <a:t>ONGI ETORRI</a:t>
              </a:r>
              <a:endParaRPr lang="eu-ES" sz="2400" i="0"/>
            </a:p>
          </p:txBody>
        </p:sp>
      </p:grpSp>
      <p:sp>
        <p:nvSpPr>
          <p:cNvPr id="360485" name="Text Box 14"/>
          <p:cNvSpPr txBox="1">
            <a:spLocks noChangeArrowheads="1"/>
          </p:cNvSpPr>
          <p:nvPr/>
        </p:nvSpPr>
        <p:spPr bwMode="auto">
          <a:xfrm rot="-1010427">
            <a:off x="1419225" y="1824038"/>
            <a:ext cx="142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8000" i="0"/>
              <a:t>0V</a:t>
            </a:r>
          </a:p>
        </p:txBody>
      </p:sp>
      <p:sp>
        <p:nvSpPr>
          <p:cNvPr id="360486" name="Oval 15"/>
          <p:cNvSpPr>
            <a:spLocks noChangeArrowheads="1"/>
          </p:cNvSpPr>
          <p:nvPr/>
        </p:nvSpPr>
        <p:spPr bwMode="auto">
          <a:xfrm>
            <a:off x="7023100" y="1524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60487" name="Text Box 16"/>
          <p:cNvSpPr txBox="1">
            <a:spLocks noChangeArrowheads="1"/>
          </p:cNvSpPr>
          <p:nvPr/>
        </p:nvSpPr>
        <p:spPr bwMode="auto">
          <a:xfrm>
            <a:off x="7035800" y="10287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2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60488" name="Text Box 17"/>
          <p:cNvSpPr txBox="1">
            <a:spLocks noChangeArrowheads="1"/>
          </p:cNvSpPr>
          <p:nvPr/>
        </p:nvSpPr>
        <p:spPr bwMode="auto">
          <a:xfrm>
            <a:off x="8521700" y="48895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3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60489" name="Line 18"/>
          <p:cNvSpPr>
            <a:spLocks noChangeShapeType="1"/>
          </p:cNvSpPr>
          <p:nvPr/>
        </p:nvSpPr>
        <p:spPr bwMode="auto">
          <a:xfrm flipV="1">
            <a:off x="4889500" y="1841500"/>
            <a:ext cx="2044700" cy="109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5692775" y="197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3" name="Ecuación" r:id="rId9" imgW="152280" imgH="126720" progId="Equation.3">
                  <p:embed/>
                </p:oleObj>
              </mc:Choice>
              <mc:Fallback>
                <p:oleObj name="Ecuación" r:id="rId9" imgW="152280" imgH="1267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97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90" name="Line 20"/>
          <p:cNvSpPr>
            <a:spLocks noChangeShapeType="1"/>
          </p:cNvSpPr>
          <p:nvPr/>
        </p:nvSpPr>
        <p:spPr bwMode="auto">
          <a:xfrm>
            <a:off x="7239000" y="1943100"/>
            <a:ext cx="1155700" cy="332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7877175" y="324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4" name="Ecuación" r:id="rId11" imgW="152280" imgH="126720" progId="Equation.3">
                  <p:embed/>
                </p:oleObj>
              </mc:Choice>
              <mc:Fallback>
                <p:oleObj name="Ecuación" r:id="rId11" imgW="152280" imgH="12672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324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7788275" y="51673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5" name="Ecuación" r:id="rId13" imgW="152280" imgH="126720" progId="Equation.3">
                  <p:embed/>
                </p:oleObj>
              </mc:Choice>
              <mc:Fallback>
                <p:oleObj name="Ecuación" r:id="rId13" imgW="152280" imgH="12672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51673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1" name="Object 23"/>
          <p:cNvGraphicFramePr>
            <a:graphicFrameLocks noChangeAspect="1"/>
          </p:cNvGraphicFramePr>
          <p:nvPr/>
        </p:nvGraphicFramePr>
        <p:xfrm>
          <a:off x="5527675" y="49895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6" name="Ecuación" r:id="rId14" imgW="152280" imgH="126720" progId="Equation.3">
                  <p:embed/>
                </p:oleObj>
              </mc:Choice>
              <mc:Fallback>
                <p:oleObj name="Ecuación" r:id="rId14" imgW="152280" imgH="12672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9895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91" name="Oval 24"/>
          <p:cNvSpPr>
            <a:spLocks noChangeArrowheads="1"/>
          </p:cNvSpPr>
          <p:nvPr/>
        </p:nvSpPr>
        <p:spPr bwMode="auto">
          <a:xfrm>
            <a:off x="8382000" y="53975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pic>
        <p:nvPicPr>
          <p:cNvPr id="360492" name="Picture 25" descr="MCj0397885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5338" y="4348163"/>
            <a:ext cx="17954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93" name="Oval 26"/>
          <p:cNvSpPr>
            <a:spLocks noChangeArrowheads="1"/>
          </p:cNvSpPr>
          <p:nvPr/>
        </p:nvSpPr>
        <p:spPr bwMode="auto">
          <a:xfrm>
            <a:off x="4114800" y="5080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60494" name="Text Box 27"/>
          <p:cNvSpPr txBox="1">
            <a:spLocks noChangeArrowheads="1"/>
          </p:cNvSpPr>
          <p:nvPr/>
        </p:nvSpPr>
        <p:spPr bwMode="auto">
          <a:xfrm>
            <a:off x="4089400" y="5270500"/>
            <a:ext cx="234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0" i="0">
                <a:solidFill>
                  <a:srgbClr val="FF9900"/>
                </a:solidFill>
                <a:latin typeface="Times" pitchFamily="18" charset="0"/>
              </a:rPr>
              <a:t>q</a:t>
            </a:r>
            <a:r>
              <a:rPr lang="es-ES_tradnl" b="0" i="0" baseline="-25000">
                <a:solidFill>
                  <a:srgbClr val="FF9900"/>
                </a:solidFill>
                <a:latin typeface="Times" pitchFamily="18" charset="0"/>
              </a:rPr>
              <a:t>n</a:t>
            </a:r>
            <a:endParaRPr lang="es-ES_tradnl" sz="2400" b="0" i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360495" name="Line 28"/>
          <p:cNvSpPr>
            <a:spLocks noChangeShapeType="1"/>
          </p:cNvSpPr>
          <p:nvPr/>
        </p:nvSpPr>
        <p:spPr bwMode="auto">
          <a:xfrm flipH="1">
            <a:off x="4292600" y="3289300"/>
            <a:ext cx="317500" cy="173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4460875" y="41894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7" name="Ecuación" r:id="rId16" imgW="152280" imgH="126720" progId="Equation.3">
                  <p:embed/>
                </p:oleObj>
              </mc:Choice>
              <mc:Fallback>
                <p:oleObj name="Ecuación" r:id="rId16" imgW="152280" imgH="12672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1894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96" name="Line 30"/>
          <p:cNvSpPr>
            <a:spLocks noChangeShapeType="1"/>
          </p:cNvSpPr>
          <p:nvPr/>
        </p:nvSpPr>
        <p:spPr bwMode="auto">
          <a:xfrm>
            <a:off x="4457700" y="5257800"/>
            <a:ext cx="257810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112000" y="4889500"/>
            <a:ext cx="793750" cy="812800"/>
            <a:chOff x="4480" y="3080"/>
            <a:chExt cx="500" cy="512"/>
          </a:xfrm>
        </p:grpSpPr>
        <p:sp>
          <p:nvSpPr>
            <p:cNvPr id="360500" name="Rectangle 32"/>
            <p:cNvSpPr>
              <a:spLocks noChangeArrowheads="1"/>
            </p:cNvSpPr>
            <p:nvPr/>
          </p:nvSpPr>
          <p:spPr bwMode="auto">
            <a:xfrm>
              <a:off x="4480" y="3400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u-ES"/>
            </a:p>
          </p:txBody>
        </p:sp>
        <p:sp>
          <p:nvSpPr>
            <p:cNvPr id="360501" name="Text Box 33"/>
            <p:cNvSpPr txBox="1">
              <a:spLocks noChangeArrowheads="1"/>
            </p:cNvSpPr>
            <p:nvPr/>
          </p:nvSpPr>
          <p:spPr bwMode="auto">
            <a:xfrm>
              <a:off x="4672" y="308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0" i="0">
                  <a:solidFill>
                    <a:srgbClr val="FF0000"/>
                  </a:solidFill>
                  <a:latin typeface="Times" pitchFamily="18" charset="0"/>
                </a:rPr>
                <a:t>dq</a:t>
              </a:r>
            </a:p>
          </p:txBody>
        </p:sp>
      </p:grpSp>
      <p:sp>
        <p:nvSpPr>
          <p:cNvPr id="360498" name="Line 34"/>
          <p:cNvSpPr>
            <a:spLocks noChangeShapeType="1"/>
          </p:cNvSpPr>
          <p:nvPr/>
        </p:nvSpPr>
        <p:spPr bwMode="auto">
          <a:xfrm>
            <a:off x="7556500" y="5448300"/>
            <a:ext cx="77470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35">
            <a:hlinkClick r:id="rId17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509000" y="6310313"/>
            <a:ext cx="261938" cy="261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9" name="Rectangle 2"/>
          <p:cNvSpPr>
            <a:spLocks noChangeArrowheads="1"/>
          </p:cNvSpPr>
          <p:nvPr/>
        </p:nvSpPr>
        <p:spPr bwMode="auto">
          <a:xfrm>
            <a:off x="387350" y="220663"/>
            <a:ext cx="848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PT" sz="2400" i="0" dirty="0">
                <a:latin typeface="Times" pitchFamily="18" charset="0"/>
              </a:rPr>
              <a:t>	</a:t>
            </a:r>
            <a:r>
              <a:rPr lang="pt-PT" sz="1800" i="0" dirty="0" smtClean="0">
                <a:latin typeface="Comic Sans MS" pitchFamily="66" charset="0"/>
              </a:rPr>
              <a:t>P.E.18.-</a:t>
            </a:r>
            <a:r>
              <a:rPr lang="pt-PT" sz="1800" b="0" i="0" dirty="0" smtClean="0">
                <a:latin typeface="Comic Sans MS" pitchFamily="66" charset="0"/>
              </a:rPr>
              <a:t> </a:t>
            </a:r>
            <a:r>
              <a:rPr lang="pt-PT" sz="1800" b="0" i="0" dirty="0">
                <a:latin typeface="Comic Sans MS" pitchFamily="66" charset="0"/>
              </a:rPr>
              <a:t>Kalkulatu uniformeki kargatuta dagoen esfera isolatzaile baten energia potentzial elektrikoa, R erradioa eta Q karga osoa izanik. </a:t>
            </a:r>
          </a:p>
        </p:txBody>
      </p:sp>
      <p:sp>
        <p:nvSpPr>
          <p:cNvPr id="3000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300042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ChangeArrowheads="1"/>
          </p:cNvSpPr>
          <p:nvPr/>
        </p:nvSpPr>
        <p:spPr bwMode="auto">
          <a:xfrm>
            <a:off x="387350" y="220663"/>
            <a:ext cx="8483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PT" sz="1800" b="0" i="0">
                <a:latin typeface="Comic Sans MS" pitchFamily="66" charset="0"/>
              </a:rPr>
              <a:t>Q karga uniformeki banatuta duen R erradioko esfera isolatzaile batek sortzen dituen eremu eta potzentzial elektrikoak.</a:t>
            </a:r>
          </a:p>
        </p:txBody>
      </p:sp>
      <p:sp>
        <p:nvSpPr>
          <p:cNvPr id="260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606085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2606112" name="Group 32"/>
          <p:cNvGrpSpPr>
            <a:grpSpLocks/>
          </p:cNvGrpSpPr>
          <p:nvPr/>
        </p:nvGrpSpPr>
        <p:grpSpPr bwMode="auto">
          <a:xfrm>
            <a:off x="614363" y="1608138"/>
            <a:ext cx="2511425" cy="2513012"/>
            <a:chOff x="334" y="1024"/>
            <a:chExt cx="1582" cy="1583"/>
          </a:xfrm>
        </p:grpSpPr>
        <p:sp>
          <p:nvSpPr>
            <p:cNvPr id="2" name="1 Elipse"/>
            <p:cNvSpPr>
              <a:spLocks noChangeAspect="1"/>
            </p:cNvSpPr>
            <p:nvPr/>
          </p:nvSpPr>
          <p:spPr bwMode="auto">
            <a:xfrm>
              <a:off x="334" y="1024"/>
              <a:ext cx="1582" cy="1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2606089" name="25 Conector recto de flecha"/>
            <p:cNvCxnSpPr>
              <a:cxnSpLocks noChangeShapeType="1"/>
              <a:endCxn id="2" idx="5"/>
            </p:cNvCxnSpPr>
            <p:nvPr/>
          </p:nvCxnSpPr>
          <p:spPr bwMode="auto">
            <a:xfrm>
              <a:off x="1125" y="1829"/>
              <a:ext cx="559" cy="54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2606090" name="Object 83"/>
            <p:cNvGraphicFramePr>
              <a:graphicFrameLocks noChangeAspect="1"/>
            </p:cNvGraphicFramePr>
            <p:nvPr/>
          </p:nvGraphicFramePr>
          <p:xfrm>
            <a:off x="1277" y="2076"/>
            <a:ext cx="15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363" name="Ecuación" r:id="rId4" imgW="164880" imgH="177480" progId="Equation.3">
                    <p:embed/>
                  </p:oleObj>
                </mc:Choice>
                <mc:Fallback>
                  <p:oleObj name="Ecuación" r:id="rId4" imgW="164880" imgH="177480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" y="2076"/>
                          <a:ext cx="156" cy="1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06113" name="Group 33"/>
          <p:cNvGrpSpPr>
            <a:grpSpLocks/>
          </p:cNvGrpSpPr>
          <p:nvPr/>
        </p:nvGrpSpPr>
        <p:grpSpPr bwMode="auto">
          <a:xfrm>
            <a:off x="484188" y="1479550"/>
            <a:ext cx="2771775" cy="2771775"/>
            <a:chOff x="1260" y="2232"/>
            <a:chExt cx="1746" cy="1746"/>
          </a:xfrm>
        </p:grpSpPr>
        <p:sp>
          <p:nvSpPr>
            <p:cNvPr id="3" name="40 Elipse"/>
            <p:cNvSpPr>
              <a:spLocks noChangeAspect="1"/>
            </p:cNvSpPr>
            <p:nvPr/>
          </p:nvSpPr>
          <p:spPr bwMode="auto">
            <a:xfrm>
              <a:off x="1260" y="2232"/>
              <a:ext cx="1746" cy="1746"/>
            </a:xfrm>
            <a:prstGeom prst="ellipse">
              <a:avLst/>
            </a:prstGeom>
            <a:noFill/>
            <a:ln w="31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>
                <a:solidFill>
                  <a:schemeClr val="bg1"/>
                </a:solidFill>
              </a:endParaRPr>
            </a:p>
          </p:txBody>
        </p:sp>
        <p:cxnSp>
          <p:nvCxnSpPr>
            <p:cNvPr id="2606105" name="41 Conector recto de flecha"/>
            <p:cNvCxnSpPr>
              <a:cxnSpLocks noChangeShapeType="1"/>
            </p:cNvCxnSpPr>
            <p:nvPr/>
          </p:nvCxnSpPr>
          <p:spPr bwMode="auto">
            <a:xfrm flipV="1">
              <a:off x="2133" y="2863"/>
              <a:ext cx="873" cy="265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graphicFrame>
          <p:nvGraphicFramePr>
            <p:cNvPr id="2606106" name="Object 92"/>
            <p:cNvGraphicFramePr>
              <a:graphicFrameLocks noChangeAspect="1"/>
            </p:cNvGraphicFramePr>
            <p:nvPr/>
          </p:nvGraphicFramePr>
          <p:xfrm>
            <a:off x="2441" y="2823"/>
            <a:ext cx="154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364" name="Ecuación" r:id="rId6" imgW="139680" imgH="139680" progId="Equation.3">
                    <p:embed/>
                  </p:oleObj>
                </mc:Choice>
                <mc:Fallback>
                  <p:oleObj name="Ecuación" r:id="rId6" imgW="139680" imgH="13968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1" y="2823"/>
                          <a:ext cx="154" cy="1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7820" name="Object 27"/>
          <p:cNvGraphicFramePr>
            <a:graphicFrameLocks noChangeAspect="1"/>
          </p:cNvGraphicFramePr>
          <p:nvPr/>
        </p:nvGraphicFramePr>
        <p:xfrm>
          <a:off x="3594100" y="1533525"/>
          <a:ext cx="1524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65" name="Ecuación" r:id="rId8" imgW="761760" imgH="583920" progId="Equation.3">
                  <p:embed/>
                </p:oleObj>
              </mc:Choice>
              <mc:Fallback>
                <p:oleObj name="Ecuación" r:id="rId8" imgW="761760" imgH="5839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1533525"/>
                        <a:ext cx="15240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06114" name="Group 34"/>
          <p:cNvGrpSpPr>
            <a:grpSpLocks/>
          </p:cNvGrpSpPr>
          <p:nvPr/>
        </p:nvGrpSpPr>
        <p:grpSpPr bwMode="auto">
          <a:xfrm>
            <a:off x="969963" y="1963738"/>
            <a:ext cx="1803400" cy="1803400"/>
            <a:chOff x="3731" y="2717"/>
            <a:chExt cx="1136" cy="1136"/>
          </a:xfrm>
        </p:grpSpPr>
        <p:sp>
          <p:nvSpPr>
            <p:cNvPr id="41" name="40 Elipse"/>
            <p:cNvSpPr>
              <a:spLocks noChangeAspect="1"/>
            </p:cNvSpPr>
            <p:nvPr/>
          </p:nvSpPr>
          <p:spPr bwMode="auto">
            <a:xfrm>
              <a:off x="3731" y="2717"/>
              <a:ext cx="1136" cy="1136"/>
            </a:xfrm>
            <a:prstGeom prst="ellipse">
              <a:avLst/>
            </a:prstGeom>
            <a:noFill/>
            <a:ln w="31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>
                <a:solidFill>
                  <a:schemeClr val="bg1"/>
                </a:solidFill>
              </a:endParaRPr>
            </a:p>
          </p:txBody>
        </p:sp>
        <p:cxnSp>
          <p:nvCxnSpPr>
            <p:cNvPr id="2606110" name="41 Conector recto de flecha"/>
            <p:cNvCxnSpPr>
              <a:cxnSpLocks noChangeShapeType="1"/>
            </p:cNvCxnSpPr>
            <p:nvPr/>
          </p:nvCxnSpPr>
          <p:spPr bwMode="auto">
            <a:xfrm flipV="1">
              <a:off x="4299" y="3127"/>
              <a:ext cx="568" cy="173"/>
            </a:xfrm>
            <a:prstGeom prst="straightConnector1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graphicFrame>
          <p:nvGraphicFramePr>
            <p:cNvPr id="2606111" name="Object 92"/>
            <p:cNvGraphicFramePr>
              <a:graphicFrameLocks noChangeAspect="1"/>
            </p:cNvGraphicFramePr>
            <p:nvPr/>
          </p:nvGraphicFramePr>
          <p:xfrm>
            <a:off x="4469" y="3079"/>
            <a:ext cx="154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366" name="Ecuación" r:id="rId10" imgW="139680" imgH="139680" progId="Equation.3">
                    <p:embed/>
                  </p:oleObj>
                </mc:Choice>
                <mc:Fallback>
                  <p:oleObj name="Ecuación" r:id="rId10" imgW="139680" imgH="139680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9" y="3079"/>
                          <a:ext cx="154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558800" y="4879975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67" name="Ecuación" r:id="rId12" imgW="431640" imgH="177480" progId="Equation.3">
                  <p:embed/>
                </p:oleObj>
              </mc:Choice>
              <mc:Fallback>
                <p:oleObj name="Ecuación" r:id="rId12" imgW="431640" imgH="1774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879975"/>
                        <a:ext cx="863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/>
          <p:cNvGraphicFramePr>
            <a:graphicFrameLocks noChangeAspect="1"/>
          </p:cNvGraphicFramePr>
          <p:nvPr/>
        </p:nvGraphicFramePr>
        <p:xfrm>
          <a:off x="1758950" y="4365625"/>
          <a:ext cx="2489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68" name="Ecuación" r:id="rId14" imgW="1244520" imgH="571320" progId="Equation.3">
                  <p:embed/>
                </p:oleObj>
              </mc:Choice>
              <mc:Fallback>
                <p:oleObj name="Ecuación" r:id="rId14" imgW="1244520" imgH="57132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4365625"/>
                        <a:ext cx="2489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9"/>
          <p:cNvGraphicFramePr>
            <a:graphicFrameLocks noChangeAspect="1"/>
          </p:cNvGraphicFramePr>
          <p:nvPr/>
        </p:nvGraphicFramePr>
        <p:xfrm>
          <a:off x="4264025" y="4705350"/>
          <a:ext cx="281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69" name="Ecuación" r:id="rId16" imgW="1409400" imgH="406080" progId="Equation.3">
                  <p:embed/>
                </p:oleObj>
              </mc:Choice>
              <mc:Fallback>
                <p:oleObj name="Ecuación" r:id="rId16" imgW="1409400" imgH="40608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4705350"/>
                        <a:ext cx="2819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/>
          <p:cNvGraphicFramePr>
            <a:graphicFrameLocks noChangeAspect="1"/>
          </p:cNvGraphicFramePr>
          <p:nvPr/>
        </p:nvGraphicFramePr>
        <p:xfrm>
          <a:off x="565150" y="58674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70" name="Ecuación" r:id="rId18" imgW="431640" imgH="177480" progId="Equation.3">
                  <p:embed/>
                </p:oleObj>
              </mc:Choice>
              <mc:Fallback>
                <p:oleObj name="Ecuación" r:id="rId18" imgW="431640" imgH="1774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5867400"/>
                        <a:ext cx="863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1"/>
          <p:cNvGraphicFramePr>
            <a:graphicFrameLocks noChangeAspect="1"/>
          </p:cNvGraphicFramePr>
          <p:nvPr/>
        </p:nvGraphicFramePr>
        <p:xfrm>
          <a:off x="1831975" y="5616575"/>
          <a:ext cx="180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71" name="Ecuación" r:id="rId20" imgW="901440" imgH="431640" progId="Equation.3">
                  <p:embed/>
                </p:oleObj>
              </mc:Choice>
              <mc:Fallback>
                <p:oleObj name="Ecuación" r:id="rId20" imgW="901440" imgH="43164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5616575"/>
                        <a:ext cx="1803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2"/>
          <p:cNvGraphicFramePr>
            <a:graphicFrameLocks noChangeAspect="1"/>
          </p:cNvGraphicFramePr>
          <p:nvPr/>
        </p:nvGraphicFramePr>
        <p:xfrm>
          <a:off x="4352925" y="5613400"/>
          <a:ext cx="264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72" name="Ecuación" r:id="rId22" imgW="1320480" imgH="431640" progId="Equation.3">
                  <p:embed/>
                </p:oleObj>
              </mc:Choice>
              <mc:Fallback>
                <p:oleObj name="Ecuación" r:id="rId22" imgW="1320480" imgH="43164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5613400"/>
                        <a:ext cx="2641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0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0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60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60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1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608132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287820" name="Object 30"/>
          <p:cNvGraphicFramePr>
            <a:graphicFrameLocks noChangeAspect="1"/>
          </p:cNvGraphicFramePr>
          <p:nvPr/>
        </p:nvGraphicFramePr>
        <p:xfrm>
          <a:off x="758825" y="182245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39" name="Ecuación" r:id="rId4" imgW="431640" imgH="177480" progId="Equation.3">
                  <p:embed/>
                </p:oleObj>
              </mc:Choice>
              <mc:Fallback>
                <p:oleObj name="Ecuación" r:id="rId4" imgW="431640" imgH="1774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822450"/>
                        <a:ext cx="863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3"/>
          <p:cNvGraphicFramePr>
            <a:graphicFrameLocks noChangeAspect="1"/>
          </p:cNvGraphicFramePr>
          <p:nvPr/>
        </p:nvGraphicFramePr>
        <p:xfrm>
          <a:off x="708025" y="5715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0" name="Ecuación" r:id="rId6" imgW="431640" imgH="177480" progId="Equation.3">
                  <p:embed/>
                </p:oleObj>
              </mc:Choice>
              <mc:Fallback>
                <p:oleObj name="Ecuación" r:id="rId6" imgW="431640" imgH="1774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571500"/>
                        <a:ext cx="863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6"/>
          <p:cNvGraphicFramePr>
            <a:graphicFrameLocks noChangeAspect="1"/>
          </p:cNvGraphicFramePr>
          <p:nvPr/>
        </p:nvGraphicFramePr>
        <p:xfrm>
          <a:off x="2000250" y="266700"/>
          <a:ext cx="1778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1" name="Ecuación" r:id="rId8" imgW="888840" imgH="545760" progId="Equation.3">
                  <p:embed/>
                </p:oleObj>
              </mc:Choice>
              <mc:Fallback>
                <p:oleObj name="Ecuación" r:id="rId8" imgW="888840" imgH="54576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66700"/>
                        <a:ext cx="17780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7"/>
          <p:cNvGraphicFramePr>
            <a:graphicFrameLocks noChangeAspect="1"/>
          </p:cNvGraphicFramePr>
          <p:nvPr/>
        </p:nvGraphicFramePr>
        <p:xfrm>
          <a:off x="3763013" y="254000"/>
          <a:ext cx="2641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2" name="Ecuación" r:id="rId10" imgW="1320480" imgH="545760" progId="Equation.3">
                  <p:embed/>
                </p:oleObj>
              </mc:Choice>
              <mc:Fallback>
                <p:oleObj name="Ecuación" r:id="rId10" imgW="1320480" imgH="54576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013" y="254000"/>
                        <a:ext cx="26416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8"/>
          <p:cNvGraphicFramePr>
            <a:graphicFrameLocks noChangeAspect="1"/>
          </p:cNvGraphicFramePr>
          <p:nvPr/>
        </p:nvGraphicFramePr>
        <p:xfrm>
          <a:off x="6350575" y="422275"/>
          <a:ext cx="1422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3" name="Ecuación" r:id="rId12" imgW="711000" imgH="431640" progId="Equation.3">
                  <p:embed/>
                </p:oleObj>
              </mc:Choice>
              <mc:Fallback>
                <p:oleObj name="Ecuación" r:id="rId12" imgW="71100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575" y="422275"/>
                        <a:ext cx="1422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9"/>
          <p:cNvGraphicFramePr>
            <a:graphicFrameLocks noChangeAspect="1"/>
          </p:cNvGraphicFramePr>
          <p:nvPr/>
        </p:nvGraphicFramePr>
        <p:xfrm>
          <a:off x="2016125" y="1511300"/>
          <a:ext cx="1778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4" name="Ecuación" r:id="rId14" imgW="888840" imgH="545760" progId="Equation.3">
                  <p:embed/>
                </p:oleObj>
              </mc:Choice>
              <mc:Fallback>
                <p:oleObj name="Ecuación" r:id="rId14" imgW="888840" imgH="54576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511300"/>
                        <a:ext cx="17780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/>
          <p:cNvGraphicFramePr>
            <a:graphicFrameLocks noChangeAspect="1"/>
          </p:cNvGraphicFramePr>
          <p:nvPr/>
        </p:nvGraphicFramePr>
        <p:xfrm>
          <a:off x="3849500" y="1527175"/>
          <a:ext cx="2971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5" name="Ecuación" r:id="rId16" imgW="1485720" imgH="545760" progId="Equation.3">
                  <p:embed/>
                </p:oleObj>
              </mc:Choice>
              <mc:Fallback>
                <p:oleObj name="Ecuación" r:id="rId16" imgW="1485720" imgH="5457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500" y="1527175"/>
                        <a:ext cx="2971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1"/>
          <p:cNvGraphicFramePr>
            <a:graphicFrameLocks noChangeAspect="1"/>
          </p:cNvGraphicFramePr>
          <p:nvPr/>
        </p:nvGraphicFramePr>
        <p:xfrm>
          <a:off x="647700" y="2657475"/>
          <a:ext cx="4292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6" name="Ecuación" r:id="rId18" imgW="2145960" imgH="545760" progId="Equation.3">
                  <p:embed/>
                </p:oleObj>
              </mc:Choice>
              <mc:Fallback>
                <p:oleObj name="Ecuación" r:id="rId18" imgW="2145960" imgH="54576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657475"/>
                        <a:ext cx="42926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3"/>
          <p:cNvGraphicFramePr>
            <a:graphicFrameLocks noChangeAspect="1"/>
          </p:cNvGraphicFramePr>
          <p:nvPr/>
        </p:nvGraphicFramePr>
        <p:xfrm>
          <a:off x="5024959" y="2710624"/>
          <a:ext cx="3683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7" name="Ecuación" r:id="rId20" imgW="1841400" imgH="507960" progId="Equation.3">
                  <p:embed/>
                </p:oleObj>
              </mc:Choice>
              <mc:Fallback>
                <p:oleObj name="Ecuación" r:id="rId20" imgW="1841400" imgH="50796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959" y="2710624"/>
                        <a:ext cx="3683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4"/>
          <p:cNvGraphicFramePr>
            <a:graphicFrameLocks noChangeAspect="1"/>
          </p:cNvGraphicFramePr>
          <p:nvPr/>
        </p:nvGraphicFramePr>
        <p:xfrm>
          <a:off x="768350" y="4111625"/>
          <a:ext cx="561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8" name="Ecuación" r:id="rId22" imgW="2806560" imgH="482400" progId="Equation.3">
                  <p:embed/>
                </p:oleObj>
              </mc:Choice>
              <mc:Fallback>
                <p:oleObj name="Ecuación" r:id="rId22" imgW="2806560" imgH="4824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4111625"/>
                        <a:ext cx="5613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4"/>
          <p:cNvGraphicFramePr>
            <a:graphicFrameLocks noChangeAspect="1"/>
          </p:cNvGraphicFramePr>
          <p:nvPr/>
        </p:nvGraphicFramePr>
        <p:xfrm>
          <a:off x="865579" y="5487865"/>
          <a:ext cx="403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49" name="Ecuación" r:id="rId24" imgW="2019240" imgH="482400" progId="Equation.3">
                  <p:embed/>
                </p:oleObj>
              </mc:Choice>
              <mc:Fallback>
                <p:oleObj name="Ecuación" r:id="rId24" imgW="2019240" imgH="4824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79" y="5487865"/>
                        <a:ext cx="4038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12 Grupo"/>
          <p:cNvGrpSpPr>
            <a:grpSpLocks noChangeAspect="1"/>
          </p:cNvGrpSpPr>
          <p:nvPr/>
        </p:nvGrpSpPr>
        <p:grpSpPr bwMode="auto">
          <a:xfrm>
            <a:off x="4226675" y="3124330"/>
            <a:ext cx="1559399" cy="1560387"/>
            <a:chOff x="-3422118" y="5821581"/>
            <a:chExt cx="2511632" cy="2511632"/>
          </a:xfrm>
        </p:grpSpPr>
        <p:sp>
          <p:nvSpPr>
            <p:cNvPr id="42" name="1 Elipse"/>
            <p:cNvSpPr>
              <a:spLocks noChangeAspect="1"/>
            </p:cNvSpPr>
            <p:nvPr/>
          </p:nvSpPr>
          <p:spPr bwMode="auto">
            <a:xfrm>
              <a:off x="-3422118" y="5821581"/>
              <a:ext cx="2511632" cy="2511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43" name="25 Conector recto de flecha"/>
            <p:cNvCxnSpPr>
              <a:cxnSpLocks noChangeShapeType="1"/>
            </p:cNvCxnSpPr>
            <p:nvPr/>
          </p:nvCxnSpPr>
          <p:spPr bwMode="auto">
            <a:xfrm>
              <a:off x="-2181643" y="7083514"/>
              <a:ext cx="887995" cy="8665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44" name="Object 83"/>
            <p:cNvGraphicFramePr>
              <a:graphicFrameLocks noChangeAspect="1"/>
            </p:cNvGraphicFramePr>
            <p:nvPr/>
          </p:nvGraphicFramePr>
          <p:xfrm>
            <a:off x="-1918776" y="7537188"/>
            <a:ext cx="209665" cy="20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46" name="Ecuación" r:id="rId4" imgW="139680" imgH="139680" progId="Equation.3">
                    <p:embed/>
                  </p:oleObj>
                </mc:Choice>
                <mc:Fallback>
                  <p:oleObj name="Ecuación" r:id="rId4" imgW="139680" imgH="13968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18776" y="7537188"/>
                          <a:ext cx="209665" cy="209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10178" name="Rectangle 2"/>
          <p:cNvSpPr>
            <a:spLocks noChangeArrowheads="1"/>
          </p:cNvSpPr>
          <p:nvPr/>
        </p:nvSpPr>
        <p:spPr bwMode="auto">
          <a:xfrm>
            <a:off x="387350" y="220663"/>
            <a:ext cx="848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PT" sz="2400" i="0" dirty="0">
                <a:latin typeface="Times" pitchFamily="18" charset="0"/>
              </a:rPr>
              <a:t>	</a:t>
            </a:r>
            <a:r>
              <a:rPr lang="pt-PT" sz="1800" i="0" dirty="0" smtClean="0">
                <a:latin typeface="Comic Sans MS" pitchFamily="66" charset="0"/>
              </a:rPr>
              <a:t>P.E.18.-</a:t>
            </a:r>
            <a:r>
              <a:rPr lang="pt-PT" sz="1800" b="0" i="0" dirty="0" smtClean="0">
                <a:latin typeface="Comic Sans MS" pitchFamily="66" charset="0"/>
              </a:rPr>
              <a:t> </a:t>
            </a:r>
            <a:r>
              <a:rPr lang="pt-PT" sz="1800" b="0" i="0" dirty="0">
                <a:latin typeface="Comic Sans MS" pitchFamily="66" charset="0"/>
              </a:rPr>
              <a:t>Kalkulatu uniformeki kargatuta dagoen esfera isolatzaile baten energia potentzial elektrikoa, R erradioa eta Q karga osoa izanik. </a:t>
            </a:r>
          </a:p>
        </p:txBody>
      </p:sp>
      <p:sp>
        <p:nvSpPr>
          <p:cNvPr id="261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610181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pSp>
        <p:nvGrpSpPr>
          <p:cNvPr id="3" name="12 Grupo"/>
          <p:cNvGrpSpPr>
            <a:grpSpLocks noChangeAspect="1"/>
          </p:cNvGrpSpPr>
          <p:nvPr/>
        </p:nvGrpSpPr>
        <p:grpSpPr bwMode="auto">
          <a:xfrm>
            <a:off x="2563742" y="3310090"/>
            <a:ext cx="1188117" cy="1188866"/>
            <a:chOff x="213782" y="3123213"/>
            <a:chExt cx="2511632" cy="2511632"/>
          </a:xfrm>
        </p:grpSpPr>
        <p:sp>
          <p:nvSpPr>
            <p:cNvPr id="4" name="1 Elipse"/>
            <p:cNvSpPr>
              <a:spLocks noChangeAspect="1"/>
            </p:cNvSpPr>
            <p:nvPr/>
          </p:nvSpPr>
          <p:spPr bwMode="auto">
            <a:xfrm>
              <a:off x="213782" y="3123213"/>
              <a:ext cx="2511632" cy="2511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2610185" name="25 Conector recto de flecha"/>
            <p:cNvCxnSpPr>
              <a:cxnSpLocks noChangeShapeType="1"/>
            </p:cNvCxnSpPr>
            <p:nvPr/>
          </p:nvCxnSpPr>
          <p:spPr bwMode="auto">
            <a:xfrm>
              <a:off x="1449464" y="4380356"/>
              <a:ext cx="887996" cy="86654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2610186" name="Object 83"/>
            <p:cNvGraphicFramePr>
              <a:graphicFrameLocks noChangeAspect="1"/>
            </p:cNvGraphicFramePr>
            <p:nvPr/>
          </p:nvGraphicFramePr>
          <p:xfrm>
            <a:off x="1727447" y="4820042"/>
            <a:ext cx="211423" cy="207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47" name="Ecuación" r:id="rId6" imgW="139680" imgH="139680" progId="Equation.3">
                    <p:embed/>
                  </p:oleObj>
                </mc:Choice>
                <mc:Fallback>
                  <p:oleObj name="Ecuación" r:id="rId6" imgW="139680" imgH="1396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447" y="4820042"/>
                          <a:ext cx="211423" cy="207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10193" name="8 Conector recto de flecha"/>
          <p:cNvCxnSpPr>
            <a:cxnSpLocks noChangeShapeType="1"/>
          </p:cNvCxnSpPr>
          <p:nvPr/>
        </p:nvCxnSpPr>
        <p:spPr bwMode="auto">
          <a:xfrm flipH="1">
            <a:off x="5396058" y="2981472"/>
            <a:ext cx="100228" cy="182051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610194" name="19 Conector recto de flecha"/>
          <p:cNvCxnSpPr>
            <a:cxnSpLocks noChangeShapeType="1"/>
          </p:cNvCxnSpPr>
          <p:nvPr/>
        </p:nvCxnSpPr>
        <p:spPr bwMode="auto">
          <a:xfrm rot="10800000" flipH="1">
            <a:off x="5261938" y="3203286"/>
            <a:ext cx="100228" cy="182051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</p:spPr>
      </p:cxnSp>
      <p:grpSp>
        <p:nvGrpSpPr>
          <p:cNvPr id="27" name="12 Grupo"/>
          <p:cNvGrpSpPr>
            <a:grpSpLocks noChangeAspect="1"/>
          </p:cNvGrpSpPr>
          <p:nvPr/>
        </p:nvGrpSpPr>
        <p:grpSpPr bwMode="auto">
          <a:xfrm>
            <a:off x="1497701" y="3607307"/>
            <a:ext cx="594057" cy="594433"/>
            <a:chOff x="213782" y="3123213"/>
            <a:chExt cx="2511632" cy="2511632"/>
          </a:xfrm>
        </p:grpSpPr>
        <p:sp>
          <p:nvSpPr>
            <p:cNvPr id="28" name="1 Elipse"/>
            <p:cNvSpPr>
              <a:spLocks noChangeAspect="1"/>
            </p:cNvSpPr>
            <p:nvPr/>
          </p:nvSpPr>
          <p:spPr bwMode="auto">
            <a:xfrm>
              <a:off x="213782" y="3123213"/>
              <a:ext cx="2511632" cy="2511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29" name="25 Conector recto de flecha"/>
            <p:cNvCxnSpPr>
              <a:cxnSpLocks noChangeShapeType="1"/>
            </p:cNvCxnSpPr>
            <p:nvPr/>
          </p:nvCxnSpPr>
          <p:spPr bwMode="auto">
            <a:xfrm>
              <a:off x="1429329" y="4360233"/>
              <a:ext cx="887997" cy="86654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30" name="Object 83"/>
            <p:cNvGraphicFramePr>
              <a:graphicFrameLocks noChangeAspect="1"/>
            </p:cNvGraphicFramePr>
            <p:nvPr/>
          </p:nvGraphicFramePr>
          <p:xfrm>
            <a:off x="1727749" y="4818352"/>
            <a:ext cx="208065" cy="214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48" name="Ecuación" r:id="rId8" imgW="139680" imgH="139680" progId="Equation.3">
                    <p:embed/>
                  </p:oleObj>
                </mc:Choice>
                <mc:Fallback>
                  <p:oleObj name="Ecuación" r:id="rId8" imgW="139680" imgH="1396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749" y="4818352"/>
                          <a:ext cx="208065" cy="2146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12 Grupo"/>
          <p:cNvGrpSpPr>
            <a:grpSpLocks noChangeAspect="1"/>
          </p:cNvGrpSpPr>
          <p:nvPr/>
        </p:nvGrpSpPr>
        <p:grpSpPr bwMode="auto">
          <a:xfrm>
            <a:off x="728685" y="3755915"/>
            <a:ext cx="297032" cy="297217"/>
            <a:chOff x="213782" y="3123213"/>
            <a:chExt cx="2511632" cy="2511632"/>
          </a:xfrm>
        </p:grpSpPr>
        <p:sp>
          <p:nvSpPr>
            <p:cNvPr id="32" name="1 Elipse"/>
            <p:cNvSpPr>
              <a:spLocks noChangeAspect="1"/>
            </p:cNvSpPr>
            <p:nvPr/>
          </p:nvSpPr>
          <p:spPr bwMode="auto">
            <a:xfrm>
              <a:off x="213782" y="3123213"/>
              <a:ext cx="2511632" cy="2511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33" name="25 Conector recto de flecha"/>
            <p:cNvCxnSpPr>
              <a:cxnSpLocks noChangeShapeType="1"/>
            </p:cNvCxnSpPr>
            <p:nvPr/>
          </p:nvCxnSpPr>
          <p:spPr bwMode="auto">
            <a:xfrm>
              <a:off x="1389057" y="4319990"/>
              <a:ext cx="887999" cy="8665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34" name="Object 83"/>
            <p:cNvGraphicFramePr>
              <a:graphicFrameLocks noChangeAspect="1"/>
            </p:cNvGraphicFramePr>
            <p:nvPr/>
          </p:nvGraphicFramePr>
          <p:xfrm>
            <a:off x="1730450" y="4814978"/>
            <a:ext cx="201357" cy="214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49" name="Ecuación" r:id="rId10" imgW="139680" imgH="139680" progId="Equation.3">
                    <p:embed/>
                  </p:oleObj>
                </mc:Choice>
                <mc:Fallback>
                  <p:oleObj name="Ecuación" r:id="rId10" imgW="139680" imgH="13968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450" y="4814978"/>
                          <a:ext cx="201357" cy="2146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7820" name="Object 33"/>
          <p:cNvGraphicFramePr>
            <a:graphicFrameLocks noChangeAspect="1"/>
          </p:cNvGraphicFramePr>
          <p:nvPr/>
        </p:nvGraphicFramePr>
        <p:xfrm>
          <a:off x="6406676" y="1292984"/>
          <a:ext cx="1524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450" name="Ecuación" r:id="rId12" imgW="761760" imgH="583920" progId="Equation.3">
                  <p:embed/>
                </p:oleObj>
              </mc:Choice>
              <mc:Fallback>
                <p:oleObj name="Ecuación" r:id="rId12" imgW="761760" imgH="58392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676" y="1292984"/>
                        <a:ext cx="15240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39 Grupo"/>
          <p:cNvGrpSpPr/>
          <p:nvPr/>
        </p:nvGrpSpPr>
        <p:grpSpPr>
          <a:xfrm>
            <a:off x="6297613" y="2059958"/>
            <a:ext cx="2511425" cy="3006730"/>
            <a:chOff x="6297613" y="2114550"/>
            <a:chExt cx="2511425" cy="3006730"/>
          </a:xfrm>
        </p:grpSpPr>
        <p:grpSp>
          <p:nvGrpSpPr>
            <p:cNvPr id="8" name="12 Grupo"/>
            <p:cNvGrpSpPr>
              <a:grpSpLocks/>
            </p:cNvGrpSpPr>
            <p:nvPr/>
          </p:nvGrpSpPr>
          <p:grpSpPr bwMode="auto">
            <a:xfrm>
              <a:off x="6297613" y="2608268"/>
              <a:ext cx="2511425" cy="2513012"/>
              <a:chOff x="213782" y="3123213"/>
              <a:chExt cx="2511632" cy="2511632"/>
            </a:xfrm>
          </p:grpSpPr>
          <p:sp>
            <p:nvSpPr>
              <p:cNvPr id="2" name="1 Elipse"/>
              <p:cNvSpPr>
                <a:spLocks noChangeAspect="1"/>
              </p:cNvSpPr>
              <p:nvPr/>
            </p:nvSpPr>
            <p:spPr bwMode="auto">
              <a:xfrm>
                <a:off x="213782" y="3123213"/>
                <a:ext cx="2511632" cy="25116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s-ES_tradnl" sz="2800" b="0" i="0"/>
              </a:p>
            </p:txBody>
          </p:sp>
          <p:cxnSp>
            <p:nvCxnSpPr>
              <p:cNvPr id="2610205" name="25 Conector recto de flecha"/>
              <p:cNvCxnSpPr>
                <a:cxnSpLocks noChangeShapeType="1"/>
                <a:endCxn id="2" idx="5"/>
              </p:cNvCxnSpPr>
              <p:nvPr/>
            </p:nvCxnSpPr>
            <p:spPr bwMode="auto">
              <a:xfrm>
                <a:off x="1469598" y="4400478"/>
                <a:ext cx="887996" cy="86654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aphicFrame>
            <p:nvGraphicFramePr>
              <p:cNvPr id="2610206" name="Object 83"/>
              <p:cNvGraphicFramePr>
                <a:graphicFrameLocks noChangeAspect="1"/>
              </p:cNvGraphicFramePr>
              <p:nvPr/>
            </p:nvGraphicFramePr>
            <p:xfrm>
              <a:off x="1710950" y="4792413"/>
              <a:ext cx="247650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0451" name="Ecuación" r:id="rId14" imgW="164880" imgH="177480" progId="Equation.3">
                      <p:embed/>
                    </p:oleObj>
                  </mc:Choice>
                  <mc:Fallback>
                    <p:oleObj name="Ecuación" r:id="rId14" imgW="164880" imgH="177480" progId="Equation.3">
                      <p:embed/>
                      <p:pic>
                        <p:nvPicPr>
                          <p:cNvPr id="0" name="Object 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0950" y="4792413"/>
                            <a:ext cx="247650" cy="266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" name="Object 33"/>
            <p:cNvGraphicFramePr>
              <a:graphicFrameLocks noChangeAspect="1"/>
            </p:cNvGraphicFramePr>
            <p:nvPr/>
          </p:nvGraphicFramePr>
          <p:xfrm>
            <a:off x="7997825" y="211455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0452" name="Ecuación" r:id="rId16" imgW="177480" imgH="203040" progId="Equation.3">
                    <p:embed/>
                  </p:oleObj>
                </mc:Choice>
                <mc:Fallback>
                  <p:oleObj name="Ecuación" r:id="rId16" imgW="177480" imgH="2030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7825" y="211455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38 Conector recto de flecha"/>
            <p:cNvCxnSpPr/>
            <p:nvPr/>
          </p:nvCxnSpPr>
          <p:spPr>
            <a:xfrm flipH="1">
              <a:off x="7581900" y="2438400"/>
              <a:ext cx="438150" cy="10001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47 Grupo"/>
          <p:cNvGrpSpPr/>
          <p:nvPr/>
        </p:nvGrpSpPr>
        <p:grpSpPr>
          <a:xfrm>
            <a:off x="4205480" y="3102120"/>
            <a:ext cx="1601788" cy="1601788"/>
            <a:chOff x="1011904" y="4603374"/>
            <a:chExt cx="1601788" cy="1601788"/>
          </a:xfrm>
        </p:grpSpPr>
        <p:sp>
          <p:nvSpPr>
            <p:cNvPr id="10" name="9 Elipse"/>
            <p:cNvSpPr>
              <a:spLocks noChangeAspect="1"/>
            </p:cNvSpPr>
            <p:nvPr/>
          </p:nvSpPr>
          <p:spPr bwMode="auto">
            <a:xfrm>
              <a:off x="1011904" y="4603374"/>
              <a:ext cx="1601788" cy="1601788"/>
            </a:xfrm>
            <a:prstGeom prst="ellips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>
                <a:solidFill>
                  <a:schemeClr val="bg1"/>
                </a:solidFill>
              </a:endParaRPr>
            </a:p>
          </p:txBody>
        </p:sp>
        <p:cxnSp>
          <p:nvCxnSpPr>
            <p:cNvPr id="2610189" name="3 Conector recto de flecha"/>
            <p:cNvCxnSpPr>
              <a:cxnSpLocks noChangeShapeType="1"/>
            </p:cNvCxnSpPr>
            <p:nvPr/>
          </p:nvCxnSpPr>
          <p:spPr bwMode="auto">
            <a:xfrm flipV="1">
              <a:off x="1812798" y="5182187"/>
              <a:ext cx="800894" cy="243539"/>
            </a:xfrm>
            <a:prstGeom prst="straightConnector1">
              <a:avLst/>
            </a:prstGeom>
            <a:noFill/>
            <a:ln w="9525" algn="ctr">
              <a:solidFill>
                <a:srgbClr val="00B0F0"/>
              </a:solidFill>
              <a:prstDash val="dash"/>
              <a:round/>
              <a:headEnd/>
              <a:tailEnd/>
            </a:ln>
          </p:spPr>
        </p:cxnSp>
        <p:sp>
          <p:nvSpPr>
            <p:cNvPr id="47" name="46 CuadroTexto"/>
            <p:cNvSpPr txBox="1"/>
            <p:nvPr/>
          </p:nvSpPr>
          <p:spPr>
            <a:xfrm>
              <a:off x="1965278" y="5008727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0" i="0" dirty="0" smtClean="0">
                  <a:solidFill>
                    <a:srgbClr val="00B0F0"/>
                  </a:solidFill>
                  <a:latin typeface="Lucida Handwriting" pitchFamily="66" charset="0"/>
                </a:rPr>
                <a:t>r</a:t>
              </a:r>
              <a:endParaRPr lang="es-ES" b="0" i="0" dirty="0">
                <a:solidFill>
                  <a:srgbClr val="00B0F0"/>
                </a:solidFill>
                <a:latin typeface="Lucida Handwriting" pitchFamily="66" charset="0"/>
              </a:endParaRPr>
            </a:p>
          </p:txBody>
        </p:sp>
      </p:grpSp>
      <p:sp>
        <p:nvSpPr>
          <p:cNvPr id="49" name="48 CuadroTexto"/>
          <p:cNvSpPr txBox="1"/>
          <p:nvPr/>
        </p:nvSpPr>
        <p:spPr>
          <a:xfrm>
            <a:off x="4967785" y="2674961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0" i="0" dirty="0" err="1" smtClean="0">
                <a:solidFill>
                  <a:srgbClr val="00B0F0"/>
                </a:solidFill>
                <a:latin typeface="Lucida Handwriting" pitchFamily="66" charset="0"/>
              </a:rPr>
              <a:t>dr</a:t>
            </a:r>
            <a:endParaRPr lang="es-ES" b="0" i="0" dirty="0">
              <a:solidFill>
                <a:srgbClr val="00B0F0"/>
              </a:solidFill>
              <a:latin typeface="Lucida Handwriting" pitchFamily="66" charset="0"/>
            </a:endParaRPr>
          </a:p>
        </p:txBody>
      </p:sp>
      <p:graphicFrame>
        <p:nvGraphicFramePr>
          <p:cNvPr id="9" name="Object 36"/>
          <p:cNvGraphicFramePr>
            <a:graphicFrameLocks noChangeAspect="1"/>
          </p:cNvGraphicFramePr>
          <p:nvPr/>
        </p:nvGraphicFramePr>
        <p:xfrm>
          <a:off x="4253433" y="4794677"/>
          <a:ext cx="1651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453" name="Ecuación" r:id="rId18" imgW="825480" imgH="406080" progId="Equation.3">
                  <p:embed/>
                </p:oleObj>
              </mc:Choice>
              <mc:Fallback>
                <p:oleObj name="Ecuación" r:id="rId18" imgW="825480" imgH="4060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433" y="4794677"/>
                        <a:ext cx="16510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6"/>
          <p:cNvGraphicFramePr>
            <a:graphicFrameLocks noChangeAspect="1"/>
          </p:cNvGraphicFramePr>
          <p:nvPr/>
        </p:nvGraphicFramePr>
        <p:xfrm>
          <a:off x="5827795" y="2705287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454" name="Ecuación" r:id="rId20" imgW="152280" imgH="190440" progId="Equation.3">
                  <p:embed/>
                </p:oleObj>
              </mc:Choice>
              <mc:Fallback>
                <p:oleObj name="Ecuación" r:id="rId20" imgW="152280" imgH="1904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95" y="2705287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53 Conector recto de flecha"/>
          <p:cNvCxnSpPr/>
          <p:nvPr/>
        </p:nvCxnSpPr>
        <p:spPr>
          <a:xfrm flipH="1">
            <a:off x="5087602" y="3016332"/>
            <a:ext cx="731307" cy="655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0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 Grupo"/>
          <p:cNvGrpSpPr>
            <a:grpSpLocks noChangeAspect="1"/>
          </p:cNvGrpSpPr>
          <p:nvPr/>
        </p:nvGrpSpPr>
        <p:grpSpPr bwMode="auto">
          <a:xfrm>
            <a:off x="200575" y="640438"/>
            <a:ext cx="1559399" cy="1560387"/>
            <a:chOff x="-3422118" y="5821581"/>
            <a:chExt cx="2511632" cy="2511632"/>
          </a:xfrm>
        </p:grpSpPr>
        <p:sp>
          <p:nvSpPr>
            <p:cNvPr id="42" name="1 Elipse"/>
            <p:cNvSpPr>
              <a:spLocks noChangeAspect="1"/>
            </p:cNvSpPr>
            <p:nvPr/>
          </p:nvSpPr>
          <p:spPr bwMode="auto">
            <a:xfrm>
              <a:off x="-3422118" y="5821581"/>
              <a:ext cx="2511632" cy="2511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43" name="25 Conector recto de flecha"/>
            <p:cNvCxnSpPr>
              <a:cxnSpLocks noChangeShapeType="1"/>
            </p:cNvCxnSpPr>
            <p:nvPr/>
          </p:nvCxnSpPr>
          <p:spPr bwMode="auto">
            <a:xfrm>
              <a:off x="-2181643" y="7083514"/>
              <a:ext cx="887995" cy="8665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44" name="Object 83"/>
            <p:cNvGraphicFramePr>
              <a:graphicFrameLocks noChangeAspect="1"/>
            </p:cNvGraphicFramePr>
            <p:nvPr/>
          </p:nvGraphicFramePr>
          <p:xfrm>
            <a:off x="-2014411" y="7479843"/>
            <a:ext cx="209665" cy="20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074" name="Ecuación" r:id="rId4" imgW="139680" imgH="139680" progId="Equation.3">
                    <p:embed/>
                  </p:oleObj>
                </mc:Choice>
                <mc:Fallback>
                  <p:oleObj name="Ecuación" r:id="rId4" imgW="139680" imgH="13968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014411" y="7479843"/>
                          <a:ext cx="209665" cy="209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1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610181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1907145" y="1019152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75" name="Ecuación" r:id="rId6" imgW="799920" imgH="393480" progId="Equation.3">
                  <p:embed/>
                </p:oleObj>
              </mc:Choice>
              <mc:Fallback>
                <p:oleObj name="Ecuación" r:id="rId6" imgW="79992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145" y="1019152"/>
                        <a:ext cx="160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6"/>
          <p:cNvGraphicFramePr>
            <a:graphicFrameLocks noChangeAspect="1"/>
          </p:cNvGraphicFramePr>
          <p:nvPr/>
        </p:nvGraphicFramePr>
        <p:xfrm>
          <a:off x="3539095" y="666727"/>
          <a:ext cx="172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76" name="Ecuación" r:id="rId8" imgW="863280" imgH="571320" progId="Equation.3">
                  <p:embed/>
                </p:oleObj>
              </mc:Choice>
              <mc:Fallback>
                <p:oleObj name="Ecuación" r:id="rId8" imgW="863280" imgH="5713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095" y="666727"/>
                        <a:ext cx="1727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6"/>
          <p:cNvGraphicFramePr>
            <a:graphicFrameLocks noChangeAspect="1"/>
          </p:cNvGraphicFramePr>
          <p:nvPr/>
        </p:nvGraphicFramePr>
        <p:xfrm>
          <a:off x="5234545" y="300014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77" name="Ecuación" r:id="rId10" imgW="1244520" imgH="761760" progId="Equation.3">
                  <p:embed/>
                </p:oleObj>
              </mc:Choice>
              <mc:Fallback>
                <p:oleObj name="Ecuación" r:id="rId10" imgW="1244520" imgH="7617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545" y="300014"/>
                        <a:ext cx="24892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6"/>
          <p:cNvGraphicFramePr>
            <a:graphicFrameLocks noChangeAspect="1"/>
          </p:cNvGraphicFramePr>
          <p:nvPr/>
        </p:nvGraphicFramePr>
        <p:xfrm>
          <a:off x="7717607" y="95987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78" name="Ecuación" r:id="rId12" imgW="647640" imgH="431640" progId="Equation.3">
                  <p:embed/>
                </p:oleObj>
              </mc:Choice>
              <mc:Fallback>
                <p:oleObj name="Ecuación" r:id="rId12" imgW="6476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607" y="959870"/>
                        <a:ext cx="1295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47 Grupo"/>
          <p:cNvGrpSpPr/>
          <p:nvPr/>
        </p:nvGrpSpPr>
        <p:grpSpPr>
          <a:xfrm>
            <a:off x="168010" y="2558456"/>
            <a:ext cx="1601788" cy="1601788"/>
            <a:chOff x="1011904" y="4603374"/>
            <a:chExt cx="1601788" cy="1601788"/>
          </a:xfrm>
        </p:grpSpPr>
        <p:sp>
          <p:nvSpPr>
            <p:cNvPr id="55" name="54 Elipse"/>
            <p:cNvSpPr>
              <a:spLocks noChangeAspect="1"/>
            </p:cNvSpPr>
            <p:nvPr/>
          </p:nvSpPr>
          <p:spPr bwMode="auto">
            <a:xfrm>
              <a:off x="1011904" y="4603374"/>
              <a:ext cx="1601788" cy="1601788"/>
            </a:xfrm>
            <a:prstGeom prst="ellips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>
                <a:solidFill>
                  <a:schemeClr val="bg1"/>
                </a:solidFill>
              </a:endParaRPr>
            </a:p>
          </p:txBody>
        </p:sp>
        <p:cxnSp>
          <p:nvCxnSpPr>
            <p:cNvPr id="56" name="3 Conector recto de flecha"/>
            <p:cNvCxnSpPr>
              <a:cxnSpLocks noChangeShapeType="1"/>
            </p:cNvCxnSpPr>
            <p:nvPr/>
          </p:nvCxnSpPr>
          <p:spPr bwMode="auto">
            <a:xfrm flipV="1">
              <a:off x="1812798" y="5182187"/>
              <a:ext cx="800894" cy="243539"/>
            </a:xfrm>
            <a:prstGeom prst="straightConnector1">
              <a:avLst/>
            </a:prstGeom>
            <a:noFill/>
            <a:ln w="9525" algn="ctr">
              <a:solidFill>
                <a:srgbClr val="00B0F0"/>
              </a:solidFill>
              <a:prstDash val="dash"/>
              <a:round/>
              <a:headEnd/>
              <a:tailEnd/>
            </a:ln>
          </p:spPr>
        </p:cxnSp>
        <p:sp>
          <p:nvSpPr>
            <p:cNvPr id="57" name="56 CuadroTexto"/>
            <p:cNvSpPr txBox="1"/>
            <p:nvPr/>
          </p:nvSpPr>
          <p:spPr>
            <a:xfrm>
              <a:off x="1965278" y="5008727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0" i="0" dirty="0" smtClean="0">
                  <a:solidFill>
                    <a:srgbClr val="00B0F0"/>
                  </a:solidFill>
                  <a:latin typeface="Lucida Handwriting" pitchFamily="66" charset="0"/>
                </a:rPr>
                <a:t>r</a:t>
              </a:r>
              <a:endParaRPr lang="es-ES" b="0" i="0" dirty="0">
                <a:solidFill>
                  <a:srgbClr val="00B0F0"/>
                </a:solidFill>
                <a:latin typeface="Lucida Handwriting" pitchFamily="66" charset="0"/>
              </a:endParaRPr>
            </a:p>
          </p:txBody>
        </p:sp>
      </p:grpSp>
      <p:cxnSp>
        <p:nvCxnSpPr>
          <p:cNvPr id="58" name="8 Conector recto de flecha"/>
          <p:cNvCxnSpPr>
            <a:cxnSpLocks noChangeShapeType="1"/>
          </p:cNvCxnSpPr>
          <p:nvPr/>
        </p:nvCxnSpPr>
        <p:spPr bwMode="auto">
          <a:xfrm flipH="1">
            <a:off x="1536006" y="2560700"/>
            <a:ext cx="100228" cy="182051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59" name="19 Conector recto de flecha"/>
          <p:cNvCxnSpPr>
            <a:cxnSpLocks noChangeShapeType="1"/>
          </p:cNvCxnSpPr>
          <p:nvPr/>
        </p:nvCxnSpPr>
        <p:spPr bwMode="auto">
          <a:xfrm rot="10800000" flipH="1">
            <a:off x="1401886" y="2782514"/>
            <a:ext cx="100228" cy="182051"/>
          </a:xfrm>
          <a:prstGeom prst="straightConnector1">
            <a:avLst/>
          </a:prstGeom>
          <a:noFill/>
          <a:ln w="9525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60" name="59 CuadroTexto"/>
          <p:cNvSpPr txBox="1"/>
          <p:nvPr/>
        </p:nvSpPr>
        <p:spPr>
          <a:xfrm>
            <a:off x="1107733" y="2254189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0" i="0" dirty="0" err="1" smtClean="0">
                <a:solidFill>
                  <a:srgbClr val="00B0F0"/>
                </a:solidFill>
                <a:latin typeface="Lucida Handwriting" pitchFamily="66" charset="0"/>
              </a:rPr>
              <a:t>dr</a:t>
            </a:r>
            <a:endParaRPr lang="es-ES" b="0" i="0" dirty="0">
              <a:solidFill>
                <a:srgbClr val="00B0F0"/>
              </a:solidFill>
              <a:latin typeface="Lucida Handwriting" pitchFamily="66" charset="0"/>
            </a:endParaRPr>
          </a:p>
        </p:txBody>
      </p:sp>
      <p:graphicFrame>
        <p:nvGraphicFramePr>
          <p:cNvPr id="62" name="Object 36"/>
          <p:cNvGraphicFramePr>
            <a:graphicFrameLocks noChangeAspect="1"/>
          </p:cNvGraphicFramePr>
          <p:nvPr/>
        </p:nvGraphicFramePr>
        <p:xfrm>
          <a:off x="1963085" y="3008567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79" name="Ecuación" r:id="rId14" imgW="1587240" imgH="241200" progId="Equation.3">
                  <p:embed/>
                </p:oleObj>
              </mc:Choice>
              <mc:Fallback>
                <p:oleObj name="Ecuación" r:id="rId14" imgW="158724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085" y="3008567"/>
                        <a:ext cx="3175000" cy="482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12 Grupo"/>
          <p:cNvGrpSpPr>
            <a:grpSpLocks noChangeAspect="1"/>
          </p:cNvGrpSpPr>
          <p:nvPr/>
        </p:nvGrpSpPr>
        <p:grpSpPr bwMode="auto">
          <a:xfrm>
            <a:off x="298384" y="4755687"/>
            <a:ext cx="1559399" cy="1560387"/>
            <a:chOff x="-3422118" y="5821581"/>
            <a:chExt cx="2511632" cy="2511632"/>
          </a:xfrm>
        </p:grpSpPr>
        <p:sp>
          <p:nvSpPr>
            <p:cNvPr id="64" name="1 Elipse"/>
            <p:cNvSpPr>
              <a:spLocks noChangeAspect="1"/>
            </p:cNvSpPr>
            <p:nvPr/>
          </p:nvSpPr>
          <p:spPr bwMode="auto">
            <a:xfrm>
              <a:off x="-3422118" y="5821581"/>
              <a:ext cx="2511632" cy="2511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_tradnl" sz="2800" b="0" i="0"/>
            </a:p>
          </p:txBody>
        </p:sp>
        <p:cxnSp>
          <p:nvCxnSpPr>
            <p:cNvPr id="65" name="25 Conector recto de flecha"/>
            <p:cNvCxnSpPr>
              <a:cxnSpLocks noChangeShapeType="1"/>
            </p:cNvCxnSpPr>
            <p:nvPr/>
          </p:nvCxnSpPr>
          <p:spPr bwMode="auto">
            <a:xfrm>
              <a:off x="-2181643" y="7083514"/>
              <a:ext cx="887995" cy="8665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66" name="Object 83"/>
            <p:cNvGraphicFramePr>
              <a:graphicFrameLocks noChangeAspect="1"/>
            </p:cNvGraphicFramePr>
            <p:nvPr/>
          </p:nvGraphicFramePr>
          <p:xfrm>
            <a:off x="-2970755" y="7518073"/>
            <a:ext cx="209665" cy="20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080" name="Ecuación" r:id="rId16" imgW="139680" imgH="139680" progId="Equation.3">
                    <p:embed/>
                  </p:oleObj>
                </mc:Choice>
                <mc:Fallback>
                  <p:oleObj name="Ecuación" r:id="rId16" imgW="139680" imgH="13968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970755" y="7518073"/>
                          <a:ext cx="209665" cy="209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75 Grupo"/>
          <p:cNvGrpSpPr/>
          <p:nvPr/>
        </p:nvGrpSpPr>
        <p:grpSpPr>
          <a:xfrm>
            <a:off x="277189" y="4306318"/>
            <a:ext cx="1601788" cy="2028947"/>
            <a:chOff x="277189" y="4306318"/>
            <a:chExt cx="1601788" cy="2028947"/>
          </a:xfrm>
        </p:grpSpPr>
        <p:cxnSp>
          <p:nvCxnSpPr>
            <p:cNvPr id="67" name="8 Conector recto de flecha"/>
            <p:cNvCxnSpPr>
              <a:cxnSpLocks noChangeShapeType="1"/>
            </p:cNvCxnSpPr>
            <p:nvPr/>
          </p:nvCxnSpPr>
          <p:spPr bwMode="auto">
            <a:xfrm flipH="1">
              <a:off x="1467767" y="4612829"/>
              <a:ext cx="100228" cy="182051"/>
            </a:xfrm>
            <a:prstGeom prst="straightConnector1">
              <a:avLst/>
            </a:prstGeom>
            <a:noFill/>
            <a:ln w="9525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cxnSp>
          <p:nvCxnSpPr>
            <p:cNvPr id="68" name="19 Conector recto de flecha"/>
            <p:cNvCxnSpPr>
              <a:cxnSpLocks noChangeShapeType="1"/>
            </p:cNvCxnSpPr>
            <p:nvPr/>
          </p:nvCxnSpPr>
          <p:spPr bwMode="auto">
            <a:xfrm rot="10800000" flipH="1">
              <a:off x="1333647" y="4834643"/>
              <a:ext cx="100228" cy="182051"/>
            </a:xfrm>
            <a:prstGeom prst="straightConnector1">
              <a:avLst/>
            </a:prstGeom>
            <a:noFill/>
            <a:ln w="9525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  <p:grpSp>
          <p:nvGrpSpPr>
            <p:cNvPr id="69" name="47 Grupo"/>
            <p:cNvGrpSpPr/>
            <p:nvPr/>
          </p:nvGrpSpPr>
          <p:grpSpPr>
            <a:xfrm>
              <a:off x="277189" y="4733477"/>
              <a:ext cx="1601788" cy="1601788"/>
              <a:chOff x="1011904" y="4603374"/>
              <a:chExt cx="1601788" cy="1601788"/>
            </a:xfrm>
          </p:grpSpPr>
          <p:sp>
            <p:nvSpPr>
              <p:cNvPr id="70" name="69 Elipse"/>
              <p:cNvSpPr>
                <a:spLocks noChangeAspect="1"/>
              </p:cNvSpPr>
              <p:nvPr/>
            </p:nvSpPr>
            <p:spPr bwMode="auto">
              <a:xfrm>
                <a:off x="1011904" y="4603374"/>
                <a:ext cx="1601788" cy="160178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s-ES_tradnl" sz="2800" b="0" i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1" name="3 Conector recto de flecha"/>
              <p:cNvCxnSpPr>
                <a:cxnSpLocks noChangeShapeType="1"/>
              </p:cNvCxnSpPr>
              <p:nvPr/>
            </p:nvCxnSpPr>
            <p:spPr bwMode="auto">
              <a:xfrm flipV="1">
                <a:off x="1812798" y="5182187"/>
                <a:ext cx="800894" cy="243539"/>
              </a:xfrm>
              <a:prstGeom prst="straightConnector1">
                <a:avLst/>
              </a:prstGeom>
              <a:noFill/>
              <a:ln w="9525" algn="ctr">
                <a:solidFill>
                  <a:srgbClr val="00B0F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2" name="71 CuadroTexto"/>
              <p:cNvSpPr txBox="1"/>
              <p:nvPr/>
            </p:nvSpPr>
            <p:spPr>
              <a:xfrm>
                <a:off x="1965278" y="5008727"/>
                <a:ext cx="324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0" i="0" dirty="0" smtClean="0">
                    <a:solidFill>
                      <a:srgbClr val="00B0F0"/>
                    </a:solidFill>
                    <a:latin typeface="Lucida Handwriting" pitchFamily="66" charset="0"/>
                  </a:rPr>
                  <a:t>r</a:t>
                </a:r>
                <a:endParaRPr lang="es-ES" b="0" i="0" dirty="0">
                  <a:solidFill>
                    <a:srgbClr val="00B0F0"/>
                  </a:solidFill>
                  <a:latin typeface="Lucida Handwriting" pitchFamily="66" charset="0"/>
                </a:endParaRPr>
              </a:p>
            </p:txBody>
          </p:sp>
        </p:grpSp>
        <p:sp>
          <p:nvSpPr>
            <p:cNvPr id="73" name="72 CuadroTexto"/>
            <p:cNvSpPr txBox="1"/>
            <p:nvPr/>
          </p:nvSpPr>
          <p:spPr>
            <a:xfrm>
              <a:off x="1039494" y="4306318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0" i="0" dirty="0" err="1" smtClean="0">
                  <a:solidFill>
                    <a:srgbClr val="00B0F0"/>
                  </a:solidFill>
                  <a:latin typeface="Lucida Handwriting" pitchFamily="66" charset="0"/>
                </a:rPr>
                <a:t>dr</a:t>
              </a:r>
              <a:endParaRPr lang="es-ES" b="0" i="0" dirty="0">
                <a:solidFill>
                  <a:srgbClr val="00B0F0"/>
                </a:solidFill>
                <a:latin typeface="Lucida Handwriting" pitchFamily="66" charset="0"/>
              </a:endParaRPr>
            </a:p>
          </p:txBody>
        </p:sp>
      </p:grpSp>
      <p:graphicFrame>
        <p:nvGraphicFramePr>
          <p:cNvPr id="77" name="Object 36"/>
          <p:cNvGraphicFramePr>
            <a:graphicFrameLocks noChangeAspect="1"/>
          </p:cNvGraphicFramePr>
          <p:nvPr/>
        </p:nvGraphicFramePr>
        <p:xfrm>
          <a:off x="2549345" y="4566882"/>
          <a:ext cx="162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81" name="Ecuación" r:id="rId17" imgW="812520" imgH="241200" progId="Equation.3">
                  <p:embed/>
                </p:oleObj>
              </mc:Choice>
              <mc:Fallback>
                <p:oleObj name="Ecuación" r:id="rId17" imgW="81252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345" y="4566882"/>
                        <a:ext cx="162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36"/>
          <p:cNvGraphicFramePr>
            <a:graphicFrameLocks noChangeAspect="1"/>
          </p:cNvGraphicFramePr>
          <p:nvPr/>
        </p:nvGraphicFramePr>
        <p:xfrm>
          <a:off x="4086068" y="4352925"/>
          <a:ext cx="292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82" name="Ecuación" r:id="rId19" imgW="1460160" imgH="431640" progId="Equation.3">
                  <p:embed/>
                </p:oleObj>
              </mc:Choice>
              <mc:Fallback>
                <p:oleObj name="Ecuación" r:id="rId19" imgW="1460160" imgH="4316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068" y="4352925"/>
                        <a:ext cx="2921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6"/>
          <p:cNvGraphicFramePr>
            <a:graphicFrameLocks noChangeAspect="1"/>
          </p:cNvGraphicFramePr>
          <p:nvPr/>
        </p:nvGraphicFramePr>
        <p:xfrm>
          <a:off x="3148092" y="5308861"/>
          <a:ext cx="345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83" name="Ecuación" r:id="rId21" imgW="1726920" imgH="609480" progId="Equation.3">
                  <p:embed/>
                </p:oleObj>
              </mc:Choice>
              <mc:Fallback>
                <p:oleObj name="Ecuación" r:id="rId21" imgW="1726920" imgH="609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92" y="5308861"/>
                        <a:ext cx="3454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36"/>
          <p:cNvGraphicFramePr>
            <a:graphicFrameLocks noChangeAspect="1"/>
          </p:cNvGraphicFramePr>
          <p:nvPr/>
        </p:nvGraphicFramePr>
        <p:xfrm>
          <a:off x="6592721" y="5311585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84" name="Ecuación" r:id="rId23" imgW="1028520" imgH="431640" progId="Equation.3">
                  <p:embed/>
                </p:oleObj>
              </mc:Choice>
              <mc:Fallback>
                <p:oleObj name="Ecuación" r:id="rId23" imgW="102852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721" y="5311585"/>
                        <a:ext cx="2057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2610181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81" name="Object 36"/>
          <p:cNvGraphicFramePr>
            <a:graphicFrameLocks noChangeAspect="1"/>
          </p:cNvGraphicFramePr>
          <p:nvPr/>
        </p:nvGraphicFramePr>
        <p:xfrm>
          <a:off x="2226375" y="447675"/>
          <a:ext cx="259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70" name="Ecuación" r:id="rId4" imgW="1295280" imgH="545760" progId="Equation.3">
                  <p:embed/>
                </p:oleObj>
              </mc:Choice>
              <mc:Fallback>
                <p:oleObj name="Ecuación" r:id="rId4" imgW="1295280" imgH="5457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375" y="447675"/>
                        <a:ext cx="2590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6"/>
          <p:cNvGraphicFramePr>
            <a:graphicFrameLocks noChangeAspect="1"/>
          </p:cNvGraphicFramePr>
          <p:nvPr/>
        </p:nvGraphicFramePr>
        <p:xfrm>
          <a:off x="613106" y="477127"/>
          <a:ext cx="1574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71" name="Ecuación" r:id="rId6" imgW="787320" imgH="545760" progId="Equation.3">
                  <p:embed/>
                </p:oleObj>
              </mc:Choice>
              <mc:Fallback>
                <p:oleObj name="Ecuación" r:id="rId6" imgW="787320" imgH="5457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6" y="477127"/>
                        <a:ext cx="1574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838388" y="450850"/>
          <a:ext cx="2641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72" name="Ecuación" r:id="rId8" imgW="1320480" imgH="545760" progId="Equation.3">
                  <p:embed/>
                </p:oleObj>
              </mc:Choice>
              <mc:Fallback>
                <p:oleObj name="Ecuación" r:id="rId8" imgW="1320480" imgH="5457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388" y="450850"/>
                        <a:ext cx="2641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6"/>
          <p:cNvGraphicFramePr>
            <a:graphicFrameLocks noChangeAspect="1"/>
          </p:cNvGraphicFramePr>
          <p:nvPr/>
        </p:nvGraphicFramePr>
        <p:xfrm>
          <a:off x="2319408" y="1911350"/>
          <a:ext cx="213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73" name="Ecuación" r:id="rId10" imgW="1066680" imgH="507960" progId="Equation.3">
                  <p:embed/>
                </p:oleObj>
              </mc:Choice>
              <mc:Fallback>
                <p:oleObj name="Ecuación" r:id="rId10" imgW="1066680" imgH="5079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408" y="1911350"/>
                        <a:ext cx="213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6"/>
          <p:cNvGraphicFramePr>
            <a:graphicFrameLocks noChangeAspect="1"/>
          </p:cNvGraphicFramePr>
          <p:nvPr/>
        </p:nvGraphicFramePr>
        <p:xfrm>
          <a:off x="4527550" y="198755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74" name="Ecuación" r:id="rId12" imgW="876240" imgH="431640" progId="Equation.3">
                  <p:embed/>
                </p:oleObj>
              </mc:Choice>
              <mc:Fallback>
                <p:oleObj name="Ecuación" r:id="rId12" imgW="87624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987550"/>
                        <a:ext cx="1752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6"/>
          <p:cNvGraphicFramePr>
            <a:graphicFrameLocks noChangeAspect="1"/>
          </p:cNvGraphicFramePr>
          <p:nvPr/>
        </p:nvGraphicFramePr>
        <p:xfrm>
          <a:off x="6286430" y="2004159"/>
          <a:ext cx="1270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75" name="Ecuación" r:id="rId14" imgW="634680" imgH="431640" progId="Equation.3">
                  <p:embed/>
                </p:oleObj>
              </mc:Choice>
              <mc:Fallback>
                <p:oleObj name="Ecuación" r:id="rId14" imgW="63468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430" y="2004159"/>
                        <a:ext cx="1270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9" name="Text Box 2"/>
          <p:cNvSpPr txBox="1">
            <a:spLocks noChangeArrowheads="1"/>
          </p:cNvSpPr>
          <p:nvPr/>
        </p:nvSpPr>
        <p:spPr bwMode="auto">
          <a:xfrm>
            <a:off x="665163" y="-20638"/>
            <a:ext cx="7813675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s-ES_tradnl" i="0" u="sng">
                <a:latin typeface="Lucida Handwriting" pitchFamily="66" charset="0"/>
              </a:rPr>
              <a:t>PARTIKULA KARGATUAREN ERLAZIO ENERGETIKOAK, </a:t>
            </a:r>
          </a:p>
          <a:p>
            <a:pPr algn="ctr" eaLnBrk="0" hangingPunct="0">
              <a:lnSpc>
                <a:spcPct val="150000"/>
              </a:lnSpc>
            </a:pPr>
            <a:r>
              <a:rPr lang="es-ES_tradnl" i="0" u="sng">
                <a:latin typeface="Lucida Handwriting" pitchFamily="66" charset="0"/>
              </a:rPr>
              <a:t>EREMU ELEKTRIKOAN ZEHAR HIGITZEN DENEAN</a:t>
            </a:r>
            <a:r>
              <a:rPr lang="es-ES_tradnl" b="0" i="0">
                <a:latin typeface="Lucida Handwriting" pitchFamily="66" charset="0"/>
              </a:rPr>
              <a:t>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41513" y="14446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b="0" i="0"/>
              <a:t>m</a:t>
            </a:r>
            <a:endParaRPr lang="eu-ES" sz="2400" i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425700" y="14446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b="0" i="0"/>
              <a:t>q</a:t>
            </a:r>
            <a:endParaRPr lang="eu-ES" sz="2400" i="0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305050" y="2105025"/>
            <a:ext cx="1033463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2857500" y="1651000"/>
          <a:ext cx="6429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Ecuación" r:id="rId4" imgW="190440" imgH="215640" progId="Equation.3">
                  <p:embed/>
                </p:oleObj>
              </mc:Choice>
              <mc:Fallback>
                <p:oleObj name="Ecuación" r:id="rId4" imgW="19044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651000"/>
                        <a:ext cx="64293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871663" y="21304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/>
              <a:t>A</a:t>
            </a:r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1208088" y="457200"/>
            <a:ext cx="7450137" cy="2674938"/>
          </a:xfrm>
          <a:custGeom>
            <a:avLst/>
            <a:gdLst>
              <a:gd name="T0" fmla="*/ 0 w 5216"/>
              <a:gd name="T1" fmla="*/ 2147483647 h 1688"/>
              <a:gd name="T2" fmla="*/ 2147483647 w 5216"/>
              <a:gd name="T3" fmla="*/ 2147483647 h 1688"/>
              <a:gd name="T4" fmla="*/ 2147483647 w 5216"/>
              <a:gd name="T5" fmla="*/ 2147483647 h 1688"/>
              <a:gd name="T6" fmla="*/ 2147483647 w 5216"/>
              <a:gd name="T7" fmla="*/ 2147483647 h 1688"/>
              <a:gd name="T8" fmla="*/ 2147483647 w 5216"/>
              <a:gd name="T9" fmla="*/ 2147483647 h 1688"/>
              <a:gd name="T10" fmla="*/ 2147483647 w 5216"/>
              <a:gd name="T11" fmla="*/ 2147483647 h 1688"/>
              <a:gd name="T12" fmla="*/ 2147483647 w 5216"/>
              <a:gd name="T13" fmla="*/ 2147483647 h 1688"/>
              <a:gd name="T14" fmla="*/ 2147483647 w 5216"/>
              <a:gd name="T15" fmla="*/ 2147483647 h 1688"/>
              <a:gd name="T16" fmla="*/ 2147483647 w 5216"/>
              <a:gd name="T17" fmla="*/ 2147483647 h 1688"/>
              <a:gd name="T18" fmla="*/ 2147483647 w 5216"/>
              <a:gd name="T19" fmla="*/ 2147483647 h 1688"/>
              <a:gd name="T20" fmla="*/ 2147483647 w 5216"/>
              <a:gd name="T21" fmla="*/ 2147483647 h 1688"/>
              <a:gd name="T22" fmla="*/ 2147483647 w 5216"/>
              <a:gd name="T23" fmla="*/ 2147483647 h 1688"/>
              <a:gd name="T24" fmla="*/ 2147483647 w 5216"/>
              <a:gd name="T25" fmla="*/ 2147483647 h 1688"/>
              <a:gd name="T26" fmla="*/ 2147483647 w 5216"/>
              <a:gd name="T27" fmla="*/ 2147483647 h 1688"/>
              <a:gd name="T28" fmla="*/ 2147483647 w 5216"/>
              <a:gd name="T29" fmla="*/ 0 h 16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16"/>
              <a:gd name="T46" fmla="*/ 0 h 1688"/>
              <a:gd name="T47" fmla="*/ 5216 w 5216"/>
              <a:gd name="T48" fmla="*/ 1688 h 16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16" h="1688">
                <a:moveTo>
                  <a:pt x="0" y="1104"/>
                </a:moveTo>
                <a:cubicBezTo>
                  <a:pt x="48" y="1088"/>
                  <a:pt x="96" y="1072"/>
                  <a:pt x="192" y="1056"/>
                </a:cubicBezTo>
                <a:cubicBezTo>
                  <a:pt x="288" y="1040"/>
                  <a:pt x="480" y="1008"/>
                  <a:pt x="576" y="1008"/>
                </a:cubicBezTo>
                <a:cubicBezTo>
                  <a:pt x="672" y="1008"/>
                  <a:pt x="680" y="1024"/>
                  <a:pt x="768" y="1056"/>
                </a:cubicBezTo>
                <a:cubicBezTo>
                  <a:pt x="856" y="1088"/>
                  <a:pt x="968" y="1136"/>
                  <a:pt x="1104" y="1200"/>
                </a:cubicBezTo>
                <a:cubicBezTo>
                  <a:pt x="1240" y="1264"/>
                  <a:pt x="1448" y="1376"/>
                  <a:pt x="1584" y="1440"/>
                </a:cubicBezTo>
                <a:cubicBezTo>
                  <a:pt x="1720" y="1504"/>
                  <a:pt x="1776" y="1552"/>
                  <a:pt x="1920" y="1584"/>
                </a:cubicBezTo>
                <a:cubicBezTo>
                  <a:pt x="2064" y="1616"/>
                  <a:pt x="2304" y="1688"/>
                  <a:pt x="2448" y="1632"/>
                </a:cubicBezTo>
                <a:cubicBezTo>
                  <a:pt x="2592" y="1576"/>
                  <a:pt x="2664" y="1344"/>
                  <a:pt x="2784" y="1248"/>
                </a:cubicBezTo>
                <a:cubicBezTo>
                  <a:pt x="2904" y="1152"/>
                  <a:pt x="3024" y="1040"/>
                  <a:pt x="3168" y="1056"/>
                </a:cubicBezTo>
                <a:cubicBezTo>
                  <a:pt x="3312" y="1072"/>
                  <a:pt x="3512" y="1280"/>
                  <a:pt x="3648" y="1344"/>
                </a:cubicBezTo>
                <a:cubicBezTo>
                  <a:pt x="3784" y="1408"/>
                  <a:pt x="3808" y="1528"/>
                  <a:pt x="3984" y="1440"/>
                </a:cubicBezTo>
                <a:cubicBezTo>
                  <a:pt x="4160" y="1352"/>
                  <a:pt x="4512" y="1024"/>
                  <a:pt x="4704" y="816"/>
                </a:cubicBezTo>
                <a:cubicBezTo>
                  <a:pt x="4896" y="608"/>
                  <a:pt x="5056" y="328"/>
                  <a:pt x="5136" y="192"/>
                </a:cubicBezTo>
                <a:cubicBezTo>
                  <a:pt x="5216" y="56"/>
                  <a:pt x="5200" y="28"/>
                  <a:pt x="51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945313" y="15208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b="0" i="0"/>
              <a:t>m</a:t>
            </a:r>
            <a:endParaRPr lang="eu-ES" sz="2400" i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361238" y="1520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b="0" i="0"/>
              <a:t>q</a:t>
            </a:r>
            <a:endParaRPr lang="eu-ES" sz="2400" i="0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7585075" y="596900"/>
            <a:ext cx="1339850" cy="157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300913" y="22812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/>
              <a:t>B</a:t>
            </a:r>
          </a:p>
        </p:txBody>
      </p:sp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1955800" y="3082925"/>
          <a:ext cx="5440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8" name="Ecuación" r:id="rId6" imgW="2463480" imgH="253800" progId="Equation.3">
                  <p:embed/>
                </p:oleObj>
              </mc:Choice>
              <mc:Fallback>
                <p:oleObj name="Ecuación" r:id="rId6" imgW="2463480" imgH="253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082925"/>
                        <a:ext cx="54403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258763" y="3822700"/>
          <a:ext cx="370363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" name="Ecuación" r:id="rId8" imgW="1676160" imgH="253800" progId="Equation.3">
                  <p:embed/>
                </p:oleObj>
              </mc:Choice>
              <mc:Fallback>
                <p:oleObj name="Ecuación" r:id="rId8" imgW="1676160" imgH="253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3822700"/>
                        <a:ext cx="370363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2" name="Object 22"/>
          <p:cNvGraphicFramePr>
            <a:graphicFrameLocks noChangeAspect="1"/>
          </p:cNvGraphicFramePr>
          <p:nvPr/>
        </p:nvGraphicFramePr>
        <p:xfrm>
          <a:off x="4570413" y="3668713"/>
          <a:ext cx="43497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0" name="Ecuación" r:id="rId10" imgW="1968480" imgH="393480" progId="Equation.3">
                  <p:embed/>
                </p:oleObj>
              </mc:Choice>
              <mc:Fallback>
                <p:oleObj name="Ecuación" r:id="rId10" imgW="1968480" imgH="393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3668713"/>
                        <a:ext cx="43497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23"/>
          <p:cNvGraphicFramePr>
            <a:graphicFrameLocks noChangeAspect="1"/>
          </p:cNvGraphicFramePr>
          <p:nvPr/>
        </p:nvGraphicFramePr>
        <p:xfrm>
          <a:off x="1547813" y="4454525"/>
          <a:ext cx="62579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1" name="Ecuación" r:id="rId12" imgW="2831760" imgH="393480" progId="Equation.3">
                  <p:embed/>
                </p:oleObj>
              </mc:Choice>
              <mc:Fallback>
                <p:oleObj name="Ecuación" r:id="rId12" imgW="2831760" imgH="393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454525"/>
                        <a:ext cx="62579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25"/>
          <p:cNvGraphicFramePr>
            <a:graphicFrameLocks noChangeAspect="1"/>
          </p:cNvGraphicFramePr>
          <p:nvPr/>
        </p:nvGraphicFramePr>
        <p:xfrm>
          <a:off x="1793875" y="5549900"/>
          <a:ext cx="56975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Ecuación" r:id="rId14" imgW="2577960" imgH="253800" progId="Equation.3">
                  <p:embed/>
                </p:oleObj>
              </mc:Choice>
              <mc:Fallback>
                <p:oleObj name="Ecuación" r:id="rId14" imgW="2577960" imgH="2538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5549900"/>
                        <a:ext cx="5697538" cy="5603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2168525" y="1978025"/>
            <a:ext cx="204788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7446963" y="2054225"/>
            <a:ext cx="206375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40988" name="Object 28"/>
          <p:cNvGraphicFramePr>
            <a:graphicFrameLocks noChangeAspect="1"/>
          </p:cNvGraphicFramePr>
          <p:nvPr/>
        </p:nvGraphicFramePr>
        <p:xfrm>
          <a:off x="8343900" y="1219200"/>
          <a:ext cx="6429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3" name="Ecuación" r:id="rId16" imgW="190440" imgH="215640" progId="Equation.3">
                  <p:embed/>
                </p:oleObj>
              </mc:Choice>
              <mc:Fallback>
                <p:oleObj name="Ecuación" r:id="rId16" imgW="190440" imgH="2156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219200"/>
                        <a:ext cx="64293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3105150"/>
            <a:ext cx="414338" cy="414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0990" name="AutoShape 30">
            <a:hlinkClick r:id="rId18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7683500" y="5549900"/>
            <a:ext cx="522288" cy="5222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4" name="23 Flecha derecha"/>
          <p:cNvSpPr/>
          <p:nvPr/>
        </p:nvSpPr>
        <p:spPr>
          <a:xfrm>
            <a:off x="4105275" y="3994150"/>
            <a:ext cx="419100" cy="2190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 animBg="1"/>
      <p:bldP spid="40970" grpId="0"/>
      <p:bldP spid="40972" grpId="0" animBg="1"/>
      <p:bldP spid="40974" grpId="0"/>
      <p:bldP spid="40975" grpId="0"/>
      <p:bldP spid="40976" grpId="0" animBg="1"/>
      <p:bldP spid="40978" grpId="0"/>
      <p:bldP spid="40963" grpId="0" animBg="1"/>
      <p:bldP spid="40973" grpId="0" animBg="1"/>
      <p:bldP spid="2" grpId="0" animBg="1"/>
      <p:bldP spid="40990" grpId="0" animBg="1"/>
      <p:bldP spid="2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04024" y="1353787"/>
            <a:ext cx="3925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 u="sng" dirty="0">
                <a:latin typeface="Lucida Handwriting" pitchFamily="66" charset="0"/>
              </a:rPr>
              <a:t>HIDROGENO ATOMOA</a:t>
            </a:r>
            <a:endParaRPr lang="eu-ES" sz="2400" i="0" dirty="0">
              <a:latin typeface="Lucida Handwriting" pitchFamily="66" charset="0"/>
            </a:endParaRPr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7166720" y="1305305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7623920" y="176250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623920" y="176250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/>
              <a:t>1p</a:t>
            </a: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8385920" y="16101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8446245" y="138150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/>
              <a:t>1e</a:t>
            </a:r>
          </a:p>
        </p:txBody>
      </p:sp>
      <p:sp>
        <p:nvSpPr>
          <p:cNvPr id="42015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2967" y="4598222"/>
            <a:ext cx="450850" cy="4508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450686" y="1982113"/>
          <a:ext cx="660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Ecuación" r:id="rId5" imgW="3301920" imgH="507960" progId="Equation.3">
                  <p:embed/>
                </p:oleObj>
              </mc:Choice>
              <mc:Fallback>
                <p:oleObj name="Ecuación" r:id="rId5" imgW="330192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86" y="1982113"/>
                        <a:ext cx="6604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503046" y="3072666"/>
          <a:ext cx="688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5" name="Ecuación" r:id="rId7" imgW="3441600" imgH="507960" progId="Equation.3">
                  <p:embed/>
                </p:oleObj>
              </mc:Choice>
              <mc:Fallback>
                <p:oleObj name="Ecuación" r:id="rId7" imgW="3441600" imgH="50796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46" y="3072666"/>
                        <a:ext cx="6883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563749" y="4185903"/>
          <a:ext cx="77898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6" name="Ecuación" r:id="rId9" imgW="3898800" imgH="711000" progId="Equation.3">
                  <p:embed/>
                </p:oleObj>
              </mc:Choice>
              <mc:Fallback>
                <p:oleObj name="Ecuación" r:id="rId9" imgW="3898800" imgH="7110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49" y="4185903"/>
                        <a:ext cx="77898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585066" y="5640633"/>
          <a:ext cx="3937000" cy="101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7" name="Ecuación" r:id="rId11" imgW="1968480" imgH="507960" progId="Equation.3">
                  <p:embed/>
                </p:oleObj>
              </mc:Choice>
              <mc:Fallback>
                <p:oleObj name="Ecuación" r:id="rId11" imgW="1968480" imgH="50796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66" y="5640633"/>
                        <a:ext cx="3937000" cy="1016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747389" y="241940"/>
          <a:ext cx="215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8" name="Ecuación" r:id="rId13" imgW="1079280" imgH="393480" progId="Equation.3">
                  <p:embed/>
                </p:oleObj>
              </mc:Choice>
              <mc:Fallback>
                <p:oleObj name="Ecuación" r:id="rId13" imgW="1079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389" y="241940"/>
                        <a:ext cx="2159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258909" y="223136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9" name="Ecuación" r:id="rId15" imgW="901440" imgH="393480" progId="Equation.3">
                  <p:embed/>
                </p:oleObj>
              </mc:Choice>
              <mc:Fallback>
                <p:oleObj name="Ecuación" r:id="rId15" imgW="901440" imgH="3934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09" y="223136"/>
                        <a:ext cx="1803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2008" grpId="0" animBg="1"/>
      <p:bldP spid="42003" grpId="0" animBg="1"/>
      <p:bldP spid="42005" grpId="0"/>
      <p:bldP spid="42006" grpId="0" animBg="1"/>
      <p:bldP spid="42007" grpId="0"/>
      <p:bldP spid="420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2904784" y="3819893"/>
            <a:ext cx="2371725" cy="241935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899782" y="2842773"/>
          <a:ext cx="215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09" name="Ecuación" r:id="rId4" imgW="1079280" imgH="393480" progId="Equation.3">
                  <p:embed/>
                </p:oleObj>
              </mc:Choice>
              <mc:Fallback>
                <p:oleObj name="Ecuación" r:id="rId4" imgW="1079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782" y="2842773"/>
                        <a:ext cx="2159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940748" y="1541698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0" name="Ecuación" r:id="rId6" imgW="901440" imgH="393480" progId="Equation.3">
                  <p:embed/>
                </p:oleObj>
              </mc:Choice>
              <mc:Fallback>
                <p:oleObj name="Ecuación" r:id="rId6" imgW="9014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48" y="1541698"/>
                        <a:ext cx="1803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15900" y="209213"/>
            <a:ext cx="3925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 u="sng" dirty="0">
                <a:latin typeface="Lucida Handwriting" pitchFamily="66" charset="0"/>
              </a:rPr>
              <a:t>HIDROGENO ATOMOA</a:t>
            </a:r>
            <a:endParaRPr lang="eu-ES" sz="2400" i="0" dirty="0">
              <a:latin typeface="Lucida Handwriting" pitchFamily="66" charset="0"/>
            </a:endParaRPr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3495334" y="4600943"/>
          <a:ext cx="14462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1" name="Ecuación" r:id="rId8" imgW="723600" imgH="444240" progId="Equation.3">
                  <p:embed/>
                </p:oleObj>
              </mc:Choice>
              <mc:Fallback>
                <p:oleObj name="Ecuación" r:id="rId8" imgW="723600" imgH="444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334" y="4600943"/>
                        <a:ext cx="144621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7309225" y="165275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7766425" y="62247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766425" y="62247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/>
              <a:t>1p</a:t>
            </a: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8528425" y="470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8588750" y="241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/>
              <a:t>1e</a:t>
            </a:r>
          </a:p>
        </p:txBody>
      </p:sp>
      <p:graphicFrame>
        <p:nvGraphicFramePr>
          <p:cNvPr id="42010" name="Object 26"/>
          <p:cNvGraphicFramePr>
            <a:graphicFrameLocks noChangeAspect="1"/>
          </p:cNvGraphicFramePr>
          <p:nvPr/>
        </p:nvGraphicFramePr>
        <p:xfrm>
          <a:off x="2737798" y="150836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2" name="Ecuación" r:id="rId10" imgW="698400" imgH="419040" progId="Equation.3">
                  <p:embed/>
                </p:oleObj>
              </mc:Choice>
              <mc:Fallback>
                <p:oleObj name="Ecuación" r:id="rId10" imgW="698400" imgH="419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798" y="150836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27"/>
          <p:cNvGraphicFramePr>
            <a:graphicFrameLocks noChangeAspect="1"/>
          </p:cNvGraphicFramePr>
          <p:nvPr/>
        </p:nvGraphicFramePr>
        <p:xfrm>
          <a:off x="2980994" y="2847536"/>
          <a:ext cx="1828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3" name="Ecuación" r:id="rId12" imgW="914400" imgH="406080" progId="Equation.3">
                  <p:embed/>
                </p:oleObj>
              </mc:Choice>
              <mc:Fallback>
                <p:oleObj name="Ecuación" r:id="rId12" imgW="914400" imgH="4060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994" y="2847536"/>
                        <a:ext cx="1828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8"/>
          <p:cNvGraphicFramePr>
            <a:graphicFrameLocks noChangeAspect="1"/>
          </p:cNvGraphicFramePr>
          <p:nvPr/>
        </p:nvGraphicFramePr>
        <p:xfrm>
          <a:off x="4109398" y="1727435"/>
          <a:ext cx="203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4" name="Ecuación" r:id="rId14" imgW="1015920" imgH="203040" progId="Equation.3">
                  <p:embed/>
                </p:oleObj>
              </mc:Choice>
              <mc:Fallback>
                <p:oleObj name="Ecuación" r:id="rId14" imgW="1015920" imgH="2030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398" y="1727435"/>
                        <a:ext cx="203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29"/>
          <p:cNvGraphicFramePr>
            <a:graphicFrameLocks noChangeAspect="1"/>
          </p:cNvGraphicFramePr>
          <p:nvPr/>
        </p:nvGraphicFramePr>
        <p:xfrm>
          <a:off x="4776457" y="3033273"/>
          <a:ext cx="215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5" name="Ecuación" r:id="rId16" imgW="1079280" imgH="203040" progId="Equation.3">
                  <p:embed/>
                </p:oleObj>
              </mc:Choice>
              <mc:Fallback>
                <p:oleObj name="Ecuación" r:id="rId16" imgW="1079280" imgH="2030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457" y="3033273"/>
                        <a:ext cx="215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6" name="AutoShape 32">
            <a:hlinkClick r:id="rId18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5510409" y="5524668"/>
            <a:ext cx="522287" cy="52228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nimBg="1"/>
      <p:bldP spid="42002" grpId="1" animBg="1"/>
      <p:bldP spid="42002" grpId="2" animBg="1"/>
      <p:bldP spid="420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77"/>
          <p:cNvSpPr>
            <a:spLocks noChangeArrowheads="1"/>
          </p:cNvSpPr>
          <p:nvPr/>
        </p:nvSpPr>
        <p:spPr bwMode="auto">
          <a:xfrm>
            <a:off x="447675" y="2228850"/>
            <a:ext cx="4914900" cy="87630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39" name="Text Box 78"/>
          <p:cNvSpPr txBox="1">
            <a:spLocks noChangeArrowheads="1"/>
          </p:cNvSpPr>
          <p:nvPr/>
        </p:nvSpPr>
        <p:spPr bwMode="auto">
          <a:xfrm>
            <a:off x="604838" y="2436813"/>
            <a:ext cx="4733925" cy="460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u-ES" sz="2400" i="0">
                <a:latin typeface="Lucida Handwriting" pitchFamily="66" charset="0"/>
              </a:rPr>
              <a:t>“Masa “ (Masa elektrikoa)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5511800" y="973138"/>
            <a:ext cx="3573463" cy="5199062"/>
            <a:chOff x="2096" y="840"/>
            <a:chExt cx="2251" cy="3275"/>
          </a:xfrm>
        </p:grpSpPr>
        <p:pic>
          <p:nvPicPr>
            <p:cNvPr id="1763345" name="Picture 84" descr="MPj0411849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6" y="840"/>
              <a:ext cx="2251" cy="3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63346" name="Oval 87"/>
            <p:cNvSpPr>
              <a:spLocks noChangeArrowheads="1"/>
            </p:cNvSpPr>
            <p:nvPr/>
          </p:nvSpPr>
          <p:spPr bwMode="auto">
            <a:xfrm>
              <a:off x="2816" y="1264"/>
              <a:ext cx="1008" cy="1032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</p:grpSp>
      <p:sp>
        <p:nvSpPr>
          <p:cNvPr id="1763339" name="AutoShape 77"/>
          <p:cNvSpPr>
            <a:spLocks noChangeArrowheads="1"/>
          </p:cNvSpPr>
          <p:nvPr/>
        </p:nvSpPr>
        <p:spPr bwMode="auto">
          <a:xfrm>
            <a:off x="1285875" y="0"/>
            <a:ext cx="5314950" cy="137160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aphicFrame>
        <p:nvGraphicFramePr>
          <p:cNvPr id="44107" name="Object 7"/>
          <p:cNvGraphicFramePr>
            <a:graphicFrameLocks noChangeAspect="1"/>
          </p:cNvGraphicFramePr>
          <p:nvPr/>
        </p:nvGraphicFramePr>
        <p:xfrm>
          <a:off x="5629275" y="163513"/>
          <a:ext cx="9207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360" name="Ecuación" r:id="rId5" imgW="368280" imgH="266400" progId="Equation.3">
                  <p:embed/>
                </p:oleObj>
              </mc:Choice>
              <mc:Fallback>
                <p:oleObj name="Ecuación" r:id="rId5" imgW="36828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163513"/>
                        <a:ext cx="9207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68" name="Text Box 78"/>
          <p:cNvSpPr txBox="1">
            <a:spLocks noChangeArrowheads="1"/>
          </p:cNvSpPr>
          <p:nvPr/>
        </p:nvSpPr>
        <p:spPr bwMode="auto">
          <a:xfrm>
            <a:off x="2581275" y="731838"/>
            <a:ext cx="1933575" cy="368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1800">
                <a:solidFill>
                  <a:srgbClr val="FFFF00"/>
                </a:solidFill>
                <a:latin typeface="Lucida Handwriting" pitchFamily="66" charset="0"/>
              </a:rPr>
              <a:t>ONGI ETORRI</a:t>
            </a:r>
          </a:p>
        </p:txBody>
      </p:sp>
      <p:sp>
        <p:nvSpPr>
          <p:cNvPr id="44118" name="Text Box 86"/>
          <p:cNvSpPr txBox="1">
            <a:spLocks noChangeArrowheads="1"/>
          </p:cNvSpPr>
          <p:nvPr/>
        </p:nvSpPr>
        <p:spPr bwMode="auto">
          <a:xfrm rot="-1010427">
            <a:off x="6753225" y="1824038"/>
            <a:ext cx="142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8000" i="0"/>
              <a:t>0V</a:t>
            </a:r>
          </a:p>
        </p:txBody>
      </p:sp>
      <p:sp>
        <p:nvSpPr>
          <p:cNvPr id="37" name="Text Box 78"/>
          <p:cNvSpPr txBox="1">
            <a:spLocks noChangeArrowheads="1"/>
          </p:cNvSpPr>
          <p:nvPr/>
        </p:nvSpPr>
        <p:spPr bwMode="auto">
          <a:xfrm>
            <a:off x="1509713" y="257175"/>
            <a:ext cx="4095750" cy="460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>
                <a:latin typeface="Lucida Handwriting" pitchFamily="66" charset="0"/>
              </a:rPr>
              <a:t>INFINITU ELEKTRIKOA</a:t>
            </a:r>
          </a:p>
        </p:txBody>
      </p:sp>
      <p:sp>
        <p:nvSpPr>
          <p:cNvPr id="40" name="AutoShape 77"/>
          <p:cNvSpPr>
            <a:spLocks noChangeArrowheads="1"/>
          </p:cNvSpPr>
          <p:nvPr/>
        </p:nvSpPr>
        <p:spPr bwMode="auto">
          <a:xfrm>
            <a:off x="514350" y="3533775"/>
            <a:ext cx="4914900" cy="87630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41" name="Text Box 78"/>
          <p:cNvSpPr txBox="1">
            <a:spLocks noChangeArrowheads="1"/>
          </p:cNvSpPr>
          <p:nvPr/>
        </p:nvSpPr>
        <p:spPr bwMode="auto">
          <a:xfrm>
            <a:off x="687388" y="3741738"/>
            <a:ext cx="4568825" cy="4603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u-ES" sz="2400" i="0">
                <a:latin typeface="Lucida Handwriting" pitchFamily="66" charset="0"/>
              </a:rPr>
              <a:t>“Lurra” (Lur elektrikoa)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1" animBg="1"/>
      <p:bldP spid="44168" grpId="0" animBg="1"/>
      <p:bldP spid="44118" grpId="0"/>
      <p:bldP spid="44118" grpId="1"/>
      <p:bldP spid="37" grpId="0" animBg="1"/>
      <p:bldP spid="40" grpId="0" animBg="1"/>
      <p:bldP spid="41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69863" y="72638"/>
            <a:ext cx="5013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u-ES" sz="2400" i="0" u="sng" dirty="0">
                <a:latin typeface="Lucida Handwriting" pitchFamily="66" charset="0"/>
              </a:rPr>
              <a:t> ATOMOAREN DIMENTSIOAK</a:t>
            </a:r>
            <a:endParaRPr lang="eu-ES" sz="2400" i="0" dirty="0">
              <a:latin typeface="Lucida Handwriting" pitchFamily="66" charset="0"/>
            </a:endParaRPr>
          </a:p>
        </p:txBody>
      </p:sp>
      <p:sp>
        <p:nvSpPr>
          <p:cNvPr id="226315" name="Oval 11"/>
          <p:cNvSpPr>
            <a:spLocks noChangeAspect="1" noChangeArrowheads="1"/>
          </p:cNvSpPr>
          <p:nvPr/>
        </p:nvSpPr>
        <p:spPr bwMode="auto">
          <a:xfrm>
            <a:off x="4101900" y="5014913"/>
            <a:ext cx="709613" cy="709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400"/>
          </a:p>
        </p:txBody>
      </p:sp>
      <p:sp>
        <p:nvSpPr>
          <p:cNvPr id="226314" name="Oval 10"/>
          <p:cNvSpPr>
            <a:spLocks noChangeAspect="1" noChangeArrowheads="1"/>
          </p:cNvSpPr>
          <p:nvPr/>
        </p:nvSpPr>
        <p:spPr bwMode="auto">
          <a:xfrm>
            <a:off x="3227125" y="4114800"/>
            <a:ext cx="2508250" cy="2508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26317" name="Oval 13"/>
          <p:cNvSpPr>
            <a:spLocks noChangeAspect="1" noChangeArrowheads="1"/>
          </p:cNvSpPr>
          <p:nvPr/>
        </p:nvSpPr>
        <p:spPr bwMode="auto">
          <a:xfrm>
            <a:off x="5489375" y="4672013"/>
            <a:ext cx="71438" cy="71437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226325" name="AutoShape 21">
            <a:hlinkClick r:id="rId4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7575550" y="5257800"/>
            <a:ext cx="371475" cy="3714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grpSp>
        <p:nvGrpSpPr>
          <p:cNvPr id="16" name="15 Grupo"/>
          <p:cNvGrpSpPr>
            <a:grpSpLocks/>
          </p:cNvGrpSpPr>
          <p:nvPr/>
        </p:nvGrpSpPr>
        <p:grpSpPr bwMode="auto">
          <a:xfrm>
            <a:off x="4452738" y="5354638"/>
            <a:ext cx="355600" cy="136525"/>
            <a:chOff x="4678363" y="5354638"/>
            <a:chExt cx="355600" cy="136052"/>
          </a:xfrm>
        </p:grpSpPr>
        <p:sp>
          <p:nvSpPr>
            <p:cNvPr id="2398220" name="Line 24"/>
            <p:cNvSpPr>
              <a:spLocks noChangeAspect="1" noChangeShapeType="1"/>
            </p:cNvSpPr>
            <p:nvPr/>
          </p:nvSpPr>
          <p:spPr bwMode="auto">
            <a:xfrm flipV="1">
              <a:off x="4678363" y="5354638"/>
              <a:ext cx="355600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98221" name="Text Box 27"/>
            <p:cNvSpPr txBox="1">
              <a:spLocks noChangeArrowheads="1"/>
            </p:cNvSpPr>
            <p:nvPr/>
          </p:nvSpPr>
          <p:spPr bwMode="auto">
            <a:xfrm>
              <a:off x="4726266" y="5367579"/>
              <a:ext cx="238847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s-ES" sz="800" i="0">
                  <a:latin typeface="Lucida Handwriting" pitchFamily="66" charset="0"/>
                </a:rPr>
                <a:t>1cm</a:t>
              </a:r>
            </a:p>
          </p:txBody>
        </p:sp>
      </p:grpSp>
      <p:sp>
        <p:nvSpPr>
          <p:cNvPr id="226332" name="Line 28"/>
          <p:cNvSpPr>
            <a:spLocks noChangeShapeType="1"/>
          </p:cNvSpPr>
          <p:nvPr/>
        </p:nvSpPr>
        <p:spPr bwMode="auto">
          <a:xfrm flipV="1">
            <a:off x="4455913" y="4543425"/>
            <a:ext cx="969962" cy="81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34" name="Text Box 30"/>
          <p:cNvSpPr txBox="1">
            <a:spLocks noChangeArrowheads="1"/>
          </p:cNvSpPr>
          <p:nvPr/>
        </p:nvSpPr>
        <p:spPr bwMode="auto">
          <a:xfrm>
            <a:off x="4228568" y="4638675"/>
            <a:ext cx="11849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i="0" dirty="0" smtClean="0">
                <a:latin typeface="Lucida Handwriting" pitchFamily="66" charset="0"/>
              </a:rPr>
              <a:t>10</a:t>
            </a:r>
            <a:r>
              <a:rPr lang="es-ES" sz="1400" i="0" baseline="30000" dirty="0" smtClean="0">
                <a:latin typeface="Lucida Handwriting" pitchFamily="66" charset="0"/>
              </a:rPr>
              <a:t>4-</a:t>
            </a:r>
            <a:r>
              <a:rPr lang="es-ES" sz="1400" i="0" dirty="0" smtClean="0">
                <a:latin typeface="Lucida Handwriting" pitchFamily="66" charset="0"/>
              </a:rPr>
              <a:t>10</a:t>
            </a:r>
            <a:r>
              <a:rPr lang="es-ES" sz="1400" i="0" baseline="30000" dirty="0" smtClean="0">
                <a:latin typeface="Lucida Handwriting" pitchFamily="66" charset="0"/>
              </a:rPr>
              <a:t>5</a:t>
            </a:r>
            <a:r>
              <a:rPr lang="es-ES" sz="1400" i="0" dirty="0" smtClean="0">
                <a:latin typeface="Lucida Handwriting" pitchFamily="66" charset="0"/>
              </a:rPr>
              <a:t>cm</a:t>
            </a:r>
            <a:endParaRPr lang="es-ES" sz="1400" i="0" dirty="0">
              <a:latin typeface="Lucida Handwriting" pitchFamily="66" charset="0"/>
            </a:endParaRPr>
          </a:p>
        </p:txBody>
      </p:sp>
      <p:sp>
        <p:nvSpPr>
          <p:cNvPr id="226335" name="Text Box 31"/>
          <p:cNvSpPr txBox="1">
            <a:spLocks noChangeArrowheads="1"/>
          </p:cNvSpPr>
          <p:nvPr/>
        </p:nvSpPr>
        <p:spPr bwMode="auto">
          <a:xfrm>
            <a:off x="4823479" y="5035241"/>
            <a:ext cx="1662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" sz="1800" i="0" dirty="0" smtClean="0">
                <a:latin typeface="Lucida Handwriting" pitchFamily="66" charset="0"/>
              </a:rPr>
              <a:t>100m -1Km</a:t>
            </a:r>
            <a:endParaRPr lang="es-ES" sz="1800" i="0" dirty="0">
              <a:latin typeface="Lucida Handwriting" pitchFamily="66" charset="0"/>
            </a:endParaRPr>
          </a:p>
        </p:txBody>
      </p:sp>
      <p:graphicFrame>
        <p:nvGraphicFramePr>
          <p:cNvPr id="42013" name="Object 29"/>
          <p:cNvGraphicFramePr>
            <a:graphicFrameLocks noChangeAspect="1"/>
          </p:cNvGraphicFramePr>
          <p:nvPr/>
        </p:nvGraphicFramePr>
        <p:xfrm>
          <a:off x="481012" y="2022785"/>
          <a:ext cx="86629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310" name="Ecuación" r:id="rId5" imgW="4800600" imgH="241200" progId="Equation.3">
                  <p:embed/>
                </p:oleObj>
              </mc:Choice>
              <mc:Fallback>
                <p:oleObj name="Ecuación" r:id="rId5" imgW="4800600" imgH="241200" progId="Equation.3">
                  <p:embed/>
                  <p:pic>
                    <p:nvPicPr>
                      <p:cNvPr id="0" name="Object 2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" y="2022785"/>
                        <a:ext cx="86629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9"/>
          <p:cNvGraphicFramePr>
            <a:graphicFrameLocks noChangeAspect="1"/>
          </p:cNvGraphicFramePr>
          <p:nvPr/>
        </p:nvGraphicFramePr>
        <p:xfrm>
          <a:off x="468637" y="828468"/>
          <a:ext cx="640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311" name="Ecuación" r:id="rId7" imgW="3200400" imgH="228600" progId="Equation.3">
                  <p:embed/>
                </p:oleObj>
              </mc:Choice>
              <mc:Fallback>
                <p:oleObj name="Ecuación" r:id="rId7" imgW="3200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7" y="828468"/>
                        <a:ext cx="6400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9"/>
          <p:cNvGraphicFramePr>
            <a:graphicFrameLocks noChangeAspect="1"/>
          </p:cNvGraphicFramePr>
          <p:nvPr/>
        </p:nvGraphicFramePr>
        <p:xfrm>
          <a:off x="4748976" y="1265094"/>
          <a:ext cx="398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312" name="Ecuación" r:id="rId9" imgW="1993680" imgH="228600" progId="Equation.3">
                  <p:embed/>
                </p:oleObj>
              </mc:Choice>
              <mc:Fallback>
                <p:oleObj name="Ecuación" r:id="rId9" imgW="1993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976" y="1265094"/>
                        <a:ext cx="3987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4682569" y="2532949"/>
          <a:ext cx="43084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313" name="Ecuación" r:id="rId11" imgW="2260440" imgH="228600" progId="Equation.3">
                  <p:embed/>
                </p:oleObj>
              </mc:Choice>
              <mc:Fallback>
                <p:oleObj name="Ecuación" r:id="rId11" imgW="2260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569" y="2532949"/>
                        <a:ext cx="43084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/>
        </p:nvGraphicFramePr>
        <p:xfrm>
          <a:off x="2245550" y="3195888"/>
          <a:ext cx="46561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314" name="Ecuación" r:id="rId13" imgW="1549080" imgH="228600" progId="Equation.3">
                  <p:embed/>
                </p:oleObj>
              </mc:Choice>
              <mc:Fallback>
                <p:oleObj name="Ecuación" r:id="rId13" imgW="1549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550" y="3195888"/>
                        <a:ext cx="4656138" cy="687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635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5" grpId="0" animBg="1"/>
      <p:bldP spid="226314" grpId="0" animBg="1"/>
      <p:bldP spid="226317" grpId="0" animBg="1"/>
      <p:bldP spid="226325" grpId="0" animBg="1"/>
      <p:bldP spid="226332" grpId="0" animBg="1"/>
      <p:bldP spid="226334" grpId="0"/>
      <p:bldP spid="226334" grpId="1"/>
      <p:bldP spid="22633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73038" y="428625"/>
          <a:ext cx="87979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cuación" r:id="rId4" imgW="2577960" imgH="253800" progId="Equation.3">
                  <p:embed/>
                </p:oleObj>
              </mc:Choice>
              <mc:Fallback>
                <p:oleObj name="Ecuación" r:id="rId4" imgW="25779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428625"/>
                        <a:ext cx="87979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81000" y="3657600"/>
            <a:ext cx="8458200" cy="1524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" y="3373438"/>
            <a:ext cx="8229600" cy="1709737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14375" algn="just" eaLnBrk="0" hangingPunct="0">
              <a:lnSpc>
                <a:spcPct val="150000"/>
              </a:lnSpc>
            </a:pPr>
            <a:r>
              <a:rPr lang="eu-ES" sz="2400" i="0" dirty="0">
                <a:latin typeface="Lucida Handwriting" pitchFamily="66" charset="0"/>
              </a:rPr>
              <a:t>VOLT (</a:t>
            </a:r>
            <a:r>
              <a:rPr lang="eu-ES" sz="2400" i="0" dirty="0" err="1">
                <a:latin typeface="Lucida Handwriting" pitchFamily="66" charset="0"/>
              </a:rPr>
              <a:t>V</a:t>
            </a:r>
            <a:r>
              <a:rPr lang="eu-ES" sz="2400" i="0" dirty="0">
                <a:latin typeface="Lucida Handwriting" pitchFamily="66" charset="0"/>
              </a:rPr>
              <a:t>): “Coulomb bateko kargak joule bateko energia irabazteko behar duen potentzial-diferentzia volt da”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4325" y="1947863"/>
            <a:ext cx="8515350" cy="7699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3200" i="0">
                <a:latin typeface="Lucida Handwriting" pitchFamily="66" charset="0"/>
              </a:rPr>
              <a:t>Potentzial-diferentziaren unitatea: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3"/>
          <p:cNvSpPr>
            <a:spLocks noChangeArrowheads="1"/>
          </p:cNvSpPr>
          <p:nvPr/>
        </p:nvSpPr>
        <p:spPr bwMode="auto">
          <a:xfrm>
            <a:off x="381000" y="3657600"/>
            <a:ext cx="8458200" cy="1524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u-E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198" y="3543231"/>
            <a:ext cx="8413669" cy="175432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4988" algn="just" eaLnBrk="0" hangingPunct="0">
              <a:lnSpc>
                <a:spcPct val="150000"/>
              </a:lnSpc>
            </a:pPr>
            <a:r>
              <a:rPr lang="eu-ES" sz="2400" i="0" dirty="0" smtClean="0">
                <a:latin typeface="Lucida Handwriting" pitchFamily="66" charset="0"/>
              </a:rPr>
              <a:t>ELEKTRONVOLT(</a:t>
            </a:r>
            <a:r>
              <a:rPr lang="eu-ES" sz="2400" i="0" dirty="0" err="1" smtClean="0">
                <a:latin typeface="Lucida Handwriting" pitchFamily="66" charset="0"/>
              </a:rPr>
              <a:t>eV</a:t>
            </a:r>
            <a:r>
              <a:rPr lang="eu-ES" sz="2400" i="0" dirty="0" smtClean="0">
                <a:latin typeface="Lucida Handwriting" pitchFamily="66" charset="0"/>
              </a:rPr>
              <a:t>): </a:t>
            </a:r>
            <a:r>
              <a:rPr lang="eu-ES" sz="2400" i="0" dirty="0">
                <a:latin typeface="Lucida Handwriting" pitchFamily="66" charset="0"/>
              </a:rPr>
              <a:t>“</a:t>
            </a:r>
            <a:r>
              <a:rPr lang="eu-ES" sz="2400" i="0" dirty="0" smtClean="0">
                <a:latin typeface="Lucida Handwriting" pitchFamily="66" charset="0"/>
              </a:rPr>
              <a:t>Volt bateko </a:t>
            </a:r>
            <a:r>
              <a:rPr lang="eu-ES" sz="2400" i="0" dirty="0">
                <a:latin typeface="Lucida Handwriting" pitchFamily="66" charset="0"/>
              </a:rPr>
              <a:t>potentzial-diferentziaren zehar elektroi batek irabazten duen energia da”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166100" cy="9096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Energiaren unitatea !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347663" y="311150"/>
          <a:ext cx="84502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cuación" r:id="rId4" imgW="2476440" imgH="253800" progId="Equation.3">
                  <p:embed/>
                </p:oleObj>
              </mc:Choice>
              <mc:Fallback>
                <p:oleObj name="Ecuación" r:id="rId4" imgW="247644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11150"/>
                        <a:ext cx="845026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16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5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1" name="Text Box 2"/>
          <p:cNvSpPr txBox="1">
            <a:spLocks noChangeArrowheads="1"/>
          </p:cNvSpPr>
          <p:nvPr/>
        </p:nvSpPr>
        <p:spPr bwMode="auto">
          <a:xfrm>
            <a:off x="342900" y="307006"/>
            <a:ext cx="8459788" cy="170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1800" i="0" dirty="0">
                <a:latin typeface="Comic Sans MS" pitchFamily="66" charset="0"/>
              </a:rPr>
              <a:t>	</a:t>
            </a:r>
            <a:r>
              <a:rPr lang="es-ES" sz="1800" i="0" dirty="0" smtClean="0">
                <a:latin typeface="Comic Sans MS" pitchFamily="66" charset="0"/>
              </a:rPr>
              <a:t>P.E.19.-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Espazioaren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alde</a:t>
            </a:r>
            <a:r>
              <a:rPr lang="es-ES" sz="1800" b="0" i="0" dirty="0">
                <a:latin typeface="Comic Sans MS" pitchFamily="66" charset="0"/>
              </a:rPr>
              <a:t> batean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elektroi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daude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haien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distantzia</a:t>
            </a:r>
            <a:r>
              <a:rPr lang="es-ES" sz="1800" b="0" i="0" dirty="0">
                <a:latin typeface="Comic Sans MS" pitchFamily="66" charset="0"/>
              </a:rPr>
              <a:t> 2 </a:t>
            </a:r>
            <a:r>
              <a:rPr lang="es-ES" sz="1800" b="0" i="0" dirty="0" err="1">
                <a:latin typeface="Comic Sans MS" pitchFamily="66" charset="0"/>
              </a:rPr>
              <a:t>metrokoa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izanik</a:t>
            </a:r>
            <a:r>
              <a:rPr lang="es-ES" sz="1800" b="0" i="0" dirty="0">
                <a:latin typeface="Comic Sans MS" pitchFamily="66" charset="0"/>
              </a:rPr>
              <a:t>. </a:t>
            </a:r>
            <a:r>
              <a:rPr lang="es-ES" sz="1800" b="0" i="0" dirty="0" err="1">
                <a:latin typeface="Comic Sans MS" pitchFamily="66" charset="0"/>
              </a:rPr>
              <a:t>Infinitutik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botatako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beste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elektroi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lehenengo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elektroien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erdiko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puntuan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gelditzen</a:t>
            </a:r>
            <a:r>
              <a:rPr lang="es-ES" sz="1800" b="0" i="0" dirty="0">
                <a:latin typeface="Comic Sans MS" pitchFamily="66" charset="0"/>
              </a:rPr>
              <a:t> da. </a:t>
            </a:r>
            <a:r>
              <a:rPr lang="es-ES" sz="1800" b="0" i="0" dirty="0" err="1">
                <a:latin typeface="Comic Sans MS" pitchFamily="66" charset="0"/>
              </a:rPr>
              <a:t>Zenbatekoa</a:t>
            </a:r>
            <a:r>
              <a:rPr lang="es-ES" sz="1800" b="0" i="0" dirty="0">
                <a:latin typeface="Comic Sans MS" pitchFamily="66" charset="0"/>
              </a:rPr>
              <a:t> izan </a:t>
            </a:r>
            <a:r>
              <a:rPr lang="es-ES" sz="1800" b="0" i="0" dirty="0" err="1">
                <a:latin typeface="Comic Sans MS" pitchFamily="66" charset="0"/>
              </a:rPr>
              <a:t>behar</a:t>
            </a:r>
            <a:r>
              <a:rPr lang="es-ES" sz="1800" b="0" i="0" dirty="0">
                <a:latin typeface="Comic Sans MS" pitchFamily="66" charset="0"/>
              </a:rPr>
              <a:t> du </a:t>
            </a:r>
            <a:r>
              <a:rPr lang="es-ES" sz="1800" b="0" i="0" dirty="0" err="1">
                <a:latin typeface="Comic Sans MS" pitchFamily="66" charset="0"/>
              </a:rPr>
              <a:t>hirugarren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elektroi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honen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hasierako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abiadurak</a:t>
            </a:r>
            <a:r>
              <a:rPr lang="es-ES" sz="1800" b="0" i="0" dirty="0" smtClean="0">
                <a:latin typeface="Comic Sans MS" pitchFamily="66" charset="0"/>
              </a:rPr>
              <a:t>?</a:t>
            </a:r>
            <a:endParaRPr lang="es-ES" sz="1800" b="0" i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695" name="7 Grupo"/>
          <p:cNvGrpSpPr>
            <a:grpSpLocks noChangeAspect="1"/>
          </p:cNvGrpSpPr>
          <p:nvPr/>
        </p:nvGrpSpPr>
        <p:grpSpPr bwMode="auto">
          <a:xfrm>
            <a:off x="566476" y="429618"/>
            <a:ext cx="156764" cy="3210719"/>
            <a:chOff x="1644688" y="553169"/>
            <a:chExt cx="125728" cy="2567761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1662195" y="553169"/>
              <a:ext cx="108221" cy="1079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u-ES"/>
            </a:p>
          </p:txBody>
        </p:sp>
        <p:cxnSp>
          <p:nvCxnSpPr>
            <p:cNvPr id="6" name="5 Conector recto"/>
            <p:cNvCxnSpPr/>
            <p:nvPr/>
          </p:nvCxnSpPr>
          <p:spPr>
            <a:xfrm rot="5400000">
              <a:off x="485559" y="1847337"/>
              <a:ext cx="2440801" cy="206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1644688" y="3013014"/>
              <a:ext cx="108221" cy="1079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u-ES"/>
            </a:p>
          </p:txBody>
        </p:sp>
      </p:grpSp>
      <p:graphicFrame>
        <p:nvGraphicFramePr>
          <p:cNvPr id="71687" name="Object 2"/>
          <p:cNvGraphicFramePr>
            <a:graphicFrameLocks noChangeAspect="1"/>
          </p:cNvGraphicFramePr>
          <p:nvPr/>
        </p:nvGraphicFramePr>
        <p:xfrm>
          <a:off x="755721" y="289613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2" name="Ecuación" r:id="rId4" imgW="228600" imgH="190440" progId="Equation.3">
                  <p:embed/>
                </p:oleObj>
              </mc:Choice>
              <mc:Fallback>
                <p:oleObj name="Ecuación" r:id="rId4" imgW="22860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1" y="289613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41410" y="3414239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3" name="Ecuación" r:id="rId6" imgW="228600" imgH="190440" progId="Equation.3">
                  <p:embed/>
                </p:oleObj>
              </mc:Choice>
              <mc:Fallback>
                <p:oleObj name="Ecuación" r:id="rId6" imgW="2286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10" y="3414239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Elipse"/>
          <p:cNvSpPr>
            <a:spLocks noChangeAspect="1"/>
          </p:cNvSpPr>
          <p:nvPr/>
        </p:nvSpPr>
        <p:spPr>
          <a:xfrm>
            <a:off x="630286" y="2009577"/>
            <a:ext cx="50800" cy="50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3163" y="1860811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4" name="Ecuación" r:id="rId7" imgW="177480" imgH="190440" progId="Equation.3">
                  <p:embed/>
                </p:oleObj>
              </mc:Choice>
              <mc:Fallback>
                <p:oleObj name="Ecuación" r:id="rId7" imgW="17748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63" y="1860811"/>
                        <a:ext cx="35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968625" y="2974975"/>
          <a:ext cx="3990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5" name="Ecuación" r:id="rId9" imgW="1993680" imgH="380880" progId="Equation.3">
                  <p:embed/>
                </p:oleObj>
              </mc:Choice>
              <mc:Fallback>
                <p:oleObj name="Ecuación" r:id="rId9" imgW="1993680" imgH="380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2974975"/>
                        <a:ext cx="3990975" cy="763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826390" y="1289879"/>
          <a:ext cx="968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6" name="Ecuación" r:id="rId11" imgW="482400" imgH="215640" progId="Equation.3">
                  <p:embed/>
                </p:oleObj>
              </mc:Choice>
              <mc:Fallback>
                <p:oleObj name="Ecuación" r:id="rId11" imgW="482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390" y="1289879"/>
                        <a:ext cx="968375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2011363" y="320675"/>
          <a:ext cx="4775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7" name="Ecuación" r:id="rId13" imgW="2387520" imgH="393480" progId="Equation.3">
                  <p:embed/>
                </p:oleObj>
              </mc:Choice>
              <mc:Fallback>
                <p:oleObj name="Ecuación" r:id="rId13" imgW="23875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20675"/>
                        <a:ext cx="4775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2108294" y="2017191"/>
          <a:ext cx="35052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8" name="Ecuación" r:id="rId15" imgW="1752480" imgH="393480" progId="Equation.3">
                  <p:embed/>
                </p:oleObj>
              </mc:Choice>
              <mc:Fallback>
                <p:oleObj name="Ecuación" r:id="rId15" imgW="17524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94" y="2017191"/>
                        <a:ext cx="35052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2035175" y="3862388"/>
          <a:ext cx="44196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39" name="Ecuación" r:id="rId17" imgW="2209680" imgH="393480" progId="Equation.3">
                  <p:embed/>
                </p:oleObj>
              </mc:Choice>
              <mc:Fallback>
                <p:oleObj name="Ecuación" r:id="rId17" imgW="22096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862388"/>
                        <a:ext cx="44196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6529388" y="3786188"/>
          <a:ext cx="22891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40" name="Ecuación" r:id="rId19" imgW="1143000" imgH="457200" progId="Equation.3">
                  <p:embed/>
                </p:oleObj>
              </mc:Choice>
              <mc:Fallback>
                <p:oleObj name="Ecuación" r:id="rId19" imgW="114300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3786188"/>
                        <a:ext cx="22891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1104900" y="4940300"/>
          <a:ext cx="2690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41" name="Ecuación" r:id="rId21" imgW="1346040" imgH="203040" progId="Equation.3">
                  <p:embed/>
                </p:oleObj>
              </mc:Choice>
              <mc:Fallback>
                <p:oleObj name="Ecuación" r:id="rId21" imgW="13460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940300"/>
                        <a:ext cx="2690813" cy="406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1138238" y="5348288"/>
          <a:ext cx="3224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42" name="Ecuación" r:id="rId23" imgW="1612800" imgH="241200" progId="Equation.3">
                  <p:embed/>
                </p:oleObj>
              </mc:Choice>
              <mc:Fallback>
                <p:oleObj name="Ecuación" r:id="rId23" imgW="16128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48288"/>
                        <a:ext cx="3224212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154113" y="5835650"/>
          <a:ext cx="32242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43" name="Ecuación" r:id="rId25" imgW="1612800" imgH="203040" progId="Equation.3">
                  <p:embed/>
                </p:oleObj>
              </mc:Choice>
              <mc:Fallback>
                <p:oleObj name="Ecuación" r:id="rId25" imgW="161280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5835650"/>
                        <a:ext cx="3224212" cy="406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446713" y="5387975"/>
          <a:ext cx="2408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44" name="Ecuación" r:id="rId27" imgW="1206360" imgH="228600" progId="Equation.3">
                  <p:embed/>
                </p:oleObj>
              </mc:Choice>
              <mc:Fallback>
                <p:oleObj name="Ecuación" r:id="rId27" imgW="120636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5387975"/>
                        <a:ext cx="24082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4550795" y="1277179"/>
          <a:ext cx="1019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45" name="Ecuación" r:id="rId29" imgW="507960" imgH="228600" progId="Equation.3">
                  <p:embed/>
                </p:oleObj>
              </mc:Choice>
              <mc:Fallback>
                <p:oleObj name="Ecuación" r:id="rId29" imgW="5079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795" y="1277179"/>
                        <a:ext cx="1019175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3" name="Ecuación" r:id="rId4" imgW="114120" imgH="215640" progId="Equation.3">
                  <p:embed/>
                </p:oleObj>
              </mc:Choice>
              <mc:Fallback>
                <p:oleObj name="Ecuación" r:id="rId4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143614" y="188088"/>
            <a:ext cx="8840788" cy="1708353"/>
            <a:chOff x="164396" y="188088"/>
            <a:chExt cx="8840788" cy="1708353"/>
          </a:xfrm>
        </p:grpSpPr>
        <p:sp>
          <p:nvSpPr>
            <p:cNvPr id="240646" name="Text Box 2"/>
            <p:cNvSpPr txBox="1">
              <a:spLocks noChangeArrowheads="1"/>
            </p:cNvSpPr>
            <p:nvPr/>
          </p:nvSpPr>
          <p:spPr bwMode="auto">
            <a:xfrm>
              <a:off x="164396" y="188088"/>
              <a:ext cx="8840788" cy="170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indent="769938" algn="just" eaLnBrk="0" hangingPunct="0">
                <a:lnSpc>
                  <a:spcPct val="150000"/>
                </a:lnSpc>
              </a:pPr>
              <a:r>
                <a:rPr lang="es-ES" sz="1800" i="0" dirty="0" smtClean="0">
                  <a:latin typeface="Comic Sans MS" pitchFamily="66" charset="0"/>
                </a:rPr>
                <a:t>P.E.20.-</a:t>
              </a:r>
              <a:r>
                <a:rPr lang="es-ES" sz="1800" b="0" i="0" dirty="0" smtClean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Demagun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espazioaren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alde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smtClean="0">
                  <a:latin typeface="Comic Sans MS" pitchFamily="66" charset="0"/>
                </a:rPr>
                <a:t>batean </a:t>
              </a:r>
              <a:r>
                <a:rPr lang="es-ES" sz="1800" i="0" dirty="0" smtClean="0">
                  <a:latin typeface="Comic Sans MS" pitchFamily="66" charset="0"/>
                </a:rPr>
                <a:t>           </a:t>
              </a:r>
              <a:r>
                <a:rPr lang="es-ES" sz="1800" b="0" i="0" dirty="0" err="1" smtClean="0">
                  <a:latin typeface="Comic Sans MS" pitchFamily="66" charset="0"/>
                </a:rPr>
                <a:t>eremu</a:t>
              </a:r>
              <a:r>
                <a:rPr lang="es-ES" sz="1800" b="0" i="0" dirty="0" smtClean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elektriko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bat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dagoela</a:t>
              </a:r>
              <a:r>
                <a:rPr lang="es-ES" sz="1800" b="0" i="0" dirty="0">
                  <a:latin typeface="Comic Sans MS" pitchFamily="66" charset="0"/>
                </a:rPr>
                <a:t>. 12 </a:t>
              </a:r>
              <a:r>
                <a:rPr lang="es-ES" sz="1800" b="0" i="0" dirty="0" err="1">
                  <a:latin typeface="Comic Sans MS" pitchFamily="66" charset="0"/>
                </a:rPr>
                <a:t>mgr-ko</a:t>
              </a:r>
              <a:r>
                <a:rPr lang="es-ES" sz="1800" b="0" i="0" dirty="0">
                  <a:latin typeface="Comic Sans MS" pitchFamily="66" charset="0"/>
                </a:rPr>
                <a:t> masa eta 0.2 </a:t>
              </a:r>
              <a:r>
                <a:rPr lang="es-ES" sz="1800" b="0" i="0" dirty="0" err="1">
                  <a:latin typeface="Comic Sans MS" pitchFamily="66" charset="0"/>
                </a:rPr>
                <a:t>mC-ko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karga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dituen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partikula</a:t>
              </a:r>
              <a:r>
                <a:rPr lang="es-ES" sz="1800" b="0" i="0" dirty="0">
                  <a:latin typeface="Comic Sans MS" pitchFamily="66" charset="0"/>
                </a:rPr>
                <a:t> puntual </a:t>
              </a:r>
              <a:r>
                <a:rPr lang="es-ES" sz="1800" b="0" i="0" dirty="0" err="1">
                  <a:latin typeface="Comic Sans MS" pitchFamily="66" charset="0"/>
                </a:rPr>
                <a:t>bat</a:t>
              </a:r>
              <a:r>
                <a:rPr lang="es-ES" sz="1800" b="0" i="0" dirty="0">
                  <a:latin typeface="Comic Sans MS" pitchFamily="66" charset="0"/>
                </a:rPr>
                <a:t> (2,0) </a:t>
              </a:r>
              <a:r>
                <a:rPr lang="es-ES" sz="1800" b="0" i="0" dirty="0" err="1">
                  <a:latin typeface="Comic Sans MS" pitchFamily="66" charset="0"/>
                </a:rPr>
                <a:t>puntuan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uzten</a:t>
              </a:r>
              <a:r>
                <a:rPr lang="es-ES" sz="1800" b="0" i="0" dirty="0">
                  <a:latin typeface="Comic Sans MS" pitchFamily="66" charset="0"/>
                </a:rPr>
                <a:t> da. </a:t>
              </a:r>
              <a:r>
                <a:rPr lang="es-ES" sz="1800" b="0" i="0" dirty="0" err="1">
                  <a:latin typeface="Comic Sans MS" pitchFamily="66" charset="0"/>
                </a:rPr>
                <a:t>Bere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abiadura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kalkulatu</a:t>
              </a:r>
              <a:r>
                <a:rPr lang="es-ES" sz="1800" b="0" i="0" dirty="0">
                  <a:latin typeface="Comic Sans MS" pitchFamily="66" charset="0"/>
                </a:rPr>
                <a:t> (4,0) puntura </a:t>
              </a:r>
              <a:r>
                <a:rPr lang="es-ES" sz="1800" b="0" i="0" dirty="0" err="1">
                  <a:latin typeface="Comic Sans MS" pitchFamily="66" charset="0"/>
                </a:rPr>
                <a:t>iristen</a:t>
              </a:r>
              <a:r>
                <a:rPr lang="es-ES" sz="1800" b="0" i="0" dirty="0">
                  <a:latin typeface="Comic Sans MS" pitchFamily="66" charset="0"/>
                </a:rPr>
                <a:t> </a:t>
              </a:r>
              <a:r>
                <a:rPr lang="es-ES" sz="1800" b="0" i="0" dirty="0" err="1">
                  <a:latin typeface="Comic Sans MS" pitchFamily="66" charset="0"/>
                </a:rPr>
                <a:t>denean</a:t>
              </a:r>
              <a:r>
                <a:rPr lang="es-ES" sz="1800" b="0" i="0" dirty="0" smtClean="0">
                  <a:latin typeface="Comic Sans MS" pitchFamily="66" charset="0"/>
                </a:rPr>
                <a:t>. </a:t>
              </a:r>
              <a:r>
                <a:rPr lang="es-ES" sz="1800" b="0" i="0" dirty="0" err="1" smtClean="0">
                  <a:latin typeface="Comic Sans MS" pitchFamily="66" charset="0"/>
                </a:rPr>
                <a:t>Oharra</a:t>
              </a:r>
              <a:r>
                <a:rPr lang="es-ES" sz="1800" b="0" i="0" dirty="0" smtClean="0">
                  <a:latin typeface="Comic Sans MS" pitchFamily="66" charset="0"/>
                </a:rPr>
                <a:t>: </a:t>
              </a:r>
              <a:r>
                <a:rPr lang="es-ES" sz="1800" b="0" i="0" dirty="0" err="1" smtClean="0">
                  <a:latin typeface="Comic Sans MS" pitchFamily="66" charset="0"/>
                </a:rPr>
                <a:t>koordenatuak</a:t>
              </a:r>
              <a:r>
                <a:rPr lang="es-ES" sz="1800" b="0" i="0" dirty="0" smtClean="0">
                  <a:latin typeface="Comic Sans MS" pitchFamily="66" charset="0"/>
                </a:rPr>
                <a:t> </a:t>
              </a:r>
              <a:r>
                <a:rPr lang="es-ES" sz="1800" b="0" i="0" dirty="0" err="1" smtClean="0">
                  <a:latin typeface="Comic Sans MS" pitchFamily="66" charset="0"/>
                </a:rPr>
                <a:t>metrotan</a:t>
              </a:r>
              <a:r>
                <a:rPr lang="es-ES" sz="1800" b="0" i="0" dirty="0" smtClean="0">
                  <a:latin typeface="Comic Sans MS" pitchFamily="66" charset="0"/>
                </a:rPr>
                <a:t> </a:t>
              </a:r>
              <a:r>
                <a:rPr lang="es-ES" sz="1800" b="0" i="0" dirty="0" err="1" smtClean="0">
                  <a:latin typeface="Comic Sans MS" pitchFamily="66" charset="0"/>
                </a:rPr>
                <a:t>adierazita</a:t>
              </a:r>
              <a:r>
                <a:rPr lang="es-ES" sz="1800" b="0" i="0" dirty="0" smtClean="0">
                  <a:latin typeface="Comic Sans MS" pitchFamily="66" charset="0"/>
                </a:rPr>
                <a:t> </a:t>
              </a:r>
              <a:r>
                <a:rPr lang="es-ES" sz="1800" b="0" i="0" dirty="0" err="1" smtClean="0">
                  <a:latin typeface="Comic Sans MS" pitchFamily="66" charset="0"/>
                </a:rPr>
                <a:t>daude</a:t>
              </a:r>
              <a:r>
                <a:rPr lang="es-ES" sz="1800" b="0" i="0" dirty="0" smtClean="0">
                  <a:latin typeface="Comic Sans MS" pitchFamily="66" charset="0"/>
                </a:rPr>
                <a:t>.</a:t>
              </a:r>
              <a:endParaRPr lang="es-ES" sz="1800" b="0" i="0" dirty="0">
                <a:latin typeface="Comic Sans MS" pitchFamily="66" charset="0"/>
              </a:endParaRPr>
            </a:p>
          </p:txBody>
        </p:sp>
        <p:graphicFrame>
          <p:nvGraphicFramePr>
            <p:cNvPr id="2406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988315"/>
                </p:ext>
              </p:extLst>
            </p:nvPr>
          </p:nvGraphicFramePr>
          <p:xfrm>
            <a:off x="5685471" y="254102"/>
            <a:ext cx="1109663" cy="400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694" name="Ecuación" r:id="rId6" imgW="634680" imgH="228600" progId="Equation.3">
                    <p:embed/>
                  </p:oleObj>
                </mc:Choice>
                <mc:Fallback>
                  <p:oleObj name="Ecuación" r:id="rId6" imgW="6346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5471" y="254102"/>
                          <a:ext cx="1109663" cy="4000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06" name="Object 4"/>
          <p:cNvGraphicFramePr>
            <a:graphicFrameLocks noChangeAspect="1"/>
          </p:cNvGraphicFramePr>
          <p:nvPr/>
        </p:nvGraphicFramePr>
        <p:xfrm>
          <a:off x="4219575" y="3702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2" name="Ecuación" r:id="rId4" imgW="114120" imgH="215640" progId="Equation.3">
                  <p:embed/>
                </p:oleObj>
              </mc:Choice>
              <mc:Fallback>
                <p:oleObj name="Ecuació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3702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07118" y="4087091"/>
          <a:ext cx="1268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3" name="Ecuación" r:id="rId6" imgW="634680" imgH="228600" progId="Equation.3">
                  <p:embed/>
                </p:oleObj>
              </mc:Choice>
              <mc:Fallback>
                <p:oleObj name="Ecuación" r:id="rId6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18" y="4087091"/>
                        <a:ext cx="12684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890551" y="3917971"/>
          <a:ext cx="20526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4" name="Ecuación" r:id="rId8" imgW="1028520" imgH="419040" progId="Equation.3">
                  <p:embed/>
                </p:oleObj>
              </mc:Choice>
              <mc:Fallback>
                <p:oleObj name="Ecuación" r:id="rId8" imgW="10285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551" y="3917971"/>
                        <a:ext cx="20526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989350" y="4086369"/>
          <a:ext cx="2508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5" name="Ecuación" r:id="rId10" imgW="1257120" imgH="215640" progId="Equation.3">
                  <p:embed/>
                </p:oleObj>
              </mc:Choice>
              <mc:Fallback>
                <p:oleObj name="Ecuación" r:id="rId10" imgW="1257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50" y="4086369"/>
                        <a:ext cx="2508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86686" y="4813857"/>
          <a:ext cx="71151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6" name="Ecuación" r:id="rId12" imgW="3568680" imgH="545760" progId="Equation.3">
                  <p:embed/>
                </p:oleObj>
              </mc:Choice>
              <mc:Fallback>
                <p:oleObj name="Ecuación" r:id="rId12" imgW="3568680" imgH="5457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86" y="4813857"/>
                        <a:ext cx="71151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2"/>
          <p:cNvGraphicFramePr>
            <a:graphicFrameLocks noChangeAspect="1"/>
          </p:cNvGraphicFramePr>
          <p:nvPr/>
        </p:nvGraphicFramePr>
        <p:xfrm>
          <a:off x="4933869" y="564292"/>
          <a:ext cx="3937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7" name="Ecuación" r:id="rId14" imgW="1968480" imgH="393480" progId="Equation.3">
                  <p:embed/>
                </p:oleObj>
              </mc:Choice>
              <mc:Fallback>
                <p:oleObj name="Ecuación" r:id="rId14" imgW="1968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869" y="564292"/>
                        <a:ext cx="39370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82149" y="162029"/>
          <a:ext cx="27384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8" name="Ecuación" r:id="rId16" imgW="1371600" imgH="215640" progId="Equation.3">
                  <p:embed/>
                </p:oleObj>
              </mc:Choice>
              <mc:Fallback>
                <p:oleObj name="Ecuación" r:id="rId16" imgW="137160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49" y="162029"/>
                        <a:ext cx="27384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239322" y="1490436"/>
          <a:ext cx="36099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89" name="Ecuación" r:id="rId18" imgW="1803240" imgH="393480" progId="Equation.3">
                  <p:embed/>
                </p:oleObj>
              </mc:Choice>
              <mc:Fallback>
                <p:oleObj name="Ecuación" r:id="rId18" imgW="18032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22" y="1490436"/>
                        <a:ext cx="360997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3978192" y="1464067"/>
          <a:ext cx="31035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0" name="Ecuación" r:id="rId20" imgW="1549080" imgH="393480" progId="Equation.3">
                  <p:embed/>
                </p:oleObj>
              </mc:Choice>
              <mc:Fallback>
                <p:oleObj name="Ecuación" r:id="rId20" imgW="15490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192" y="1464067"/>
                        <a:ext cx="3103563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6090475" y="5957288"/>
          <a:ext cx="2405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1" name="Ecuación" r:id="rId22" imgW="1206360" imgH="228600" progId="Equation.3">
                  <p:embed/>
                </p:oleObj>
              </mc:Choice>
              <mc:Fallback>
                <p:oleObj name="Ecuación" r:id="rId22" imgW="12063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475" y="5957288"/>
                        <a:ext cx="24050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41300" y="2430401"/>
          <a:ext cx="29829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2" name="Ecuación" r:id="rId24" imgW="1485720" imgH="457200" progId="Equation.3">
                  <p:embed/>
                </p:oleObj>
              </mc:Choice>
              <mc:Fallback>
                <p:oleObj name="Ecuación" r:id="rId24" imgW="1485720" imgH="45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430401"/>
                        <a:ext cx="298291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7159356" y="170612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3" name="Ecuación" r:id="rId26" imgW="190440" imgH="152280" progId="Equation.3">
                  <p:embed/>
                </p:oleObj>
              </mc:Choice>
              <mc:Fallback>
                <p:oleObj name="Ecuación" r:id="rId26" imgW="190440" imgH="152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356" y="1706129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4450" y="749300"/>
          <a:ext cx="492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4" name="Ecuación" r:id="rId28" imgW="2463480" imgH="241200" progId="Equation.3">
                  <p:embed/>
                </p:oleObj>
              </mc:Choice>
              <mc:Fallback>
                <p:oleObj name="Ecuación" r:id="rId28" imgW="246348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749300"/>
                        <a:ext cx="492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3272291" y="2428113"/>
          <a:ext cx="32385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5" name="Ecuación" r:id="rId30" imgW="1612800" imgH="457200" progId="Equation.3">
                  <p:embed/>
                </p:oleObj>
              </mc:Choice>
              <mc:Fallback>
                <p:oleObj name="Ecuación" r:id="rId30" imgW="16128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291" y="2428113"/>
                        <a:ext cx="32385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7359257" y="515986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6" name="Ecuación" r:id="rId32" imgW="190440" imgH="152280" progId="Equation.3">
                  <p:embed/>
                </p:oleObj>
              </mc:Choice>
              <mc:Fallback>
                <p:oleObj name="Ecuación" r:id="rId32" imgW="190440" imgH="1522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257" y="5159869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/>
        </p:nvGraphicFramePr>
        <p:xfrm>
          <a:off x="8810500" y="82537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7" name="Ecuación" r:id="rId34" imgW="190440" imgH="152280" progId="Equation.3">
                  <p:embed/>
                </p:oleObj>
              </mc:Choice>
              <mc:Fallback>
                <p:oleObj name="Ecuación" r:id="rId34" imgW="190440" imgH="1522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500" y="825376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533195" y="4072288"/>
          <a:ext cx="912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8" name="Ecuación" r:id="rId35" imgW="457200" imgH="253800" progId="Equation.3">
                  <p:embed/>
                </p:oleObj>
              </mc:Choice>
              <mc:Fallback>
                <p:oleObj name="Ecuación" r:id="rId35" imgW="457200" imgH="253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195" y="4072288"/>
                        <a:ext cx="9128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2422113" y="3894426"/>
          <a:ext cx="1395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99" name="Ecuación" r:id="rId37" imgW="698400" imgH="419040" progId="Equation.3">
                  <p:embed/>
                </p:oleObj>
              </mc:Choice>
              <mc:Fallback>
                <p:oleObj name="Ecuación" r:id="rId37" imgW="698400" imgH="419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113" y="3894426"/>
                        <a:ext cx="13954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6483515" y="2690174"/>
          <a:ext cx="1631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200" name="Ecuación" r:id="rId39" imgW="812520" imgH="215640" progId="Equation.3">
                  <p:embed/>
                </p:oleObj>
              </mc:Choice>
              <mc:Fallback>
                <p:oleObj name="Ecuación" r:id="rId39" imgW="812520" imgH="215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515" y="2690174"/>
                        <a:ext cx="16319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4" name="Text Box 2"/>
          <p:cNvSpPr txBox="1">
            <a:spLocks noChangeArrowheads="1"/>
          </p:cNvSpPr>
          <p:nvPr/>
        </p:nvSpPr>
        <p:spPr bwMode="auto">
          <a:xfrm>
            <a:off x="381000" y="-55563"/>
            <a:ext cx="8459788" cy="263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69938" algn="just" eaLnBrk="0" hangingPunct="0">
              <a:lnSpc>
                <a:spcPct val="150000"/>
              </a:lnSpc>
            </a:pPr>
            <a:r>
              <a:rPr lang="es-ES" sz="2400" i="0" dirty="0"/>
              <a:t>	</a:t>
            </a:r>
            <a:r>
              <a:rPr lang="es-ES" sz="1800" i="0" dirty="0" smtClean="0">
                <a:latin typeface="Comic Sans MS" pitchFamily="66" charset="0"/>
              </a:rPr>
              <a:t>P.E.21.-</a:t>
            </a:r>
            <a:r>
              <a:rPr lang="es-ES" sz="1800" b="0" i="0" dirty="0" smtClean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Zentrokideak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diren</a:t>
            </a:r>
            <a:r>
              <a:rPr lang="es-ES" sz="1800" b="0" i="0" dirty="0">
                <a:latin typeface="Comic Sans MS" pitchFamily="66" charset="0"/>
              </a:rPr>
              <a:t> eta r</a:t>
            </a:r>
            <a:r>
              <a:rPr lang="es-ES" sz="1800" b="0" i="0" baseline="-25000" dirty="0">
                <a:latin typeface="Comic Sans MS" pitchFamily="66" charset="0"/>
              </a:rPr>
              <a:t>1</a:t>
            </a:r>
            <a:r>
              <a:rPr lang="es-ES" sz="1800" b="0" i="0" dirty="0">
                <a:latin typeface="Comic Sans MS" pitchFamily="66" charset="0"/>
              </a:rPr>
              <a:t> eta r</a:t>
            </a:r>
            <a:r>
              <a:rPr lang="es-ES" sz="1800" b="0" i="0" baseline="-25000" dirty="0">
                <a:latin typeface="Comic Sans MS" pitchFamily="66" charset="0"/>
              </a:rPr>
              <a:t>2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erradioak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duten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bi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gainazal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esferikoen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arteko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espazioa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>
                <a:latin typeface="Symbol" pitchFamily="18" charset="2"/>
              </a:rPr>
              <a:t>r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karga-dentsitate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uniformea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duen</a:t>
            </a:r>
            <a:r>
              <a:rPr lang="es-ES" sz="1800" b="0" i="0" dirty="0">
                <a:latin typeface="Comic Sans MS" pitchFamily="66" charset="0"/>
              </a:rPr>
              <a:t> material </a:t>
            </a:r>
            <a:r>
              <a:rPr lang="es-ES" sz="1800" b="0" i="0" dirty="0" err="1">
                <a:latin typeface="Comic Sans MS" pitchFamily="66" charset="0"/>
              </a:rPr>
              <a:t>isolatzaile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batez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betetzen</a:t>
            </a:r>
            <a:r>
              <a:rPr lang="es-ES" sz="1800" b="0" i="0" dirty="0">
                <a:latin typeface="Comic Sans MS" pitchFamily="66" charset="0"/>
              </a:rPr>
              <a:t> da. </a:t>
            </a:r>
            <a:r>
              <a:rPr lang="es-ES" sz="1800" b="0" i="0" dirty="0" err="1">
                <a:latin typeface="Comic Sans MS" pitchFamily="66" charset="0"/>
              </a:rPr>
              <a:t>Kalkulatu</a:t>
            </a:r>
            <a:r>
              <a:rPr lang="es-ES" sz="1800" b="0" i="0" dirty="0">
                <a:latin typeface="Comic Sans MS" pitchFamily="66" charset="0"/>
              </a:rPr>
              <a:t> V </a:t>
            </a:r>
            <a:r>
              <a:rPr lang="es-ES" sz="1800" b="0" i="0" dirty="0" err="1">
                <a:latin typeface="Comic Sans MS" pitchFamily="66" charset="0"/>
              </a:rPr>
              <a:t>potentzial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elektrikoa</a:t>
            </a:r>
            <a:r>
              <a:rPr lang="es-ES" sz="1800" b="0" i="0" dirty="0">
                <a:latin typeface="Comic Sans MS" pitchFamily="66" charset="0"/>
              </a:rPr>
              <a:t> r-</a:t>
            </a:r>
            <a:r>
              <a:rPr lang="es-ES" sz="1800" b="0" i="0" dirty="0" err="1">
                <a:latin typeface="Comic Sans MS" pitchFamily="66" charset="0"/>
              </a:rPr>
              <a:t>ren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funtzioan</a:t>
            </a:r>
            <a:r>
              <a:rPr lang="es-ES" sz="1800" b="0" i="0" dirty="0">
                <a:latin typeface="Comic Sans MS" pitchFamily="66" charset="0"/>
              </a:rPr>
              <a:t>. (r </a:t>
            </a:r>
            <a:r>
              <a:rPr lang="es-ES" sz="1800" b="0" i="0" dirty="0" err="1">
                <a:latin typeface="Comic Sans MS" pitchFamily="66" charset="0"/>
              </a:rPr>
              <a:t>zentrorainoko</a:t>
            </a:r>
            <a:r>
              <a:rPr lang="es-ES" sz="1800" b="0" i="0" dirty="0">
                <a:latin typeface="Comic Sans MS" pitchFamily="66" charset="0"/>
              </a:rPr>
              <a:t> </a:t>
            </a:r>
            <a:r>
              <a:rPr lang="es-ES" sz="1800" b="0" i="0" dirty="0" err="1">
                <a:latin typeface="Comic Sans MS" pitchFamily="66" charset="0"/>
              </a:rPr>
              <a:t>distantzia</a:t>
            </a:r>
            <a:r>
              <a:rPr lang="es-ES" sz="1800" b="0" i="0" dirty="0">
                <a:latin typeface="Comic Sans MS" pitchFamily="66" charset="0"/>
              </a:rPr>
              <a:t> da)</a:t>
            </a:r>
          </a:p>
          <a:p>
            <a:pPr indent="769938" algn="just" eaLnBrk="0" hangingPunct="0"/>
            <a:endParaRPr lang="es-ES" sz="2400" b="0" i="0" dirty="0"/>
          </a:p>
          <a:p>
            <a:pPr indent="769938" algn="just" eaLnBrk="0" hangingPunct="0"/>
            <a:r>
              <a:rPr lang="es-ES" sz="1800" b="0" i="0" dirty="0" err="1">
                <a:latin typeface="Comic Sans MS" pitchFamily="66" charset="0"/>
              </a:rPr>
              <a:t>Emaitzak</a:t>
            </a:r>
            <a:r>
              <a:rPr lang="es-ES" sz="1800" b="0" i="0" dirty="0">
                <a:latin typeface="Comic Sans MS" pitchFamily="66" charset="0"/>
              </a:rPr>
              <a:t>: </a:t>
            </a:r>
            <a:endParaRPr lang="es-ES_tradnl" sz="1800" b="0" i="0" dirty="0">
              <a:latin typeface="Comic Sans MS" pitchFamily="66" charset="0"/>
            </a:endParaRPr>
          </a:p>
        </p:txBody>
      </p:sp>
      <p:graphicFrame>
        <p:nvGraphicFramePr>
          <p:cNvPr id="155853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30" name="Ecuación" r:id="rId4" imgW="114120" imgH="215640" progId="Equation.3">
                  <p:embed/>
                </p:oleObj>
              </mc:Choice>
              <mc:Fallback>
                <p:oleObj name="Ecuació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85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graphicFrame>
        <p:nvGraphicFramePr>
          <p:cNvPr id="1558531" name="Object 8"/>
          <p:cNvGraphicFramePr>
            <a:graphicFrameLocks noChangeAspect="1"/>
          </p:cNvGraphicFramePr>
          <p:nvPr/>
        </p:nvGraphicFramePr>
        <p:xfrm>
          <a:off x="2378075" y="2124075"/>
          <a:ext cx="2835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31" name="Ecuación" r:id="rId6" imgW="2463480" imgH="431640" progId="Equation.3">
                  <p:embed/>
                </p:oleObj>
              </mc:Choice>
              <mc:Fallback>
                <p:oleObj name="Ecuación" r:id="rId6" imgW="246348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2124075"/>
                        <a:ext cx="283527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85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u-ES"/>
          </a:p>
        </p:txBody>
      </p:sp>
      <p:sp>
        <p:nvSpPr>
          <p:cNvPr id="1558537" name="Rectangle 9"/>
          <p:cNvSpPr>
            <a:spLocks noChangeArrowheads="1"/>
          </p:cNvSpPr>
          <p:nvPr/>
        </p:nvSpPr>
        <p:spPr bwMode="auto">
          <a:xfrm>
            <a:off x="0" y="681038"/>
            <a:ext cx="223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PT" sz="1200" b="0" i="0">
                <a:latin typeface="Times" pitchFamily="18" charset="0"/>
                <a:cs typeface="Times New Roman" pitchFamily="18" charset="0"/>
              </a:rPr>
              <a:t> </a:t>
            </a:r>
            <a:endParaRPr lang="pt-PT" sz="2400" b="0" i="0"/>
          </a:p>
        </p:txBody>
      </p:sp>
      <p:graphicFrame>
        <p:nvGraphicFramePr>
          <p:cNvPr id="1558532" name="Object 10"/>
          <p:cNvGraphicFramePr>
            <a:graphicFrameLocks noChangeAspect="1"/>
          </p:cNvGraphicFramePr>
          <p:nvPr/>
        </p:nvGraphicFramePr>
        <p:xfrm>
          <a:off x="5241925" y="2057400"/>
          <a:ext cx="37496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32" name="Ecuación" r:id="rId8" imgW="3263760" imgH="482400" progId="Equation.3">
                  <p:embed/>
                </p:oleObj>
              </mc:Choice>
              <mc:Fallback>
                <p:oleObj name="Ecuación" r:id="rId8" imgW="326376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057400"/>
                        <a:ext cx="3749675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533" name="Object 11"/>
          <p:cNvGraphicFramePr>
            <a:graphicFrameLocks noChangeAspect="1"/>
          </p:cNvGraphicFramePr>
          <p:nvPr/>
        </p:nvGraphicFramePr>
        <p:xfrm>
          <a:off x="2419350" y="2794000"/>
          <a:ext cx="27178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33" name="Ecuación" r:id="rId10" imgW="2361960" imgH="431640" progId="Equation.3">
                  <p:embed/>
                </p:oleObj>
              </mc:Choice>
              <mc:Fallback>
                <p:oleObj name="Ecuación" r:id="rId10" imgW="23619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794000"/>
                        <a:ext cx="27178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648 Grupo"/>
          <p:cNvGrpSpPr>
            <a:grpSpLocks/>
          </p:cNvGrpSpPr>
          <p:nvPr/>
        </p:nvGrpSpPr>
        <p:grpSpPr bwMode="auto">
          <a:xfrm>
            <a:off x="114300" y="146050"/>
            <a:ext cx="4703763" cy="4721225"/>
            <a:chOff x="879122" y="-168370"/>
            <a:chExt cx="4703392" cy="4721497"/>
          </a:xfrm>
        </p:grpSpPr>
        <p:grpSp>
          <p:nvGrpSpPr>
            <p:cNvPr id="1559631" name="562 Grupo"/>
            <p:cNvGrpSpPr>
              <a:grpSpLocks noChangeAspect="1"/>
            </p:cNvGrpSpPr>
            <p:nvPr/>
          </p:nvGrpSpPr>
          <p:grpSpPr bwMode="auto">
            <a:xfrm>
              <a:off x="879122" y="-168370"/>
              <a:ext cx="4703392" cy="4721497"/>
              <a:chOff x="1169672" y="493925"/>
              <a:chExt cx="3071438" cy="3083262"/>
            </a:xfrm>
          </p:grpSpPr>
          <p:grpSp>
            <p:nvGrpSpPr>
              <p:cNvPr id="1559675" name="563 Grupo"/>
              <p:cNvGrpSpPr>
                <a:grpSpLocks/>
              </p:cNvGrpSpPr>
              <p:nvPr/>
            </p:nvGrpSpPr>
            <p:grpSpPr bwMode="auto">
              <a:xfrm>
                <a:off x="2711532" y="497901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711" name="599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04" name="603 Conector recto"/>
                  <p:cNvCxnSpPr/>
                  <p:nvPr/>
                </p:nvCxnSpPr>
                <p:spPr>
                  <a:xfrm rot="5400000">
                    <a:off x="2361994" y="3275473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604 Conector recto de flecha"/>
                  <p:cNvCxnSpPr/>
                  <p:nvPr/>
                </p:nvCxnSpPr>
                <p:spPr>
                  <a:xfrm rot="16200000" flipH="1">
                    <a:off x="2543942" y="3227265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712" name="600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02" name="601 Conector recto"/>
                  <p:cNvCxnSpPr/>
                  <p:nvPr/>
                </p:nvCxnSpPr>
                <p:spPr>
                  <a:xfrm rot="5400000">
                    <a:off x="2359827" y="3273176"/>
                    <a:ext cx="56813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602 Conector recto de flecha"/>
                  <p:cNvCxnSpPr/>
                  <p:nvPr/>
                </p:nvCxnSpPr>
                <p:spPr>
                  <a:xfrm rot="16200000" flipH="1">
                    <a:off x="2539702" y="3227041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76" name="564 Grupo"/>
              <p:cNvGrpSpPr>
                <a:grpSpLocks/>
              </p:cNvGrpSpPr>
              <p:nvPr/>
            </p:nvGrpSpPr>
            <p:grpSpPr bwMode="auto">
              <a:xfrm rot="-5400000">
                <a:off x="2709544" y="478099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705" name="593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98" name="597 Conector recto"/>
                  <p:cNvCxnSpPr/>
                  <p:nvPr/>
                </p:nvCxnSpPr>
                <p:spPr>
                  <a:xfrm rot="5400000">
                    <a:off x="2358353" y="3275460"/>
                    <a:ext cx="56390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598 Conector recto de flecha"/>
                  <p:cNvCxnSpPr/>
                  <p:nvPr/>
                </p:nvCxnSpPr>
                <p:spPr>
                  <a:xfrm rot="16200000" flipH="1">
                    <a:off x="2542348" y="3227258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706" name="594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96" name="595 Conector recto"/>
                  <p:cNvCxnSpPr/>
                  <p:nvPr/>
                </p:nvCxnSpPr>
                <p:spPr>
                  <a:xfrm rot="5400000">
                    <a:off x="2358259" y="3275958"/>
                    <a:ext cx="56390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596 Conector recto de flecha"/>
                  <p:cNvCxnSpPr/>
                  <p:nvPr/>
                </p:nvCxnSpPr>
                <p:spPr>
                  <a:xfrm rot="16200000" flipH="1">
                    <a:off x="2542255" y="3227757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77" name="565 Grupo"/>
              <p:cNvGrpSpPr>
                <a:grpSpLocks noChangeAspect="1"/>
              </p:cNvGrpSpPr>
              <p:nvPr/>
            </p:nvGrpSpPr>
            <p:grpSpPr bwMode="auto">
              <a:xfrm rot="1800000">
                <a:off x="2707556" y="493925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99" name="587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92" name="591 Conector recto"/>
                  <p:cNvCxnSpPr/>
                  <p:nvPr/>
                </p:nvCxnSpPr>
                <p:spPr>
                  <a:xfrm rot="5400000">
                    <a:off x="2357712" y="3271263"/>
                    <a:ext cx="5650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592 Conector recto de flecha"/>
                  <p:cNvCxnSpPr/>
                  <p:nvPr/>
                </p:nvCxnSpPr>
                <p:spPr>
                  <a:xfrm rot="16200000" flipH="1">
                    <a:off x="2542546" y="3222010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700" name="588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90" name="589 Conector recto"/>
                  <p:cNvCxnSpPr/>
                  <p:nvPr/>
                </p:nvCxnSpPr>
                <p:spPr>
                  <a:xfrm rot="5400000">
                    <a:off x="2357959" y="3281425"/>
                    <a:ext cx="56502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590 Conector recto de flecha"/>
                  <p:cNvCxnSpPr/>
                  <p:nvPr/>
                </p:nvCxnSpPr>
                <p:spPr>
                  <a:xfrm rot="16200000" flipH="1">
                    <a:off x="2540787" y="3232552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78" name="566 Grupo"/>
              <p:cNvGrpSpPr>
                <a:grpSpLocks noChangeAspect="1"/>
              </p:cNvGrpSpPr>
              <p:nvPr/>
            </p:nvGrpSpPr>
            <p:grpSpPr bwMode="auto">
              <a:xfrm rot="3600000">
                <a:off x="2705568" y="509751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93" name="581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86" name="585 Conector recto"/>
                  <p:cNvCxnSpPr/>
                  <p:nvPr/>
                </p:nvCxnSpPr>
                <p:spPr>
                  <a:xfrm rot="5400000">
                    <a:off x="2353231" y="3274676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586 Conector recto de flecha"/>
                  <p:cNvCxnSpPr/>
                  <p:nvPr/>
                </p:nvCxnSpPr>
                <p:spPr>
                  <a:xfrm rot="16200000" flipH="1">
                    <a:off x="2534857" y="3229918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94" name="582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84" name="583 Conector recto"/>
                  <p:cNvCxnSpPr/>
                  <p:nvPr/>
                </p:nvCxnSpPr>
                <p:spPr>
                  <a:xfrm rot="5400000">
                    <a:off x="2359240" y="3276046"/>
                    <a:ext cx="56805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584 Conector recto de flecha"/>
                  <p:cNvCxnSpPr/>
                  <p:nvPr/>
                </p:nvCxnSpPr>
                <p:spPr>
                  <a:xfrm rot="16200000" flipH="1">
                    <a:off x="2534791" y="3225560"/>
                    <a:ext cx="19695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79" name="567 Grupo"/>
              <p:cNvGrpSpPr>
                <a:grpSpLocks noChangeAspect="1"/>
              </p:cNvGrpSpPr>
              <p:nvPr/>
            </p:nvGrpSpPr>
            <p:grpSpPr bwMode="auto">
              <a:xfrm rot="7200000">
                <a:off x="2697642" y="519639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87" name="575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80" name="579 Conector recto"/>
                  <p:cNvCxnSpPr/>
                  <p:nvPr/>
                </p:nvCxnSpPr>
                <p:spPr>
                  <a:xfrm rot="5400000">
                    <a:off x="2359991" y="3283344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580 Conector recto de flecha"/>
                  <p:cNvCxnSpPr/>
                  <p:nvPr/>
                </p:nvCxnSpPr>
                <p:spPr>
                  <a:xfrm rot="16200000" flipH="1">
                    <a:off x="2544560" y="3237828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88" name="576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78" name="577 Conector recto"/>
                  <p:cNvCxnSpPr/>
                  <p:nvPr/>
                </p:nvCxnSpPr>
                <p:spPr>
                  <a:xfrm rot="5400000">
                    <a:off x="2359423" y="3276013"/>
                    <a:ext cx="56805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578 Conector recto de flecha"/>
                  <p:cNvCxnSpPr/>
                  <p:nvPr/>
                </p:nvCxnSpPr>
                <p:spPr>
                  <a:xfrm rot="16200000" flipH="1">
                    <a:off x="2544837" y="3221173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80" name="568 Grupo"/>
              <p:cNvGrpSpPr>
                <a:grpSpLocks noChangeAspect="1"/>
              </p:cNvGrpSpPr>
              <p:nvPr/>
            </p:nvGrpSpPr>
            <p:grpSpPr bwMode="auto">
              <a:xfrm rot="9000000">
                <a:off x="2683778" y="517651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81" name="569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74" name="573 Conector recto"/>
                  <p:cNvCxnSpPr/>
                  <p:nvPr/>
                </p:nvCxnSpPr>
                <p:spPr>
                  <a:xfrm rot="5400000">
                    <a:off x="2359645" y="3278615"/>
                    <a:ext cx="5650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574 Conector recto de flecha"/>
                  <p:cNvCxnSpPr/>
                  <p:nvPr/>
                </p:nvCxnSpPr>
                <p:spPr>
                  <a:xfrm rot="16200000" flipH="1">
                    <a:off x="2544130" y="3233093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82" name="570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572" name="571 Conector recto"/>
                  <p:cNvCxnSpPr/>
                  <p:nvPr/>
                </p:nvCxnSpPr>
                <p:spPr>
                  <a:xfrm rot="5400000">
                    <a:off x="2359368" y="3276076"/>
                    <a:ext cx="56813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572 Conector recto de flecha"/>
                  <p:cNvCxnSpPr/>
                  <p:nvPr/>
                </p:nvCxnSpPr>
                <p:spPr>
                  <a:xfrm rot="16200000" flipH="1">
                    <a:off x="2544702" y="3220849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59632" name="605 Grupo"/>
            <p:cNvGrpSpPr>
              <a:grpSpLocks noChangeAspect="1"/>
            </p:cNvGrpSpPr>
            <p:nvPr/>
          </p:nvGrpSpPr>
          <p:grpSpPr bwMode="auto">
            <a:xfrm rot="900000">
              <a:off x="879122" y="-168370"/>
              <a:ext cx="4703392" cy="4721497"/>
              <a:chOff x="1169672" y="493925"/>
              <a:chExt cx="3071438" cy="3083262"/>
            </a:xfrm>
          </p:grpSpPr>
          <p:grpSp>
            <p:nvGrpSpPr>
              <p:cNvPr id="1559633" name="606 Grupo"/>
              <p:cNvGrpSpPr>
                <a:grpSpLocks/>
              </p:cNvGrpSpPr>
              <p:nvPr/>
            </p:nvGrpSpPr>
            <p:grpSpPr bwMode="auto">
              <a:xfrm>
                <a:off x="2711532" y="497901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69" name="642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47" name="646 Conector recto"/>
                  <p:cNvCxnSpPr/>
                  <p:nvPr/>
                </p:nvCxnSpPr>
                <p:spPr>
                  <a:xfrm rot="5400000">
                    <a:off x="2343778" y="3272084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647 Conector recto de flecha"/>
                  <p:cNvCxnSpPr/>
                  <p:nvPr/>
                </p:nvCxnSpPr>
                <p:spPr>
                  <a:xfrm rot="16200000" flipH="1">
                    <a:off x="2523334" y="3223371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70" name="643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45" name="644 Conector recto"/>
                  <p:cNvCxnSpPr/>
                  <p:nvPr/>
                </p:nvCxnSpPr>
                <p:spPr>
                  <a:xfrm rot="5400000">
                    <a:off x="2343505" y="3279126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645 Conector recto de flecha"/>
                  <p:cNvCxnSpPr/>
                  <p:nvPr/>
                </p:nvCxnSpPr>
                <p:spPr>
                  <a:xfrm rot="16200000" flipH="1">
                    <a:off x="2520441" y="3229465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34" name="607 Grupo"/>
              <p:cNvGrpSpPr>
                <a:grpSpLocks/>
              </p:cNvGrpSpPr>
              <p:nvPr/>
            </p:nvGrpSpPr>
            <p:grpSpPr bwMode="auto">
              <a:xfrm rot="-5400000">
                <a:off x="2709544" y="478099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63" name="636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41" name="640 Conector recto"/>
                  <p:cNvCxnSpPr/>
                  <p:nvPr/>
                </p:nvCxnSpPr>
                <p:spPr>
                  <a:xfrm rot="5400000">
                    <a:off x="2361459" y="3269383"/>
                    <a:ext cx="56494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641 Conector recto de flecha"/>
                  <p:cNvCxnSpPr/>
                  <p:nvPr/>
                </p:nvCxnSpPr>
                <p:spPr>
                  <a:xfrm rot="16200000" flipH="1">
                    <a:off x="2544458" y="3217601"/>
                    <a:ext cx="19695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64" name="637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39" name="638 Conector recto"/>
                  <p:cNvCxnSpPr/>
                  <p:nvPr/>
                </p:nvCxnSpPr>
                <p:spPr>
                  <a:xfrm rot="5400000">
                    <a:off x="2359960" y="3287994"/>
                    <a:ext cx="56390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639 Conector recto de flecha"/>
                  <p:cNvCxnSpPr/>
                  <p:nvPr/>
                </p:nvCxnSpPr>
                <p:spPr>
                  <a:xfrm rot="16200000" flipH="1">
                    <a:off x="2542413" y="3237679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35" name="608 Grupo"/>
              <p:cNvGrpSpPr>
                <a:grpSpLocks noChangeAspect="1"/>
              </p:cNvGrpSpPr>
              <p:nvPr/>
            </p:nvGrpSpPr>
            <p:grpSpPr bwMode="auto">
              <a:xfrm rot="1800000">
                <a:off x="2707556" y="493925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57" name="630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35" name="634 Conector recto"/>
                  <p:cNvCxnSpPr/>
                  <p:nvPr/>
                </p:nvCxnSpPr>
                <p:spPr>
                  <a:xfrm rot="5400000">
                    <a:off x="2356202" y="3271485"/>
                    <a:ext cx="5650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635 Conector recto de flecha"/>
                  <p:cNvCxnSpPr/>
                  <p:nvPr/>
                </p:nvCxnSpPr>
                <p:spPr>
                  <a:xfrm rot="16200000" flipH="1">
                    <a:off x="2539276" y="3223834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58" name="631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33" name="632 Conector recto"/>
                  <p:cNvCxnSpPr/>
                  <p:nvPr/>
                </p:nvCxnSpPr>
                <p:spPr>
                  <a:xfrm rot="5400000">
                    <a:off x="2355402" y="3275930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633 Conector recto de flecha"/>
                  <p:cNvCxnSpPr/>
                  <p:nvPr/>
                </p:nvCxnSpPr>
                <p:spPr>
                  <a:xfrm rot="16200000" flipH="1">
                    <a:off x="2538323" y="3224981"/>
                    <a:ext cx="19594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36" name="609 Grupo"/>
              <p:cNvGrpSpPr>
                <a:grpSpLocks noChangeAspect="1"/>
              </p:cNvGrpSpPr>
              <p:nvPr/>
            </p:nvGrpSpPr>
            <p:grpSpPr bwMode="auto">
              <a:xfrm rot="3600000">
                <a:off x="2705568" y="509751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51" name="624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29" name="628 Conector recto"/>
                  <p:cNvCxnSpPr/>
                  <p:nvPr/>
                </p:nvCxnSpPr>
                <p:spPr>
                  <a:xfrm rot="5400000">
                    <a:off x="2351482" y="3278766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0" name="629 Conector recto de flecha"/>
                  <p:cNvCxnSpPr/>
                  <p:nvPr/>
                </p:nvCxnSpPr>
                <p:spPr>
                  <a:xfrm rot="16200000" flipH="1">
                    <a:off x="2533245" y="3232956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52" name="625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27" name="626 Conector recto"/>
                  <p:cNvCxnSpPr/>
                  <p:nvPr/>
                </p:nvCxnSpPr>
                <p:spPr>
                  <a:xfrm rot="5400000">
                    <a:off x="2348829" y="3266435"/>
                    <a:ext cx="56494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627 Conector recto de flecha"/>
                  <p:cNvCxnSpPr/>
                  <p:nvPr/>
                </p:nvCxnSpPr>
                <p:spPr>
                  <a:xfrm rot="16200000" flipH="1">
                    <a:off x="2528895" y="3219732"/>
                    <a:ext cx="196953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37" name="610 Grupo"/>
              <p:cNvGrpSpPr>
                <a:grpSpLocks noChangeAspect="1"/>
              </p:cNvGrpSpPr>
              <p:nvPr/>
            </p:nvGrpSpPr>
            <p:grpSpPr bwMode="auto">
              <a:xfrm rot="7200000">
                <a:off x="2697642" y="519639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45" name="618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23" name="622 Conector recto"/>
                  <p:cNvCxnSpPr/>
                  <p:nvPr/>
                </p:nvCxnSpPr>
                <p:spPr>
                  <a:xfrm rot="5400000">
                    <a:off x="2360762" y="3289417"/>
                    <a:ext cx="56494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623 Conector recto de flecha"/>
                  <p:cNvCxnSpPr/>
                  <p:nvPr/>
                </p:nvCxnSpPr>
                <p:spPr>
                  <a:xfrm rot="16200000" flipH="1">
                    <a:off x="2546010" y="3243972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46" name="619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21" name="620 Conector recto"/>
                  <p:cNvCxnSpPr/>
                  <p:nvPr/>
                </p:nvCxnSpPr>
                <p:spPr>
                  <a:xfrm rot="5400000">
                    <a:off x="2357458" y="3266453"/>
                    <a:ext cx="56598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621 Conector recto de flecha"/>
                  <p:cNvCxnSpPr/>
                  <p:nvPr/>
                </p:nvCxnSpPr>
                <p:spPr>
                  <a:xfrm rot="16200000" flipH="1">
                    <a:off x="2542124" y="3214777"/>
                    <a:ext cx="195917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9638" name="611 Grupo"/>
              <p:cNvGrpSpPr>
                <a:grpSpLocks noChangeAspect="1"/>
              </p:cNvGrpSpPr>
              <p:nvPr/>
            </p:nvGrpSpPr>
            <p:grpSpPr bwMode="auto">
              <a:xfrm rot="9000000">
                <a:off x="2683778" y="517651"/>
                <a:ext cx="3596" cy="3059536"/>
                <a:chOff x="2711532" y="497901"/>
                <a:chExt cx="3596" cy="3059536"/>
              </a:xfrm>
            </p:grpSpPr>
            <p:grpSp>
              <p:nvGrpSpPr>
                <p:cNvPr id="1559639" name="612 Grupo"/>
                <p:cNvGrpSpPr>
                  <a:grpSpLocks/>
                </p:cNvGrpSpPr>
                <p:nvPr/>
              </p:nvGrpSpPr>
              <p:grpSpPr bwMode="auto">
                <a:xfrm>
                  <a:off x="2713512" y="2993835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17" name="616 Conector recto"/>
                  <p:cNvCxnSpPr/>
                  <p:nvPr/>
                </p:nvCxnSpPr>
                <p:spPr>
                  <a:xfrm rot="5400000">
                    <a:off x="2361777" y="3275399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617 Conector recto de flecha"/>
                  <p:cNvCxnSpPr/>
                  <p:nvPr/>
                </p:nvCxnSpPr>
                <p:spPr>
                  <a:xfrm rot="16200000" flipH="1">
                    <a:off x="2546382" y="3233161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9640" name="613 Grupo"/>
                <p:cNvGrpSpPr>
                  <a:grpSpLocks/>
                </p:cNvGrpSpPr>
                <p:nvPr/>
              </p:nvGrpSpPr>
              <p:grpSpPr bwMode="auto">
                <a:xfrm flipV="1">
                  <a:off x="2711532" y="497901"/>
                  <a:ext cx="1616" cy="563602"/>
                  <a:chOff x="2642260" y="2993812"/>
                  <a:chExt cx="1616" cy="563602"/>
                </a:xfrm>
              </p:grpSpPr>
              <p:cxnSp>
                <p:nvCxnSpPr>
                  <p:cNvPr id="615" name="614 Conector recto"/>
                  <p:cNvCxnSpPr/>
                  <p:nvPr/>
                </p:nvCxnSpPr>
                <p:spPr>
                  <a:xfrm rot="5400000">
                    <a:off x="2362397" y="3270339"/>
                    <a:ext cx="563986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615 Conector recto de flecha"/>
                  <p:cNvCxnSpPr/>
                  <p:nvPr/>
                </p:nvCxnSpPr>
                <p:spPr>
                  <a:xfrm rot="16200000" flipH="1">
                    <a:off x="2544885" y="3216547"/>
                    <a:ext cx="195944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aphicFrame>
        <p:nvGraphicFramePr>
          <p:cNvPr id="88095" name="Object 2"/>
          <p:cNvGraphicFramePr>
            <a:graphicFrameLocks noChangeAspect="1"/>
          </p:cNvGraphicFramePr>
          <p:nvPr/>
        </p:nvGraphicFramePr>
        <p:xfrm>
          <a:off x="4914900" y="868363"/>
          <a:ext cx="628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58" name="Ecuación" r:id="rId4" imgW="419040" imgH="215640" progId="Equation.3">
                  <p:embed/>
                </p:oleObj>
              </mc:Choice>
              <mc:Fallback>
                <p:oleObj name="Ecuación" r:id="rId4" imgW="4190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868363"/>
                        <a:ext cx="628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" name="Object 3"/>
          <p:cNvGraphicFramePr>
            <a:graphicFrameLocks noChangeAspect="1"/>
          </p:cNvGraphicFramePr>
          <p:nvPr/>
        </p:nvGraphicFramePr>
        <p:xfrm>
          <a:off x="4619625" y="2136775"/>
          <a:ext cx="1101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59" name="Ecuación" r:id="rId6" imgW="736560" imgH="215640" progId="Equation.3">
                  <p:embed/>
                </p:oleObj>
              </mc:Choice>
              <mc:Fallback>
                <p:oleObj name="Ecuación" r:id="rId6" imgW="7365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2136775"/>
                        <a:ext cx="11017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" name="Object 7"/>
          <p:cNvGraphicFramePr>
            <a:graphicFrameLocks noChangeAspect="1"/>
          </p:cNvGraphicFramePr>
          <p:nvPr/>
        </p:nvGraphicFramePr>
        <p:xfrm>
          <a:off x="5451475" y="2784475"/>
          <a:ext cx="3619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0" name="Ecuación" r:id="rId8" imgW="2412720" imgH="647640" progId="Equation.3">
                  <p:embed/>
                </p:oleObj>
              </mc:Choice>
              <mc:Fallback>
                <p:oleObj name="Ecuación" r:id="rId8" imgW="2412720" imgH="647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2784475"/>
                        <a:ext cx="36195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3"/>
          <p:cNvGraphicFramePr>
            <a:graphicFrameLocks noChangeAspect="1"/>
          </p:cNvGraphicFramePr>
          <p:nvPr/>
        </p:nvGraphicFramePr>
        <p:xfrm>
          <a:off x="5695950" y="736600"/>
          <a:ext cx="1595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1" name="Ecuación" r:id="rId10" imgW="1066680" imgH="431640" progId="Equation.3">
                  <p:embed/>
                </p:oleObj>
              </mc:Choice>
              <mc:Fallback>
                <p:oleObj name="Ecuación" r:id="rId10" imgW="10666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736600"/>
                        <a:ext cx="15954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7548563" y="755650"/>
          <a:ext cx="666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2" name="Ecuación" r:id="rId12" imgW="444240" imgH="215640" progId="Equation.3">
                  <p:embed/>
                </p:oleObj>
              </mc:Choice>
              <mc:Fallback>
                <p:oleObj name="Ecuación" r:id="rId12" imgW="444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755650"/>
                        <a:ext cx="6667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5"/>
          <p:cNvGraphicFramePr>
            <a:graphicFrameLocks noChangeAspect="1"/>
          </p:cNvGraphicFramePr>
          <p:nvPr/>
        </p:nvGraphicFramePr>
        <p:xfrm>
          <a:off x="5832475" y="1670050"/>
          <a:ext cx="3257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3" name="Ecuación" r:id="rId14" imgW="2171520" imgH="647640" progId="Equation.3">
                  <p:embed/>
                </p:oleObj>
              </mc:Choice>
              <mc:Fallback>
                <p:oleObj name="Ecuación" r:id="rId14" imgW="2171520" imgH="647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670050"/>
                        <a:ext cx="32575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9571" name="201 Grupo"/>
          <p:cNvGrpSpPr>
            <a:grpSpLocks/>
          </p:cNvGrpSpPr>
          <p:nvPr/>
        </p:nvGrpSpPr>
        <p:grpSpPr bwMode="auto">
          <a:xfrm>
            <a:off x="936625" y="976313"/>
            <a:ext cx="3059113" cy="3060700"/>
            <a:chOff x="1056202" y="747588"/>
            <a:chExt cx="2982913" cy="2974975"/>
          </a:xfrm>
        </p:grpSpPr>
        <p:sp>
          <p:nvSpPr>
            <p:cNvPr id="1559627" name="Oval 12" descr="Diagonal hacia abajo ancha"/>
            <p:cNvSpPr>
              <a:spLocks noChangeArrowheads="1"/>
            </p:cNvSpPr>
            <p:nvPr/>
          </p:nvSpPr>
          <p:spPr bwMode="auto">
            <a:xfrm>
              <a:off x="1056202" y="747588"/>
              <a:ext cx="2982913" cy="29749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1559628" name="Oval 14"/>
            <p:cNvSpPr>
              <a:spLocks noChangeAspect="1" noChangeArrowheads="1"/>
            </p:cNvSpPr>
            <p:nvPr/>
          </p:nvSpPr>
          <p:spPr bwMode="auto">
            <a:xfrm>
              <a:off x="1596111" y="1295529"/>
              <a:ext cx="1903094" cy="18790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u-ES"/>
            </a:p>
          </p:txBody>
        </p:sp>
        <p:sp>
          <p:nvSpPr>
            <p:cNvPr id="1559629" name="Line 21"/>
            <p:cNvSpPr>
              <a:spLocks noChangeShapeType="1"/>
            </p:cNvSpPr>
            <p:nvPr/>
          </p:nvSpPr>
          <p:spPr bwMode="auto">
            <a:xfrm flipV="1">
              <a:off x="2544555" y="1674419"/>
              <a:ext cx="768661" cy="560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59630" name="Line 22"/>
            <p:cNvSpPr>
              <a:spLocks noChangeShapeType="1"/>
            </p:cNvSpPr>
            <p:nvPr/>
          </p:nvSpPr>
          <p:spPr bwMode="auto">
            <a:xfrm>
              <a:off x="2552964" y="2243262"/>
              <a:ext cx="1475571" cy="180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1559564" name="Object 12"/>
            <p:cNvGraphicFramePr>
              <a:graphicFrameLocks noChangeAspect="1"/>
            </p:cNvGraphicFramePr>
            <p:nvPr/>
          </p:nvGraphicFramePr>
          <p:xfrm>
            <a:off x="2749371" y="1699554"/>
            <a:ext cx="1905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864" name="Ecuación" r:id="rId16" imgW="152280" imgH="215640" progId="Equation.3">
                    <p:embed/>
                  </p:oleObj>
                </mc:Choice>
                <mc:Fallback>
                  <p:oleObj name="Ecuación" r:id="rId16" imgW="15228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371" y="1699554"/>
                          <a:ext cx="190500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9565" name="Object 13"/>
            <p:cNvGraphicFramePr>
              <a:graphicFrameLocks noChangeAspect="1"/>
            </p:cNvGraphicFramePr>
            <p:nvPr/>
          </p:nvGraphicFramePr>
          <p:xfrm>
            <a:off x="3187192" y="2084747"/>
            <a:ext cx="20637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865" name="Ecuación" r:id="rId18" imgW="164880" imgH="215640" progId="Equation.3">
                    <p:embed/>
                  </p:oleObj>
                </mc:Choice>
                <mc:Fallback>
                  <p:oleObj name="Ecuación" r:id="rId18" imgW="164880" imgH="215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7192" y="2084747"/>
                          <a:ext cx="206375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9566" name="Object 14"/>
            <p:cNvGraphicFramePr>
              <a:graphicFrameLocks noChangeAspect="1"/>
            </p:cNvGraphicFramePr>
            <p:nvPr/>
          </p:nvGraphicFramePr>
          <p:xfrm>
            <a:off x="2822575" y="969963"/>
            <a:ext cx="1587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866" name="Ecuación" r:id="rId20" imgW="126720" imgH="164880" progId="Equation.3">
                    <p:embed/>
                  </p:oleObj>
                </mc:Choice>
                <mc:Fallback>
                  <p:oleObj name="Ecuación" r:id="rId20" imgW="12672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575" y="969963"/>
                          <a:ext cx="158750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" name="209 Grupo"/>
          <p:cNvGrpSpPr>
            <a:grpSpLocks/>
          </p:cNvGrpSpPr>
          <p:nvPr/>
        </p:nvGrpSpPr>
        <p:grpSpPr bwMode="auto">
          <a:xfrm>
            <a:off x="1838325" y="1898650"/>
            <a:ext cx="1255713" cy="1216025"/>
            <a:chOff x="2075127" y="1419457"/>
            <a:chExt cx="1256249" cy="1215914"/>
          </a:xfrm>
        </p:grpSpPr>
        <p:sp>
          <p:nvSpPr>
            <p:cNvPr id="1559624" name="359 Elipse"/>
            <p:cNvSpPr>
              <a:spLocks noChangeAspect="1"/>
            </p:cNvSpPr>
            <p:nvPr/>
          </p:nvSpPr>
          <p:spPr bwMode="auto">
            <a:xfrm>
              <a:off x="2075127" y="1419457"/>
              <a:ext cx="1256249" cy="1215914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559625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486524" y="1647169"/>
              <a:ext cx="592629" cy="16226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559626" name="208 CuadroTexto"/>
            <p:cNvSpPr txBox="1">
              <a:spLocks noChangeArrowheads="1"/>
            </p:cNvSpPr>
            <p:nvPr/>
          </p:nvSpPr>
          <p:spPr bwMode="auto">
            <a:xfrm>
              <a:off x="2527540" y="1587261"/>
              <a:ext cx="2952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600" b="0" i="0">
                  <a:solidFill>
                    <a:srgbClr val="00B050"/>
                  </a:solidFill>
                  <a:latin typeface="Lucida Handwriting" pitchFamily="66" charset="0"/>
                </a:rPr>
                <a:t>r</a:t>
              </a:r>
            </a:p>
          </p:txBody>
        </p:sp>
      </p:grpSp>
      <p:grpSp>
        <p:nvGrpSpPr>
          <p:cNvPr id="307" name="306 Grupo"/>
          <p:cNvGrpSpPr>
            <a:grpSpLocks/>
          </p:cNvGrpSpPr>
          <p:nvPr/>
        </p:nvGrpSpPr>
        <p:grpSpPr bwMode="auto">
          <a:xfrm>
            <a:off x="930275" y="965200"/>
            <a:ext cx="3071813" cy="3082925"/>
            <a:chOff x="1169672" y="493925"/>
            <a:chExt cx="3071438" cy="3083262"/>
          </a:xfrm>
        </p:grpSpPr>
        <p:grpSp>
          <p:nvGrpSpPr>
            <p:cNvPr id="1559582" name="270 Grupo"/>
            <p:cNvGrpSpPr>
              <a:grpSpLocks/>
            </p:cNvGrpSpPr>
            <p:nvPr/>
          </p:nvGrpSpPr>
          <p:grpSpPr bwMode="auto">
            <a:xfrm>
              <a:off x="2711532" y="497901"/>
              <a:ext cx="3596" cy="3059536"/>
              <a:chOff x="2711532" y="497901"/>
              <a:chExt cx="3596" cy="3059536"/>
            </a:xfrm>
          </p:grpSpPr>
          <p:grpSp>
            <p:nvGrpSpPr>
              <p:cNvPr id="1559618" name="266 Grupo"/>
              <p:cNvGrpSpPr>
                <a:grpSpLocks/>
              </p:cNvGrpSpPr>
              <p:nvPr/>
            </p:nvGrpSpPr>
            <p:grpSpPr bwMode="auto">
              <a:xfrm>
                <a:off x="2713512" y="2993835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62" name="261 Conector recto"/>
                <p:cNvCxnSpPr/>
                <p:nvPr/>
              </p:nvCxnSpPr>
              <p:spPr>
                <a:xfrm rot="5400000">
                  <a:off x="2362645" y="3276299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263 Conector recto de flecha"/>
                <p:cNvCxnSpPr/>
                <p:nvPr/>
              </p:nvCxnSpPr>
              <p:spPr>
                <a:xfrm rot="16200000" flipH="1">
                  <a:off x="2544434" y="3227875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19" name="267 Grupo"/>
              <p:cNvGrpSpPr>
                <a:grpSpLocks/>
              </p:cNvGrpSpPr>
              <p:nvPr/>
            </p:nvGrpSpPr>
            <p:grpSpPr bwMode="auto">
              <a:xfrm flipV="1">
                <a:off x="2711532" y="497901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69" name="268 Conector recto"/>
                <p:cNvCxnSpPr/>
                <p:nvPr/>
              </p:nvCxnSpPr>
              <p:spPr>
                <a:xfrm rot="5400000">
                  <a:off x="2358275" y="3271640"/>
                  <a:ext cx="56997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269 Conector recto de flecha"/>
                <p:cNvCxnSpPr/>
                <p:nvPr/>
              </p:nvCxnSpPr>
              <p:spPr>
                <a:xfrm rot="16200000" flipH="1">
                  <a:off x="2543239" y="3220040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583" name="271 Grupo"/>
            <p:cNvGrpSpPr>
              <a:grpSpLocks/>
            </p:cNvGrpSpPr>
            <p:nvPr/>
          </p:nvGrpSpPr>
          <p:grpSpPr bwMode="auto">
            <a:xfrm rot="-5400000">
              <a:off x="2709544" y="478099"/>
              <a:ext cx="3596" cy="3059536"/>
              <a:chOff x="2711532" y="497901"/>
              <a:chExt cx="3596" cy="3059536"/>
            </a:xfrm>
          </p:grpSpPr>
          <p:grpSp>
            <p:nvGrpSpPr>
              <p:cNvPr id="1559612" name="272 Grupo"/>
              <p:cNvGrpSpPr>
                <a:grpSpLocks/>
              </p:cNvGrpSpPr>
              <p:nvPr/>
            </p:nvGrpSpPr>
            <p:grpSpPr bwMode="auto">
              <a:xfrm>
                <a:off x="2713512" y="2993835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77" name="276 Conector recto"/>
                <p:cNvCxnSpPr/>
                <p:nvPr/>
              </p:nvCxnSpPr>
              <p:spPr>
                <a:xfrm rot="5400000">
                  <a:off x="2354870" y="3275666"/>
                  <a:ext cx="56349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277 Conector recto de flecha"/>
                <p:cNvCxnSpPr/>
                <p:nvPr/>
              </p:nvCxnSpPr>
              <p:spPr>
                <a:xfrm rot="16200000" flipH="1">
                  <a:off x="2538205" y="3227254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13" name="273 Grupo"/>
              <p:cNvGrpSpPr>
                <a:grpSpLocks/>
              </p:cNvGrpSpPr>
              <p:nvPr/>
            </p:nvGrpSpPr>
            <p:grpSpPr bwMode="auto">
              <a:xfrm flipV="1">
                <a:off x="2711532" y="497901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75" name="274 Conector recto"/>
                <p:cNvCxnSpPr/>
                <p:nvPr/>
              </p:nvCxnSpPr>
              <p:spPr>
                <a:xfrm rot="5400000">
                  <a:off x="2356851" y="3279632"/>
                  <a:ext cx="55714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275 Conector recto de flecha"/>
                <p:cNvCxnSpPr/>
                <p:nvPr/>
              </p:nvCxnSpPr>
              <p:spPr>
                <a:xfrm rot="16200000" flipH="1">
                  <a:off x="2535423" y="3234393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584" name="278 Grupo"/>
            <p:cNvGrpSpPr>
              <a:grpSpLocks noChangeAspect="1"/>
            </p:cNvGrpSpPr>
            <p:nvPr/>
          </p:nvGrpSpPr>
          <p:grpSpPr bwMode="auto">
            <a:xfrm rot="1800000">
              <a:off x="2707556" y="493925"/>
              <a:ext cx="3596" cy="3059536"/>
              <a:chOff x="2711532" y="497901"/>
              <a:chExt cx="3596" cy="3059536"/>
            </a:xfrm>
          </p:grpSpPr>
          <p:grpSp>
            <p:nvGrpSpPr>
              <p:cNvPr id="1559606" name="279 Grupo"/>
              <p:cNvGrpSpPr>
                <a:grpSpLocks/>
              </p:cNvGrpSpPr>
              <p:nvPr/>
            </p:nvGrpSpPr>
            <p:grpSpPr bwMode="auto">
              <a:xfrm>
                <a:off x="2713512" y="2993835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84" name="283 Conector recto"/>
                <p:cNvCxnSpPr/>
                <p:nvPr/>
              </p:nvCxnSpPr>
              <p:spPr>
                <a:xfrm rot="5400000">
                  <a:off x="2351233" y="3275779"/>
                  <a:ext cx="56362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284 Conector recto de flecha"/>
                <p:cNvCxnSpPr/>
                <p:nvPr/>
              </p:nvCxnSpPr>
              <p:spPr>
                <a:xfrm rot="16200000" flipH="1">
                  <a:off x="2532029" y="3226853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07" name="280 Grupo"/>
              <p:cNvGrpSpPr>
                <a:grpSpLocks/>
              </p:cNvGrpSpPr>
              <p:nvPr/>
            </p:nvGrpSpPr>
            <p:grpSpPr bwMode="auto">
              <a:xfrm flipV="1">
                <a:off x="2711532" y="497901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82" name="281 Conector recto"/>
                <p:cNvCxnSpPr/>
                <p:nvPr/>
              </p:nvCxnSpPr>
              <p:spPr>
                <a:xfrm rot="5400000">
                  <a:off x="2361987" y="3276017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282 Conector recto de flecha"/>
                <p:cNvCxnSpPr/>
                <p:nvPr/>
              </p:nvCxnSpPr>
              <p:spPr>
                <a:xfrm rot="16200000" flipH="1">
                  <a:off x="2542019" y="3231004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585" name="285 Grupo"/>
            <p:cNvGrpSpPr>
              <a:grpSpLocks noChangeAspect="1"/>
            </p:cNvGrpSpPr>
            <p:nvPr/>
          </p:nvGrpSpPr>
          <p:grpSpPr bwMode="auto">
            <a:xfrm rot="3600000">
              <a:off x="2705568" y="509751"/>
              <a:ext cx="3596" cy="3059536"/>
              <a:chOff x="2711532" y="497901"/>
              <a:chExt cx="3596" cy="3059536"/>
            </a:xfrm>
          </p:grpSpPr>
          <p:grpSp>
            <p:nvGrpSpPr>
              <p:cNvPr id="1559600" name="286 Grupo"/>
              <p:cNvGrpSpPr>
                <a:grpSpLocks/>
              </p:cNvGrpSpPr>
              <p:nvPr/>
            </p:nvGrpSpPr>
            <p:grpSpPr bwMode="auto">
              <a:xfrm>
                <a:off x="2713512" y="2993835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91" name="290 Conector recto"/>
                <p:cNvCxnSpPr/>
                <p:nvPr/>
              </p:nvCxnSpPr>
              <p:spPr>
                <a:xfrm rot="5400000">
                  <a:off x="2352737" y="3272348"/>
                  <a:ext cx="56190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291 Conector recto de flecha"/>
                <p:cNvCxnSpPr/>
                <p:nvPr/>
              </p:nvCxnSpPr>
              <p:spPr>
                <a:xfrm rot="16200000" flipH="1">
                  <a:off x="2533704" y="3227451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601" name="287 Grupo"/>
              <p:cNvGrpSpPr>
                <a:grpSpLocks/>
              </p:cNvGrpSpPr>
              <p:nvPr/>
            </p:nvGrpSpPr>
            <p:grpSpPr bwMode="auto">
              <a:xfrm flipV="1">
                <a:off x="2711532" y="497901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89" name="288 Conector recto"/>
                <p:cNvCxnSpPr/>
                <p:nvPr/>
              </p:nvCxnSpPr>
              <p:spPr>
                <a:xfrm rot="5400000">
                  <a:off x="2351997" y="3268502"/>
                  <a:ext cx="56349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289 Conector recto de flecha"/>
                <p:cNvCxnSpPr/>
                <p:nvPr/>
              </p:nvCxnSpPr>
              <p:spPr>
                <a:xfrm rot="16200000" flipH="1">
                  <a:off x="2535343" y="3227255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586" name="292 Grupo"/>
            <p:cNvGrpSpPr>
              <a:grpSpLocks noChangeAspect="1"/>
            </p:cNvGrpSpPr>
            <p:nvPr/>
          </p:nvGrpSpPr>
          <p:grpSpPr bwMode="auto">
            <a:xfrm rot="7200000">
              <a:off x="2697642" y="519639"/>
              <a:ext cx="3596" cy="3059536"/>
              <a:chOff x="2711532" y="497901"/>
              <a:chExt cx="3596" cy="3059536"/>
            </a:xfrm>
          </p:grpSpPr>
          <p:grpSp>
            <p:nvGrpSpPr>
              <p:cNvPr id="1559594" name="293 Grupo"/>
              <p:cNvGrpSpPr>
                <a:grpSpLocks/>
              </p:cNvGrpSpPr>
              <p:nvPr/>
            </p:nvGrpSpPr>
            <p:grpSpPr bwMode="auto">
              <a:xfrm>
                <a:off x="2713512" y="2993835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98" name="297 Conector recto"/>
                <p:cNvCxnSpPr/>
                <p:nvPr/>
              </p:nvCxnSpPr>
              <p:spPr>
                <a:xfrm rot="5400000">
                  <a:off x="2364384" y="3294108"/>
                  <a:ext cx="56349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298 Conector recto de flecha"/>
                <p:cNvCxnSpPr/>
                <p:nvPr/>
              </p:nvCxnSpPr>
              <p:spPr>
                <a:xfrm rot="16200000" flipH="1">
                  <a:off x="2544130" y="3240277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595" name="294 Grupo"/>
              <p:cNvGrpSpPr>
                <a:grpSpLocks/>
              </p:cNvGrpSpPr>
              <p:nvPr/>
            </p:nvGrpSpPr>
            <p:grpSpPr bwMode="auto">
              <a:xfrm flipV="1">
                <a:off x="2711532" y="497901"/>
                <a:ext cx="1616" cy="563602"/>
                <a:chOff x="2642260" y="2993812"/>
                <a:chExt cx="1616" cy="563602"/>
              </a:xfrm>
            </p:grpSpPr>
            <p:cxnSp>
              <p:nvCxnSpPr>
                <p:cNvPr id="296" name="295 Conector recto"/>
                <p:cNvCxnSpPr/>
                <p:nvPr/>
              </p:nvCxnSpPr>
              <p:spPr>
                <a:xfrm rot="5400000">
                  <a:off x="2362124" y="3260595"/>
                  <a:ext cx="56349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296 Conector recto de flecha"/>
                <p:cNvCxnSpPr/>
                <p:nvPr/>
              </p:nvCxnSpPr>
              <p:spPr>
                <a:xfrm rot="16200000" flipH="1">
                  <a:off x="2542696" y="3217761"/>
                  <a:ext cx="196826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587" name="299 Grupo"/>
            <p:cNvGrpSpPr>
              <a:grpSpLocks noChangeAspect="1"/>
            </p:cNvGrpSpPr>
            <p:nvPr/>
          </p:nvGrpSpPr>
          <p:grpSpPr bwMode="auto">
            <a:xfrm rot="9000000">
              <a:off x="2683778" y="517651"/>
              <a:ext cx="3596" cy="3059536"/>
              <a:chOff x="2711532" y="497901"/>
              <a:chExt cx="3596" cy="3059536"/>
            </a:xfrm>
          </p:grpSpPr>
          <p:grpSp>
            <p:nvGrpSpPr>
              <p:cNvPr id="1559588" name="300 Grupo"/>
              <p:cNvGrpSpPr>
                <a:grpSpLocks/>
              </p:cNvGrpSpPr>
              <p:nvPr/>
            </p:nvGrpSpPr>
            <p:grpSpPr bwMode="auto">
              <a:xfrm>
                <a:off x="2713512" y="2993835"/>
                <a:ext cx="1616" cy="563602"/>
                <a:chOff x="2642260" y="2993812"/>
                <a:chExt cx="1616" cy="563602"/>
              </a:xfrm>
            </p:grpSpPr>
            <p:cxnSp>
              <p:nvCxnSpPr>
                <p:cNvPr id="305" name="304 Conector recto"/>
                <p:cNvCxnSpPr/>
                <p:nvPr/>
              </p:nvCxnSpPr>
              <p:spPr>
                <a:xfrm rot="5400000">
                  <a:off x="2360225" y="3285206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305 Conector recto de flecha"/>
                <p:cNvCxnSpPr/>
                <p:nvPr/>
              </p:nvCxnSpPr>
              <p:spPr>
                <a:xfrm rot="16200000" flipH="1">
                  <a:off x="2543858" y="3227605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9589" name="301 Grupo"/>
              <p:cNvGrpSpPr>
                <a:grpSpLocks/>
              </p:cNvGrpSpPr>
              <p:nvPr/>
            </p:nvGrpSpPr>
            <p:grpSpPr bwMode="auto">
              <a:xfrm flipV="1">
                <a:off x="2711532" y="497901"/>
                <a:ext cx="1616" cy="563602"/>
                <a:chOff x="2642260" y="2993812"/>
                <a:chExt cx="1616" cy="563602"/>
              </a:xfrm>
            </p:grpSpPr>
            <p:cxnSp>
              <p:nvCxnSpPr>
                <p:cNvPr id="303" name="302 Conector recto"/>
                <p:cNvCxnSpPr/>
                <p:nvPr/>
              </p:nvCxnSpPr>
              <p:spPr>
                <a:xfrm rot="5400000">
                  <a:off x="2361314" y="3267538"/>
                  <a:ext cx="56362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303 Conector recto de flecha"/>
                <p:cNvCxnSpPr/>
                <p:nvPr/>
              </p:nvCxnSpPr>
              <p:spPr>
                <a:xfrm rot="16200000" flipH="1">
                  <a:off x="2546078" y="3225488"/>
                  <a:ext cx="19687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6" name="465 Grupo"/>
          <p:cNvGrpSpPr>
            <a:grpSpLocks noChangeAspect="1"/>
          </p:cNvGrpSpPr>
          <p:nvPr/>
        </p:nvGrpSpPr>
        <p:grpSpPr bwMode="auto">
          <a:xfrm>
            <a:off x="1222375" y="1301750"/>
            <a:ext cx="2487613" cy="2408238"/>
            <a:chOff x="2075127" y="1419457"/>
            <a:chExt cx="1256249" cy="1215914"/>
          </a:xfrm>
        </p:grpSpPr>
        <p:sp>
          <p:nvSpPr>
            <p:cNvPr id="1559579" name="359 Elipse"/>
            <p:cNvSpPr>
              <a:spLocks noChangeAspect="1"/>
            </p:cNvSpPr>
            <p:nvPr/>
          </p:nvSpPr>
          <p:spPr bwMode="auto">
            <a:xfrm>
              <a:off x="2075127" y="1419457"/>
              <a:ext cx="1256249" cy="1215914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559580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486524" y="1647169"/>
              <a:ext cx="592629" cy="16226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559581" name="468 CuadroTexto"/>
            <p:cNvSpPr txBox="1">
              <a:spLocks noChangeArrowheads="1"/>
            </p:cNvSpPr>
            <p:nvPr/>
          </p:nvSpPr>
          <p:spPr bwMode="auto">
            <a:xfrm>
              <a:off x="2527540" y="1587261"/>
              <a:ext cx="2952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600" b="0" i="0">
                  <a:solidFill>
                    <a:srgbClr val="00B050"/>
                  </a:solidFill>
                  <a:latin typeface="Lucida Handwriting" pitchFamily="66" charset="0"/>
                </a:rPr>
                <a:t>r</a:t>
              </a:r>
            </a:p>
          </p:txBody>
        </p:sp>
      </p:grpSp>
      <p:graphicFrame>
        <p:nvGraphicFramePr>
          <p:cNvPr id="650" name="Object 15"/>
          <p:cNvGraphicFramePr>
            <a:graphicFrameLocks noChangeAspect="1"/>
          </p:cNvGraphicFramePr>
          <p:nvPr/>
        </p:nvGraphicFramePr>
        <p:xfrm>
          <a:off x="4962525" y="4840288"/>
          <a:ext cx="6651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7" name="Ecuación" r:id="rId22" imgW="444240" imgH="215640" progId="Equation.3">
                  <p:embed/>
                </p:oleObj>
              </mc:Choice>
              <mc:Fallback>
                <p:oleObj name="Ecuación" r:id="rId22" imgW="44424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4840288"/>
                        <a:ext cx="6651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" name="Object 16"/>
          <p:cNvGraphicFramePr>
            <a:graphicFrameLocks noChangeAspect="1"/>
          </p:cNvGraphicFramePr>
          <p:nvPr/>
        </p:nvGraphicFramePr>
        <p:xfrm>
          <a:off x="5738813" y="4400550"/>
          <a:ext cx="3257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8" name="Ecuación" r:id="rId24" imgW="2171520" imgH="647640" progId="Equation.3">
                  <p:embed/>
                </p:oleObj>
              </mc:Choice>
              <mc:Fallback>
                <p:oleObj name="Ecuación" r:id="rId24" imgW="2171520" imgH="647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4400550"/>
                        <a:ext cx="32575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" name="Object 7"/>
          <p:cNvGraphicFramePr>
            <a:graphicFrameLocks noChangeAspect="1"/>
          </p:cNvGraphicFramePr>
          <p:nvPr/>
        </p:nvGraphicFramePr>
        <p:xfrm>
          <a:off x="5440363" y="5487988"/>
          <a:ext cx="36195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9" name="Ecuación" r:id="rId26" imgW="2412720" imgH="647640" progId="Equation.3">
                  <p:embed/>
                </p:oleObj>
              </mc:Choice>
              <mc:Fallback>
                <p:oleObj name="Ecuación" r:id="rId26" imgW="2412720" imgH="647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487988"/>
                        <a:ext cx="36195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3" name="652 Grupo"/>
          <p:cNvGrpSpPr>
            <a:grpSpLocks noChangeAspect="1"/>
          </p:cNvGrpSpPr>
          <p:nvPr/>
        </p:nvGrpSpPr>
        <p:grpSpPr bwMode="auto">
          <a:xfrm>
            <a:off x="528638" y="676275"/>
            <a:ext cx="3856037" cy="3732213"/>
            <a:chOff x="2075127" y="1419457"/>
            <a:chExt cx="1256249" cy="1215914"/>
          </a:xfrm>
        </p:grpSpPr>
        <p:sp>
          <p:nvSpPr>
            <p:cNvPr id="1559576" name="359 Elipse"/>
            <p:cNvSpPr>
              <a:spLocks noChangeAspect="1"/>
            </p:cNvSpPr>
            <p:nvPr/>
          </p:nvSpPr>
          <p:spPr bwMode="auto">
            <a:xfrm>
              <a:off x="2075127" y="1419457"/>
              <a:ext cx="1256249" cy="1215914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 sz="2800" b="0"/>
            </a:p>
          </p:txBody>
        </p:sp>
        <p:cxnSp>
          <p:nvCxnSpPr>
            <p:cNvPr id="1559577" name="36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486524" y="1647169"/>
              <a:ext cx="592629" cy="16226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1559578" name="655 CuadroTexto"/>
            <p:cNvSpPr txBox="1">
              <a:spLocks noChangeArrowheads="1"/>
            </p:cNvSpPr>
            <p:nvPr/>
          </p:nvSpPr>
          <p:spPr bwMode="auto">
            <a:xfrm>
              <a:off x="2527540" y="1587261"/>
              <a:ext cx="2952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600" b="0" i="0">
                  <a:solidFill>
                    <a:srgbClr val="00B050"/>
                  </a:solidFill>
                  <a:latin typeface="Lucida Handwriting" pitchFamily="66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95" name="Object 2"/>
          <p:cNvGraphicFramePr>
            <a:graphicFrameLocks noChangeAspect="1"/>
          </p:cNvGraphicFramePr>
          <p:nvPr/>
        </p:nvGraphicFramePr>
        <p:xfrm>
          <a:off x="247650" y="254000"/>
          <a:ext cx="628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09" name="Ecuación" r:id="rId4" imgW="419040" imgH="215640" progId="Equation.3">
                  <p:embed/>
                </p:oleObj>
              </mc:Choice>
              <mc:Fallback>
                <p:oleObj name="Ecuación" r:id="rId4" imgW="4190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54000"/>
                        <a:ext cx="628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" name="Object 3"/>
          <p:cNvGraphicFramePr>
            <a:graphicFrameLocks noChangeAspect="1"/>
          </p:cNvGraphicFramePr>
          <p:nvPr/>
        </p:nvGraphicFramePr>
        <p:xfrm>
          <a:off x="2360613" y="252413"/>
          <a:ext cx="1101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0" name="Ecuación" r:id="rId6" imgW="736560" imgH="215640" progId="Equation.3">
                  <p:embed/>
                </p:oleObj>
              </mc:Choice>
              <mc:Fallback>
                <p:oleObj name="Ecuación" r:id="rId6" imgW="7365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52413"/>
                        <a:ext cx="11017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" name="Object 7"/>
          <p:cNvGraphicFramePr>
            <a:graphicFrameLocks noChangeAspect="1"/>
          </p:cNvGraphicFramePr>
          <p:nvPr/>
        </p:nvGraphicFramePr>
        <p:xfrm>
          <a:off x="3540125" y="68263"/>
          <a:ext cx="2266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1" name="Ecuación" r:id="rId8" imgW="1511280" imgH="482400" progId="Equation.3">
                  <p:embed/>
                </p:oleObj>
              </mc:Choice>
              <mc:Fallback>
                <p:oleObj name="Ecuación" r:id="rId8" imgW="151128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68263"/>
                        <a:ext cx="22669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6"/>
          <p:cNvGraphicFramePr>
            <a:graphicFrameLocks noChangeAspect="1"/>
          </p:cNvGraphicFramePr>
          <p:nvPr/>
        </p:nvGraphicFramePr>
        <p:xfrm>
          <a:off x="1066800" y="279400"/>
          <a:ext cx="666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2" name="Ecuación" r:id="rId10" imgW="444240" imgH="215640" progId="Equation.3">
                  <p:embed/>
                </p:oleObj>
              </mc:Choice>
              <mc:Fallback>
                <p:oleObj name="Ecuación" r:id="rId10" imgW="44424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9400"/>
                        <a:ext cx="6667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" name="Object 15"/>
          <p:cNvGraphicFramePr>
            <a:graphicFrameLocks noChangeAspect="1"/>
          </p:cNvGraphicFramePr>
          <p:nvPr/>
        </p:nvGraphicFramePr>
        <p:xfrm>
          <a:off x="6203950" y="268288"/>
          <a:ext cx="6651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3" name="Ecuación" r:id="rId12" imgW="444240" imgH="215640" progId="Equation.3">
                  <p:embed/>
                </p:oleObj>
              </mc:Choice>
              <mc:Fallback>
                <p:oleObj name="Ecuación" r:id="rId12" imgW="44424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268288"/>
                        <a:ext cx="6651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" name="Object 13"/>
          <p:cNvGraphicFramePr>
            <a:graphicFrameLocks noChangeAspect="1"/>
          </p:cNvGraphicFramePr>
          <p:nvPr/>
        </p:nvGraphicFramePr>
        <p:xfrm>
          <a:off x="6751638" y="122238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4" name="Ecuación" r:id="rId14" imgW="1549080" imgH="457200" progId="Equation.3">
                  <p:embed/>
                </p:oleObj>
              </mc:Choice>
              <mc:Fallback>
                <p:oleObj name="Ecuación" r:id="rId14" imgW="1549080" imgH="45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122238"/>
                        <a:ext cx="2324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69" name="Object 1"/>
          <p:cNvGraphicFramePr>
            <a:graphicFrameLocks noChangeAspect="1"/>
          </p:cNvGraphicFramePr>
          <p:nvPr/>
        </p:nvGraphicFramePr>
        <p:xfrm>
          <a:off x="1187450" y="1028700"/>
          <a:ext cx="15240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5" name="Ecuación" r:id="rId16" imgW="1015920" imgH="609480" progId="Equation.3">
                  <p:embed/>
                </p:oleObj>
              </mc:Choice>
              <mc:Fallback>
                <p:oleObj name="Ecuación" r:id="rId16" imgW="1015920" imgH="609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28700"/>
                        <a:ext cx="15240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Object 15"/>
          <p:cNvGraphicFramePr>
            <a:graphicFrameLocks noChangeAspect="1"/>
          </p:cNvGraphicFramePr>
          <p:nvPr/>
        </p:nvGraphicFramePr>
        <p:xfrm>
          <a:off x="2674938" y="1028700"/>
          <a:ext cx="23431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6" name="Ecuación" r:id="rId18" imgW="1562040" imgH="609480" progId="Equation.3">
                  <p:embed/>
                </p:oleObj>
              </mc:Choice>
              <mc:Fallback>
                <p:oleObj name="Ecuación" r:id="rId18" imgW="1562040" imgH="609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1028700"/>
                        <a:ext cx="234315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2642" name="Object 18"/>
          <p:cNvGraphicFramePr>
            <a:graphicFrameLocks noChangeAspect="1"/>
          </p:cNvGraphicFramePr>
          <p:nvPr/>
        </p:nvGraphicFramePr>
        <p:xfrm>
          <a:off x="280988" y="1322388"/>
          <a:ext cx="6651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7" name="Ecuación" r:id="rId20" imgW="444240" imgH="215640" progId="Equation.3">
                  <p:embed/>
                </p:oleObj>
              </mc:Choice>
              <mc:Fallback>
                <p:oleObj name="Ecuación" r:id="rId20" imgW="44424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322388"/>
                        <a:ext cx="6651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19"/>
          <p:cNvGraphicFramePr>
            <a:graphicFrameLocks noChangeAspect="1"/>
          </p:cNvGraphicFramePr>
          <p:nvPr/>
        </p:nvGraphicFramePr>
        <p:xfrm>
          <a:off x="5057775" y="1157288"/>
          <a:ext cx="1295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8" name="Ecuación" r:id="rId21" imgW="863280" imgH="457200" progId="Equation.3">
                  <p:embed/>
                </p:oleObj>
              </mc:Choice>
              <mc:Fallback>
                <p:oleObj name="Ecuación" r:id="rId21" imgW="863280" imgH="457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157288"/>
                        <a:ext cx="12954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20"/>
          <p:cNvGraphicFramePr>
            <a:graphicFrameLocks noChangeAspect="1"/>
          </p:cNvGraphicFramePr>
          <p:nvPr/>
        </p:nvGraphicFramePr>
        <p:xfrm>
          <a:off x="234950" y="2384425"/>
          <a:ext cx="1101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19" name="Ecuación" r:id="rId23" imgW="736560" imgH="215640" progId="Equation.3">
                  <p:embed/>
                </p:oleObj>
              </mc:Choice>
              <mc:Fallback>
                <p:oleObj name="Ecuación" r:id="rId23" imgW="736560" imgH="215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384425"/>
                        <a:ext cx="11017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1"/>
          <p:cNvGraphicFramePr>
            <a:graphicFrameLocks noChangeAspect="1"/>
          </p:cNvGraphicFramePr>
          <p:nvPr/>
        </p:nvGraphicFramePr>
        <p:xfrm>
          <a:off x="1677988" y="210185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0" name="Ecuación" r:id="rId24" imgW="1015920" imgH="609480" progId="Equation.3">
                  <p:embed/>
                </p:oleObj>
              </mc:Choice>
              <mc:Fallback>
                <p:oleObj name="Ecuación" r:id="rId24" imgW="1015920" imgH="609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210185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22"/>
          <p:cNvGraphicFramePr>
            <a:graphicFrameLocks noChangeAspect="1"/>
          </p:cNvGraphicFramePr>
          <p:nvPr/>
        </p:nvGraphicFramePr>
        <p:xfrm>
          <a:off x="3163888" y="2070100"/>
          <a:ext cx="2036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1" name="Ecuación" r:id="rId26" imgW="1358640" imgH="660240" progId="Equation.3">
                  <p:embed/>
                </p:oleObj>
              </mc:Choice>
              <mc:Fallback>
                <p:oleObj name="Ecuación" r:id="rId26" imgW="1358640" imgH="6602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2070100"/>
                        <a:ext cx="203676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Object 23"/>
          <p:cNvGraphicFramePr>
            <a:graphicFrameLocks noChangeAspect="1"/>
          </p:cNvGraphicFramePr>
          <p:nvPr/>
        </p:nvGraphicFramePr>
        <p:xfrm>
          <a:off x="5176838" y="2178050"/>
          <a:ext cx="1352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2" name="Ecuación" r:id="rId28" imgW="901440" imgH="457200" progId="Equation.3">
                  <p:embed/>
                </p:oleObj>
              </mc:Choice>
              <mc:Fallback>
                <p:oleObj name="Ecuación" r:id="rId28" imgW="901440" imgH="457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2178050"/>
                        <a:ext cx="13525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" name="Object 24"/>
          <p:cNvGraphicFramePr>
            <a:graphicFrameLocks noChangeAspect="1"/>
          </p:cNvGraphicFramePr>
          <p:nvPr/>
        </p:nvGraphicFramePr>
        <p:xfrm>
          <a:off x="6570663" y="2078038"/>
          <a:ext cx="2286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3" name="Ecuación" r:id="rId30" imgW="1523880" imgH="647640" progId="Equation.3">
                  <p:embed/>
                </p:oleObj>
              </mc:Choice>
              <mc:Fallback>
                <p:oleObj name="Ecuación" r:id="rId30" imgW="1523880" imgH="647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2078038"/>
                        <a:ext cx="2286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" name="Object 25"/>
          <p:cNvGraphicFramePr>
            <a:graphicFrameLocks noChangeAspect="1"/>
          </p:cNvGraphicFramePr>
          <p:nvPr/>
        </p:nvGraphicFramePr>
        <p:xfrm>
          <a:off x="293688" y="3013075"/>
          <a:ext cx="15430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4" name="Ecuación" r:id="rId32" imgW="1028520" imgH="457200" progId="Equation.3">
                  <p:embed/>
                </p:oleObj>
              </mc:Choice>
              <mc:Fallback>
                <p:oleObj name="Ecuación" r:id="rId32" imgW="1028520" imgH="457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013075"/>
                        <a:ext cx="15430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" name="Object 24"/>
          <p:cNvGraphicFramePr>
            <a:graphicFrameLocks noChangeAspect="1"/>
          </p:cNvGraphicFramePr>
          <p:nvPr/>
        </p:nvGraphicFramePr>
        <p:xfrm>
          <a:off x="1952625" y="2987675"/>
          <a:ext cx="2057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5" name="Ecuación" r:id="rId34" imgW="1371600" imgH="545760" progId="Equation.3">
                  <p:embed/>
                </p:oleObj>
              </mc:Choice>
              <mc:Fallback>
                <p:oleObj name="Ecuación" r:id="rId34" imgW="1371600" imgH="5457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987675"/>
                        <a:ext cx="20574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27"/>
          <p:cNvGraphicFramePr>
            <a:graphicFrameLocks noChangeAspect="1"/>
          </p:cNvGraphicFramePr>
          <p:nvPr/>
        </p:nvGraphicFramePr>
        <p:xfrm>
          <a:off x="4008438" y="3057525"/>
          <a:ext cx="13525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6" name="Ecuación" r:id="rId36" imgW="901440" imgH="457200" progId="Equation.3">
                  <p:embed/>
                </p:oleObj>
              </mc:Choice>
              <mc:Fallback>
                <p:oleObj name="Ecuación" r:id="rId36" imgW="901440" imgH="457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057525"/>
                        <a:ext cx="13525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28"/>
          <p:cNvGraphicFramePr>
            <a:graphicFrameLocks noChangeAspect="1"/>
          </p:cNvGraphicFramePr>
          <p:nvPr/>
        </p:nvGraphicFramePr>
        <p:xfrm>
          <a:off x="5346700" y="3038475"/>
          <a:ext cx="2971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7" name="Ecuación" r:id="rId38" imgW="1981080" imgH="482400" progId="Equation.3">
                  <p:embed/>
                </p:oleObj>
              </mc:Choice>
              <mc:Fallback>
                <p:oleObj name="Ecuación" r:id="rId38" imgW="1981080" imgH="4824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038475"/>
                        <a:ext cx="29718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ct 29"/>
          <p:cNvGraphicFramePr>
            <a:graphicFrameLocks noChangeAspect="1"/>
          </p:cNvGraphicFramePr>
          <p:nvPr/>
        </p:nvGraphicFramePr>
        <p:xfrm>
          <a:off x="320675" y="3898900"/>
          <a:ext cx="2628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8" name="Ecuación" r:id="rId40" imgW="1752480" imgH="482400" progId="Equation.3">
                  <p:embed/>
                </p:oleObj>
              </mc:Choice>
              <mc:Fallback>
                <p:oleObj name="Ecuación" r:id="rId40" imgW="1752480" imgH="4824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898900"/>
                        <a:ext cx="2628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" name="Object 30"/>
          <p:cNvGraphicFramePr>
            <a:graphicFrameLocks noChangeAspect="1"/>
          </p:cNvGraphicFramePr>
          <p:nvPr/>
        </p:nvGraphicFramePr>
        <p:xfrm>
          <a:off x="2973388" y="3887788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29" name="Ecuación" r:id="rId42" imgW="1549080" imgH="482400" progId="Equation.3">
                  <p:embed/>
                </p:oleObj>
              </mc:Choice>
              <mc:Fallback>
                <p:oleObj name="Ecuación" r:id="rId42" imgW="1549080" imgH="4824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3887788"/>
                        <a:ext cx="2324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2655" name="Object 31"/>
          <p:cNvGraphicFramePr>
            <a:graphicFrameLocks noChangeAspect="1"/>
          </p:cNvGraphicFramePr>
          <p:nvPr/>
        </p:nvGraphicFramePr>
        <p:xfrm>
          <a:off x="274638" y="5208588"/>
          <a:ext cx="628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30" name="Ecuación" r:id="rId44" imgW="419040" imgH="215640" progId="Equation.3">
                  <p:embed/>
                </p:oleObj>
              </mc:Choice>
              <mc:Fallback>
                <p:oleObj name="Ecuación" r:id="rId44" imgW="419040" imgH="2156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5208588"/>
                        <a:ext cx="628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" name="Object 32"/>
          <p:cNvGraphicFramePr>
            <a:graphicFrameLocks noChangeAspect="1"/>
          </p:cNvGraphicFramePr>
          <p:nvPr/>
        </p:nvGraphicFramePr>
        <p:xfrm>
          <a:off x="1116013" y="4938713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31" name="Ecuación" r:id="rId45" imgW="1015920" imgH="609480" progId="Equation.3">
                  <p:embed/>
                </p:oleObj>
              </mc:Choice>
              <mc:Fallback>
                <p:oleObj name="Ecuación" r:id="rId45" imgW="1015920" imgH="609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938713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" name="Object 33"/>
          <p:cNvGraphicFramePr>
            <a:graphicFrameLocks noChangeAspect="1"/>
          </p:cNvGraphicFramePr>
          <p:nvPr/>
        </p:nvGraphicFramePr>
        <p:xfrm>
          <a:off x="2601913" y="4906963"/>
          <a:ext cx="2036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32" name="Ecuación" r:id="rId46" imgW="1358640" imgH="660240" progId="Equation.3">
                  <p:embed/>
                </p:oleObj>
              </mc:Choice>
              <mc:Fallback>
                <p:oleObj name="Ecuación" r:id="rId46" imgW="1358640" imgH="66024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906963"/>
                        <a:ext cx="203676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33"/>
          <p:cNvGraphicFramePr>
            <a:graphicFrameLocks noChangeAspect="1"/>
          </p:cNvGraphicFramePr>
          <p:nvPr/>
        </p:nvGraphicFramePr>
        <p:xfrm>
          <a:off x="7048500" y="4918075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33" name="Ecuación" r:id="rId48" imgW="761760" imgH="647640" progId="Equation.3">
                  <p:embed/>
                </p:oleObj>
              </mc:Choice>
              <mc:Fallback>
                <p:oleObj name="Ecuación" r:id="rId48" imgW="761760" imgH="647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18075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30"/>
          <p:cNvGraphicFramePr>
            <a:graphicFrameLocks noChangeAspect="1"/>
          </p:cNvGraphicFramePr>
          <p:nvPr/>
        </p:nvGraphicFramePr>
        <p:xfrm>
          <a:off x="4694238" y="5022850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34" name="Ecuación" r:id="rId50" imgW="1549080" imgH="482400" progId="Equation.3">
                  <p:embed/>
                </p:oleObj>
              </mc:Choice>
              <mc:Fallback>
                <p:oleObj name="Ecuación" r:id="rId50" imgW="154908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5022850"/>
                        <a:ext cx="2324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36"/>
          <p:cNvGraphicFramePr>
            <a:graphicFrameLocks noChangeAspect="1"/>
          </p:cNvGraphicFramePr>
          <p:nvPr/>
        </p:nvGraphicFramePr>
        <p:xfrm>
          <a:off x="1377950" y="5888038"/>
          <a:ext cx="2019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35" name="Ecuación" r:id="rId52" imgW="1346040" imgH="482400" progId="Equation.3">
                  <p:embed/>
                </p:oleObj>
              </mc:Choice>
              <mc:Fallback>
                <p:oleObj name="Ecuación" r:id="rId52" imgW="1346040" imgH="4824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888038"/>
                        <a:ext cx="20193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156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80987</TotalTime>
  <Words>4636</Words>
  <Application>Microsoft Office PowerPoint</Application>
  <PresentationFormat>Presentación en pantalla (4:3)</PresentationFormat>
  <Paragraphs>1085</Paragraphs>
  <Slides>166</Slides>
  <Notes>116</Notes>
  <HiddenSlides>4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166</vt:i4>
      </vt:variant>
    </vt:vector>
  </HeadingPairs>
  <TitlesOfParts>
    <vt:vector size="186" baseType="lpstr">
      <vt:lpstr>ＭＳ Ｐゴシック</vt:lpstr>
      <vt:lpstr>Arial</vt:lpstr>
      <vt:lpstr>Book Antiqua</vt:lpstr>
      <vt:lpstr>Bradley Hand ITC</vt:lpstr>
      <vt:lpstr>Calibri</vt:lpstr>
      <vt:lpstr>Comic Sans MS</vt:lpstr>
      <vt:lpstr>Geneva</vt:lpstr>
      <vt:lpstr>Impact</vt:lpstr>
      <vt:lpstr>Lucida Handwriting</vt:lpstr>
      <vt:lpstr>Mistral</vt:lpstr>
      <vt:lpstr>Script MT Bold</vt:lpstr>
      <vt:lpstr>Symbol</vt:lpstr>
      <vt:lpstr>Tempus Sans ITC</vt:lpstr>
      <vt:lpstr>Times</vt:lpstr>
      <vt:lpstr>Times New Roman</vt:lpstr>
      <vt:lpstr>1_Diseño personalizado</vt:lpstr>
      <vt:lpstr>Ecuación</vt:lpstr>
      <vt:lpstr>Equation</vt:lpstr>
      <vt:lpstr>Documento</vt:lpstr>
      <vt:lpstr>MathType 6.0 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Eremu eta Potentzial elektrikoen arteko erlazioak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Eremu eta Potentzial elektrikoen arteko erlazioak OHARRA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Física de Materiales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Luis Goitiandia</dc:creator>
  <cp:lastModifiedBy>Luis Goitiandia Anguiano</cp:lastModifiedBy>
  <cp:revision>1090</cp:revision>
  <cp:lastPrinted>2006-10-24T13:25:09Z</cp:lastPrinted>
  <dcterms:created xsi:type="dcterms:W3CDTF">2001-10-02T09:55:23Z</dcterms:created>
  <dcterms:modified xsi:type="dcterms:W3CDTF">2018-03-15T11:13:31Z</dcterms:modified>
</cp:coreProperties>
</file>