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3" r:id="rId5"/>
    <p:sldId id="265" r:id="rId6"/>
    <p:sldId id="267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992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641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677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726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7 Cheurón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352520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48452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214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30602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403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401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10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12 Cheurón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458088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14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E0CC41-60BD-4DEB-96C5-ACB476FB65DF}" type="datetimeFigureOut">
              <a:rPr lang="es-ES" smtClean="0"/>
              <a:pPr/>
              <a:t>28/02/2019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0E1283-4F46-4E96-A66D-E11EAF713B3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24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3</a:t>
            </a:r>
            <a:r>
              <a:rPr lang="es-ES" dirty="0" smtClean="0"/>
              <a:t>. </a:t>
            </a:r>
            <a:r>
              <a:rPr lang="es-ES" dirty="0" err="1" smtClean="0"/>
              <a:t>Gaia</a:t>
            </a:r>
            <a:r>
              <a:rPr lang="es-ES" dirty="0" smtClean="0"/>
              <a:t>: </a:t>
            </a:r>
            <a:r>
              <a:rPr lang="es-ES" dirty="0" err="1" smtClean="0"/>
              <a:t>Baltzu-lankidetza</a:t>
            </a:r>
            <a:r>
              <a:rPr lang="es-ES" dirty="0" smtClean="0"/>
              <a:t> </a:t>
            </a:r>
            <a:r>
              <a:rPr lang="es-ES" dirty="0" err="1" smtClean="0"/>
              <a:t>formak</a:t>
            </a:r>
            <a:r>
              <a:rPr lang="es-ES" dirty="0" smtClean="0"/>
              <a:t> eta </a:t>
            </a:r>
            <a:r>
              <a:rPr lang="es-ES" dirty="0" err="1" smtClean="0"/>
              <a:t>Baltzu-taldeak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1006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marL="109728" indent="0" algn="ctr">
              <a:buNone/>
            </a:pPr>
            <a:endParaRPr lang="es-ES" b="1" dirty="0" smtClean="0"/>
          </a:p>
          <a:p>
            <a:pPr marL="109728" indent="0" algn="ctr">
              <a:buNone/>
            </a:pPr>
            <a:endParaRPr lang="es-ES" b="1" dirty="0"/>
          </a:p>
          <a:p>
            <a:pPr marL="109728" indent="0" algn="ctr">
              <a:buNone/>
            </a:pPr>
            <a:endParaRPr lang="es-ES" b="1" dirty="0" smtClean="0"/>
          </a:p>
          <a:p>
            <a:pPr marL="109728" indent="0" algn="ctr">
              <a:buNone/>
            </a:pPr>
            <a:endParaRPr lang="es-ES" b="1" dirty="0" smtClean="0"/>
          </a:p>
          <a:p>
            <a:pPr marL="109728" indent="0" algn="ctr">
              <a:buNone/>
            </a:pPr>
            <a:r>
              <a:rPr lang="es-ES" b="1" dirty="0" err="1" smtClean="0"/>
              <a:t>Definizioa</a:t>
            </a:r>
            <a:r>
              <a:rPr lang="es-ES" b="1" dirty="0" smtClean="0"/>
              <a:t>       </a:t>
            </a:r>
            <a:r>
              <a:rPr lang="es-ES" dirty="0" smtClean="0"/>
              <a:t>«</a:t>
            </a:r>
            <a:r>
              <a:rPr lang="es-ES" dirty="0" err="1" smtClean="0"/>
              <a:t>Enpresarien</a:t>
            </a:r>
            <a:r>
              <a:rPr lang="es-ES" dirty="0" smtClean="0"/>
              <a:t> </a:t>
            </a:r>
            <a:r>
              <a:rPr lang="es-ES" dirty="0" err="1" smtClean="0"/>
              <a:t>arteko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rgbClr val="FF0000"/>
                </a:solidFill>
              </a:rPr>
              <a:t>kolaborazio</a:t>
            </a:r>
            <a:r>
              <a:rPr lang="es-ES" dirty="0" smtClean="0">
                <a:solidFill>
                  <a:srgbClr val="FF0000"/>
                </a:solidFill>
              </a:rPr>
              <a:t>-sistema</a:t>
            </a:r>
            <a:r>
              <a:rPr lang="es-ES" dirty="0" smtClean="0"/>
              <a:t>, </a:t>
            </a:r>
            <a:r>
              <a:rPr lang="es-ES" dirty="0" err="1" smtClean="0"/>
              <a:t>epe</a:t>
            </a:r>
            <a:r>
              <a:rPr lang="es-ES" dirty="0" smtClean="0"/>
              <a:t> </a:t>
            </a:r>
            <a:r>
              <a:rPr lang="es-ES" dirty="0" err="1" smtClean="0"/>
              <a:t>jakin</a:t>
            </a:r>
            <a:r>
              <a:rPr lang="es-ES" dirty="0" smtClean="0"/>
              <a:t> </a:t>
            </a:r>
            <a:r>
              <a:rPr lang="es-ES" dirty="0" err="1" smtClean="0"/>
              <a:t>baterako</a:t>
            </a:r>
            <a:r>
              <a:rPr lang="es-ES" dirty="0" smtClean="0"/>
              <a:t>, </a:t>
            </a:r>
            <a:r>
              <a:rPr lang="es-ES" dirty="0" smtClean="0">
                <a:solidFill>
                  <a:srgbClr val="FF0000"/>
                </a:solidFill>
              </a:rPr>
              <a:t>obra, </a:t>
            </a:r>
            <a:r>
              <a:rPr lang="es-ES" dirty="0" err="1" smtClean="0">
                <a:solidFill>
                  <a:srgbClr val="FF0000"/>
                </a:solidFill>
              </a:rPr>
              <a:t>zerbitzu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edo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horniketa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bat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gauzatzeko</a:t>
            </a:r>
            <a:r>
              <a:rPr lang="es-ES" dirty="0" smtClean="0"/>
              <a:t>» </a:t>
            </a:r>
            <a:endParaRPr lang="es-ES" dirty="0" smtClean="0"/>
          </a:p>
          <a:p>
            <a:pPr marL="109728" indent="0" algn="ctr">
              <a:buNone/>
            </a:pPr>
            <a:endParaRPr lang="es-ES" dirty="0"/>
          </a:p>
          <a:p>
            <a:pPr marL="109728" indent="0" algn="ctr">
              <a:buNone/>
            </a:pPr>
            <a:r>
              <a:rPr lang="es-ES" dirty="0" smtClean="0"/>
              <a:t>(</a:t>
            </a:r>
            <a:r>
              <a:rPr lang="es-ES" dirty="0" smtClean="0"/>
              <a:t>Régimen fiscal de agrupaciones y uniones temporales de empresas y de las sociedades de desarrollo industrial regional 18/1982 </a:t>
            </a:r>
            <a:r>
              <a:rPr lang="es-ES" dirty="0" err="1" smtClean="0"/>
              <a:t>Legeko</a:t>
            </a:r>
            <a:r>
              <a:rPr lang="es-ES" dirty="0" smtClean="0"/>
              <a:t> 7. art.).</a:t>
            </a:r>
          </a:p>
          <a:p>
            <a:pPr algn="ctr">
              <a:buFont typeface="Wingdings" pitchFamily="2" charset="2"/>
              <a:buChar char="Ø"/>
            </a:pPr>
            <a:r>
              <a:rPr lang="es-ES" dirty="0" smtClean="0">
                <a:solidFill>
                  <a:srgbClr val="FF0000"/>
                </a:solidFill>
              </a:rPr>
              <a:t>Ez du </a:t>
            </a:r>
            <a:r>
              <a:rPr lang="es-ES" dirty="0" err="1" smtClean="0">
                <a:solidFill>
                  <a:srgbClr val="FF0000"/>
                </a:solidFill>
              </a:rPr>
              <a:t>nortasun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juridikorik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Definizioak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3359696" y="1916832"/>
            <a:ext cx="54006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ALDI BATERAKO ENPRESA-ELKARTE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2793572" y="3744310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Flecha curvada hacia la izquierda 5"/>
          <p:cNvSpPr/>
          <p:nvPr/>
        </p:nvSpPr>
        <p:spPr>
          <a:xfrm>
            <a:off x="10535871" y="4162143"/>
            <a:ext cx="587504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black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48040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ES" dirty="0" err="1" smtClean="0"/>
              <a:t>Aldi</a:t>
            </a:r>
            <a:r>
              <a:rPr lang="es-ES" dirty="0" smtClean="0"/>
              <a:t> </a:t>
            </a:r>
            <a:r>
              <a:rPr lang="es-ES" dirty="0" err="1" smtClean="0"/>
              <a:t>baterako</a:t>
            </a:r>
            <a:r>
              <a:rPr lang="es-ES" dirty="0" smtClean="0"/>
              <a:t> </a:t>
            </a:r>
            <a:r>
              <a:rPr lang="es-ES" dirty="0" err="1" smtClean="0"/>
              <a:t>elkartearen</a:t>
            </a:r>
            <a:r>
              <a:rPr lang="es-ES" dirty="0" smtClean="0"/>
              <a:t> </a:t>
            </a:r>
            <a:r>
              <a:rPr lang="es-ES" dirty="0" err="1" smtClean="0"/>
              <a:t>eraketa</a:t>
            </a:r>
            <a:r>
              <a:rPr lang="es-ES" dirty="0" smtClean="0"/>
              <a:t>: </a:t>
            </a:r>
          </a:p>
          <a:p>
            <a:pPr marL="393192" lvl="1" indent="0" algn="just">
              <a:buNone/>
            </a:pPr>
            <a:endParaRPr lang="es-ES" sz="2600" dirty="0">
              <a:solidFill>
                <a:srgbClr val="0070C0"/>
              </a:solidFill>
            </a:endParaRPr>
          </a:p>
          <a:p>
            <a:pPr marL="393192" lvl="1" indent="0" algn="just">
              <a:buNone/>
            </a:pPr>
            <a:r>
              <a:rPr lang="es-ES" sz="2600" dirty="0" err="1">
                <a:solidFill>
                  <a:srgbClr val="0070C0"/>
                </a:solidFill>
              </a:rPr>
              <a:t>eskritura</a:t>
            </a:r>
            <a:r>
              <a:rPr lang="es-ES" sz="2600" dirty="0">
                <a:solidFill>
                  <a:srgbClr val="0070C0"/>
                </a:solidFill>
              </a:rPr>
              <a:t> </a:t>
            </a:r>
            <a:r>
              <a:rPr lang="es-ES" sz="2600" dirty="0" err="1">
                <a:solidFill>
                  <a:srgbClr val="0070C0"/>
                </a:solidFill>
              </a:rPr>
              <a:t>publikoa</a:t>
            </a:r>
            <a:r>
              <a:rPr lang="es-ES" sz="2600" dirty="0">
                <a:solidFill>
                  <a:srgbClr val="0070C0"/>
                </a:solidFill>
              </a:rPr>
              <a:t> </a:t>
            </a:r>
            <a:r>
              <a:rPr lang="es-ES" dirty="0" smtClean="0"/>
              <a:t>(</a:t>
            </a:r>
            <a:r>
              <a:rPr lang="es-ES" dirty="0" err="1" smtClean="0"/>
              <a:t>kideen</a:t>
            </a:r>
            <a:r>
              <a:rPr lang="es-ES" dirty="0" smtClean="0"/>
              <a:t> </a:t>
            </a:r>
            <a:r>
              <a:rPr lang="es-ES" dirty="0" err="1" smtClean="0"/>
              <a:t>borondatea</a:t>
            </a:r>
            <a:r>
              <a:rPr lang="es-ES" dirty="0" smtClean="0"/>
              <a:t> eta </a:t>
            </a:r>
            <a:r>
              <a:rPr lang="es-ES" dirty="0" err="1" smtClean="0"/>
              <a:t>Estatutuak</a:t>
            </a:r>
            <a:r>
              <a:rPr lang="es-ES" dirty="0" smtClean="0"/>
              <a:t>)</a:t>
            </a:r>
          </a:p>
          <a:p>
            <a:pPr marL="109728" indent="0" algn="just">
              <a:buNone/>
            </a:pPr>
            <a:endParaRPr lang="es-ES" dirty="0" smtClean="0">
              <a:solidFill>
                <a:srgbClr val="00B050"/>
              </a:solidFill>
            </a:endParaRPr>
          </a:p>
          <a:p>
            <a:pPr marL="109728" indent="0" algn="just">
              <a:buNone/>
            </a:pP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smtClean="0">
                <a:solidFill>
                  <a:srgbClr val="00B050"/>
                </a:solidFill>
              </a:rPr>
              <a:t>                       </a:t>
            </a:r>
            <a:r>
              <a:rPr lang="es-ES" dirty="0" err="1" smtClean="0"/>
              <a:t>Elkartearen</a:t>
            </a:r>
            <a:r>
              <a:rPr lang="es-ES" dirty="0" smtClean="0"/>
              <a:t> </a:t>
            </a:r>
            <a:r>
              <a:rPr lang="es-ES" dirty="0" err="1" smtClean="0"/>
              <a:t>izena</a:t>
            </a:r>
            <a:r>
              <a:rPr lang="es-ES" dirty="0" smtClean="0"/>
              <a:t>, </a:t>
            </a:r>
            <a:r>
              <a:rPr lang="es-ES" dirty="0" err="1" smtClean="0"/>
              <a:t>objektua</a:t>
            </a:r>
            <a:r>
              <a:rPr lang="es-ES" dirty="0" smtClean="0"/>
              <a:t>, </a:t>
            </a:r>
            <a:r>
              <a:rPr lang="es-ES" dirty="0" err="1" smtClean="0"/>
              <a:t>zein</a:t>
            </a:r>
            <a:r>
              <a:rPr lang="es-ES" dirty="0" smtClean="0"/>
              <a:t> </a:t>
            </a:r>
            <a:r>
              <a:rPr lang="es-ES" dirty="0" err="1" smtClean="0"/>
              <a:t>diren</a:t>
            </a:r>
            <a:r>
              <a:rPr lang="es-ES" dirty="0" smtClean="0"/>
              <a:t> </a:t>
            </a:r>
            <a:r>
              <a:rPr lang="es-ES" dirty="0" err="1" smtClean="0"/>
              <a:t>kideak</a:t>
            </a:r>
            <a:r>
              <a:rPr lang="es-ES" dirty="0" smtClean="0"/>
              <a:t>, </a:t>
            </a:r>
            <a:r>
              <a:rPr lang="es-ES" dirty="0" err="1" smtClean="0"/>
              <a:t>kideek</a:t>
            </a:r>
            <a:r>
              <a:rPr lang="es-ES" dirty="0" smtClean="0"/>
              <a:t> </a:t>
            </a:r>
            <a:r>
              <a:rPr lang="es-ES" dirty="0" err="1" smtClean="0"/>
              <a:t>egin</a:t>
            </a:r>
            <a:r>
              <a:rPr lang="es-ES" dirty="0" smtClean="0"/>
              <a:t> </a:t>
            </a:r>
            <a:r>
              <a:rPr lang="es-ES" dirty="0" err="1" smtClean="0"/>
              <a:t>dituzten</a:t>
            </a:r>
            <a:r>
              <a:rPr lang="es-ES" dirty="0" smtClean="0"/>
              <a:t> </a:t>
            </a:r>
            <a:r>
              <a:rPr lang="es-ES" dirty="0" err="1" smtClean="0"/>
              <a:t>ekarpenak</a:t>
            </a:r>
            <a:r>
              <a:rPr lang="es-ES" dirty="0" smtClean="0"/>
              <a:t> </a:t>
            </a:r>
            <a:r>
              <a:rPr lang="es-ES" dirty="0" err="1" smtClean="0"/>
              <a:t>ondare</a:t>
            </a:r>
            <a:r>
              <a:rPr lang="es-ES" dirty="0" smtClean="0"/>
              <a:t> </a:t>
            </a:r>
            <a:r>
              <a:rPr lang="es-ES" dirty="0" err="1" smtClean="0"/>
              <a:t>komunera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00B050"/>
                </a:solidFill>
              </a:rPr>
              <a:t>(fondo operativo común)</a:t>
            </a:r>
            <a:r>
              <a:rPr lang="es-ES" dirty="0" smtClean="0"/>
              <a:t>, </a:t>
            </a:r>
            <a:r>
              <a:rPr lang="es-ES" dirty="0" err="1" smtClean="0"/>
              <a:t>emaitzen</a:t>
            </a:r>
            <a:r>
              <a:rPr lang="es-ES" dirty="0" smtClean="0"/>
              <a:t> </a:t>
            </a:r>
            <a:r>
              <a:rPr lang="es-ES" dirty="0" err="1" smtClean="0"/>
              <a:t>banaketan</a:t>
            </a:r>
            <a:r>
              <a:rPr lang="es-ES" dirty="0" smtClean="0"/>
              <a:t> </a:t>
            </a:r>
            <a:r>
              <a:rPr lang="es-ES" dirty="0" err="1" smtClean="0"/>
              <a:t>enpresa</a:t>
            </a:r>
            <a:r>
              <a:rPr lang="es-ES" dirty="0" smtClean="0"/>
              <a:t> </a:t>
            </a:r>
            <a:r>
              <a:rPr lang="es-ES" dirty="0" err="1" smtClean="0"/>
              <a:t>bakoitzaren</a:t>
            </a:r>
            <a:r>
              <a:rPr lang="es-ES" dirty="0" smtClean="0"/>
              <a:t> </a:t>
            </a:r>
            <a:r>
              <a:rPr lang="es-ES" dirty="0" err="1" smtClean="0"/>
              <a:t>partizipazioa</a:t>
            </a:r>
            <a:r>
              <a:rPr lang="es-ES" dirty="0" smtClean="0"/>
              <a:t>, </a:t>
            </a:r>
            <a:r>
              <a:rPr lang="es-ES" dirty="0" err="1" smtClean="0">
                <a:solidFill>
                  <a:srgbClr val="00B050"/>
                </a:solidFill>
              </a:rPr>
              <a:t>gerentearen</a:t>
            </a:r>
            <a:r>
              <a:rPr lang="es-ES" dirty="0" smtClean="0"/>
              <a:t> </a:t>
            </a:r>
            <a:r>
              <a:rPr lang="es-ES" dirty="0" err="1" smtClean="0"/>
              <a:t>izena</a:t>
            </a:r>
            <a:r>
              <a:rPr lang="es-ES" dirty="0" smtClean="0"/>
              <a:t> eta </a:t>
            </a:r>
            <a:r>
              <a:rPr lang="es-ES" dirty="0" err="1" smtClean="0"/>
              <a:t>egoitza</a:t>
            </a:r>
            <a:r>
              <a:rPr lang="es-ES" dirty="0" smtClean="0"/>
              <a:t>, eta </a:t>
            </a:r>
            <a:r>
              <a:rPr lang="es-ES" dirty="0" err="1" smtClean="0"/>
              <a:t>hirugarrenen</a:t>
            </a:r>
            <a:r>
              <a:rPr lang="es-ES" dirty="0" smtClean="0"/>
              <a:t> </a:t>
            </a:r>
            <a:r>
              <a:rPr lang="es-ES" dirty="0" err="1" smtClean="0"/>
              <a:t>aurrean</a:t>
            </a:r>
            <a:r>
              <a:rPr lang="es-ES" dirty="0" smtClean="0"/>
              <a:t> </a:t>
            </a:r>
            <a:r>
              <a:rPr lang="es-ES" dirty="0" err="1" smtClean="0"/>
              <a:t>erantzukizuna</a:t>
            </a:r>
            <a:r>
              <a:rPr lang="es-ES" dirty="0" smtClean="0"/>
              <a:t>…</a:t>
            </a:r>
            <a:endParaRPr lang="es-ES" dirty="0" smtClean="0"/>
          </a:p>
          <a:p>
            <a:pPr algn="just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lecha derecha 3"/>
          <p:cNvSpPr/>
          <p:nvPr/>
        </p:nvSpPr>
        <p:spPr>
          <a:xfrm flipV="1">
            <a:off x="652761" y="2525392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162864" y="3024230"/>
            <a:ext cx="1872208" cy="72008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dirty="0">
                <a:solidFill>
                  <a:prstClr val="white"/>
                </a:solidFill>
                <a:latin typeface="Lucida Sans Unicode"/>
              </a:rPr>
              <a:t>ESTATUTUAK</a:t>
            </a:r>
            <a:endParaRPr lang="es-ES" dirty="0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39008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es-ES" u="sng" dirty="0" smtClean="0">
                <a:solidFill>
                  <a:srgbClr val="00B050"/>
                </a:solidFill>
              </a:rPr>
              <a:t>KIDEEN </a:t>
            </a:r>
            <a:r>
              <a:rPr lang="es-ES" u="sng" dirty="0" smtClean="0">
                <a:solidFill>
                  <a:srgbClr val="00B050"/>
                </a:solidFill>
              </a:rPr>
              <a:t>ERANTZUKIZUN SOLIDARIOA ETA </a:t>
            </a:r>
            <a:r>
              <a:rPr lang="es-ES" u="sng" dirty="0" smtClean="0">
                <a:solidFill>
                  <a:srgbClr val="00B050"/>
                </a:solidFill>
              </a:rPr>
              <a:t>MUGAGABEA</a:t>
            </a:r>
            <a:r>
              <a:rPr lang="es-ES" dirty="0" smtClean="0"/>
              <a:t>: </a:t>
            </a:r>
            <a:r>
              <a:rPr lang="es-ES" dirty="0" err="1" smtClean="0"/>
              <a:t>solidaritatea</a:t>
            </a:r>
            <a:r>
              <a:rPr lang="es-ES" dirty="0" smtClean="0"/>
              <a:t> </a:t>
            </a:r>
            <a:r>
              <a:rPr lang="es-ES" dirty="0" err="1" smtClean="0"/>
              <a:t>zuzena</a:t>
            </a:r>
            <a:r>
              <a:rPr lang="es-ES" dirty="0" smtClean="0"/>
              <a:t> da, </a:t>
            </a:r>
            <a:r>
              <a:rPr lang="es-ES" dirty="0" err="1" smtClean="0"/>
              <a:t>beraz</a:t>
            </a:r>
            <a:r>
              <a:rPr lang="es-ES" dirty="0" smtClean="0"/>
              <a:t>, </a:t>
            </a:r>
            <a:r>
              <a:rPr lang="es-ES" dirty="0" err="1" smtClean="0"/>
              <a:t>elkartea</a:t>
            </a:r>
            <a:r>
              <a:rPr lang="es-ES" dirty="0" smtClean="0"/>
              <a:t> </a:t>
            </a:r>
            <a:r>
              <a:rPr lang="es-ES" dirty="0" err="1" smtClean="0"/>
              <a:t>demandatu</a:t>
            </a:r>
            <a:r>
              <a:rPr lang="es-ES" dirty="0" smtClean="0"/>
              <a:t> </a:t>
            </a:r>
            <a:r>
              <a:rPr lang="es-ES" dirty="0" err="1" smtClean="0"/>
              <a:t>arren</a:t>
            </a:r>
            <a:r>
              <a:rPr lang="es-ES" dirty="0" smtClean="0"/>
              <a:t>, era </a:t>
            </a:r>
            <a:r>
              <a:rPr lang="es-ES" dirty="0" err="1" smtClean="0"/>
              <a:t>berean</a:t>
            </a:r>
            <a:r>
              <a:rPr lang="es-ES" dirty="0" smtClean="0"/>
              <a:t> </a:t>
            </a:r>
            <a:r>
              <a:rPr lang="es-ES" dirty="0" err="1" smtClean="0"/>
              <a:t>kideak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 </a:t>
            </a:r>
            <a:r>
              <a:rPr lang="es-ES" dirty="0" err="1" smtClean="0"/>
              <a:t>demandatuak</a:t>
            </a:r>
            <a:r>
              <a:rPr lang="es-ES" dirty="0" smtClean="0"/>
              <a:t>.</a:t>
            </a:r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endParaRPr lang="es-ES" dirty="0" smtClean="0"/>
          </a:p>
          <a:p>
            <a:pPr marL="109728" indent="0" algn="ctr">
              <a:buNone/>
            </a:pPr>
            <a:r>
              <a:rPr lang="es-ES" dirty="0" err="1" smtClean="0"/>
              <a:t>Horregatik</a:t>
            </a:r>
            <a:r>
              <a:rPr lang="es-ES" dirty="0" smtClean="0"/>
              <a:t>, </a:t>
            </a:r>
            <a:r>
              <a:rPr lang="es-ES" dirty="0" err="1" smtClean="0"/>
              <a:t>elkartea</a:t>
            </a:r>
            <a:r>
              <a:rPr lang="es-ES" dirty="0" smtClean="0"/>
              <a:t> </a:t>
            </a:r>
            <a:r>
              <a:rPr lang="es-ES" dirty="0" err="1" smtClean="0"/>
              <a:t>ezin</a:t>
            </a:r>
            <a:r>
              <a:rPr lang="es-ES" dirty="0" smtClean="0"/>
              <a:t> da </a:t>
            </a:r>
            <a:r>
              <a:rPr lang="es-ES" dirty="0" err="1" smtClean="0"/>
              <a:t>konkurtsoan</a:t>
            </a:r>
            <a:r>
              <a:rPr lang="es-ES" dirty="0" smtClean="0"/>
              <a:t> </a:t>
            </a:r>
            <a:r>
              <a:rPr lang="es-ES" dirty="0" err="1" smtClean="0"/>
              <a:t>adierazi</a:t>
            </a:r>
            <a:r>
              <a:rPr lang="es-ES" dirty="0" smtClean="0"/>
              <a:t>, </a:t>
            </a:r>
            <a:r>
              <a:rPr lang="es-ES" dirty="0" err="1" smtClean="0"/>
              <a:t>kideak</a:t>
            </a:r>
            <a:r>
              <a:rPr lang="es-ES" dirty="0" smtClean="0"/>
              <a:t> </a:t>
            </a:r>
            <a:r>
              <a:rPr lang="es-ES" dirty="0" err="1" smtClean="0"/>
              <a:t>baizik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lecha abajo 3"/>
          <p:cNvSpPr/>
          <p:nvPr/>
        </p:nvSpPr>
        <p:spPr>
          <a:xfrm>
            <a:off x="3248499" y="3004295"/>
            <a:ext cx="36004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>
              <a:solidFill>
                <a:prstClr val="white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285826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marL="109728" indent="0" algn="ctr">
              <a:buNone/>
            </a:pPr>
            <a:r>
              <a:rPr lang="es-ES" b="1" dirty="0" smtClean="0"/>
              <a:t>BATERAKO BALTZUA (JOINT VENTURE): </a:t>
            </a:r>
            <a:r>
              <a:rPr lang="es-ES" dirty="0" err="1" smtClean="0">
                <a:solidFill>
                  <a:srgbClr val="FF0000"/>
                </a:solidFill>
              </a:rPr>
              <a:t>hainbat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baltzuen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filiala</a:t>
            </a:r>
            <a:r>
              <a:rPr lang="es-ES" dirty="0" smtClean="0"/>
              <a:t>: </a:t>
            </a:r>
            <a:r>
              <a:rPr lang="es-ES" dirty="0" err="1" smtClean="0"/>
              <a:t>adibidez</a:t>
            </a:r>
            <a:r>
              <a:rPr lang="es-ES" dirty="0" smtClean="0"/>
              <a:t>: </a:t>
            </a:r>
            <a:r>
              <a:rPr lang="es-ES" dirty="0" err="1" smtClean="0"/>
              <a:t>banku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eta </a:t>
            </a:r>
            <a:r>
              <a:rPr lang="es-ES" dirty="0" err="1" smtClean="0"/>
              <a:t>aseguru-enpresa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, filial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eratzen</a:t>
            </a:r>
            <a:r>
              <a:rPr lang="es-ES" dirty="0" smtClean="0"/>
              <a:t> </a:t>
            </a:r>
            <a:r>
              <a:rPr lang="es-ES" dirty="0" err="1" smtClean="0"/>
              <a:t>dute</a:t>
            </a:r>
            <a:r>
              <a:rPr lang="es-ES" dirty="0" smtClean="0"/>
              <a:t>, </a:t>
            </a:r>
            <a:r>
              <a:rPr lang="es-ES" dirty="0" err="1" smtClean="0"/>
              <a:t>bigarrenaren</a:t>
            </a:r>
            <a:r>
              <a:rPr lang="es-ES" dirty="0" smtClean="0"/>
              <a:t> </a:t>
            </a:r>
            <a:r>
              <a:rPr lang="es-ES" dirty="0" err="1" smtClean="0"/>
              <a:t>aseguruak</a:t>
            </a:r>
            <a:r>
              <a:rPr lang="es-ES" dirty="0" smtClean="0"/>
              <a:t> </a:t>
            </a:r>
            <a:r>
              <a:rPr lang="es-ES" dirty="0" err="1" smtClean="0"/>
              <a:t>lehenengoaren</a:t>
            </a:r>
            <a:r>
              <a:rPr lang="es-ES" dirty="0" smtClean="0"/>
              <a:t> </a:t>
            </a:r>
            <a:r>
              <a:rPr lang="es-ES" dirty="0" err="1" smtClean="0"/>
              <a:t>bezeroei</a:t>
            </a:r>
            <a:r>
              <a:rPr lang="es-ES" dirty="0" smtClean="0"/>
              <a:t> </a:t>
            </a:r>
            <a:r>
              <a:rPr lang="es-ES" dirty="0" err="1" smtClean="0"/>
              <a:t>saltzeko</a:t>
            </a:r>
            <a:r>
              <a:rPr lang="es-ES" dirty="0" smtClean="0"/>
              <a:t>. Edo </a:t>
            </a:r>
            <a:r>
              <a:rPr lang="es-ES" dirty="0" err="1" smtClean="0"/>
              <a:t>lehiakideen</a:t>
            </a:r>
            <a:r>
              <a:rPr lang="es-ES" dirty="0" smtClean="0"/>
              <a:t> </a:t>
            </a:r>
            <a:r>
              <a:rPr lang="es-ES" dirty="0" err="1" smtClean="0"/>
              <a:t>artekoa</a:t>
            </a:r>
            <a:r>
              <a:rPr lang="es-ES" dirty="0" smtClean="0"/>
              <a:t>, </a:t>
            </a:r>
            <a:r>
              <a:rPr lang="es-ES" dirty="0" err="1" smtClean="0"/>
              <a:t>adibidez</a:t>
            </a:r>
            <a:r>
              <a:rPr lang="es-ES" dirty="0" smtClean="0"/>
              <a:t>: Nokia eta Siemens, </a:t>
            </a:r>
            <a:r>
              <a:rPr lang="es-ES" dirty="0" err="1" smtClean="0"/>
              <a:t>edo</a:t>
            </a:r>
            <a:r>
              <a:rPr lang="es-ES" dirty="0" smtClean="0"/>
              <a:t>, Renault eta Nissan.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723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BALTZU-TALDEA</a:t>
            </a:r>
            <a:endParaRPr lang="es-ES" b="1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414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189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Lucida Sans Unicode</vt:lpstr>
      <vt:lpstr>Verdana</vt:lpstr>
      <vt:lpstr>Wingdings</vt:lpstr>
      <vt:lpstr>Wingdings 2</vt:lpstr>
      <vt:lpstr>Wingdings 3</vt:lpstr>
      <vt:lpstr>Concurrencia</vt:lpstr>
      <vt:lpstr>3. Gaia: Baltzu-lankidetza formak eta Baltzu-taldeak</vt:lpstr>
      <vt:lpstr>Definizioak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UPV/EHU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Gaia: Baltzu-lankidetza formak eta Baltzu-taldeak</dc:title>
  <dc:creator>NEREA IRACULIS</dc:creator>
  <cp:lastModifiedBy>NEREA IRACULIS</cp:lastModifiedBy>
  <cp:revision>5</cp:revision>
  <dcterms:created xsi:type="dcterms:W3CDTF">2019-02-28T07:02:28Z</dcterms:created>
  <dcterms:modified xsi:type="dcterms:W3CDTF">2019-02-28T07:11:05Z</dcterms:modified>
</cp:coreProperties>
</file>