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0"/>
  </p:notesMasterIdLst>
  <p:handoutMasterIdLst>
    <p:handoutMasterId r:id="rId41"/>
  </p:handoutMasterIdLst>
  <p:sldIdLst>
    <p:sldId id="521" r:id="rId2"/>
    <p:sldId id="522" r:id="rId3"/>
    <p:sldId id="550" r:id="rId4"/>
    <p:sldId id="554" r:id="rId5"/>
    <p:sldId id="555" r:id="rId6"/>
    <p:sldId id="639" r:id="rId7"/>
    <p:sldId id="528" r:id="rId8"/>
    <p:sldId id="565" r:id="rId9"/>
    <p:sldId id="584" r:id="rId10"/>
    <p:sldId id="585" r:id="rId11"/>
    <p:sldId id="586" r:id="rId12"/>
    <p:sldId id="559" r:id="rId13"/>
    <p:sldId id="644" r:id="rId14"/>
    <p:sldId id="588" r:id="rId15"/>
    <p:sldId id="304" r:id="rId16"/>
    <p:sldId id="466" r:id="rId17"/>
    <p:sldId id="308" r:id="rId18"/>
    <p:sldId id="469" r:id="rId19"/>
    <p:sldId id="638" r:id="rId20"/>
    <p:sldId id="468" r:id="rId21"/>
    <p:sldId id="470" r:id="rId22"/>
    <p:sldId id="562" r:id="rId23"/>
    <p:sldId id="561" r:id="rId24"/>
    <p:sldId id="471" r:id="rId25"/>
    <p:sldId id="278" r:id="rId26"/>
    <p:sldId id="524" r:id="rId27"/>
    <p:sldId id="526" r:id="rId28"/>
    <p:sldId id="583" r:id="rId29"/>
    <p:sldId id="531" r:id="rId30"/>
    <p:sldId id="567" r:id="rId31"/>
    <p:sldId id="568" r:id="rId32"/>
    <p:sldId id="569" r:id="rId33"/>
    <p:sldId id="572" r:id="rId34"/>
    <p:sldId id="576" r:id="rId35"/>
    <p:sldId id="577" r:id="rId36"/>
    <p:sldId id="578" r:id="rId37"/>
    <p:sldId id="581" r:id="rId38"/>
    <p:sldId id="582" r:id="rId39"/>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Script MT Bold" pitchFamily="66" charset="0"/>
        <a:ea typeface="+mn-ea"/>
        <a:cs typeface="Arial" charset="0"/>
      </a:defRPr>
    </a:lvl1pPr>
    <a:lvl2pPr marL="457200" algn="l" rtl="0" fontAlgn="base">
      <a:spcBef>
        <a:spcPct val="0"/>
      </a:spcBef>
      <a:spcAft>
        <a:spcPct val="0"/>
      </a:spcAft>
      <a:defRPr kern="1200">
        <a:solidFill>
          <a:schemeClr val="tx1"/>
        </a:solidFill>
        <a:latin typeface="Script MT Bold" pitchFamily="66" charset="0"/>
        <a:ea typeface="+mn-ea"/>
        <a:cs typeface="Arial" charset="0"/>
      </a:defRPr>
    </a:lvl2pPr>
    <a:lvl3pPr marL="914400" algn="l" rtl="0" fontAlgn="base">
      <a:spcBef>
        <a:spcPct val="0"/>
      </a:spcBef>
      <a:spcAft>
        <a:spcPct val="0"/>
      </a:spcAft>
      <a:defRPr kern="1200">
        <a:solidFill>
          <a:schemeClr val="tx1"/>
        </a:solidFill>
        <a:latin typeface="Script MT Bold" pitchFamily="66" charset="0"/>
        <a:ea typeface="+mn-ea"/>
        <a:cs typeface="Arial" charset="0"/>
      </a:defRPr>
    </a:lvl3pPr>
    <a:lvl4pPr marL="1371600" algn="l" rtl="0" fontAlgn="base">
      <a:spcBef>
        <a:spcPct val="0"/>
      </a:spcBef>
      <a:spcAft>
        <a:spcPct val="0"/>
      </a:spcAft>
      <a:defRPr kern="1200">
        <a:solidFill>
          <a:schemeClr val="tx1"/>
        </a:solidFill>
        <a:latin typeface="Script MT Bold" pitchFamily="66" charset="0"/>
        <a:ea typeface="+mn-ea"/>
        <a:cs typeface="Arial" charset="0"/>
      </a:defRPr>
    </a:lvl4pPr>
    <a:lvl5pPr marL="1828800" algn="l" rtl="0" fontAlgn="base">
      <a:spcBef>
        <a:spcPct val="0"/>
      </a:spcBef>
      <a:spcAft>
        <a:spcPct val="0"/>
      </a:spcAft>
      <a:defRPr kern="1200">
        <a:solidFill>
          <a:schemeClr val="tx1"/>
        </a:solidFill>
        <a:latin typeface="Script MT Bold" pitchFamily="66" charset="0"/>
        <a:ea typeface="+mn-ea"/>
        <a:cs typeface="Arial" charset="0"/>
      </a:defRPr>
    </a:lvl5pPr>
    <a:lvl6pPr marL="2286000" algn="l" defTabSz="914400" rtl="0" eaLnBrk="1" latinLnBrk="0" hangingPunct="1">
      <a:defRPr kern="1200">
        <a:solidFill>
          <a:schemeClr val="tx1"/>
        </a:solidFill>
        <a:latin typeface="Script MT Bold" pitchFamily="66" charset="0"/>
        <a:ea typeface="+mn-ea"/>
        <a:cs typeface="Arial" charset="0"/>
      </a:defRPr>
    </a:lvl6pPr>
    <a:lvl7pPr marL="2743200" algn="l" defTabSz="914400" rtl="0" eaLnBrk="1" latinLnBrk="0" hangingPunct="1">
      <a:defRPr kern="1200">
        <a:solidFill>
          <a:schemeClr val="tx1"/>
        </a:solidFill>
        <a:latin typeface="Script MT Bold" pitchFamily="66" charset="0"/>
        <a:ea typeface="+mn-ea"/>
        <a:cs typeface="Arial" charset="0"/>
      </a:defRPr>
    </a:lvl7pPr>
    <a:lvl8pPr marL="3200400" algn="l" defTabSz="914400" rtl="0" eaLnBrk="1" latinLnBrk="0" hangingPunct="1">
      <a:defRPr kern="1200">
        <a:solidFill>
          <a:schemeClr val="tx1"/>
        </a:solidFill>
        <a:latin typeface="Script MT Bold" pitchFamily="66" charset="0"/>
        <a:ea typeface="+mn-ea"/>
        <a:cs typeface="Arial" charset="0"/>
      </a:defRPr>
    </a:lvl8pPr>
    <a:lvl9pPr marL="3657600" algn="l" defTabSz="914400" rtl="0" eaLnBrk="1" latinLnBrk="0" hangingPunct="1">
      <a:defRPr kern="1200">
        <a:solidFill>
          <a:schemeClr val="tx1"/>
        </a:solidFill>
        <a:latin typeface="Script MT Bold" pitchFamily="66" charset="0"/>
        <a:ea typeface="+mn-ea"/>
        <a:cs typeface="Arial" charset="0"/>
      </a:defRPr>
    </a:lvl9pPr>
  </p:defaultTextStyle>
  <p:modifyVerifier cryptProviderType="rsaFull" cryptAlgorithmClass="hash" cryptAlgorithmType="typeAny" cryptAlgorithmSid="4" spinCount="100000" saltData="J5URIqcysOUtUEIvz2koRw==" hashData="uPOuiuqMb4PnPXamKrPDlvW9A8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66FF33"/>
    <a:srgbClr val="66CCFF"/>
    <a:srgbClr val="33CCFF"/>
    <a:srgbClr val="B9C8CF"/>
    <a:srgbClr val="CBD6DB"/>
    <a:srgbClr val="9CB0BA"/>
    <a:srgbClr val="B1AFB5"/>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9631" autoAdjust="0"/>
  </p:normalViewPr>
  <p:slideViewPr>
    <p:cSldViewPr snapToGrid="0">
      <p:cViewPr>
        <p:scale>
          <a:sx n="100" d="100"/>
          <a:sy n="100" d="100"/>
        </p:scale>
        <p:origin x="216" y="156"/>
      </p:cViewPr>
      <p:guideLst>
        <p:guide orient="horz" pos="2160"/>
        <p:guide pos="2880"/>
      </p:guideLst>
    </p:cSldViewPr>
  </p:slideViewPr>
  <p:notesTextViewPr>
    <p:cViewPr>
      <p:scale>
        <a:sx n="3" d="2"/>
        <a:sy n="3" d="2"/>
      </p:scale>
      <p:origin x="0" y="0"/>
    </p:cViewPr>
  </p:notesTextViewPr>
  <p:sorterViewPr>
    <p:cViewPr>
      <p:scale>
        <a:sx n="150" d="100"/>
        <a:sy n="150" d="100"/>
      </p:scale>
      <p:origin x="0" y="-20460"/>
    </p:cViewPr>
  </p:sorterViewPr>
  <p:notesViewPr>
    <p:cSldViewPr snapToGrid="0">
      <p:cViewPr varScale="1">
        <p:scale>
          <a:sx n="63" d="100"/>
          <a:sy n="63" d="100"/>
        </p:scale>
        <p:origin x="-1968" y="-126"/>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2.wmf"/><Relationship Id="rId4"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5.wmf"/><Relationship Id="rId3" Type="http://schemas.openxmlformats.org/officeDocument/2006/relationships/image" Target="../media/image75.wmf"/><Relationship Id="rId7" Type="http://schemas.openxmlformats.org/officeDocument/2006/relationships/image" Target="../media/image79.wmf"/><Relationship Id="rId12" Type="http://schemas.openxmlformats.org/officeDocument/2006/relationships/image" Target="../media/image84.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11" Type="http://schemas.openxmlformats.org/officeDocument/2006/relationships/image" Target="../media/image83.w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image" Target="../media/image8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 Id="rId9" Type="http://schemas.openxmlformats.org/officeDocument/2006/relationships/image" Target="../media/image94.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9" Type="http://schemas.openxmlformats.org/officeDocument/2006/relationships/image" Target="../media/image10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8.wmf"/><Relationship Id="rId7" Type="http://schemas.openxmlformats.org/officeDocument/2006/relationships/image" Target="../media/image104.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19.wmf"/><Relationship Id="rId13" Type="http://schemas.openxmlformats.org/officeDocument/2006/relationships/image" Target="../media/image103.wmf"/><Relationship Id="rId3" Type="http://schemas.openxmlformats.org/officeDocument/2006/relationships/image" Target="../media/image110.wmf"/><Relationship Id="rId7" Type="http://schemas.openxmlformats.org/officeDocument/2006/relationships/image" Target="../media/image118.wmf"/><Relationship Id="rId12" Type="http://schemas.openxmlformats.org/officeDocument/2006/relationships/image" Target="../media/image102.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7.wmf"/><Relationship Id="rId11" Type="http://schemas.openxmlformats.org/officeDocument/2006/relationships/image" Target="../media/image122.wmf"/><Relationship Id="rId5" Type="http://schemas.openxmlformats.org/officeDocument/2006/relationships/image" Target="../media/image116.wmf"/><Relationship Id="rId10" Type="http://schemas.openxmlformats.org/officeDocument/2006/relationships/image" Target="../media/image121.wmf"/><Relationship Id="rId4" Type="http://schemas.openxmlformats.org/officeDocument/2006/relationships/image" Target="../media/image115.wmf"/><Relationship Id="rId9" Type="http://schemas.openxmlformats.org/officeDocument/2006/relationships/image" Target="../media/image120.wmf"/><Relationship Id="rId14" Type="http://schemas.openxmlformats.org/officeDocument/2006/relationships/image" Target="../media/image104.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image" Target="../media/image103.wmf"/><Relationship Id="rId3" Type="http://schemas.openxmlformats.org/officeDocument/2006/relationships/image" Target="../media/image110.wmf"/><Relationship Id="rId7" Type="http://schemas.openxmlformats.org/officeDocument/2006/relationships/image" Target="../media/image118.wmf"/><Relationship Id="rId12" Type="http://schemas.openxmlformats.org/officeDocument/2006/relationships/image" Target="../media/image102.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17.wmf"/><Relationship Id="rId11" Type="http://schemas.openxmlformats.org/officeDocument/2006/relationships/image" Target="../media/image129.wmf"/><Relationship Id="rId5" Type="http://schemas.openxmlformats.org/officeDocument/2006/relationships/image" Target="../media/image125.wmf"/><Relationship Id="rId10" Type="http://schemas.openxmlformats.org/officeDocument/2006/relationships/image" Target="../media/image128.wmf"/><Relationship Id="rId4" Type="http://schemas.openxmlformats.org/officeDocument/2006/relationships/image" Target="../media/image115.wmf"/><Relationship Id="rId9" Type="http://schemas.openxmlformats.org/officeDocument/2006/relationships/image" Target="../media/image127.wmf"/><Relationship Id="rId14" Type="http://schemas.openxmlformats.org/officeDocument/2006/relationships/image" Target="../media/image10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31.wmf"/><Relationship Id="rId7" Type="http://schemas.openxmlformats.org/officeDocument/2006/relationships/image" Target="../media/image135.wmf"/><Relationship Id="rId2" Type="http://schemas.openxmlformats.org/officeDocument/2006/relationships/image" Target="../media/image130.wmf"/><Relationship Id="rId1" Type="http://schemas.openxmlformats.org/officeDocument/2006/relationships/image" Target="../media/image111.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9.wmf"/><Relationship Id="rId7" Type="http://schemas.openxmlformats.org/officeDocument/2006/relationships/image" Target="../media/image143.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6"/>
            <a:ext cx="2946400" cy="496808"/>
          </a:xfrm>
          <a:prstGeom prst="rect">
            <a:avLst/>
          </a:prstGeom>
        </p:spPr>
        <p:txBody>
          <a:bodyPr vert="horz" lIns="91433" tIns="45717" rIns="91433" bIns="45717" rtlCol="0"/>
          <a:lstStyle>
            <a:lvl1pPr algn="l">
              <a:defRPr sz="1200">
                <a:cs typeface="+mn-cs"/>
              </a:defRPr>
            </a:lvl1pPr>
          </a:lstStyle>
          <a:p>
            <a:pPr>
              <a:defRPr/>
            </a:pPr>
            <a:endParaRPr lang="eu-ES"/>
          </a:p>
        </p:txBody>
      </p:sp>
      <p:sp>
        <p:nvSpPr>
          <p:cNvPr id="3" name="2 Marcador de fecha"/>
          <p:cNvSpPr>
            <a:spLocks noGrp="1"/>
          </p:cNvSpPr>
          <p:nvPr>
            <p:ph type="dt" sz="quarter" idx="1"/>
          </p:nvPr>
        </p:nvSpPr>
        <p:spPr>
          <a:xfrm>
            <a:off x="3849689" y="6"/>
            <a:ext cx="2946400" cy="496808"/>
          </a:xfrm>
          <a:prstGeom prst="rect">
            <a:avLst/>
          </a:prstGeom>
        </p:spPr>
        <p:txBody>
          <a:bodyPr vert="horz" lIns="91433" tIns="45717" rIns="91433" bIns="45717" rtlCol="0"/>
          <a:lstStyle>
            <a:lvl1pPr algn="r">
              <a:defRPr sz="1200">
                <a:cs typeface="+mn-cs"/>
              </a:defRPr>
            </a:lvl1pPr>
          </a:lstStyle>
          <a:p>
            <a:pPr>
              <a:defRPr/>
            </a:pPr>
            <a:fld id="{8B5E464A-81FD-4F32-8B38-3E0143F752B0}" type="datetimeFigureOut">
              <a:rPr lang="eu-ES"/>
              <a:pPr>
                <a:defRPr/>
              </a:pPr>
              <a:t>2018/05/22</a:t>
            </a:fld>
            <a:endParaRPr lang="eu-ES"/>
          </a:p>
        </p:txBody>
      </p:sp>
      <p:sp>
        <p:nvSpPr>
          <p:cNvPr id="4" name="3 Marcador de pie de página"/>
          <p:cNvSpPr>
            <a:spLocks noGrp="1"/>
          </p:cNvSpPr>
          <p:nvPr>
            <p:ph type="ftr" sz="quarter" idx="2"/>
          </p:nvPr>
        </p:nvSpPr>
        <p:spPr>
          <a:xfrm>
            <a:off x="0" y="9428244"/>
            <a:ext cx="2946400" cy="496808"/>
          </a:xfrm>
          <a:prstGeom prst="rect">
            <a:avLst/>
          </a:prstGeom>
        </p:spPr>
        <p:txBody>
          <a:bodyPr vert="horz" lIns="91433" tIns="45717" rIns="91433" bIns="45717" rtlCol="0" anchor="b"/>
          <a:lstStyle>
            <a:lvl1pPr algn="l">
              <a:defRPr sz="1200">
                <a:cs typeface="+mn-cs"/>
              </a:defRPr>
            </a:lvl1pPr>
          </a:lstStyle>
          <a:p>
            <a:pPr>
              <a:defRPr/>
            </a:pPr>
            <a:endParaRPr lang="eu-ES"/>
          </a:p>
        </p:txBody>
      </p:sp>
      <p:sp>
        <p:nvSpPr>
          <p:cNvPr id="5" name="4 Marcador de número de diapositiva"/>
          <p:cNvSpPr>
            <a:spLocks noGrp="1"/>
          </p:cNvSpPr>
          <p:nvPr>
            <p:ph type="sldNum" sz="quarter" idx="3"/>
          </p:nvPr>
        </p:nvSpPr>
        <p:spPr>
          <a:xfrm>
            <a:off x="3849689" y="9428244"/>
            <a:ext cx="2946400" cy="496808"/>
          </a:xfrm>
          <a:prstGeom prst="rect">
            <a:avLst/>
          </a:prstGeom>
        </p:spPr>
        <p:txBody>
          <a:bodyPr vert="horz" lIns="91433" tIns="45717" rIns="91433" bIns="45717" rtlCol="0" anchor="b"/>
          <a:lstStyle>
            <a:lvl1pPr algn="r">
              <a:defRPr sz="1200">
                <a:cs typeface="+mn-cs"/>
              </a:defRPr>
            </a:lvl1pPr>
          </a:lstStyle>
          <a:p>
            <a:pPr>
              <a:defRPr/>
            </a:pPr>
            <a:fld id="{9C45E516-E948-4D8F-9EC3-2E954F01CEFC}" type="slidenum">
              <a:rPr lang="eu-ES"/>
              <a:pPr>
                <a:defRPr/>
              </a:pPr>
              <a:t>‹Nº›</a:t>
            </a:fld>
            <a:endParaRPr lang="eu-E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6"/>
            <a:ext cx="2946400" cy="49680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a:latin typeface="Arial" charset="0"/>
                <a:cs typeface="+mn-cs"/>
              </a:defRPr>
            </a:lvl1pPr>
          </a:lstStyle>
          <a:p>
            <a:pPr>
              <a:defRPr/>
            </a:pPr>
            <a:endParaRPr lang="es-ES"/>
          </a:p>
        </p:txBody>
      </p:sp>
      <p:sp>
        <p:nvSpPr>
          <p:cNvPr id="3075" name="Rectangle 3"/>
          <p:cNvSpPr>
            <a:spLocks noGrp="1" noChangeArrowheads="1"/>
          </p:cNvSpPr>
          <p:nvPr>
            <p:ph type="dt" idx="1"/>
          </p:nvPr>
        </p:nvSpPr>
        <p:spPr bwMode="auto">
          <a:xfrm>
            <a:off x="3849689" y="6"/>
            <a:ext cx="2946400" cy="49680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a:latin typeface="Arial" charset="0"/>
                <a:cs typeface="+mn-cs"/>
              </a:defRPr>
            </a:lvl1pPr>
          </a:lstStyle>
          <a:p>
            <a:pPr>
              <a:defRPr/>
            </a:pPr>
            <a:endParaRPr lang="es-ES"/>
          </a:p>
        </p:txBody>
      </p:sp>
      <p:sp>
        <p:nvSpPr>
          <p:cNvPr id="5124"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8" y="4715716"/>
            <a:ext cx="5438775" cy="4466511"/>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078" name="Rectangle 6"/>
          <p:cNvSpPr>
            <a:spLocks noGrp="1" noChangeArrowheads="1"/>
          </p:cNvSpPr>
          <p:nvPr>
            <p:ph type="ftr" sz="quarter" idx="4"/>
          </p:nvPr>
        </p:nvSpPr>
        <p:spPr bwMode="auto">
          <a:xfrm>
            <a:off x="0" y="9428244"/>
            <a:ext cx="2946400" cy="49680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a:latin typeface="Arial" charset="0"/>
                <a:cs typeface="+mn-cs"/>
              </a:defRPr>
            </a:lvl1pPr>
          </a:lstStyle>
          <a:p>
            <a:pPr>
              <a:defRPr/>
            </a:pPr>
            <a:endParaRPr lang="es-ES"/>
          </a:p>
        </p:txBody>
      </p:sp>
      <p:sp>
        <p:nvSpPr>
          <p:cNvPr id="3079" name="Rectangle 7"/>
          <p:cNvSpPr>
            <a:spLocks noGrp="1" noChangeArrowheads="1"/>
          </p:cNvSpPr>
          <p:nvPr>
            <p:ph type="sldNum" sz="quarter" idx="5"/>
          </p:nvPr>
        </p:nvSpPr>
        <p:spPr bwMode="auto">
          <a:xfrm>
            <a:off x="3849689" y="9428244"/>
            <a:ext cx="2946400" cy="496808"/>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a:latin typeface="Arial" charset="0"/>
                <a:cs typeface="+mn-cs"/>
              </a:defRPr>
            </a:lvl1pPr>
          </a:lstStyle>
          <a:p>
            <a:pPr>
              <a:defRPr/>
            </a:pPr>
            <a:fld id="{06C9A32F-5F5A-473F-9542-7251107EA07B}" type="slidenum">
              <a:rPr lang="es-ES"/>
              <a:pPr>
                <a:defRPr/>
              </a:pPr>
              <a:t>‹Nº›</a:t>
            </a:fld>
            <a:endParaRPr lang="es-E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ChangeArrowheads="1" noTextEdit="1"/>
          </p:cNvSpPr>
          <p:nvPr>
            <p:ph type="sldImg"/>
          </p:nvPr>
        </p:nvSpPr>
        <p:spPr>
          <a:ln/>
        </p:spPr>
      </p:sp>
      <p:sp>
        <p:nvSpPr>
          <p:cNvPr id="226306" name="Rectangle 3"/>
          <p:cNvSpPr>
            <a:spLocks noGrp="1" noChangeArrowheads="1"/>
          </p:cNvSpPr>
          <p:nvPr>
            <p:ph type="body" idx="1"/>
          </p:nvPr>
        </p:nvSpPr>
        <p:spPr>
          <a:noFill/>
          <a:ln/>
        </p:spPr>
        <p:txBody>
          <a:bodyPr/>
          <a:lstStyle/>
          <a:p>
            <a:pPr eaLnBrk="1" hangingPunct="1"/>
            <a:endParaRPr lang="es-ES"/>
          </a:p>
        </p:txBody>
      </p:sp>
      <p:sp>
        <p:nvSpPr>
          <p:cNvPr id="226307" name="3 Marcador de fecha"/>
          <p:cNvSpPr>
            <a:spLocks noGrp="1"/>
          </p:cNvSpPr>
          <p:nvPr>
            <p:ph type="dt" sz="quarter" idx="1"/>
          </p:nvPr>
        </p:nvSpPr>
        <p:spPr>
          <a:noFill/>
        </p:spPr>
        <p:txBody>
          <a:bodyPr/>
          <a:lstStyle/>
          <a:p>
            <a:r>
              <a:rPr lang="eu-ES"/>
              <a:t>Fisika</a:t>
            </a:r>
            <a:endParaRPr lang="es-ES_tradnl"/>
          </a:p>
        </p:txBody>
      </p:sp>
      <p:sp>
        <p:nvSpPr>
          <p:cNvPr id="226308" name="4 Marcador de número de diapositiva"/>
          <p:cNvSpPr>
            <a:spLocks noGrp="1"/>
          </p:cNvSpPr>
          <p:nvPr>
            <p:ph type="sldNum" sz="quarter" idx="5"/>
          </p:nvPr>
        </p:nvSpPr>
        <p:spPr>
          <a:noFill/>
        </p:spPr>
        <p:txBody>
          <a:bodyPr/>
          <a:lstStyle/>
          <a:p>
            <a:fld id="{A759C7EC-AA12-4757-83BC-BA435C1E4C75}" type="slidenum">
              <a:rPr lang="es-ES_tradnl" smtClean="0"/>
              <a:pPr/>
              <a:t>2</a:t>
            </a:fld>
            <a:endParaRPr lang="es-ES_tradnl"/>
          </a:p>
        </p:txBody>
      </p:sp>
      <p:sp>
        <p:nvSpPr>
          <p:cNvPr id="226309" name="5 Marcador de pie de página"/>
          <p:cNvSpPr>
            <a:spLocks noGrp="1"/>
          </p:cNvSpPr>
          <p:nvPr>
            <p:ph type="ftr" sz="quarter" idx="4"/>
          </p:nvPr>
        </p:nvSpPr>
        <p:spPr>
          <a:noFill/>
        </p:spPr>
        <p:txBody>
          <a:bodyPr/>
          <a:lstStyle/>
          <a:p>
            <a:r>
              <a:rPr lang="es-ES_tradnl"/>
              <a:t>Luis Goitiandia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Rot="1" noChangeAspect="1" noChangeArrowheads="1" noTextEdit="1"/>
          </p:cNvSpPr>
          <p:nvPr>
            <p:ph type="sldImg"/>
          </p:nvPr>
        </p:nvSpPr>
        <p:spPr>
          <a:ln/>
        </p:spPr>
      </p:sp>
      <p:sp>
        <p:nvSpPr>
          <p:cNvPr id="95539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84652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5" name="Rectangle 2"/>
          <p:cNvSpPr>
            <a:spLocks noGrp="1" noRot="1" noChangeAspect="1" noChangeArrowheads="1" noTextEdit="1"/>
          </p:cNvSpPr>
          <p:nvPr>
            <p:ph type="sldImg"/>
          </p:nvPr>
        </p:nvSpPr>
        <p:spPr>
          <a:ln/>
        </p:spPr>
      </p:sp>
      <p:sp>
        <p:nvSpPr>
          <p:cNvPr id="107622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5288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Rot="1" noChangeAspect="1" noChangeArrowheads="1" noTextEdit="1"/>
          </p:cNvSpPr>
          <p:nvPr>
            <p:ph type="sldImg"/>
          </p:nvPr>
        </p:nvSpPr>
        <p:spPr>
          <a:ln/>
        </p:spPr>
      </p:sp>
      <p:sp>
        <p:nvSpPr>
          <p:cNvPr id="95539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245045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Rot="1" noChangeAspect="1" noChangeArrowheads="1" noTextEdit="1"/>
          </p:cNvSpPr>
          <p:nvPr>
            <p:ph type="sldImg"/>
          </p:nvPr>
        </p:nvSpPr>
        <p:spPr>
          <a:ln/>
        </p:spPr>
      </p:sp>
      <p:sp>
        <p:nvSpPr>
          <p:cNvPr id="95539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00600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Rectangle 2"/>
          <p:cNvSpPr>
            <a:spLocks noGrp="1" noRot="1" noChangeAspect="1" noChangeArrowheads="1" noTextEdit="1"/>
          </p:cNvSpPr>
          <p:nvPr>
            <p:ph type="sldImg"/>
          </p:nvPr>
        </p:nvSpPr>
        <p:spPr>
          <a:ln/>
        </p:spPr>
      </p:sp>
      <p:sp>
        <p:nvSpPr>
          <p:cNvPr id="63385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16260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Rectangle 2"/>
          <p:cNvSpPr>
            <a:spLocks noGrp="1" noRot="1" noChangeAspect="1" noChangeArrowheads="1" noTextEdit="1"/>
          </p:cNvSpPr>
          <p:nvPr>
            <p:ph type="sldImg"/>
          </p:nvPr>
        </p:nvSpPr>
        <p:spPr>
          <a:ln/>
        </p:spPr>
      </p:sp>
      <p:sp>
        <p:nvSpPr>
          <p:cNvPr id="63590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68594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1" name="Rectangle 2"/>
          <p:cNvSpPr>
            <a:spLocks noGrp="1" noRot="1" noChangeAspect="1" noChangeArrowheads="1" noTextEdit="1"/>
          </p:cNvSpPr>
          <p:nvPr>
            <p:ph type="sldImg"/>
          </p:nvPr>
        </p:nvSpPr>
        <p:spPr>
          <a:ln/>
        </p:spPr>
      </p:sp>
      <p:sp>
        <p:nvSpPr>
          <p:cNvPr id="113152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4684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69" name="Rectangle 2"/>
          <p:cNvSpPr>
            <a:spLocks noGrp="1" noRot="1" noChangeAspect="1" noChangeArrowheads="1" noTextEdit="1"/>
          </p:cNvSpPr>
          <p:nvPr>
            <p:ph type="sldImg"/>
          </p:nvPr>
        </p:nvSpPr>
        <p:spPr>
          <a:ln/>
        </p:spPr>
      </p:sp>
      <p:sp>
        <p:nvSpPr>
          <p:cNvPr id="90317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89618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69" name="Rectangle 2"/>
          <p:cNvSpPr>
            <a:spLocks noGrp="1" noRot="1" noChangeAspect="1" noChangeArrowheads="1" noTextEdit="1"/>
          </p:cNvSpPr>
          <p:nvPr>
            <p:ph type="sldImg"/>
          </p:nvPr>
        </p:nvSpPr>
        <p:spPr>
          <a:ln/>
        </p:spPr>
      </p:sp>
      <p:sp>
        <p:nvSpPr>
          <p:cNvPr id="903170"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43124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7" name="Rectangle 2"/>
          <p:cNvSpPr>
            <a:spLocks noGrp="1" noRot="1" noChangeAspect="1" noChangeArrowheads="1" noTextEdit="1"/>
          </p:cNvSpPr>
          <p:nvPr>
            <p:ph type="sldImg"/>
          </p:nvPr>
        </p:nvSpPr>
        <p:spPr>
          <a:ln/>
        </p:spPr>
      </p:sp>
      <p:sp>
        <p:nvSpPr>
          <p:cNvPr id="90521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20165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15988" y="746125"/>
            <a:ext cx="4962525" cy="3722688"/>
          </a:xfrm>
          <a:ln/>
        </p:spPr>
      </p:sp>
      <p:sp>
        <p:nvSpPr>
          <p:cNvPr id="1003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0375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5" name="Rectangle 2"/>
          <p:cNvSpPr>
            <a:spLocks noGrp="1" noRot="1" noChangeAspect="1" noChangeArrowheads="1" noTextEdit="1"/>
          </p:cNvSpPr>
          <p:nvPr>
            <p:ph type="sldImg"/>
          </p:nvPr>
        </p:nvSpPr>
        <p:spPr>
          <a:ln/>
        </p:spPr>
      </p:sp>
      <p:sp>
        <p:nvSpPr>
          <p:cNvPr id="90726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15314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5" name="Rectangle 2"/>
          <p:cNvSpPr>
            <a:spLocks noGrp="1" noRot="1" noChangeAspect="1" noChangeArrowheads="1" noTextEdit="1"/>
          </p:cNvSpPr>
          <p:nvPr>
            <p:ph type="sldImg"/>
          </p:nvPr>
        </p:nvSpPr>
        <p:spPr>
          <a:ln/>
        </p:spPr>
      </p:sp>
      <p:sp>
        <p:nvSpPr>
          <p:cNvPr id="90726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451455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1" name="Rectangle 2"/>
          <p:cNvSpPr>
            <a:spLocks noGrp="1" noRot="1" noChangeAspect="1" noChangeArrowheads="1" noTextEdit="1"/>
          </p:cNvSpPr>
          <p:nvPr>
            <p:ph type="sldImg"/>
          </p:nvPr>
        </p:nvSpPr>
        <p:spPr>
          <a:ln/>
        </p:spPr>
      </p:sp>
      <p:sp>
        <p:nvSpPr>
          <p:cNvPr id="1131522"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542103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3" name="Rectangle 2"/>
          <p:cNvSpPr>
            <a:spLocks noGrp="1" noRot="1" noChangeAspect="1" noChangeArrowheads="1" noTextEdit="1"/>
          </p:cNvSpPr>
          <p:nvPr>
            <p:ph type="sldImg"/>
          </p:nvPr>
        </p:nvSpPr>
        <p:spPr>
          <a:ln/>
        </p:spPr>
      </p:sp>
      <p:sp>
        <p:nvSpPr>
          <p:cNvPr id="90931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028404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8033" name="Rectangle 2"/>
          <p:cNvSpPr>
            <a:spLocks noGrp="1" noRot="1" noChangeAspect="1" noChangeArrowheads="1" noTextEdit="1"/>
          </p:cNvSpPr>
          <p:nvPr>
            <p:ph type="sldImg"/>
          </p:nvPr>
        </p:nvSpPr>
        <p:spPr>
          <a:ln/>
        </p:spPr>
      </p:sp>
      <p:sp>
        <p:nvSpPr>
          <p:cNvPr id="2348034" name="Rectangle 3"/>
          <p:cNvSpPr>
            <a:spLocks noGrp="1" noChangeArrowheads="1"/>
          </p:cNvSpPr>
          <p:nvPr>
            <p:ph type="body" idx="1"/>
          </p:nvPr>
        </p:nvSpPr>
        <p:spPr>
          <a:noFill/>
          <a:ln/>
        </p:spPr>
        <p:txBody>
          <a:bodyPr/>
          <a:lstStyle/>
          <a:p>
            <a:pPr eaLnBrk="1" hangingPunct="1"/>
            <a:endParaRPr lang="es-ES"/>
          </a:p>
        </p:txBody>
      </p:sp>
      <p:sp>
        <p:nvSpPr>
          <p:cNvPr id="2348035" name="8 Marcador de número de diapositiva"/>
          <p:cNvSpPr>
            <a:spLocks noGrp="1"/>
          </p:cNvSpPr>
          <p:nvPr>
            <p:ph type="sldNum" sz="quarter" idx="5"/>
          </p:nvPr>
        </p:nvSpPr>
        <p:spPr>
          <a:noFill/>
        </p:spPr>
        <p:txBody>
          <a:bodyPr/>
          <a:lstStyle/>
          <a:p>
            <a:fld id="{BC00ECCC-D9E6-483C-9671-4B317F2E7EC6}" type="slidenum">
              <a:rPr lang="es-ES_tradnl" smtClean="0"/>
              <a:pPr/>
              <a:t>25</a:t>
            </a:fld>
            <a:endParaRPr lang="es-ES_tradnl"/>
          </a:p>
        </p:txBody>
      </p:sp>
    </p:spTree>
    <p:extLst>
      <p:ext uri="{BB962C8B-B14F-4D97-AF65-F5344CB8AC3E}">
        <p14:creationId xmlns:p14="http://schemas.microsoft.com/office/powerpoint/2010/main" val="2767022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20750" y="746125"/>
            <a:ext cx="4959350"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417" name="Rectangle 2"/>
          <p:cNvSpPr>
            <a:spLocks noGrp="1" noRot="1" noChangeAspect="1" noChangeArrowheads="1" noTextEdit="1"/>
          </p:cNvSpPr>
          <p:nvPr>
            <p:ph type="sldImg"/>
          </p:nvPr>
        </p:nvSpPr>
        <p:spPr>
          <a:ln/>
        </p:spPr>
      </p:sp>
      <p:sp>
        <p:nvSpPr>
          <p:cNvPr id="338841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2955881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0465" name="Rectangle 2"/>
          <p:cNvSpPr>
            <a:spLocks noGrp="1" noRot="1" noChangeAspect="1" noChangeArrowheads="1" noTextEdit="1"/>
          </p:cNvSpPr>
          <p:nvPr>
            <p:ph type="sldImg"/>
          </p:nvPr>
        </p:nvSpPr>
        <p:spPr>
          <a:ln/>
        </p:spPr>
      </p:sp>
      <p:sp>
        <p:nvSpPr>
          <p:cNvPr id="3390466"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1359266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20750" y="746125"/>
            <a:ext cx="4959350" cy="3721100"/>
          </a:xfrm>
          <a:ln/>
        </p:spPr>
      </p:sp>
      <p:sp>
        <p:nvSpPr>
          <p:cNvPr id="21811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085297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417" name="Rectangle 2"/>
          <p:cNvSpPr>
            <a:spLocks noGrp="1" noRot="1" noChangeAspect="1" noChangeArrowheads="1" noTextEdit="1"/>
          </p:cNvSpPr>
          <p:nvPr>
            <p:ph type="sldImg"/>
          </p:nvPr>
        </p:nvSpPr>
        <p:spPr>
          <a:ln/>
        </p:spPr>
      </p:sp>
      <p:sp>
        <p:nvSpPr>
          <p:cNvPr id="338841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143697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15988" y="746125"/>
            <a:ext cx="4962525" cy="3722688"/>
          </a:xfrm>
          <a:ln/>
        </p:spPr>
      </p:sp>
      <p:sp>
        <p:nvSpPr>
          <p:cNvPr id="1003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01357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417" name="Rectangle 2"/>
          <p:cNvSpPr>
            <a:spLocks noGrp="1" noRot="1" noChangeAspect="1" noChangeArrowheads="1" noTextEdit="1"/>
          </p:cNvSpPr>
          <p:nvPr>
            <p:ph type="sldImg"/>
          </p:nvPr>
        </p:nvSpPr>
        <p:spPr>
          <a:ln/>
        </p:spPr>
      </p:sp>
      <p:sp>
        <p:nvSpPr>
          <p:cNvPr id="338841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176558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417" name="Rectangle 2"/>
          <p:cNvSpPr>
            <a:spLocks noGrp="1" noRot="1" noChangeAspect="1" noChangeArrowheads="1" noTextEdit="1"/>
          </p:cNvSpPr>
          <p:nvPr>
            <p:ph type="sldImg"/>
          </p:nvPr>
        </p:nvSpPr>
        <p:spPr>
          <a:ln/>
        </p:spPr>
      </p:sp>
      <p:sp>
        <p:nvSpPr>
          <p:cNvPr id="338841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3548347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417" name="Rectangle 2"/>
          <p:cNvSpPr>
            <a:spLocks noGrp="1" noRot="1" noChangeAspect="1" noChangeArrowheads="1" noTextEdit="1"/>
          </p:cNvSpPr>
          <p:nvPr>
            <p:ph type="sldImg"/>
          </p:nvPr>
        </p:nvSpPr>
        <p:spPr>
          <a:ln/>
        </p:spPr>
      </p:sp>
      <p:sp>
        <p:nvSpPr>
          <p:cNvPr id="338841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2520564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20750" y="746125"/>
            <a:ext cx="4959350" cy="3721100"/>
          </a:xfrm>
          <a:ln/>
        </p:spPr>
      </p:sp>
      <p:sp>
        <p:nvSpPr>
          <p:cNvPr id="21811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657587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20750" y="746125"/>
            <a:ext cx="4959350" cy="3721100"/>
          </a:xfrm>
          <a:ln/>
        </p:spPr>
      </p:sp>
      <p:sp>
        <p:nvSpPr>
          <p:cNvPr id="21811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113959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15988" y="746125"/>
            <a:ext cx="4962525" cy="3722688"/>
          </a:xfrm>
          <a:ln/>
        </p:spPr>
      </p:sp>
      <p:sp>
        <p:nvSpPr>
          <p:cNvPr id="1003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6904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915988" y="746125"/>
            <a:ext cx="4962525" cy="3722688"/>
          </a:xfrm>
          <a:ln/>
        </p:spPr>
      </p:sp>
      <p:sp>
        <p:nvSpPr>
          <p:cNvPr id="1003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8500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Rot="1" noChangeAspect="1" noChangeArrowheads="1" noTextEdit="1"/>
          </p:cNvSpPr>
          <p:nvPr>
            <p:ph type="sldImg"/>
          </p:nvPr>
        </p:nvSpPr>
        <p:spPr>
          <a:ln/>
        </p:spPr>
      </p:sp>
      <p:sp>
        <p:nvSpPr>
          <p:cNvPr id="955394" name="Rectangle 3"/>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Rot="1" noChangeAspect="1" noChangeArrowheads="1" noTextEdit="1"/>
          </p:cNvSpPr>
          <p:nvPr>
            <p:ph type="sldImg"/>
          </p:nvPr>
        </p:nvSpPr>
        <p:spPr>
          <a:ln/>
        </p:spPr>
      </p:sp>
      <p:sp>
        <p:nvSpPr>
          <p:cNvPr id="95539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2787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Rot="1" noChangeAspect="1" noChangeArrowheads="1" noTextEdit="1"/>
          </p:cNvSpPr>
          <p:nvPr>
            <p:ph type="sldImg"/>
          </p:nvPr>
        </p:nvSpPr>
        <p:spPr>
          <a:ln/>
        </p:spPr>
      </p:sp>
      <p:sp>
        <p:nvSpPr>
          <p:cNvPr id="95539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52533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Rot="1" noChangeAspect="1" noChangeArrowheads="1" noTextEdit="1"/>
          </p:cNvSpPr>
          <p:nvPr>
            <p:ph type="sldImg"/>
          </p:nvPr>
        </p:nvSpPr>
        <p:spPr>
          <a:ln/>
        </p:spPr>
      </p:sp>
      <p:sp>
        <p:nvSpPr>
          <p:cNvPr id="955394"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19468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sika">
    <p:spTree>
      <p:nvGrpSpPr>
        <p:cNvPr id="1" name=""/>
        <p:cNvGrpSpPr/>
        <p:nvPr/>
      </p:nvGrpSpPr>
      <p:grpSpPr>
        <a:xfrm>
          <a:off x="0" y="0"/>
          <a:ext cx="0" cy="0"/>
          <a:chOff x="0" y="0"/>
          <a:chExt cx="0" cy="0"/>
        </a:xfrm>
      </p:grpSpPr>
      <p:sp>
        <p:nvSpPr>
          <p:cNvPr id="2" name="8 Marcador de número de diapositiva"/>
          <p:cNvSpPr>
            <a:spLocks noGrp="1"/>
          </p:cNvSpPr>
          <p:nvPr userDrawn="1"/>
        </p:nvSpPr>
        <p:spPr bwMode="auto">
          <a:xfrm>
            <a:off x="6348413" y="6492875"/>
            <a:ext cx="2795587"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algn="r" eaLnBrk="0" hangingPunct="0"/>
            <a:r>
              <a:rPr lang="eu-ES" sz="2400" dirty="0">
                <a:solidFill>
                  <a:srgbClr val="000000"/>
                </a:solidFill>
                <a:latin typeface="Mistral" pitchFamily="66" charset="0"/>
              </a:rPr>
              <a:t>2018.eko maiatzaren 21a</a:t>
            </a:r>
          </a:p>
        </p:txBody>
      </p:sp>
      <p:sp>
        <p:nvSpPr>
          <p:cNvPr id="3" name="9 Marcador de pie de página"/>
          <p:cNvSpPr>
            <a:spLocks noGrp="1"/>
          </p:cNvSpPr>
          <p:nvPr/>
        </p:nvSpPr>
        <p:spPr bwMode="auto">
          <a:xfrm>
            <a:off x="2617788" y="6492875"/>
            <a:ext cx="3017837"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eaLnBrk="0" hangingPunct="0">
              <a:defRPr/>
            </a:pPr>
            <a:r>
              <a:rPr lang="eu-ES" sz="2400" dirty="0">
                <a:solidFill>
                  <a:srgbClr val="000000"/>
                </a:solidFill>
                <a:latin typeface="Mistral" pitchFamily="66" charset="0"/>
                <a:cs typeface="+mn-cs"/>
              </a:rPr>
              <a:t>Fisikako azterketa  (2.zatia)</a:t>
            </a:r>
          </a:p>
        </p:txBody>
      </p:sp>
      <p:sp>
        <p:nvSpPr>
          <p:cNvPr id="4" name="9 Marcador de pie de página"/>
          <p:cNvSpPr>
            <a:spLocks noGrp="1"/>
          </p:cNvSpPr>
          <p:nvPr userDrawn="1"/>
        </p:nvSpPr>
        <p:spPr bwMode="auto">
          <a:xfrm>
            <a:off x="0" y="6492875"/>
            <a:ext cx="1905000"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eaLnBrk="0" hangingPunct="0">
              <a:defRPr/>
            </a:pPr>
            <a:r>
              <a:rPr lang="eu-ES" sz="2400" dirty="0">
                <a:solidFill>
                  <a:srgbClr val="000000"/>
                </a:solidFill>
                <a:latin typeface="Mistral" pitchFamily="66" charset="0"/>
                <a:cs typeface="+mn-cs"/>
              </a:rPr>
              <a:t>Kimikako gradua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hu.eus/wposta/imp/view.php?actionID=view_attach&amp;id=9&amp;uid=44050&amp;mailbox=SU5CT1g&amp;uniq=1463054026800" TargetMode="Externa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44.wmf"/><Relationship Id="rId4"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45.bin"/><Relationship Id="rId5" Type="http://schemas.openxmlformats.org/officeDocument/2006/relationships/image" Target="../media/image44.wmf"/><Relationship Id="rId4" Type="http://schemas.openxmlformats.org/officeDocument/2006/relationships/oleObject" Target="../embeddings/oleObject4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46.wmf"/><Relationship Id="rId4"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8.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48.bin"/><Relationship Id="rId5" Type="http://schemas.openxmlformats.org/officeDocument/2006/relationships/image" Target="../media/image47.wmf"/><Relationship Id="rId4" Type="http://schemas.openxmlformats.org/officeDocument/2006/relationships/oleObject" Target="../embeddings/oleObject47.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9.wmf"/><Relationship Id="rId5" Type="http://schemas.openxmlformats.org/officeDocument/2006/relationships/oleObject" Target="../embeddings/oleObject49.bin"/><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51.wmf"/><Relationship Id="rId5" Type="http://schemas.openxmlformats.org/officeDocument/2006/relationships/oleObject" Target="../embeddings/oleObject50.bin"/><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17.xml"/><Relationship Id="rId7"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embeddings/oleObject51.bin"/><Relationship Id="rId10" Type="http://schemas.openxmlformats.org/officeDocument/2006/relationships/image" Target="../media/image54.wmf"/><Relationship Id="rId4" Type="http://schemas.openxmlformats.org/officeDocument/2006/relationships/image" Target="../media/image50.png"/><Relationship Id="rId9" Type="http://schemas.openxmlformats.org/officeDocument/2006/relationships/oleObject" Target="../embeddings/oleObject53.bin"/></Relationships>
</file>

<file path=ppt/slides/_rels/slide1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18.xml"/><Relationship Id="rId7" Type="http://schemas.openxmlformats.org/officeDocument/2006/relationships/oleObject" Target="../embeddings/oleObject55.bin"/><Relationship Id="rId12" Type="http://schemas.openxmlformats.org/officeDocument/2006/relationships/image" Target="../media/image57.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52.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6.wmf"/><Relationship Id="rId4" Type="http://schemas.openxmlformats.org/officeDocument/2006/relationships/image" Target="../media/image50.png"/><Relationship Id="rId9" Type="http://schemas.openxmlformats.org/officeDocument/2006/relationships/oleObject" Target="../embeddings/oleObject5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19.xml"/><Relationship Id="rId7" Type="http://schemas.openxmlformats.org/officeDocument/2006/relationships/oleObject" Target="../embeddings/oleObject59.bin"/><Relationship Id="rId12" Type="http://schemas.openxmlformats.org/officeDocument/2006/relationships/image" Target="../media/image55.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58.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60.wmf"/><Relationship Id="rId4" Type="http://schemas.openxmlformats.org/officeDocument/2006/relationships/image" Target="../media/image50.png"/><Relationship Id="rId9"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notesSlide" Target="../notesSlides/notesSlide20.xml"/><Relationship Id="rId7"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1.wmf"/><Relationship Id="rId5" Type="http://schemas.openxmlformats.org/officeDocument/2006/relationships/oleObject" Target="../embeddings/oleObject62.bin"/><Relationship Id="rId10" Type="http://schemas.openxmlformats.org/officeDocument/2006/relationships/image" Target="../media/image63.wmf"/><Relationship Id="rId4" Type="http://schemas.openxmlformats.org/officeDocument/2006/relationships/image" Target="../media/image50.png"/><Relationship Id="rId9" Type="http://schemas.openxmlformats.org/officeDocument/2006/relationships/oleObject" Target="../embeddings/oleObject6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4.wmf"/><Relationship Id="rId5" Type="http://schemas.openxmlformats.org/officeDocument/2006/relationships/oleObject" Target="../embeddings/oleObject65.bin"/><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65.wmf"/><Relationship Id="rId5" Type="http://schemas.openxmlformats.org/officeDocument/2006/relationships/oleObject" Target="../embeddings/oleObject66.bin"/><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23.xml"/><Relationship Id="rId7"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66.wmf"/><Relationship Id="rId5" Type="http://schemas.openxmlformats.org/officeDocument/2006/relationships/oleObject" Target="../embeddings/oleObject67.bin"/><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notesSlide" Target="../notesSlides/notesSlide24.xml"/><Relationship Id="rId7"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68.wmf"/><Relationship Id="rId5" Type="http://schemas.openxmlformats.org/officeDocument/2006/relationships/oleObject" Target="../embeddings/oleObject69.bin"/><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72.wmf"/><Relationship Id="rId5" Type="http://schemas.openxmlformats.org/officeDocument/2006/relationships/oleObject" Target="../embeddings/oleObject72.bin"/><Relationship Id="rId4" Type="http://schemas.openxmlformats.org/officeDocument/2006/relationships/image" Target="../media/image71.wmf"/></Relationships>
</file>

<file path=ppt/slides/_rels/slide27.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78.bin"/><Relationship Id="rId18" Type="http://schemas.openxmlformats.org/officeDocument/2006/relationships/image" Target="../media/image80.wmf"/><Relationship Id="rId26" Type="http://schemas.openxmlformats.org/officeDocument/2006/relationships/image" Target="../media/image84.w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77.wmf"/><Relationship Id="rId17" Type="http://schemas.openxmlformats.org/officeDocument/2006/relationships/oleObject" Target="../embeddings/oleObject80.bin"/><Relationship Id="rId25" Type="http://schemas.openxmlformats.org/officeDocument/2006/relationships/oleObject" Target="../embeddings/oleObject84.bin"/><Relationship Id="rId2" Type="http://schemas.openxmlformats.org/officeDocument/2006/relationships/slideLayout" Target="../slideLayouts/slideLayout1.xml"/><Relationship Id="rId16" Type="http://schemas.openxmlformats.org/officeDocument/2006/relationships/image" Target="../media/image79.wmf"/><Relationship Id="rId20" Type="http://schemas.openxmlformats.org/officeDocument/2006/relationships/image" Target="../media/image81.wmf"/><Relationship Id="rId1" Type="http://schemas.openxmlformats.org/officeDocument/2006/relationships/vmlDrawing" Target="../drawings/vmlDrawing21.vml"/><Relationship Id="rId6" Type="http://schemas.openxmlformats.org/officeDocument/2006/relationships/image" Target="../media/image74.wmf"/><Relationship Id="rId11" Type="http://schemas.openxmlformats.org/officeDocument/2006/relationships/oleObject" Target="../embeddings/oleObject77.bin"/><Relationship Id="rId24" Type="http://schemas.openxmlformats.org/officeDocument/2006/relationships/image" Target="../media/image83.w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28" Type="http://schemas.openxmlformats.org/officeDocument/2006/relationships/image" Target="../media/image85.wmf"/><Relationship Id="rId10" Type="http://schemas.openxmlformats.org/officeDocument/2006/relationships/image" Target="../media/image76.wmf"/><Relationship Id="rId19" Type="http://schemas.openxmlformats.org/officeDocument/2006/relationships/oleObject" Target="../embeddings/oleObject81.bin"/><Relationship Id="rId4" Type="http://schemas.openxmlformats.org/officeDocument/2006/relationships/image" Target="../media/image73.wmf"/><Relationship Id="rId9" Type="http://schemas.openxmlformats.org/officeDocument/2006/relationships/oleObject" Target="../embeddings/oleObject76.bin"/><Relationship Id="rId14" Type="http://schemas.openxmlformats.org/officeDocument/2006/relationships/image" Target="../media/image78.wmf"/><Relationship Id="rId22" Type="http://schemas.openxmlformats.org/officeDocument/2006/relationships/image" Target="../media/image82.wmf"/><Relationship Id="rId27" Type="http://schemas.openxmlformats.org/officeDocument/2006/relationships/oleObject" Target="../embeddings/oleObject85.bin"/></Relationships>
</file>

<file path=ppt/slides/_rels/slide28.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91.bin"/><Relationship Id="rId18" Type="http://schemas.openxmlformats.org/officeDocument/2006/relationships/image" Target="../media/image93.wmf"/><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0.wmf"/><Relationship Id="rId17" Type="http://schemas.openxmlformats.org/officeDocument/2006/relationships/oleObject" Target="../embeddings/oleObject93.bin"/><Relationship Id="rId2" Type="http://schemas.openxmlformats.org/officeDocument/2006/relationships/slideLayout" Target="../slideLayouts/slideLayout1.xml"/><Relationship Id="rId16" Type="http://schemas.openxmlformats.org/officeDocument/2006/relationships/image" Target="../media/image92.wmf"/><Relationship Id="rId20" Type="http://schemas.openxmlformats.org/officeDocument/2006/relationships/image" Target="../media/image94.wmf"/><Relationship Id="rId1" Type="http://schemas.openxmlformats.org/officeDocument/2006/relationships/vmlDrawing" Target="../drawings/vmlDrawing22.vml"/><Relationship Id="rId6" Type="http://schemas.openxmlformats.org/officeDocument/2006/relationships/image" Target="../media/image87.w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oleObject" Target="../embeddings/oleObject92.bin"/><Relationship Id="rId10" Type="http://schemas.openxmlformats.org/officeDocument/2006/relationships/image" Target="../media/image89.wmf"/><Relationship Id="rId19" Type="http://schemas.openxmlformats.org/officeDocument/2006/relationships/oleObject" Target="../embeddings/oleObject94.bin"/><Relationship Id="rId4" Type="http://schemas.openxmlformats.org/officeDocument/2006/relationships/image" Target="../media/image86.wmf"/><Relationship Id="rId9" Type="http://schemas.openxmlformats.org/officeDocument/2006/relationships/oleObject" Target="../embeddings/oleObject89.bin"/><Relationship Id="rId14" Type="http://schemas.openxmlformats.org/officeDocument/2006/relationships/image" Target="../media/image91.wmf"/></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9.wmf"/><Relationship Id="rId2" Type="http://schemas.openxmlformats.org/officeDocument/2006/relationships/slideLayout" Target="../slideLayouts/slideLayout1.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99.bin"/><Relationship Id="rId18" Type="http://schemas.openxmlformats.org/officeDocument/2006/relationships/image" Target="../media/image102.wmf"/><Relationship Id="rId3" Type="http://schemas.openxmlformats.org/officeDocument/2006/relationships/notesSlide" Target="../notesSlides/notesSlide26.xml"/><Relationship Id="rId21" Type="http://schemas.openxmlformats.org/officeDocument/2006/relationships/oleObject" Target="../embeddings/oleObject103.bin"/><Relationship Id="rId7" Type="http://schemas.openxmlformats.org/officeDocument/2006/relationships/oleObject" Target="../embeddings/oleObject96.bin"/><Relationship Id="rId12" Type="http://schemas.openxmlformats.org/officeDocument/2006/relationships/image" Target="../media/image99.wmf"/><Relationship Id="rId17" Type="http://schemas.openxmlformats.org/officeDocument/2006/relationships/oleObject" Target="../embeddings/oleObject101.bin"/><Relationship Id="rId2" Type="http://schemas.openxmlformats.org/officeDocument/2006/relationships/slideLayout" Target="../slideLayouts/slideLayout1.xml"/><Relationship Id="rId16" Type="http://schemas.openxmlformats.org/officeDocument/2006/relationships/image" Target="../media/image101.wmf"/><Relationship Id="rId20" Type="http://schemas.openxmlformats.org/officeDocument/2006/relationships/image" Target="../media/image103.wmf"/><Relationship Id="rId1" Type="http://schemas.openxmlformats.org/officeDocument/2006/relationships/vmlDrawing" Target="../drawings/vmlDrawing23.vml"/><Relationship Id="rId6" Type="http://schemas.openxmlformats.org/officeDocument/2006/relationships/image" Target="../media/image96.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8.wmf"/><Relationship Id="rId19" Type="http://schemas.openxmlformats.org/officeDocument/2006/relationships/oleObject" Target="../embeddings/oleObject102.bin"/><Relationship Id="rId4" Type="http://schemas.openxmlformats.org/officeDocument/2006/relationships/image" Target="../media/image105.wmf"/><Relationship Id="rId9" Type="http://schemas.openxmlformats.org/officeDocument/2006/relationships/oleObject" Target="../embeddings/oleObject97.bin"/><Relationship Id="rId14" Type="http://schemas.openxmlformats.org/officeDocument/2006/relationships/image" Target="../media/image100.wmf"/><Relationship Id="rId22" Type="http://schemas.openxmlformats.org/officeDocument/2006/relationships/image" Target="../media/image104.wmf"/></Relationships>
</file>

<file path=ppt/slides/_rels/slide31.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108.bin"/><Relationship Id="rId18" Type="http://schemas.openxmlformats.org/officeDocument/2006/relationships/image" Target="../media/image104.wmf"/><Relationship Id="rId3" Type="http://schemas.openxmlformats.org/officeDocument/2006/relationships/notesSlide" Target="../notesSlides/notesSlide27.xml"/><Relationship Id="rId7" Type="http://schemas.openxmlformats.org/officeDocument/2006/relationships/oleObject" Target="../embeddings/oleObject105.bin"/><Relationship Id="rId12" Type="http://schemas.openxmlformats.org/officeDocument/2006/relationships/image" Target="../media/image109.wmf"/><Relationship Id="rId17" Type="http://schemas.openxmlformats.org/officeDocument/2006/relationships/oleObject" Target="../embeddings/oleObject110.bin"/><Relationship Id="rId2" Type="http://schemas.openxmlformats.org/officeDocument/2006/relationships/slideLayout" Target="../slideLayouts/slideLayout1.xml"/><Relationship Id="rId16" Type="http://schemas.openxmlformats.org/officeDocument/2006/relationships/image" Target="../media/image103.wmf"/><Relationship Id="rId1" Type="http://schemas.openxmlformats.org/officeDocument/2006/relationships/vmlDrawing" Target="../drawings/vmlDrawing24.vml"/><Relationship Id="rId6" Type="http://schemas.openxmlformats.org/officeDocument/2006/relationships/image" Target="../media/image106.w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106.bin"/><Relationship Id="rId14" Type="http://schemas.openxmlformats.org/officeDocument/2006/relationships/image" Target="../media/image102.wmf"/></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115.bin"/><Relationship Id="rId3" Type="http://schemas.openxmlformats.org/officeDocument/2006/relationships/notesSlide" Target="../notesSlides/notesSlide29.xml"/><Relationship Id="rId7" Type="http://schemas.openxmlformats.org/officeDocument/2006/relationships/oleObject" Target="../embeddings/oleObject112.bin"/><Relationship Id="rId12" Type="http://schemas.openxmlformats.org/officeDocument/2006/relationships/image" Target="../media/image102.wmf"/><Relationship Id="rId2" Type="http://schemas.openxmlformats.org/officeDocument/2006/relationships/slideLayout" Target="../slideLayouts/slideLayout1.xml"/><Relationship Id="rId16" Type="http://schemas.openxmlformats.org/officeDocument/2006/relationships/image" Target="../media/image104.wmf"/><Relationship Id="rId1" Type="http://schemas.openxmlformats.org/officeDocument/2006/relationships/vmlDrawing" Target="../drawings/vmlDrawing25.vml"/><Relationship Id="rId6" Type="http://schemas.openxmlformats.org/officeDocument/2006/relationships/image" Target="../media/image110.wmf"/><Relationship Id="rId11" Type="http://schemas.openxmlformats.org/officeDocument/2006/relationships/oleObject" Target="../embeddings/oleObject114.bin"/><Relationship Id="rId5" Type="http://schemas.openxmlformats.org/officeDocument/2006/relationships/oleObject" Target="../embeddings/oleObject111.bin"/><Relationship Id="rId15" Type="http://schemas.openxmlformats.org/officeDocument/2006/relationships/oleObject" Target="../embeddings/oleObject116.bin"/><Relationship Id="rId10" Type="http://schemas.openxmlformats.org/officeDocument/2006/relationships/image" Target="../media/image112.wmf"/><Relationship Id="rId4" Type="http://schemas.openxmlformats.org/officeDocument/2006/relationships/image" Target="../media/image95.png"/><Relationship Id="rId9" Type="http://schemas.openxmlformats.org/officeDocument/2006/relationships/oleObject" Target="../embeddings/oleObject113.bin"/><Relationship Id="rId14" Type="http://schemas.openxmlformats.org/officeDocument/2006/relationships/image" Target="../media/image103.wmf"/></Relationships>
</file>

<file path=ppt/slides/_rels/slide34.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oleObject" Target="../embeddings/oleObject121.bin"/><Relationship Id="rId18" Type="http://schemas.openxmlformats.org/officeDocument/2006/relationships/image" Target="../media/image118.wmf"/><Relationship Id="rId26" Type="http://schemas.openxmlformats.org/officeDocument/2006/relationships/image" Target="../media/image122.wmf"/><Relationship Id="rId3" Type="http://schemas.openxmlformats.org/officeDocument/2006/relationships/notesSlide" Target="../notesSlides/notesSlide30.xml"/><Relationship Id="rId21" Type="http://schemas.openxmlformats.org/officeDocument/2006/relationships/oleObject" Target="../embeddings/oleObject125.bin"/><Relationship Id="rId7" Type="http://schemas.openxmlformats.org/officeDocument/2006/relationships/image" Target="../media/image114.wmf"/><Relationship Id="rId12" Type="http://schemas.openxmlformats.org/officeDocument/2006/relationships/image" Target="../media/image115.wmf"/><Relationship Id="rId17" Type="http://schemas.openxmlformats.org/officeDocument/2006/relationships/oleObject" Target="../embeddings/oleObject123.bin"/><Relationship Id="rId25" Type="http://schemas.openxmlformats.org/officeDocument/2006/relationships/oleObject" Target="../embeddings/oleObject127.bin"/><Relationship Id="rId2" Type="http://schemas.openxmlformats.org/officeDocument/2006/relationships/slideLayout" Target="../slideLayouts/slideLayout1.xml"/><Relationship Id="rId16" Type="http://schemas.openxmlformats.org/officeDocument/2006/relationships/image" Target="../media/image117.wmf"/><Relationship Id="rId20" Type="http://schemas.openxmlformats.org/officeDocument/2006/relationships/image" Target="../media/image119.wmf"/><Relationship Id="rId29" Type="http://schemas.openxmlformats.org/officeDocument/2006/relationships/oleObject" Target="../embeddings/oleObject129.bin"/><Relationship Id="rId1" Type="http://schemas.openxmlformats.org/officeDocument/2006/relationships/vmlDrawing" Target="../drawings/vmlDrawing26.vml"/><Relationship Id="rId6" Type="http://schemas.openxmlformats.org/officeDocument/2006/relationships/oleObject" Target="../embeddings/oleObject118.bin"/><Relationship Id="rId11" Type="http://schemas.openxmlformats.org/officeDocument/2006/relationships/oleObject" Target="../embeddings/oleObject120.bin"/><Relationship Id="rId24" Type="http://schemas.openxmlformats.org/officeDocument/2006/relationships/image" Target="../media/image121.wmf"/><Relationship Id="rId32" Type="http://schemas.openxmlformats.org/officeDocument/2006/relationships/image" Target="../media/image104.wmf"/><Relationship Id="rId5" Type="http://schemas.openxmlformats.org/officeDocument/2006/relationships/image" Target="../media/image113.wmf"/><Relationship Id="rId15" Type="http://schemas.openxmlformats.org/officeDocument/2006/relationships/oleObject" Target="../embeddings/oleObject122.bin"/><Relationship Id="rId23" Type="http://schemas.openxmlformats.org/officeDocument/2006/relationships/oleObject" Target="../embeddings/oleObject126.bin"/><Relationship Id="rId28" Type="http://schemas.openxmlformats.org/officeDocument/2006/relationships/image" Target="../media/image102.wmf"/><Relationship Id="rId10" Type="http://schemas.openxmlformats.org/officeDocument/2006/relationships/image" Target="../media/image110.wmf"/><Relationship Id="rId19" Type="http://schemas.openxmlformats.org/officeDocument/2006/relationships/oleObject" Target="../embeddings/oleObject124.bin"/><Relationship Id="rId31" Type="http://schemas.openxmlformats.org/officeDocument/2006/relationships/oleObject" Target="../embeddings/oleObject130.bin"/><Relationship Id="rId4" Type="http://schemas.openxmlformats.org/officeDocument/2006/relationships/oleObject" Target="../embeddings/oleObject117.bin"/><Relationship Id="rId9" Type="http://schemas.openxmlformats.org/officeDocument/2006/relationships/oleObject" Target="../embeddings/oleObject119.bin"/><Relationship Id="rId14" Type="http://schemas.openxmlformats.org/officeDocument/2006/relationships/image" Target="../media/image116.wmf"/><Relationship Id="rId22" Type="http://schemas.openxmlformats.org/officeDocument/2006/relationships/image" Target="../media/image120.wmf"/><Relationship Id="rId27" Type="http://schemas.openxmlformats.org/officeDocument/2006/relationships/oleObject" Target="../embeddings/oleObject128.bin"/><Relationship Id="rId30" Type="http://schemas.openxmlformats.org/officeDocument/2006/relationships/image" Target="../media/image103.wmf"/></Relationships>
</file>

<file path=ppt/slides/_rels/slide3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oleObject" Target="../embeddings/oleObject135.bin"/><Relationship Id="rId18" Type="http://schemas.openxmlformats.org/officeDocument/2006/relationships/image" Target="../media/image118.wmf"/><Relationship Id="rId26" Type="http://schemas.openxmlformats.org/officeDocument/2006/relationships/image" Target="../media/image129.wmf"/><Relationship Id="rId3" Type="http://schemas.openxmlformats.org/officeDocument/2006/relationships/notesSlide" Target="../notesSlides/notesSlide31.xml"/><Relationship Id="rId21" Type="http://schemas.openxmlformats.org/officeDocument/2006/relationships/oleObject" Target="../embeddings/oleObject137.bin"/><Relationship Id="rId7" Type="http://schemas.openxmlformats.org/officeDocument/2006/relationships/image" Target="../media/image124.wmf"/><Relationship Id="rId12" Type="http://schemas.openxmlformats.org/officeDocument/2006/relationships/image" Target="../media/image115.wmf"/><Relationship Id="rId17" Type="http://schemas.openxmlformats.org/officeDocument/2006/relationships/oleObject" Target="../embeddings/oleObject123.bin"/><Relationship Id="rId25" Type="http://schemas.openxmlformats.org/officeDocument/2006/relationships/oleObject" Target="../embeddings/oleObject139.bin"/><Relationship Id="rId2" Type="http://schemas.openxmlformats.org/officeDocument/2006/relationships/slideLayout" Target="../slideLayouts/slideLayout1.xml"/><Relationship Id="rId16" Type="http://schemas.openxmlformats.org/officeDocument/2006/relationships/image" Target="../media/image117.wmf"/><Relationship Id="rId20" Type="http://schemas.openxmlformats.org/officeDocument/2006/relationships/image" Target="../media/image126.wmf"/><Relationship Id="rId29" Type="http://schemas.openxmlformats.org/officeDocument/2006/relationships/oleObject" Target="../embeddings/oleObject141.bin"/><Relationship Id="rId1" Type="http://schemas.openxmlformats.org/officeDocument/2006/relationships/vmlDrawing" Target="../drawings/vmlDrawing27.vml"/><Relationship Id="rId6" Type="http://schemas.openxmlformats.org/officeDocument/2006/relationships/oleObject" Target="../embeddings/oleObject132.bin"/><Relationship Id="rId11" Type="http://schemas.openxmlformats.org/officeDocument/2006/relationships/oleObject" Target="../embeddings/oleObject134.bin"/><Relationship Id="rId24" Type="http://schemas.openxmlformats.org/officeDocument/2006/relationships/image" Target="../media/image128.wmf"/><Relationship Id="rId32" Type="http://schemas.openxmlformats.org/officeDocument/2006/relationships/image" Target="../media/image104.wmf"/><Relationship Id="rId5" Type="http://schemas.openxmlformats.org/officeDocument/2006/relationships/image" Target="../media/image123.wmf"/><Relationship Id="rId15" Type="http://schemas.openxmlformats.org/officeDocument/2006/relationships/oleObject" Target="../embeddings/oleObject122.bin"/><Relationship Id="rId23" Type="http://schemas.openxmlformats.org/officeDocument/2006/relationships/oleObject" Target="../embeddings/oleObject138.bin"/><Relationship Id="rId28" Type="http://schemas.openxmlformats.org/officeDocument/2006/relationships/image" Target="../media/image102.wmf"/><Relationship Id="rId10" Type="http://schemas.openxmlformats.org/officeDocument/2006/relationships/image" Target="../media/image110.wmf"/><Relationship Id="rId19" Type="http://schemas.openxmlformats.org/officeDocument/2006/relationships/oleObject" Target="../embeddings/oleObject136.bin"/><Relationship Id="rId31" Type="http://schemas.openxmlformats.org/officeDocument/2006/relationships/oleObject" Target="../embeddings/oleObject142.bin"/><Relationship Id="rId4" Type="http://schemas.openxmlformats.org/officeDocument/2006/relationships/oleObject" Target="../embeddings/oleObject131.bin"/><Relationship Id="rId9" Type="http://schemas.openxmlformats.org/officeDocument/2006/relationships/oleObject" Target="../embeddings/oleObject133.bin"/><Relationship Id="rId14" Type="http://schemas.openxmlformats.org/officeDocument/2006/relationships/image" Target="../media/image125.wmf"/><Relationship Id="rId22" Type="http://schemas.openxmlformats.org/officeDocument/2006/relationships/image" Target="../media/image127.wmf"/><Relationship Id="rId27" Type="http://schemas.openxmlformats.org/officeDocument/2006/relationships/oleObject" Target="../embeddings/oleObject140.bin"/><Relationship Id="rId30" Type="http://schemas.openxmlformats.org/officeDocument/2006/relationships/image" Target="../media/image103.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45.bin"/><Relationship Id="rId13" Type="http://schemas.openxmlformats.org/officeDocument/2006/relationships/image" Target="../media/image133.wmf"/><Relationship Id="rId3" Type="http://schemas.openxmlformats.org/officeDocument/2006/relationships/notesSlide" Target="../notesSlides/notesSlide32.xml"/><Relationship Id="rId7" Type="http://schemas.openxmlformats.org/officeDocument/2006/relationships/image" Target="../media/image130.wmf"/><Relationship Id="rId12" Type="http://schemas.openxmlformats.org/officeDocument/2006/relationships/oleObject" Target="../embeddings/oleObject147.bin"/><Relationship Id="rId17" Type="http://schemas.openxmlformats.org/officeDocument/2006/relationships/image" Target="../media/image135.wmf"/><Relationship Id="rId2" Type="http://schemas.openxmlformats.org/officeDocument/2006/relationships/slideLayout" Target="../slideLayouts/slideLayout1.xml"/><Relationship Id="rId16" Type="http://schemas.openxmlformats.org/officeDocument/2006/relationships/oleObject" Target="../embeddings/oleObject149.bin"/><Relationship Id="rId1" Type="http://schemas.openxmlformats.org/officeDocument/2006/relationships/vmlDrawing" Target="../drawings/vmlDrawing28.vml"/><Relationship Id="rId6" Type="http://schemas.openxmlformats.org/officeDocument/2006/relationships/oleObject" Target="../embeddings/oleObject144.bin"/><Relationship Id="rId11" Type="http://schemas.openxmlformats.org/officeDocument/2006/relationships/image" Target="../media/image132.wmf"/><Relationship Id="rId5" Type="http://schemas.openxmlformats.org/officeDocument/2006/relationships/image" Target="../media/image111.wmf"/><Relationship Id="rId15" Type="http://schemas.openxmlformats.org/officeDocument/2006/relationships/image" Target="../media/image134.wmf"/><Relationship Id="rId10" Type="http://schemas.openxmlformats.org/officeDocument/2006/relationships/oleObject" Target="../embeddings/oleObject146.bin"/><Relationship Id="rId4" Type="http://schemas.openxmlformats.org/officeDocument/2006/relationships/oleObject" Target="../embeddings/oleObject143.bin"/><Relationship Id="rId9" Type="http://schemas.openxmlformats.org/officeDocument/2006/relationships/image" Target="../media/image131.wmf"/><Relationship Id="rId14" Type="http://schemas.openxmlformats.org/officeDocument/2006/relationships/oleObject" Target="../embeddings/oleObject148.bin"/></Relationships>
</file>

<file path=ppt/slides/_rels/slide3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image" Target="../media/image140.wmf"/><Relationship Id="rId18" Type="http://schemas.openxmlformats.org/officeDocument/2006/relationships/oleObject" Target="../embeddings/oleObject158.bin"/><Relationship Id="rId3" Type="http://schemas.openxmlformats.org/officeDocument/2006/relationships/notesSlide" Target="../notesSlides/notesSlide34.xml"/><Relationship Id="rId21" Type="http://schemas.openxmlformats.org/officeDocument/2006/relationships/image" Target="../media/image143.wmf"/><Relationship Id="rId7" Type="http://schemas.openxmlformats.org/officeDocument/2006/relationships/oleObject" Target="../embeddings/oleObject151.bin"/><Relationship Id="rId12" Type="http://schemas.openxmlformats.org/officeDocument/2006/relationships/oleObject" Target="../embeddings/oleObject154.bin"/><Relationship Id="rId17" Type="http://schemas.openxmlformats.org/officeDocument/2006/relationships/oleObject" Target="../embeddings/oleObject157.bin"/><Relationship Id="rId2" Type="http://schemas.openxmlformats.org/officeDocument/2006/relationships/slideLayout" Target="../slideLayouts/slideLayout1.xml"/><Relationship Id="rId16" Type="http://schemas.openxmlformats.org/officeDocument/2006/relationships/image" Target="../media/image141.wmf"/><Relationship Id="rId20" Type="http://schemas.openxmlformats.org/officeDocument/2006/relationships/oleObject" Target="../embeddings/oleObject159.bin"/><Relationship Id="rId1" Type="http://schemas.openxmlformats.org/officeDocument/2006/relationships/vmlDrawing" Target="../drawings/vmlDrawing29.vml"/><Relationship Id="rId6" Type="http://schemas.openxmlformats.org/officeDocument/2006/relationships/image" Target="../media/image137.wmf"/><Relationship Id="rId11" Type="http://schemas.openxmlformats.org/officeDocument/2006/relationships/oleObject" Target="../embeddings/oleObject153.bin"/><Relationship Id="rId5" Type="http://schemas.openxmlformats.org/officeDocument/2006/relationships/oleObject" Target="../embeddings/oleObject150.bin"/><Relationship Id="rId15" Type="http://schemas.openxmlformats.org/officeDocument/2006/relationships/oleObject" Target="../embeddings/oleObject156.bin"/><Relationship Id="rId10" Type="http://schemas.openxmlformats.org/officeDocument/2006/relationships/image" Target="../media/image139.wmf"/><Relationship Id="rId19" Type="http://schemas.openxmlformats.org/officeDocument/2006/relationships/image" Target="../media/image142.wmf"/><Relationship Id="rId4" Type="http://schemas.openxmlformats.org/officeDocument/2006/relationships/image" Target="../media/image136.png"/><Relationship Id="rId9" Type="http://schemas.openxmlformats.org/officeDocument/2006/relationships/oleObject" Target="../embeddings/oleObject152.bin"/><Relationship Id="rId14" Type="http://schemas.openxmlformats.org/officeDocument/2006/relationships/oleObject" Target="../embeddings/oleObject15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w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notesSlide" Target="../notesSlides/notesSlide3.xml"/><Relationship Id="rId21" Type="http://schemas.openxmlformats.org/officeDocument/2006/relationships/image" Target="../media/image18.wmf"/><Relationship Id="rId7" Type="http://schemas.openxmlformats.org/officeDocument/2006/relationships/image" Target="../media/image11.wmf"/><Relationship Id="rId12" Type="http://schemas.openxmlformats.org/officeDocument/2006/relationships/oleObject" Target="../embeddings/oleObject12.bin"/><Relationship Id="rId17" Type="http://schemas.openxmlformats.org/officeDocument/2006/relationships/image" Target="../media/image16.wmf"/><Relationship Id="rId25" Type="http://schemas.openxmlformats.org/officeDocument/2006/relationships/image" Target="../media/image20.wmf"/><Relationship Id="rId33"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oleObject" Target="../embeddings/oleObject14.bin"/><Relationship Id="rId20" Type="http://schemas.openxmlformats.org/officeDocument/2006/relationships/oleObject" Target="../embeddings/oleObject16.bin"/><Relationship Id="rId29"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3.wmf"/><Relationship Id="rId24" Type="http://schemas.openxmlformats.org/officeDocument/2006/relationships/oleObject" Target="../embeddings/oleObject18.bin"/><Relationship Id="rId32" Type="http://schemas.openxmlformats.org/officeDocument/2006/relationships/oleObject" Target="../embeddings/oleObject22.bin"/><Relationship Id="rId5" Type="http://schemas.openxmlformats.org/officeDocument/2006/relationships/image" Target="../media/image10.wmf"/><Relationship Id="rId15" Type="http://schemas.openxmlformats.org/officeDocument/2006/relationships/image" Target="../media/image15.wmf"/><Relationship Id="rId23" Type="http://schemas.openxmlformats.org/officeDocument/2006/relationships/image" Target="../media/image19.wmf"/><Relationship Id="rId28" Type="http://schemas.openxmlformats.org/officeDocument/2006/relationships/oleObject" Target="../embeddings/oleObject20.bin"/><Relationship Id="rId10" Type="http://schemas.openxmlformats.org/officeDocument/2006/relationships/oleObject" Target="../embeddings/oleObject11.bin"/><Relationship Id="rId19" Type="http://schemas.openxmlformats.org/officeDocument/2006/relationships/image" Target="../media/image17.wmf"/><Relationship Id="rId31" Type="http://schemas.openxmlformats.org/officeDocument/2006/relationships/image" Target="../media/image23.wmf"/><Relationship Id="rId4" Type="http://schemas.openxmlformats.org/officeDocument/2006/relationships/oleObject" Target="../embeddings/oleObject8.bin"/><Relationship Id="rId9" Type="http://schemas.openxmlformats.org/officeDocument/2006/relationships/image" Target="../media/image12.w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21.wmf"/><Relationship Id="rId30"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9.wmf"/><Relationship Id="rId18" Type="http://schemas.openxmlformats.org/officeDocument/2006/relationships/oleObject" Target="../embeddings/oleObject30.bin"/><Relationship Id="rId26" Type="http://schemas.openxmlformats.org/officeDocument/2006/relationships/oleObject" Target="../embeddings/oleObject34.bin"/><Relationship Id="rId3" Type="http://schemas.openxmlformats.org/officeDocument/2006/relationships/notesSlide" Target="../notesSlides/notesSlide4.xml"/><Relationship Id="rId21" Type="http://schemas.openxmlformats.org/officeDocument/2006/relationships/image" Target="../media/image33.wmf"/><Relationship Id="rId7" Type="http://schemas.openxmlformats.org/officeDocument/2006/relationships/image" Target="../media/image26.wmf"/><Relationship Id="rId12" Type="http://schemas.openxmlformats.org/officeDocument/2006/relationships/oleObject" Target="../embeddings/oleObject27.bin"/><Relationship Id="rId17" Type="http://schemas.openxmlformats.org/officeDocument/2006/relationships/image" Target="../media/image31.wmf"/><Relationship Id="rId25" Type="http://schemas.openxmlformats.org/officeDocument/2006/relationships/image" Target="../media/image35.wmf"/><Relationship Id="rId2" Type="http://schemas.openxmlformats.org/officeDocument/2006/relationships/slideLayout" Target="../slideLayouts/slideLayout1.xml"/><Relationship Id="rId16" Type="http://schemas.openxmlformats.org/officeDocument/2006/relationships/oleObject" Target="../embeddings/oleObject29.bin"/><Relationship Id="rId20" Type="http://schemas.openxmlformats.org/officeDocument/2006/relationships/oleObject" Target="../embeddings/oleObject31.bin"/><Relationship Id="rId29" Type="http://schemas.openxmlformats.org/officeDocument/2006/relationships/image" Target="../media/image37.wmf"/><Relationship Id="rId1" Type="http://schemas.openxmlformats.org/officeDocument/2006/relationships/vmlDrawing" Target="../drawings/vmlDrawing3.vml"/><Relationship Id="rId6" Type="http://schemas.openxmlformats.org/officeDocument/2006/relationships/oleObject" Target="../embeddings/oleObject24.bin"/><Relationship Id="rId11" Type="http://schemas.openxmlformats.org/officeDocument/2006/relationships/image" Target="../media/image28.wmf"/><Relationship Id="rId24" Type="http://schemas.openxmlformats.org/officeDocument/2006/relationships/oleObject" Target="../embeddings/oleObject33.bin"/><Relationship Id="rId5" Type="http://schemas.openxmlformats.org/officeDocument/2006/relationships/image" Target="../media/image25.wmf"/><Relationship Id="rId15" Type="http://schemas.openxmlformats.org/officeDocument/2006/relationships/image" Target="../media/image30.wmf"/><Relationship Id="rId23" Type="http://schemas.openxmlformats.org/officeDocument/2006/relationships/image" Target="../media/image34.wmf"/><Relationship Id="rId28" Type="http://schemas.openxmlformats.org/officeDocument/2006/relationships/oleObject" Target="../embeddings/oleObject35.bin"/><Relationship Id="rId10" Type="http://schemas.openxmlformats.org/officeDocument/2006/relationships/oleObject" Target="../embeddings/oleObject26.bin"/><Relationship Id="rId19" Type="http://schemas.openxmlformats.org/officeDocument/2006/relationships/image" Target="../media/image32.wmf"/><Relationship Id="rId31" Type="http://schemas.openxmlformats.org/officeDocument/2006/relationships/image" Target="../media/image38.wmf"/><Relationship Id="rId4" Type="http://schemas.openxmlformats.org/officeDocument/2006/relationships/oleObject" Target="../embeddings/oleObject23.bin"/><Relationship Id="rId9" Type="http://schemas.openxmlformats.org/officeDocument/2006/relationships/image" Target="../media/image27.wmf"/><Relationship Id="rId14" Type="http://schemas.openxmlformats.org/officeDocument/2006/relationships/oleObject" Target="../embeddings/oleObject28.bin"/><Relationship Id="rId22" Type="http://schemas.openxmlformats.org/officeDocument/2006/relationships/oleObject" Target="../embeddings/oleObject32.bin"/><Relationship Id="rId27" Type="http://schemas.openxmlformats.org/officeDocument/2006/relationships/image" Target="../media/image36.wmf"/><Relationship Id="rId30" Type="http://schemas.openxmlformats.org/officeDocument/2006/relationships/oleObject" Target="../embeddings/oleObject3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3.wmf"/><Relationship Id="rId3" Type="http://schemas.openxmlformats.org/officeDocument/2006/relationships/notesSlide" Target="../notesSlides/notesSlide5.xml"/><Relationship Id="rId7" Type="http://schemas.openxmlformats.org/officeDocument/2006/relationships/image" Target="../media/image40.wmf"/><Relationship Id="rId12"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38.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44.wmf"/><Relationship Id="rId4"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a:hlinkClick r:id="rId2" tooltip="Página 1"/>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166914" name="Rectangle 2">
            <a:hlinkClick r:id="rId2" tooltip="Página 1"/>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66915" name="Picture 3"/>
          <p:cNvPicPr>
            <a:picLocks noChangeAspect="1" noChangeArrowheads="1"/>
          </p:cNvPicPr>
          <p:nvPr/>
        </p:nvPicPr>
        <p:blipFill>
          <a:blip r:embed="rId3" cstate="print"/>
          <a:srcRect/>
          <a:stretch>
            <a:fillRect/>
          </a:stretch>
        </p:blipFill>
        <p:spPr bwMode="auto">
          <a:xfrm>
            <a:off x="639177" y="231714"/>
            <a:ext cx="4946809" cy="1201103"/>
          </a:xfrm>
          <a:prstGeom prst="rect">
            <a:avLst/>
          </a:prstGeom>
          <a:noFill/>
          <a:ln w="9525">
            <a:noFill/>
            <a:miter lim="800000"/>
            <a:headEnd/>
            <a:tailEnd/>
          </a:ln>
        </p:spPr>
      </p:pic>
      <p:pic>
        <p:nvPicPr>
          <p:cNvPr id="5" name="Picture 1" descr="membreteOficialDepto"/>
          <p:cNvPicPr>
            <a:picLocks noChangeAspect="1" noChangeArrowheads="1"/>
          </p:cNvPicPr>
          <p:nvPr/>
        </p:nvPicPr>
        <p:blipFill>
          <a:blip r:embed="rId4" cstate="print"/>
          <a:srcRect l="82213"/>
          <a:stretch>
            <a:fillRect/>
          </a:stretch>
        </p:blipFill>
        <p:spPr bwMode="auto">
          <a:xfrm>
            <a:off x="6318706" y="100229"/>
            <a:ext cx="2126306" cy="1464073"/>
          </a:xfrm>
          <a:prstGeom prst="rect">
            <a:avLst/>
          </a:prstGeom>
          <a:noFill/>
          <a:ln w="9525">
            <a:noFill/>
            <a:miter lim="800000"/>
            <a:headEnd/>
            <a:tailEnd/>
          </a:ln>
        </p:spPr>
      </p:pic>
      <p:sp>
        <p:nvSpPr>
          <p:cNvPr id="6" name="3 CuadroTexto"/>
          <p:cNvSpPr txBox="1">
            <a:spLocks noChangeArrowheads="1"/>
          </p:cNvSpPr>
          <p:nvPr/>
        </p:nvSpPr>
        <p:spPr bwMode="auto">
          <a:xfrm>
            <a:off x="214374" y="1815182"/>
            <a:ext cx="3195637" cy="523875"/>
          </a:xfrm>
          <a:prstGeom prst="rect">
            <a:avLst/>
          </a:prstGeom>
          <a:noFill/>
          <a:ln w="9525">
            <a:noFill/>
            <a:miter lim="800000"/>
            <a:headEnd/>
            <a:tailEnd/>
          </a:ln>
        </p:spPr>
        <p:txBody>
          <a:bodyPr anchor="ctr">
            <a:spAutoFit/>
          </a:bodyPr>
          <a:lstStyle/>
          <a:p>
            <a:pPr algn="ctr"/>
            <a:r>
              <a:rPr lang="eu-ES" sz="2800" dirty="0">
                <a:latin typeface="Comic Sans MS" pitchFamily="66" charset="0"/>
                <a:ea typeface="Times" pitchFamily="18" charset="0"/>
                <a:cs typeface="Times New Roman" pitchFamily="18" charset="0"/>
              </a:rPr>
              <a:t>Kimikako gradua </a:t>
            </a:r>
          </a:p>
        </p:txBody>
      </p:sp>
      <p:sp>
        <p:nvSpPr>
          <p:cNvPr id="7" name="3 CuadroTexto"/>
          <p:cNvSpPr txBox="1">
            <a:spLocks noChangeArrowheads="1"/>
          </p:cNvSpPr>
          <p:nvPr/>
        </p:nvSpPr>
        <p:spPr bwMode="auto">
          <a:xfrm>
            <a:off x="3739497" y="1892176"/>
            <a:ext cx="2162175" cy="369887"/>
          </a:xfrm>
          <a:prstGeom prst="rect">
            <a:avLst/>
          </a:prstGeom>
          <a:noFill/>
          <a:ln w="9525">
            <a:noFill/>
            <a:miter lim="800000"/>
            <a:headEnd/>
            <a:tailEnd/>
          </a:ln>
        </p:spPr>
        <p:txBody>
          <a:bodyPr>
            <a:spAutoFit/>
          </a:bodyPr>
          <a:lstStyle/>
          <a:p>
            <a:r>
              <a:rPr lang="eu-ES" b="1" dirty="0">
                <a:latin typeface="Comic Sans MS" pitchFamily="66" charset="0"/>
                <a:ea typeface="Times" pitchFamily="18" charset="0"/>
                <a:cs typeface="Times New Roman" pitchFamily="18" charset="0"/>
              </a:rPr>
              <a:t>FISIKA</a:t>
            </a:r>
            <a:r>
              <a:rPr lang="eu-ES" dirty="0">
                <a:latin typeface="Comic Sans MS" pitchFamily="66" charset="0"/>
                <a:ea typeface="Times" pitchFamily="18" charset="0"/>
                <a:cs typeface="Times New Roman" pitchFamily="18" charset="0"/>
              </a:rPr>
              <a:t>- </a:t>
            </a:r>
            <a:r>
              <a:rPr lang="eu-ES" b="1" dirty="0" err="1">
                <a:latin typeface="Comic Sans MS" pitchFamily="66" charset="0"/>
                <a:ea typeface="Times" pitchFamily="18" charset="0"/>
                <a:cs typeface="Times New Roman" pitchFamily="18" charset="0"/>
              </a:rPr>
              <a:t>2.zatia</a:t>
            </a:r>
            <a:endParaRPr lang="eu-ES" dirty="0">
              <a:ea typeface="Times" pitchFamily="18" charset="0"/>
              <a:cs typeface="Times New Roman" pitchFamily="18" charset="0"/>
            </a:endParaRPr>
          </a:p>
        </p:txBody>
      </p:sp>
      <p:sp>
        <p:nvSpPr>
          <p:cNvPr id="8" name="3 CuadroTexto"/>
          <p:cNvSpPr txBox="1">
            <a:spLocks noChangeArrowheads="1"/>
          </p:cNvSpPr>
          <p:nvPr/>
        </p:nvSpPr>
        <p:spPr bwMode="auto">
          <a:xfrm>
            <a:off x="283417" y="3655677"/>
            <a:ext cx="3381855" cy="369332"/>
          </a:xfrm>
          <a:prstGeom prst="rect">
            <a:avLst/>
          </a:prstGeom>
          <a:noFill/>
          <a:ln w="9525">
            <a:noFill/>
            <a:miter lim="800000"/>
            <a:headEnd/>
            <a:tailEnd/>
          </a:ln>
        </p:spPr>
        <p:txBody>
          <a:bodyPr wrap="square">
            <a:spAutoFit/>
          </a:bodyPr>
          <a:lstStyle/>
          <a:p>
            <a:pPr algn="ctr"/>
            <a:r>
              <a:rPr lang="eu-ES" dirty="0">
                <a:latin typeface="Comic Sans MS" pitchFamily="66" charset="0"/>
                <a:ea typeface="Times" pitchFamily="18" charset="0"/>
                <a:cs typeface="Times New Roman" pitchFamily="18" charset="0"/>
              </a:rPr>
              <a:t>Iraupena: hiru ordu eta erdi</a:t>
            </a:r>
            <a:endParaRPr lang="eu-ES" dirty="0">
              <a:ea typeface="Times" pitchFamily="18" charset="0"/>
              <a:cs typeface="Times New Roman" pitchFamily="18" charset="0"/>
            </a:endParaRPr>
          </a:p>
        </p:txBody>
      </p:sp>
      <p:sp>
        <p:nvSpPr>
          <p:cNvPr id="9" name="3 CuadroTexto"/>
          <p:cNvSpPr txBox="1">
            <a:spLocks noChangeArrowheads="1"/>
          </p:cNvSpPr>
          <p:nvPr/>
        </p:nvSpPr>
        <p:spPr bwMode="auto">
          <a:xfrm>
            <a:off x="6231159" y="1892176"/>
            <a:ext cx="2732087" cy="369887"/>
          </a:xfrm>
          <a:prstGeom prst="rect">
            <a:avLst/>
          </a:prstGeom>
          <a:noFill/>
          <a:ln w="9525">
            <a:noFill/>
            <a:miter lim="800000"/>
            <a:headEnd/>
            <a:tailEnd/>
          </a:ln>
        </p:spPr>
        <p:txBody>
          <a:bodyPr>
            <a:spAutoFit/>
          </a:bodyPr>
          <a:lstStyle/>
          <a:p>
            <a:pPr algn="ctr"/>
            <a:r>
              <a:rPr lang="eu-ES" dirty="0">
                <a:latin typeface="Comic Sans MS" pitchFamily="66" charset="0"/>
                <a:ea typeface="Times" pitchFamily="18" charset="0"/>
                <a:cs typeface="Times New Roman" pitchFamily="18" charset="0"/>
              </a:rPr>
              <a:t>2018ko maiatzaren 21a</a:t>
            </a:r>
            <a:endParaRPr lang="eu-ES" dirty="0">
              <a:ea typeface="Times" pitchFamily="18" charset="0"/>
              <a:cs typeface="Times New Roman" pitchFamily="18" charset="0"/>
            </a:endParaRPr>
          </a:p>
        </p:txBody>
      </p:sp>
      <p:graphicFrame>
        <p:nvGraphicFramePr>
          <p:cNvPr id="10" name="9 Tabla"/>
          <p:cNvGraphicFramePr>
            <a:graphicFrameLocks noGrp="1" noChangeAspect="1"/>
          </p:cNvGraphicFramePr>
          <p:nvPr>
            <p:extLst>
              <p:ext uri="{D42A27DB-BD31-4B8C-83A1-F6EECF244321}">
                <p14:modId xmlns:p14="http://schemas.microsoft.com/office/powerpoint/2010/main" val="2565916493"/>
              </p:ext>
            </p:extLst>
          </p:nvPr>
        </p:nvGraphicFramePr>
        <p:xfrm>
          <a:off x="3665271" y="3217644"/>
          <a:ext cx="5175905" cy="1245399"/>
        </p:xfrm>
        <a:graphic>
          <a:graphicData uri="http://schemas.openxmlformats.org/drawingml/2006/table">
            <a:tbl>
              <a:tblPr firstRow="1" bandRow="1">
                <a:tableStyleId>{2D5ABB26-0587-4C30-8999-92F81FD0307C}</a:tableStyleId>
              </a:tblPr>
              <a:tblGrid>
                <a:gridCol w="739415">
                  <a:extLst>
                    <a:ext uri="{9D8B030D-6E8A-4147-A177-3AD203B41FA5}">
                      <a16:colId xmlns:a16="http://schemas.microsoft.com/office/drawing/2014/main" val="20000"/>
                    </a:ext>
                  </a:extLst>
                </a:gridCol>
                <a:gridCol w="739415">
                  <a:extLst>
                    <a:ext uri="{9D8B030D-6E8A-4147-A177-3AD203B41FA5}">
                      <a16:colId xmlns:a16="http://schemas.microsoft.com/office/drawing/2014/main" val="20001"/>
                    </a:ext>
                  </a:extLst>
                </a:gridCol>
                <a:gridCol w="739415">
                  <a:extLst>
                    <a:ext uri="{9D8B030D-6E8A-4147-A177-3AD203B41FA5}">
                      <a16:colId xmlns:a16="http://schemas.microsoft.com/office/drawing/2014/main" val="20002"/>
                    </a:ext>
                  </a:extLst>
                </a:gridCol>
                <a:gridCol w="739415">
                  <a:extLst>
                    <a:ext uri="{9D8B030D-6E8A-4147-A177-3AD203B41FA5}">
                      <a16:colId xmlns:a16="http://schemas.microsoft.com/office/drawing/2014/main" val="20003"/>
                    </a:ext>
                  </a:extLst>
                </a:gridCol>
                <a:gridCol w="739415">
                  <a:extLst>
                    <a:ext uri="{9D8B030D-6E8A-4147-A177-3AD203B41FA5}">
                      <a16:colId xmlns:a16="http://schemas.microsoft.com/office/drawing/2014/main" val="1478994256"/>
                    </a:ext>
                  </a:extLst>
                </a:gridCol>
                <a:gridCol w="739415">
                  <a:extLst>
                    <a:ext uri="{9D8B030D-6E8A-4147-A177-3AD203B41FA5}">
                      <a16:colId xmlns:a16="http://schemas.microsoft.com/office/drawing/2014/main" val="20004"/>
                    </a:ext>
                  </a:extLst>
                </a:gridCol>
                <a:gridCol w="739415">
                  <a:extLst>
                    <a:ext uri="{9D8B030D-6E8A-4147-A177-3AD203B41FA5}">
                      <a16:colId xmlns:a16="http://schemas.microsoft.com/office/drawing/2014/main" val="20006"/>
                    </a:ext>
                  </a:extLst>
                </a:gridCol>
              </a:tblGrid>
              <a:tr h="466189">
                <a:tc>
                  <a:txBody>
                    <a:bodyPr/>
                    <a:lstStyle/>
                    <a:p>
                      <a:pPr algn="ctr"/>
                      <a:r>
                        <a:rPr lang="eu-ES" sz="2000" b="1" i="0" baseline="0" dirty="0">
                          <a:latin typeface="Lucida Handwriting" pitchFamily="66" charset="0"/>
                        </a:rPr>
                        <a:t>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u-ES" sz="2000" b="1" i="0" baseline="0" dirty="0">
                          <a:latin typeface="Lucida Handwriting" pitchFamily="66" charset="0"/>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u-ES" sz="2000" b="1" i="0" baseline="0" dirty="0">
                          <a:latin typeface="Lucida Handwriting" pitchFamily="66" charset="0"/>
                        </a:rPr>
                        <a:t>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u-ES" sz="2000" b="1" i="0" baseline="0" dirty="0">
                          <a:latin typeface="Lucida Handwriting" pitchFamily="66" charset="0"/>
                        </a:rPr>
                        <a:t>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u-ES" sz="2000" b="1" i="0" baseline="0" dirty="0" smtClean="0">
                          <a:latin typeface="Lucida Handwriting" pitchFamily="66" charset="0"/>
                        </a:rPr>
                        <a:t>5</a:t>
                      </a:r>
                      <a:endParaRPr lang="eu-ES" sz="2000" b="1" i="0" baseline="0" dirty="0">
                        <a:latin typeface="Lucida Handwriting"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u-ES" sz="2000" b="1" i="0" baseline="0" dirty="0" smtClean="0">
                          <a:latin typeface="Lucida Handwriting" pitchFamily="66" charset="0"/>
                        </a:rPr>
                        <a:t>6</a:t>
                      </a:r>
                      <a:endParaRPr lang="eu-ES" sz="2000" b="1" i="0" baseline="0" dirty="0">
                        <a:latin typeface="Lucida Handwriting" pitchFamily="66"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u-ES" sz="2000" b="1" i="0" baseline="0" dirty="0">
                          <a:latin typeface="Lucida Handwriting" pitchFamily="66" charset="0"/>
                        </a:rPr>
                        <a:t>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9210">
                <a:tc>
                  <a:txBody>
                    <a:bodyPr/>
                    <a:lstStyle/>
                    <a:p>
                      <a:endParaRPr lang="eu-E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u-E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u-E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u-E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u-E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u-E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u-E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Text Box 2"/>
          <p:cNvSpPr txBox="1">
            <a:spLocks noChangeArrowheads="1"/>
          </p:cNvSpPr>
          <p:nvPr/>
        </p:nvSpPr>
        <p:spPr bwMode="auto">
          <a:xfrm>
            <a:off x="1078255" y="2593180"/>
            <a:ext cx="6987490" cy="415498"/>
          </a:xfrm>
          <a:prstGeom prst="rect">
            <a:avLst/>
          </a:prstGeom>
          <a:noFill/>
          <a:ln w="9525" algn="ctr">
            <a:noFill/>
            <a:miter lim="800000"/>
            <a:headEnd/>
            <a:tailEnd/>
          </a:ln>
        </p:spPr>
        <p:txBody>
          <a:bodyPr wrap="none" lIns="0" tIns="0" rIns="0" bIns="0" anchor="ctr" anchorCtr="1">
            <a:spAutoFit/>
          </a:bodyPr>
          <a:lstStyle/>
          <a:p>
            <a:pPr eaLnBrk="0" hangingPunct="0">
              <a:lnSpc>
                <a:spcPct val="150000"/>
              </a:lnSpc>
            </a:pPr>
            <a:r>
              <a:rPr lang="pt-PT" b="1" dirty="0">
                <a:latin typeface="Comic Sans MS" pitchFamily="66" charset="0"/>
              </a:rPr>
              <a:t>Izena eta deiturak:................................................</a:t>
            </a:r>
            <a:endParaRPr lang="pt-PT" dirty="0">
              <a:latin typeface="Comic Sans MS" pitchFamily="66" charset="0"/>
            </a:endParaRPr>
          </a:p>
        </p:txBody>
      </p:sp>
      <p:sp>
        <p:nvSpPr>
          <p:cNvPr id="13" name="Text Box 2"/>
          <p:cNvSpPr txBox="1">
            <a:spLocks noChangeArrowheads="1"/>
          </p:cNvSpPr>
          <p:nvPr/>
        </p:nvSpPr>
        <p:spPr bwMode="auto">
          <a:xfrm>
            <a:off x="687779" y="4750657"/>
            <a:ext cx="8153400" cy="1661993"/>
          </a:xfrm>
          <a:prstGeom prst="rect">
            <a:avLst/>
          </a:prstGeom>
          <a:noFill/>
          <a:ln w="9525">
            <a:noFill/>
            <a:miter lim="800000"/>
            <a:headEnd/>
            <a:tailEnd/>
          </a:ln>
        </p:spPr>
        <p:txBody>
          <a:bodyPr lIns="0" tIns="0" rIns="0" bIns="0" anchor="ctr" anchorCtr="1">
            <a:spAutoFit/>
          </a:bodyPr>
          <a:lstStyle/>
          <a:p>
            <a:pPr indent="762000" algn="just" eaLnBrk="0" hangingPunct="0">
              <a:lnSpc>
                <a:spcPct val="150000"/>
              </a:lnSpc>
            </a:pPr>
            <a:r>
              <a:rPr lang="es-ES" b="1" dirty="0">
                <a:latin typeface="Comic Sans MS" pitchFamily="66" charset="0"/>
              </a:rPr>
              <a:t>1.-(2.0 </a:t>
            </a:r>
            <a:r>
              <a:rPr lang="es-ES" b="1" dirty="0" err="1">
                <a:latin typeface="Comic Sans MS" pitchFamily="66" charset="0"/>
              </a:rPr>
              <a:t>puntu</a:t>
            </a:r>
            <a:r>
              <a:rPr lang="es-ES" b="1" dirty="0">
                <a:latin typeface="Comic Sans MS" pitchFamily="66" charset="0"/>
              </a:rPr>
              <a:t>) </a:t>
            </a:r>
            <a:r>
              <a:rPr lang="es-ES" sz="1800" dirty="0">
                <a:latin typeface="Comic Sans MS" pitchFamily="66" charset="0"/>
              </a:rPr>
              <a:t> Q </a:t>
            </a:r>
            <a:r>
              <a:rPr lang="es-ES" sz="1800" dirty="0" err="1">
                <a:latin typeface="Comic Sans MS" pitchFamily="66" charset="0"/>
              </a:rPr>
              <a:t>karga</a:t>
            </a:r>
            <a:r>
              <a:rPr lang="es-ES" sz="1800" dirty="0">
                <a:latin typeface="Comic Sans MS" pitchFamily="66" charset="0"/>
              </a:rPr>
              <a:t> </a:t>
            </a:r>
            <a:r>
              <a:rPr lang="es-ES" sz="1800" dirty="0" err="1">
                <a:latin typeface="Comic Sans MS" pitchFamily="66" charset="0"/>
              </a:rPr>
              <a:t>uniformeki</a:t>
            </a:r>
            <a:r>
              <a:rPr lang="es-ES" sz="1800" dirty="0">
                <a:latin typeface="Comic Sans MS" pitchFamily="66" charset="0"/>
              </a:rPr>
              <a:t> </a:t>
            </a:r>
            <a:r>
              <a:rPr lang="es-ES" sz="1800" dirty="0" err="1">
                <a:latin typeface="Comic Sans MS" pitchFamily="66" charset="0"/>
              </a:rPr>
              <a:t>banatuta</a:t>
            </a:r>
            <a:r>
              <a:rPr lang="es-ES" sz="1800" dirty="0">
                <a:latin typeface="Comic Sans MS" pitchFamily="66" charset="0"/>
              </a:rPr>
              <a:t> </a:t>
            </a:r>
            <a:r>
              <a:rPr lang="es-ES" sz="1800" dirty="0" err="1">
                <a:latin typeface="Comic Sans MS" pitchFamily="66" charset="0"/>
              </a:rPr>
              <a:t>dago</a:t>
            </a:r>
            <a:r>
              <a:rPr lang="es-ES" sz="1800" dirty="0">
                <a:latin typeface="Comic Sans MS" pitchFamily="66" charset="0"/>
              </a:rPr>
              <a:t> X </a:t>
            </a:r>
            <a:r>
              <a:rPr lang="es-ES" sz="1800" dirty="0" err="1" smtClean="0">
                <a:latin typeface="Comic Sans MS" pitchFamily="66" charset="0"/>
              </a:rPr>
              <a:t>ardatzako</a:t>
            </a:r>
            <a:r>
              <a:rPr lang="es-ES" sz="1800" dirty="0" smtClean="0">
                <a:latin typeface="Comic Sans MS" pitchFamily="66" charset="0"/>
              </a:rPr>
              <a:t> </a:t>
            </a:r>
            <a:r>
              <a:rPr lang="es-ES" sz="1800" dirty="0">
                <a:latin typeface="Comic Sans MS" pitchFamily="66" charset="0"/>
              </a:rPr>
              <a:t>x=0 eta x=L </a:t>
            </a:r>
            <a:r>
              <a:rPr lang="es-ES" sz="1800" dirty="0" err="1">
                <a:latin typeface="Comic Sans MS" pitchFamily="66" charset="0"/>
              </a:rPr>
              <a:t>puntuen</a:t>
            </a:r>
            <a:r>
              <a:rPr lang="es-ES" sz="1800" dirty="0">
                <a:latin typeface="Comic Sans MS" pitchFamily="66" charset="0"/>
              </a:rPr>
              <a:t> </a:t>
            </a:r>
            <a:r>
              <a:rPr lang="es-ES" sz="1800" dirty="0" err="1">
                <a:latin typeface="Comic Sans MS" pitchFamily="66" charset="0"/>
              </a:rPr>
              <a:t>artean</a:t>
            </a:r>
            <a:r>
              <a:rPr lang="es-ES" sz="1800" dirty="0">
                <a:latin typeface="Comic Sans MS" pitchFamily="66" charset="0"/>
              </a:rPr>
              <a:t> </a:t>
            </a:r>
            <a:r>
              <a:rPr lang="es-ES" sz="1800" dirty="0" err="1">
                <a:latin typeface="Comic Sans MS" pitchFamily="66" charset="0"/>
              </a:rPr>
              <a:t>kokatuta</a:t>
            </a:r>
            <a:r>
              <a:rPr lang="es-ES" sz="1800" dirty="0">
                <a:latin typeface="Comic Sans MS" pitchFamily="66" charset="0"/>
              </a:rPr>
              <a:t> </a:t>
            </a:r>
            <a:r>
              <a:rPr lang="es-ES" sz="1800" dirty="0" err="1">
                <a:latin typeface="Comic Sans MS" pitchFamily="66" charset="0"/>
              </a:rPr>
              <a:t>dagoen</a:t>
            </a:r>
            <a:r>
              <a:rPr lang="es-ES" sz="1800" dirty="0">
                <a:latin typeface="Comic Sans MS" pitchFamily="66" charset="0"/>
              </a:rPr>
              <a:t> </a:t>
            </a:r>
            <a:r>
              <a:rPr lang="es-ES" sz="1800" dirty="0" err="1">
                <a:latin typeface="Comic Sans MS" pitchFamily="66" charset="0"/>
              </a:rPr>
              <a:t>hagaska</a:t>
            </a:r>
            <a:r>
              <a:rPr lang="es-ES" sz="1800" dirty="0">
                <a:latin typeface="Comic Sans MS" pitchFamily="66" charset="0"/>
              </a:rPr>
              <a:t> batean. </a:t>
            </a:r>
            <a:r>
              <a:rPr lang="es-ES" sz="1800" dirty="0" err="1">
                <a:latin typeface="Comic Sans MS" pitchFamily="66" charset="0"/>
              </a:rPr>
              <a:t>Kalkulatu</a:t>
            </a:r>
            <a:r>
              <a:rPr lang="es-ES" sz="1800" dirty="0">
                <a:latin typeface="Comic Sans MS" pitchFamily="66" charset="0"/>
              </a:rPr>
              <a:t>:</a:t>
            </a:r>
          </a:p>
          <a:p>
            <a:pPr indent="539750" algn="just" eaLnBrk="0" hangingPunct="0">
              <a:lnSpc>
                <a:spcPct val="150000"/>
              </a:lnSpc>
            </a:pPr>
            <a:r>
              <a:rPr lang="es-ES" dirty="0">
                <a:latin typeface="Comic Sans MS" pitchFamily="66" charset="0"/>
              </a:rPr>
              <a:t>a)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X </a:t>
            </a:r>
            <a:r>
              <a:rPr lang="es-ES" dirty="0" err="1">
                <a:latin typeface="Comic Sans MS" pitchFamily="66" charset="0"/>
              </a:rPr>
              <a:t>ardatzeko</a:t>
            </a:r>
            <a:r>
              <a:rPr lang="es-ES" dirty="0">
                <a:latin typeface="Comic Sans MS" pitchFamily="66" charset="0"/>
              </a:rPr>
              <a:t> x&gt;L den </a:t>
            </a:r>
            <a:r>
              <a:rPr lang="es-ES" dirty="0" err="1">
                <a:latin typeface="Comic Sans MS" pitchFamily="66" charset="0"/>
              </a:rPr>
              <a:t>edozein</a:t>
            </a:r>
            <a:r>
              <a:rPr lang="es-ES" dirty="0">
                <a:latin typeface="Comic Sans MS" pitchFamily="66" charset="0"/>
              </a:rPr>
              <a:t> </a:t>
            </a:r>
            <a:r>
              <a:rPr lang="es-ES" dirty="0" err="1">
                <a:latin typeface="Comic Sans MS" pitchFamily="66" charset="0"/>
              </a:rPr>
              <a:t>puntuetan</a:t>
            </a:r>
            <a:r>
              <a:rPr lang="es-ES" dirty="0">
                <a:latin typeface="Comic Sans MS" pitchFamily="66" charset="0"/>
              </a:rPr>
              <a:t>. </a:t>
            </a:r>
          </a:p>
          <a:p>
            <a:pPr indent="539750" algn="just" eaLnBrk="0" hangingPunct="0">
              <a:lnSpc>
                <a:spcPct val="150000"/>
              </a:lnSpc>
            </a:pPr>
            <a:r>
              <a:rPr lang="es-ES" dirty="0">
                <a:latin typeface="Comic Sans MS" pitchFamily="66" charset="0"/>
              </a:rPr>
              <a:t>b) </a:t>
            </a:r>
            <a:r>
              <a:rPr lang="es-ES" dirty="0" err="1">
                <a:latin typeface="Comic Sans MS" pitchFamily="66" charset="0"/>
              </a:rPr>
              <a:t>Potentzial</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X </a:t>
            </a:r>
            <a:r>
              <a:rPr lang="es-ES" dirty="0" err="1">
                <a:latin typeface="Comic Sans MS" pitchFamily="66" charset="0"/>
              </a:rPr>
              <a:t>ardatzeko</a:t>
            </a:r>
            <a:r>
              <a:rPr lang="es-ES" dirty="0">
                <a:latin typeface="Comic Sans MS" pitchFamily="66" charset="0"/>
              </a:rPr>
              <a:t> x&gt;L den </a:t>
            </a:r>
            <a:r>
              <a:rPr lang="es-ES" dirty="0" err="1">
                <a:latin typeface="Comic Sans MS" pitchFamily="66" charset="0"/>
              </a:rPr>
              <a:t>edozein</a:t>
            </a:r>
            <a:r>
              <a:rPr lang="es-ES" dirty="0">
                <a:latin typeface="Comic Sans MS" pitchFamily="66" charset="0"/>
              </a:rPr>
              <a:t> </a:t>
            </a:r>
            <a:r>
              <a:rPr lang="es-ES" dirty="0" err="1">
                <a:latin typeface="Comic Sans MS" pitchFamily="66" charset="0"/>
              </a:rPr>
              <a:t>puntuetan</a:t>
            </a:r>
            <a:r>
              <a:rPr lang="es-ES" dirty="0">
                <a:latin typeface="Comic Sans MS" pitchFamily="66"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p:cNvSpPr txBox="1">
            <a:spLocks noChangeArrowheads="1"/>
          </p:cNvSpPr>
          <p:nvPr/>
        </p:nvSpPr>
        <p:spPr bwMode="auto">
          <a:xfrm>
            <a:off x="101429" y="509973"/>
            <a:ext cx="8874125" cy="785023"/>
          </a:xfrm>
          <a:prstGeom prst="rect">
            <a:avLst/>
          </a:prstGeom>
          <a:noFill/>
          <a:ln w="9525">
            <a:noFill/>
            <a:miter lim="800000"/>
            <a:headEnd/>
            <a:tailEnd/>
          </a:ln>
        </p:spPr>
        <p:txBody>
          <a:bodyPr lIns="0" tIns="0" rIns="0" bIns="0" anchor="ctr" anchorCtr="1">
            <a:spAutoFit/>
          </a:bodyPr>
          <a:lstStyle/>
          <a:p>
            <a:pPr algn="just" eaLnBrk="0" hangingPunct="0">
              <a:lnSpc>
                <a:spcPct val="150000"/>
              </a:lnSpc>
            </a:pPr>
            <a:r>
              <a:rPr lang="es-ES" dirty="0">
                <a:latin typeface="Comic Sans MS" pitchFamily="66" charset="0"/>
              </a:rPr>
              <a:t>b) </a:t>
            </a:r>
            <a:r>
              <a:rPr lang="es-ES" dirty="0" err="1">
                <a:latin typeface="Comic Sans MS" pitchFamily="66" charset="0"/>
              </a:rPr>
              <a:t>Gaussen</a:t>
            </a:r>
            <a:r>
              <a:rPr lang="es-ES" dirty="0">
                <a:latin typeface="Comic Sans MS" pitchFamily="66" charset="0"/>
              </a:rPr>
              <a:t> </a:t>
            </a:r>
            <a:r>
              <a:rPr lang="es-ES" dirty="0" err="1">
                <a:latin typeface="Comic Sans MS" pitchFamily="66" charset="0"/>
              </a:rPr>
              <a:t>legean</a:t>
            </a:r>
            <a:r>
              <a:rPr lang="es-ES" dirty="0">
                <a:latin typeface="Comic Sans MS" pitchFamily="66" charset="0"/>
              </a:rPr>
              <a:t> </a:t>
            </a:r>
            <a:r>
              <a:rPr lang="es-ES" dirty="0" err="1">
                <a:latin typeface="Comic Sans MS" pitchFamily="66" charset="0"/>
              </a:rPr>
              <a:t>agertzen</a:t>
            </a:r>
            <a:r>
              <a:rPr lang="es-ES" dirty="0">
                <a:latin typeface="Comic Sans MS" pitchFamily="66" charset="0"/>
              </a:rPr>
              <a:t> den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a:t>
            </a:r>
            <a:r>
              <a:rPr lang="es-ES" dirty="0" err="1">
                <a:latin typeface="Comic Sans MS" pitchFamily="66" charset="0"/>
              </a:rPr>
              <a:t>sortzen</a:t>
            </a:r>
            <a:r>
              <a:rPr lang="es-ES" dirty="0">
                <a:latin typeface="Comic Sans MS" pitchFamily="66" charset="0"/>
              </a:rPr>
              <a:t> </a:t>
            </a:r>
            <a:r>
              <a:rPr lang="es-ES" dirty="0" err="1">
                <a:latin typeface="Comic Sans MS" pitchFamily="66" charset="0"/>
              </a:rPr>
              <a:t>duten</a:t>
            </a:r>
            <a:r>
              <a:rPr lang="es-ES" dirty="0">
                <a:latin typeface="Comic Sans MS" pitchFamily="66" charset="0"/>
              </a:rPr>
              <a:t> </a:t>
            </a:r>
            <a:r>
              <a:rPr lang="es-ES" dirty="0" err="1">
                <a:latin typeface="Comic Sans MS" pitchFamily="66" charset="0"/>
              </a:rPr>
              <a:t>kargak</a:t>
            </a:r>
            <a:r>
              <a:rPr lang="es-ES" dirty="0">
                <a:latin typeface="Comic Sans MS" pitchFamily="66" charset="0"/>
              </a:rPr>
              <a:t> </a:t>
            </a:r>
            <a:r>
              <a:rPr lang="es-ES" dirty="0" err="1">
                <a:latin typeface="Comic Sans MS" pitchFamily="66" charset="0"/>
              </a:rPr>
              <a:t>gainazal</a:t>
            </a:r>
            <a:r>
              <a:rPr lang="es-ES" dirty="0">
                <a:latin typeface="Comic Sans MS" pitchFamily="66" charset="0"/>
              </a:rPr>
              <a:t> </a:t>
            </a:r>
            <a:r>
              <a:rPr lang="es-ES" dirty="0" err="1">
                <a:latin typeface="Comic Sans MS" pitchFamily="66" charset="0"/>
              </a:rPr>
              <a:t>gaussiarraren</a:t>
            </a:r>
            <a:r>
              <a:rPr lang="es-ES" dirty="0">
                <a:latin typeface="Comic Sans MS" pitchFamily="66" charset="0"/>
              </a:rPr>
              <a:t> </a:t>
            </a:r>
            <a:r>
              <a:rPr lang="es-ES" dirty="0" err="1">
                <a:latin typeface="Comic Sans MS" pitchFamily="66" charset="0"/>
              </a:rPr>
              <a:t>barnekoak</a:t>
            </a:r>
            <a:r>
              <a:rPr lang="es-ES" dirty="0">
                <a:latin typeface="Comic Sans MS" pitchFamily="66" charset="0"/>
              </a:rPr>
              <a:t> al </a:t>
            </a:r>
            <a:r>
              <a:rPr lang="es-ES" dirty="0" err="1">
                <a:latin typeface="Comic Sans MS" pitchFamily="66" charset="0"/>
              </a:rPr>
              <a:t>dira</a:t>
            </a:r>
            <a:r>
              <a:rPr lang="es-ES" dirty="0">
                <a:latin typeface="Comic Sans MS" pitchFamily="66" charset="0"/>
              </a:rPr>
              <a:t> </a:t>
            </a:r>
            <a:r>
              <a:rPr lang="es-ES" dirty="0" err="1">
                <a:latin typeface="Comic Sans MS" pitchFamily="66" charset="0"/>
              </a:rPr>
              <a:t>soilik</a:t>
            </a:r>
            <a:r>
              <a:rPr lang="es-ES" dirty="0">
                <a:latin typeface="Comic Sans MS" pitchFamily="66" charset="0"/>
              </a:rPr>
              <a:t> ala </a:t>
            </a:r>
            <a:r>
              <a:rPr lang="es-ES" dirty="0" err="1">
                <a:latin typeface="Comic Sans MS" pitchFamily="66" charset="0"/>
              </a:rPr>
              <a:t>barnekoak</a:t>
            </a:r>
            <a:r>
              <a:rPr lang="es-ES" dirty="0">
                <a:latin typeface="Comic Sans MS" pitchFamily="66" charset="0"/>
              </a:rPr>
              <a:t> eta </a:t>
            </a:r>
            <a:r>
              <a:rPr lang="es-ES" dirty="0" err="1">
                <a:latin typeface="Comic Sans MS" pitchFamily="66" charset="0"/>
              </a:rPr>
              <a:t>kanpokoak</a:t>
            </a:r>
            <a:r>
              <a:rPr lang="es-ES" dirty="0">
                <a:latin typeface="Comic Sans MS" pitchFamily="66" charset="0"/>
              </a:rPr>
              <a:t>?</a:t>
            </a:r>
          </a:p>
        </p:txBody>
      </p:sp>
      <p:sp>
        <p:nvSpPr>
          <p:cNvPr id="3" name="Rectangle 6">
            <a:extLst>
              <a:ext uri="{FF2B5EF4-FFF2-40B4-BE49-F238E27FC236}">
                <a16:creationId xmlns:a16="http://schemas.microsoft.com/office/drawing/2014/main" id="{D38FCE0C-F15B-4492-A901-9C7136CE8DBD}"/>
              </a:ext>
            </a:extLst>
          </p:cNvPr>
          <p:cNvSpPr>
            <a:spLocks noChangeArrowheads="1"/>
          </p:cNvSpPr>
          <p:nvPr/>
        </p:nvSpPr>
        <p:spPr bwMode="auto">
          <a:xfrm>
            <a:off x="134938" y="2393470"/>
            <a:ext cx="8828087" cy="646331"/>
          </a:xfrm>
          <a:prstGeom prst="rect">
            <a:avLst/>
          </a:prstGeom>
          <a:noFill/>
          <a:ln w="9525">
            <a:noFill/>
            <a:miter lim="800000"/>
            <a:headEnd/>
            <a:tailEnd/>
          </a:ln>
        </p:spPr>
        <p:txBody>
          <a:bodyPr anchor="ctr">
            <a:spAutoFit/>
          </a:bodyPr>
          <a:lstStyle/>
          <a:p>
            <a:pPr algn="just" eaLnBrk="0" hangingPunct="0"/>
            <a:r>
              <a:rPr lang="pt-PT" dirty="0">
                <a:latin typeface="Lucida Handwriting" pitchFamily="66" charset="0"/>
                <a:cs typeface="Times New Roman" pitchFamily="18" charset="0"/>
              </a:rPr>
              <a:t>Gauss-en legean agertzen den eremua puntu horietan dagoen eremua da. Karga guztien eraginez sortu dena.</a:t>
            </a:r>
            <a:endParaRPr lang="pt-PT" sz="1800" b="0" dirty="0"/>
          </a:p>
        </p:txBody>
      </p:sp>
      <p:graphicFrame>
        <p:nvGraphicFramePr>
          <p:cNvPr id="4" name="Object 5">
            <a:extLst>
              <a:ext uri="{FF2B5EF4-FFF2-40B4-BE49-F238E27FC236}">
                <a16:creationId xmlns:a16="http://schemas.microsoft.com/office/drawing/2014/main" id="{CF7F8CB3-C76A-45B4-B898-1865F83D768A}"/>
              </a:ext>
            </a:extLst>
          </p:cNvPr>
          <p:cNvGraphicFramePr>
            <a:graphicFrameLocks noChangeAspect="1"/>
          </p:cNvGraphicFramePr>
          <p:nvPr>
            <p:extLst>
              <p:ext uri="{D42A27DB-BD31-4B8C-83A1-F6EECF244321}">
                <p14:modId xmlns:p14="http://schemas.microsoft.com/office/powerpoint/2010/main" val="2465062304"/>
              </p:ext>
            </p:extLst>
          </p:nvPr>
        </p:nvGraphicFramePr>
        <p:xfrm>
          <a:off x="2552700" y="1404433"/>
          <a:ext cx="4038600" cy="838200"/>
        </p:xfrm>
        <a:graphic>
          <a:graphicData uri="http://schemas.openxmlformats.org/presentationml/2006/ole">
            <mc:AlternateContent xmlns:mc="http://schemas.openxmlformats.org/markup-compatibility/2006">
              <mc:Choice xmlns:v="urn:schemas-microsoft-com:vml" Requires="v">
                <p:oleObj spid="_x0000_s268352" name="Equation" r:id="rId4" imgW="2019300" imgH="419100" progId="Equation.DSMT4">
                  <p:embed/>
                </p:oleObj>
              </mc:Choice>
              <mc:Fallback>
                <p:oleObj name="Equation" r:id="rId4" imgW="2019300" imgH="419100" progId="Equation.DSMT4">
                  <p:embed/>
                  <p:pic>
                    <p:nvPicPr>
                      <p:cNvPr id="4" name="Object 5">
                        <a:extLst>
                          <a:ext uri="{FF2B5EF4-FFF2-40B4-BE49-F238E27FC236}">
                            <a16:creationId xmlns:a16="http://schemas.microsoft.com/office/drawing/2014/main" id="{E2AB4D15-4869-43DD-842F-CA3954078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1404433"/>
                        <a:ext cx="4038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35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p:cNvSpPr txBox="1">
            <a:spLocks noChangeArrowheads="1"/>
          </p:cNvSpPr>
          <p:nvPr/>
        </p:nvSpPr>
        <p:spPr bwMode="auto">
          <a:xfrm>
            <a:off x="101429" y="91075"/>
            <a:ext cx="8874125" cy="2862515"/>
          </a:xfrm>
          <a:prstGeom prst="rect">
            <a:avLst/>
          </a:prstGeom>
          <a:noFill/>
          <a:ln w="9525">
            <a:noFill/>
            <a:miter lim="800000"/>
            <a:headEnd/>
            <a:tailEnd/>
          </a:ln>
        </p:spPr>
        <p:txBody>
          <a:bodyPr lIns="0" tIns="0" rIns="0" bIns="0" anchor="ctr" anchorCtr="1">
            <a:spAutoFit/>
          </a:bodyPr>
          <a:lstStyle/>
          <a:p>
            <a:pPr algn="just" eaLnBrk="0" hangingPunct="0">
              <a:lnSpc>
                <a:spcPct val="150000"/>
              </a:lnSpc>
            </a:pPr>
            <a:r>
              <a:rPr lang="es-ES" dirty="0">
                <a:latin typeface="Comic Sans MS" pitchFamily="66" charset="0"/>
              </a:rPr>
              <a:t>c) </a:t>
            </a:r>
            <a:r>
              <a:rPr lang="es-ES" dirty="0" err="1">
                <a:latin typeface="Comic Sans MS" pitchFamily="66" charset="0"/>
              </a:rPr>
              <a:t>Gainazal</a:t>
            </a:r>
            <a:r>
              <a:rPr lang="es-ES" dirty="0">
                <a:latin typeface="Comic Sans MS" pitchFamily="66" charset="0"/>
              </a:rPr>
              <a:t> </a:t>
            </a:r>
            <a:r>
              <a:rPr lang="es-ES" dirty="0" err="1">
                <a:latin typeface="Comic Sans MS" pitchFamily="66" charset="0"/>
              </a:rPr>
              <a:t>itxi</a:t>
            </a:r>
            <a:r>
              <a:rPr lang="es-ES" dirty="0">
                <a:latin typeface="Comic Sans MS" pitchFamily="66" charset="0"/>
              </a:rPr>
              <a:t> baten </a:t>
            </a:r>
            <a:r>
              <a:rPr lang="es-ES" dirty="0" err="1">
                <a:latin typeface="Comic Sans MS" pitchFamily="66" charset="0"/>
              </a:rPr>
              <a:t>zeharkako</a:t>
            </a:r>
            <a:r>
              <a:rPr lang="es-ES" dirty="0">
                <a:latin typeface="Comic Sans MS" pitchFamily="66" charset="0"/>
              </a:rPr>
              <a:t> </a:t>
            </a:r>
            <a:r>
              <a:rPr lang="es-ES" dirty="0" err="1">
                <a:latin typeface="Comic Sans MS" pitchFamily="66" charset="0"/>
              </a:rPr>
              <a:t>fluxu</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a:t>
            </a:r>
            <a:r>
              <a:rPr lang="es-ES" dirty="0" err="1">
                <a:latin typeface="Comic Sans MS" pitchFamily="66" charset="0"/>
              </a:rPr>
              <a:t>nulua</a:t>
            </a:r>
            <a:r>
              <a:rPr lang="es-ES" dirty="0">
                <a:latin typeface="Comic Sans MS" pitchFamily="66" charset="0"/>
              </a:rPr>
              <a:t> dela </a:t>
            </a:r>
            <a:r>
              <a:rPr lang="es-ES" dirty="0" err="1">
                <a:latin typeface="Comic Sans MS" pitchFamily="66" charset="0"/>
              </a:rPr>
              <a:t>jakinik</a:t>
            </a:r>
            <a:r>
              <a:rPr lang="es-ES" dirty="0">
                <a:latin typeface="Comic Sans MS" pitchFamily="66" charset="0"/>
              </a:rPr>
              <a:t>, </a:t>
            </a:r>
            <a:r>
              <a:rPr lang="es-ES" dirty="0" err="1">
                <a:latin typeface="Comic Sans MS" pitchFamily="66" charset="0"/>
              </a:rPr>
              <a:t>honako</a:t>
            </a:r>
            <a:r>
              <a:rPr lang="es-ES" dirty="0">
                <a:latin typeface="Comic Sans MS" pitchFamily="66" charset="0"/>
              </a:rPr>
              <a:t> </a:t>
            </a:r>
            <a:r>
              <a:rPr lang="es-ES" dirty="0" err="1">
                <a:latin typeface="Comic Sans MS" pitchFamily="66" charset="0"/>
              </a:rPr>
              <a:t>esaldi</a:t>
            </a:r>
            <a:r>
              <a:rPr lang="es-ES" dirty="0">
                <a:latin typeface="Comic Sans MS" pitchFamily="66" charset="0"/>
              </a:rPr>
              <a:t> </a:t>
            </a:r>
            <a:r>
              <a:rPr lang="es-ES" dirty="0" err="1">
                <a:latin typeface="Comic Sans MS" pitchFamily="66" charset="0"/>
              </a:rPr>
              <a:t>hauek</a:t>
            </a:r>
            <a:r>
              <a:rPr lang="es-ES" dirty="0">
                <a:latin typeface="Comic Sans MS" pitchFamily="66" charset="0"/>
              </a:rPr>
              <a:t> </a:t>
            </a:r>
            <a:r>
              <a:rPr lang="es-ES" dirty="0" err="1">
                <a:latin typeface="Comic Sans MS" pitchFamily="66" charset="0"/>
              </a:rPr>
              <a:t>egiazkoak</a:t>
            </a:r>
            <a:r>
              <a:rPr lang="es-ES" dirty="0">
                <a:latin typeface="Comic Sans MS" pitchFamily="66" charset="0"/>
              </a:rPr>
              <a:t> </a:t>
            </a:r>
            <a:r>
              <a:rPr lang="es-ES" dirty="0" err="1">
                <a:latin typeface="Comic Sans MS" pitchFamily="66" charset="0"/>
              </a:rPr>
              <a:t>diren</a:t>
            </a:r>
            <a:r>
              <a:rPr lang="es-ES" dirty="0">
                <a:latin typeface="Comic Sans MS" pitchFamily="66" charset="0"/>
              </a:rPr>
              <a:t> ala </a:t>
            </a:r>
            <a:r>
              <a:rPr lang="es-ES" dirty="0" err="1">
                <a:latin typeface="Comic Sans MS" pitchFamily="66" charset="0"/>
              </a:rPr>
              <a:t>ez</a:t>
            </a:r>
            <a:r>
              <a:rPr lang="es-ES" dirty="0">
                <a:latin typeface="Comic Sans MS" pitchFamily="66" charset="0"/>
              </a:rPr>
              <a:t> </a:t>
            </a:r>
            <a:r>
              <a:rPr lang="es-ES" dirty="0" err="1">
                <a:latin typeface="Comic Sans MS" pitchFamily="66" charset="0"/>
              </a:rPr>
              <a:t>aztertu</a:t>
            </a:r>
            <a:r>
              <a:rPr lang="es-ES" dirty="0">
                <a:latin typeface="Comic Sans MS" pitchFamily="66" charset="0"/>
              </a:rPr>
              <a:t>, </a:t>
            </a:r>
            <a:r>
              <a:rPr lang="es-ES" dirty="0" err="1">
                <a:latin typeface="Comic Sans MS" pitchFamily="66" charset="0"/>
              </a:rPr>
              <a:t>erantzunak</a:t>
            </a:r>
            <a:r>
              <a:rPr lang="es-ES" dirty="0">
                <a:latin typeface="Comic Sans MS" pitchFamily="66" charset="0"/>
              </a:rPr>
              <a:t> </a:t>
            </a:r>
            <a:r>
              <a:rPr lang="es-ES" dirty="0" err="1">
                <a:latin typeface="Comic Sans MS" pitchFamily="66" charset="0"/>
              </a:rPr>
              <a:t>arrazonatuz</a:t>
            </a:r>
            <a:r>
              <a:rPr lang="es-ES" dirty="0">
                <a:latin typeface="Comic Sans MS" pitchFamily="66" charset="0"/>
              </a:rPr>
              <a:t>: </a:t>
            </a:r>
          </a:p>
          <a:p>
            <a:pPr marL="1250950" indent="-84138" algn="just" eaLnBrk="0" hangingPunct="0">
              <a:lnSpc>
                <a:spcPct val="150000"/>
              </a:lnSpc>
            </a:pPr>
            <a:r>
              <a:rPr lang="es-ES" dirty="0">
                <a:latin typeface="Comic Sans MS" pitchFamily="66" charset="0"/>
              </a:rPr>
              <a:t>1) </a:t>
            </a:r>
            <a:r>
              <a:rPr lang="es-ES" dirty="0" err="1">
                <a:latin typeface="Comic Sans MS" pitchFamily="66" charset="0"/>
              </a:rPr>
              <a:t>Gainazalaren</a:t>
            </a:r>
            <a:r>
              <a:rPr lang="es-ES" dirty="0">
                <a:latin typeface="Comic Sans MS" pitchFamily="66" charset="0"/>
              </a:rPr>
              <a:t> </a:t>
            </a:r>
            <a:r>
              <a:rPr lang="es-ES" dirty="0" err="1">
                <a:latin typeface="Comic Sans MS" pitchFamily="66" charset="0"/>
              </a:rPr>
              <a:t>barnean</a:t>
            </a:r>
            <a:r>
              <a:rPr lang="es-ES" dirty="0">
                <a:latin typeface="Comic Sans MS" pitchFamily="66" charset="0"/>
              </a:rPr>
              <a:t> </a:t>
            </a:r>
            <a:r>
              <a:rPr lang="es-ES" dirty="0" err="1">
                <a:latin typeface="Comic Sans MS" pitchFamily="66" charset="0"/>
              </a:rPr>
              <a:t>ez</a:t>
            </a:r>
            <a:r>
              <a:rPr lang="es-ES" dirty="0">
                <a:latin typeface="Comic Sans MS" pitchFamily="66" charset="0"/>
              </a:rPr>
              <a:t> </a:t>
            </a:r>
            <a:r>
              <a:rPr lang="es-ES" dirty="0" err="1">
                <a:latin typeface="Comic Sans MS" pitchFamily="66" charset="0"/>
              </a:rPr>
              <a:t>dago</a:t>
            </a:r>
            <a:r>
              <a:rPr lang="es-ES" dirty="0">
                <a:latin typeface="Comic Sans MS" pitchFamily="66" charset="0"/>
              </a:rPr>
              <a:t> </a:t>
            </a:r>
            <a:r>
              <a:rPr lang="es-ES" dirty="0" err="1">
                <a:latin typeface="Comic Sans MS" pitchFamily="66" charset="0"/>
              </a:rPr>
              <a:t>karga</a:t>
            </a:r>
            <a:r>
              <a:rPr lang="es-ES" dirty="0">
                <a:latin typeface="Comic Sans MS" pitchFamily="66" charset="0"/>
              </a:rPr>
              <a:t> </a:t>
            </a:r>
            <a:r>
              <a:rPr lang="es-ES" dirty="0" err="1">
                <a:latin typeface="Comic Sans MS" pitchFamily="66" charset="0"/>
              </a:rPr>
              <a:t>elektrikorik</a:t>
            </a:r>
            <a:r>
              <a:rPr lang="es-ES" dirty="0">
                <a:latin typeface="Comic Sans MS" pitchFamily="66" charset="0"/>
              </a:rPr>
              <a:t>. </a:t>
            </a:r>
          </a:p>
          <a:p>
            <a:pPr marL="1250950" indent="-84138" algn="just" eaLnBrk="0" hangingPunct="0">
              <a:lnSpc>
                <a:spcPct val="150000"/>
              </a:lnSpc>
            </a:pPr>
            <a:r>
              <a:rPr lang="es-ES" dirty="0">
                <a:latin typeface="Comic Sans MS" pitchFamily="66" charset="0"/>
              </a:rPr>
              <a:t>2) </a:t>
            </a:r>
            <a:r>
              <a:rPr lang="es-ES" dirty="0" err="1">
                <a:latin typeface="Comic Sans MS" pitchFamily="66" charset="0"/>
              </a:rPr>
              <a:t>Gainazalaren</a:t>
            </a:r>
            <a:r>
              <a:rPr lang="es-ES" dirty="0">
                <a:latin typeface="Comic Sans MS" pitchFamily="66" charset="0"/>
              </a:rPr>
              <a:t> </a:t>
            </a:r>
            <a:r>
              <a:rPr lang="es-ES" dirty="0" err="1">
                <a:latin typeface="Comic Sans MS" pitchFamily="66" charset="0"/>
              </a:rPr>
              <a:t>barneko</a:t>
            </a:r>
            <a:r>
              <a:rPr lang="es-ES" dirty="0">
                <a:latin typeface="Comic Sans MS" pitchFamily="66" charset="0"/>
              </a:rPr>
              <a:t> </a:t>
            </a:r>
            <a:r>
              <a:rPr lang="es-ES" dirty="0" err="1">
                <a:latin typeface="Comic Sans MS" pitchFamily="66" charset="0"/>
              </a:rPr>
              <a:t>espazioan</a:t>
            </a:r>
            <a:r>
              <a:rPr lang="es-ES" dirty="0">
                <a:latin typeface="Comic Sans MS" pitchFamily="66" charset="0"/>
              </a:rPr>
              <a:t> </a:t>
            </a:r>
            <a:r>
              <a:rPr lang="es-ES" dirty="0" err="1">
                <a:latin typeface="Comic Sans MS" pitchFamily="66" charset="0"/>
              </a:rPr>
              <a:t>karga</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a:t>
            </a:r>
            <a:r>
              <a:rPr lang="es-ES" dirty="0" err="1">
                <a:latin typeface="Comic Sans MS" pitchFamily="66" charset="0"/>
              </a:rPr>
              <a:t>nulua</a:t>
            </a:r>
            <a:r>
              <a:rPr lang="es-ES" dirty="0">
                <a:latin typeface="Comic Sans MS" pitchFamily="66" charset="0"/>
              </a:rPr>
              <a:t> da.</a:t>
            </a:r>
          </a:p>
          <a:p>
            <a:pPr marL="1250950" indent="-84138" algn="just" eaLnBrk="0" hangingPunct="0">
              <a:lnSpc>
                <a:spcPct val="150000"/>
              </a:lnSpc>
            </a:pPr>
            <a:r>
              <a:rPr lang="es-ES" dirty="0">
                <a:latin typeface="Comic Sans MS" pitchFamily="66" charset="0"/>
              </a:rPr>
              <a:t>3) </a:t>
            </a:r>
            <a:r>
              <a:rPr lang="es-ES" dirty="0" err="1">
                <a:latin typeface="Comic Sans MS" pitchFamily="66" charset="0"/>
              </a:rPr>
              <a:t>Gainazal</a:t>
            </a:r>
            <a:r>
              <a:rPr lang="es-ES" dirty="0">
                <a:latin typeface="Comic Sans MS" pitchFamily="66" charset="0"/>
              </a:rPr>
              <a:t> </a:t>
            </a:r>
            <a:r>
              <a:rPr lang="es-ES" dirty="0" err="1">
                <a:latin typeface="Comic Sans MS" pitchFamily="66" charset="0"/>
              </a:rPr>
              <a:t>itxiaren</a:t>
            </a:r>
            <a:r>
              <a:rPr lang="es-ES" dirty="0">
                <a:latin typeface="Comic Sans MS" pitchFamily="66" charset="0"/>
              </a:rPr>
              <a:t> </a:t>
            </a:r>
            <a:r>
              <a:rPr lang="es-ES" dirty="0" err="1">
                <a:latin typeface="Comic Sans MS" pitchFamily="66" charset="0"/>
              </a:rPr>
              <a:t>puntu</a:t>
            </a:r>
            <a:r>
              <a:rPr lang="es-ES" dirty="0">
                <a:latin typeface="Comic Sans MS" pitchFamily="66" charset="0"/>
              </a:rPr>
              <a:t> </a:t>
            </a:r>
            <a:r>
              <a:rPr lang="es-ES" dirty="0" err="1">
                <a:latin typeface="Comic Sans MS" pitchFamily="66" charset="0"/>
              </a:rPr>
              <a:t>guztietan</a:t>
            </a:r>
            <a:r>
              <a:rPr lang="es-ES" dirty="0">
                <a:latin typeface="Comic Sans MS" pitchFamily="66" charset="0"/>
              </a:rPr>
              <a:t>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a:t>
            </a:r>
            <a:r>
              <a:rPr lang="es-ES" dirty="0" err="1">
                <a:latin typeface="Comic Sans MS" pitchFamily="66" charset="0"/>
              </a:rPr>
              <a:t>nulua</a:t>
            </a:r>
            <a:r>
              <a:rPr lang="es-ES" dirty="0">
                <a:latin typeface="Comic Sans MS" pitchFamily="66" charset="0"/>
              </a:rPr>
              <a:t> da.</a:t>
            </a:r>
          </a:p>
          <a:p>
            <a:pPr marL="1612900" indent="-446088" algn="just" eaLnBrk="0" hangingPunct="0">
              <a:lnSpc>
                <a:spcPct val="150000"/>
              </a:lnSpc>
            </a:pPr>
            <a:r>
              <a:rPr lang="es-ES" dirty="0">
                <a:latin typeface="Comic Sans MS" pitchFamily="66" charset="0"/>
              </a:rPr>
              <a:t>4) </a:t>
            </a:r>
            <a:r>
              <a:rPr lang="es-ES" dirty="0" err="1">
                <a:latin typeface="Comic Sans MS" pitchFamily="66" charset="0"/>
              </a:rPr>
              <a:t>Gainazaletik</a:t>
            </a:r>
            <a:r>
              <a:rPr lang="es-ES" dirty="0">
                <a:latin typeface="Comic Sans MS" pitchFamily="66" charset="0"/>
              </a:rPr>
              <a:t> </a:t>
            </a:r>
            <a:r>
              <a:rPr lang="es-ES" dirty="0" err="1">
                <a:latin typeface="Comic Sans MS" pitchFamily="66" charset="0"/>
              </a:rPr>
              <a:t>ateratzen</a:t>
            </a:r>
            <a:r>
              <a:rPr lang="es-ES" dirty="0">
                <a:latin typeface="Comic Sans MS" pitchFamily="66" charset="0"/>
              </a:rPr>
              <a:t> </a:t>
            </a:r>
            <a:r>
              <a:rPr lang="es-ES" dirty="0" err="1">
                <a:latin typeface="Comic Sans MS" pitchFamily="66" charset="0"/>
              </a:rPr>
              <a:t>diren</a:t>
            </a:r>
            <a:r>
              <a:rPr lang="es-ES" dirty="0">
                <a:latin typeface="Comic Sans MS" pitchFamily="66" charset="0"/>
              </a:rPr>
              <a:t> </a:t>
            </a:r>
            <a:r>
              <a:rPr lang="es-ES" dirty="0" err="1">
                <a:latin typeface="Comic Sans MS" pitchFamily="66" charset="0"/>
              </a:rPr>
              <a:t>indar-lerro</a:t>
            </a:r>
            <a:r>
              <a:rPr lang="es-ES" dirty="0">
                <a:latin typeface="Comic Sans MS" pitchFamily="66" charset="0"/>
              </a:rPr>
              <a:t> </a:t>
            </a:r>
            <a:r>
              <a:rPr lang="es-ES" dirty="0" err="1">
                <a:latin typeface="Comic Sans MS" pitchFamily="66" charset="0"/>
              </a:rPr>
              <a:t>kopurua</a:t>
            </a:r>
            <a:r>
              <a:rPr lang="es-ES" dirty="0">
                <a:latin typeface="Comic Sans MS" pitchFamily="66" charset="0"/>
              </a:rPr>
              <a:t> eta </a:t>
            </a:r>
            <a:r>
              <a:rPr lang="es-ES" dirty="0" err="1">
                <a:latin typeface="Comic Sans MS" pitchFamily="66" charset="0"/>
              </a:rPr>
              <a:t>bertatik</a:t>
            </a:r>
            <a:r>
              <a:rPr lang="es-ES" dirty="0">
                <a:latin typeface="Comic Sans MS" pitchFamily="66" charset="0"/>
              </a:rPr>
              <a:t> </a:t>
            </a:r>
            <a:r>
              <a:rPr lang="es-ES" dirty="0" err="1">
                <a:latin typeface="Comic Sans MS" pitchFamily="66" charset="0"/>
              </a:rPr>
              <a:t>sartzen</a:t>
            </a:r>
            <a:r>
              <a:rPr lang="es-ES" dirty="0">
                <a:latin typeface="Comic Sans MS" pitchFamily="66" charset="0"/>
              </a:rPr>
              <a:t> </a:t>
            </a:r>
            <a:r>
              <a:rPr lang="es-ES" dirty="0" err="1">
                <a:latin typeface="Comic Sans MS" pitchFamily="66" charset="0"/>
              </a:rPr>
              <a:t>diren</a:t>
            </a:r>
            <a:r>
              <a:rPr lang="es-ES" dirty="0">
                <a:latin typeface="Comic Sans MS" pitchFamily="66" charset="0"/>
              </a:rPr>
              <a:t> </a:t>
            </a:r>
            <a:r>
              <a:rPr lang="es-ES" dirty="0" err="1">
                <a:latin typeface="Comic Sans MS" pitchFamily="66" charset="0"/>
              </a:rPr>
              <a:t>indar-lerro</a:t>
            </a:r>
            <a:r>
              <a:rPr lang="es-ES" dirty="0">
                <a:latin typeface="Comic Sans MS" pitchFamily="66" charset="0"/>
              </a:rPr>
              <a:t> </a:t>
            </a:r>
            <a:r>
              <a:rPr lang="es-ES" dirty="0" err="1">
                <a:latin typeface="Comic Sans MS" pitchFamily="66" charset="0"/>
              </a:rPr>
              <a:t>kopurua</a:t>
            </a:r>
            <a:r>
              <a:rPr lang="es-ES" dirty="0">
                <a:latin typeface="Comic Sans MS" pitchFamily="66" charset="0"/>
              </a:rPr>
              <a:t> </a:t>
            </a:r>
            <a:r>
              <a:rPr lang="es-ES" dirty="0" err="1">
                <a:latin typeface="Comic Sans MS" pitchFamily="66" charset="0"/>
              </a:rPr>
              <a:t>berdinak</a:t>
            </a:r>
            <a:r>
              <a:rPr lang="es-ES" dirty="0">
                <a:latin typeface="Comic Sans MS" pitchFamily="66" charset="0"/>
              </a:rPr>
              <a:t> </a:t>
            </a:r>
            <a:r>
              <a:rPr lang="es-ES" dirty="0" err="1">
                <a:latin typeface="Comic Sans MS" pitchFamily="66" charset="0"/>
              </a:rPr>
              <a:t>dira</a:t>
            </a:r>
            <a:r>
              <a:rPr lang="es-ES" dirty="0">
                <a:latin typeface="Comic Sans MS" pitchFamily="66" charset="0"/>
              </a:rPr>
              <a:t>. </a:t>
            </a:r>
          </a:p>
        </p:txBody>
      </p:sp>
      <p:sp>
        <p:nvSpPr>
          <p:cNvPr id="3" name="Rectangle 8">
            <a:extLst>
              <a:ext uri="{FF2B5EF4-FFF2-40B4-BE49-F238E27FC236}">
                <a16:creationId xmlns:a16="http://schemas.microsoft.com/office/drawing/2014/main" id="{1B896B30-4FBB-4D16-821C-2BDE5B93F2B3}"/>
              </a:ext>
            </a:extLst>
          </p:cNvPr>
          <p:cNvSpPr>
            <a:spLocks noChangeArrowheads="1"/>
          </p:cNvSpPr>
          <p:nvPr/>
        </p:nvSpPr>
        <p:spPr bwMode="auto">
          <a:xfrm>
            <a:off x="214141" y="3152222"/>
            <a:ext cx="8212137" cy="641350"/>
          </a:xfrm>
          <a:prstGeom prst="rect">
            <a:avLst/>
          </a:prstGeom>
          <a:noFill/>
          <a:ln w="9525">
            <a:noFill/>
            <a:miter lim="800000"/>
            <a:headEnd/>
            <a:tailEnd/>
          </a:ln>
        </p:spPr>
        <p:txBody>
          <a:bodyPr anchor="ctr">
            <a:spAutoFit/>
          </a:bodyPr>
          <a:lstStyle/>
          <a:p>
            <a:pPr algn="just" eaLnBrk="0" hangingPunct="0">
              <a:tabLst>
                <a:tab pos="2641600" algn="l"/>
              </a:tabLst>
            </a:pPr>
            <a:r>
              <a:rPr lang="pt-PT" sz="1800" dirty="0">
                <a:latin typeface="Lucida Handwriting" pitchFamily="66" charset="0"/>
                <a:cs typeface="Times New Roman" pitchFamily="18" charset="0"/>
              </a:rPr>
              <a:t>1) Ez da egiazkoa. Kargarik egon daiteke, nulua izan behar dena karga netoa da.</a:t>
            </a:r>
            <a:endParaRPr lang="es-ES" sz="1800" b="0" dirty="0"/>
          </a:p>
        </p:txBody>
      </p:sp>
      <p:graphicFrame>
        <p:nvGraphicFramePr>
          <p:cNvPr id="4" name="Object 5">
            <a:extLst>
              <a:ext uri="{FF2B5EF4-FFF2-40B4-BE49-F238E27FC236}">
                <a16:creationId xmlns:a16="http://schemas.microsoft.com/office/drawing/2014/main" id="{BB7AA0F3-36BD-42D4-A363-DE63A76D3D45}"/>
              </a:ext>
            </a:extLst>
          </p:cNvPr>
          <p:cNvGraphicFramePr>
            <a:graphicFrameLocks noChangeAspect="1"/>
          </p:cNvGraphicFramePr>
          <p:nvPr>
            <p:extLst>
              <p:ext uri="{D42A27DB-BD31-4B8C-83A1-F6EECF244321}">
                <p14:modId xmlns:p14="http://schemas.microsoft.com/office/powerpoint/2010/main" val="4026305095"/>
              </p:ext>
            </p:extLst>
          </p:nvPr>
        </p:nvGraphicFramePr>
        <p:xfrm>
          <a:off x="484478" y="4539407"/>
          <a:ext cx="3516312" cy="838200"/>
        </p:xfrm>
        <a:graphic>
          <a:graphicData uri="http://schemas.openxmlformats.org/presentationml/2006/ole">
            <mc:AlternateContent xmlns:mc="http://schemas.openxmlformats.org/markup-compatibility/2006">
              <mc:Choice xmlns:v="urn:schemas-microsoft-com:vml" Requires="v">
                <p:oleObj spid="_x0000_s269438" name="Ecuación" r:id="rId4" imgW="2019300" imgH="419100" progId="Equation.3">
                  <p:embed/>
                </p:oleObj>
              </mc:Choice>
              <mc:Fallback>
                <p:oleObj name="Ecuación" r:id="rId4" imgW="2019300" imgH="419100" progId="Equation.3">
                  <p:embed/>
                  <p:pic>
                    <p:nvPicPr>
                      <p:cNvPr id="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78" y="4539407"/>
                        <a:ext cx="35163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9B20B167-DB04-438A-819C-CFF7EBC73A6B}"/>
              </a:ext>
            </a:extLst>
          </p:cNvPr>
          <p:cNvGraphicFramePr>
            <a:graphicFrameLocks noChangeAspect="1"/>
          </p:cNvGraphicFramePr>
          <p:nvPr>
            <p:extLst>
              <p:ext uri="{D42A27DB-BD31-4B8C-83A1-F6EECF244321}">
                <p14:modId xmlns:p14="http://schemas.microsoft.com/office/powerpoint/2010/main" val="1091965377"/>
              </p:ext>
            </p:extLst>
          </p:nvPr>
        </p:nvGraphicFramePr>
        <p:xfrm>
          <a:off x="4904078" y="4679107"/>
          <a:ext cx="3051175" cy="457200"/>
        </p:xfrm>
        <a:graphic>
          <a:graphicData uri="http://schemas.openxmlformats.org/presentationml/2006/ole">
            <mc:AlternateContent xmlns:mc="http://schemas.openxmlformats.org/markup-compatibility/2006">
              <mc:Choice xmlns:v="urn:schemas-microsoft-com:vml" Requires="v">
                <p:oleObj spid="_x0000_s269439" name="Ecuación" r:id="rId6" imgW="1752600" imgH="228600" progId="Equation.3">
                  <p:embed/>
                </p:oleObj>
              </mc:Choice>
              <mc:Fallback>
                <p:oleObj name="Ecuación" r:id="rId6" imgW="1752600" imgH="228600" progId="Equation.3">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4078" y="4679107"/>
                        <a:ext cx="3051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a:extLst>
              <a:ext uri="{FF2B5EF4-FFF2-40B4-BE49-F238E27FC236}">
                <a16:creationId xmlns:a16="http://schemas.microsoft.com/office/drawing/2014/main" id="{DFFA6515-FF31-4D26-9817-99074514EFDF}"/>
              </a:ext>
            </a:extLst>
          </p:cNvPr>
          <p:cNvSpPr>
            <a:spLocks noChangeArrowheads="1"/>
          </p:cNvSpPr>
          <p:nvPr/>
        </p:nvSpPr>
        <p:spPr bwMode="auto">
          <a:xfrm>
            <a:off x="199522" y="3913932"/>
            <a:ext cx="8828087" cy="641350"/>
          </a:xfrm>
          <a:prstGeom prst="rect">
            <a:avLst/>
          </a:prstGeom>
          <a:noFill/>
          <a:ln w="9525">
            <a:noFill/>
            <a:miter lim="800000"/>
            <a:headEnd/>
            <a:tailEnd/>
          </a:ln>
        </p:spPr>
        <p:txBody>
          <a:bodyPr anchor="ctr">
            <a:spAutoFit/>
          </a:bodyPr>
          <a:lstStyle/>
          <a:p>
            <a:pPr algn="just" eaLnBrk="0" hangingPunct="0"/>
            <a:r>
              <a:rPr lang="pt-PT" sz="1800" dirty="0">
                <a:latin typeface="Lucida Handwriting" pitchFamily="66" charset="0"/>
                <a:cs typeface="Times New Roman" pitchFamily="18" charset="0"/>
              </a:rPr>
              <a:t>2) Egiazkoa. Gauss-en legearen ondorio zuzena da. Fluxua nulua bada barneko karga netoa nulua da.</a:t>
            </a:r>
            <a:endParaRPr lang="pt-PT" sz="1800" b="0" dirty="0"/>
          </a:p>
        </p:txBody>
      </p:sp>
      <p:sp>
        <p:nvSpPr>
          <p:cNvPr id="7" name="AutoShape 11">
            <a:extLst>
              <a:ext uri="{FF2B5EF4-FFF2-40B4-BE49-F238E27FC236}">
                <a16:creationId xmlns:a16="http://schemas.microsoft.com/office/drawing/2014/main" id="{E7AB0998-ABF5-4CB2-9D4D-5E495BACE2F4}"/>
              </a:ext>
            </a:extLst>
          </p:cNvPr>
          <p:cNvSpPr>
            <a:spLocks noChangeArrowheads="1"/>
          </p:cNvSpPr>
          <p:nvPr/>
        </p:nvSpPr>
        <p:spPr bwMode="auto">
          <a:xfrm>
            <a:off x="4308765" y="4769594"/>
            <a:ext cx="444500" cy="279400"/>
          </a:xfrm>
          <a:prstGeom prst="rightArrow">
            <a:avLst>
              <a:gd name="adj1" fmla="val 50000"/>
              <a:gd name="adj2" fmla="val 39773"/>
            </a:avLst>
          </a:prstGeom>
          <a:noFill/>
          <a:ln w="9525">
            <a:solidFill>
              <a:schemeClr val="tx1"/>
            </a:solidFill>
            <a:miter lim="800000"/>
            <a:headEnd/>
            <a:tailEnd/>
          </a:ln>
        </p:spPr>
        <p:txBody>
          <a:bodyPr wrap="none" anchor="ctr"/>
          <a:lstStyle/>
          <a:p>
            <a:pPr algn="ctr" eaLnBrk="0" hangingPunct="0"/>
            <a:endParaRPr lang="eu-ES"/>
          </a:p>
        </p:txBody>
      </p:sp>
      <p:sp>
        <p:nvSpPr>
          <p:cNvPr id="8" name="Rectangle 13">
            <a:extLst>
              <a:ext uri="{FF2B5EF4-FFF2-40B4-BE49-F238E27FC236}">
                <a16:creationId xmlns:a16="http://schemas.microsoft.com/office/drawing/2014/main" id="{42ABE1AE-2115-4F99-B45B-0A9204FE5D14}"/>
              </a:ext>
            </a:extLst>
          </p:cNvPr>
          <p:cNvSpPr>
            <a:spLocks noChangeArrowheads="1"/>
          </p:cNvSpPr>
          <p:nvPr/>
        </p:nvSpPr>
        <p:spPr bwMode="auto">
          <a:xfrm>
            <a:off x="214141" y="5350619"/>
            <a:ext cx="8212137" cy="1190625"/>
          </a:xfrm>
          <a:prstGeom prst="rect">
            <a:avLst/>
          </a:prstGeom>
          <a:noFill/>
          <a:ln w="9525">
            <a:noFill/>
            <a:miter lim="800000"/>
            <a:headEnd/>
            <a:tailEnd/>
          </a:ln>
        </p:spPr>
        <p:txBody>
          <a:bodyPr anchor="ctr">
            <a:spAutoFit/>
          </a:bodyPr>
          <a:lstStyle/>
          <a:p>
            <a:pPr algn="just" eaLnBrk="0" hangingPunct="0">
              <a:tabLst>
                <a:tab pos="2641600" algn="l"/>
              </a:tabLst>
            </a:pPr>
            <a:r>
              <a:rPr lang="pt-PT" sz="1800" dirty="0">
                <a:latin typeface="Lucida Handwriting" pitchFamily="66" charset="0"/>
                <a:cs typeface="Times New Roman" pitchFamily="18" charset="0"/>
              </a:rPr>
              <a:t>3) Ez da egiazkoa. </a:t>
            </a:r>
            <a:r>
              <a:rPr lang="es-ES" sz="1800" dirty="0" err="1">
                <a:latin typeface="Lucida Handwriting" pitchFamily="66" charset="0"/>
                <a:cs typeface="Times New Roman" pitchFamily="18" charset="0"/>
              </a:rPr>
              <a:t>Ezin</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dugu</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jakin</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puntu</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bateko</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eremua</a:t>
            </a:r>
            <a:r>
              <a:rPr lang="es-ES" sz="1800" dirty="0">
                <a:latin typeface="Lucida Handwriting" pitchFamily="66" charset="0"/>
                <a:cs typeface="Times New Roman" pitchFamily="18" charset="0"/>
              </a:rPr>
              <a:t> </a:t>
            </a:r>
            <a:r>
              <a:rPr lang="es-ES" sz="1800" dirty="0" err="1">
                <a:latin typeface="Lucida Handwriting" pitchFamily="66" charset="0"/>
                <a:cs typeface="Times New Roman" pitchFamily="18" charset="0"/>
              </a:rPr>
              <a:t>nulua</a:t>
            </a:r>
            <a:r>
              <a:rPr lang="es-ES" sz="1800" dirty="0">
                <a:latin typeface="Lucida Handwriting" pitchFamily="66" charset="0"/>
                <a:cs typeface="Times New Roman" pitchFamily="18" charset="0"/>
              </a:rPr>
              <a:t> den ala </a:t>
            </a:r>
            <a:r>
              <a:rPr lang="es-ES" sz="1800" dirty="0" err="1">
                <a:latin typeface="Lucida Handwriting" pitchFamily="66" charset="0"/>
                <a:cs typeface="Times New Roman" pitchFamily="18" charset="0"/>
              </a:rPr>
              <a:t>ez</a:t>
            </a:r>
            <a:r>
              <a:rPr lang="es-ES" sz="1800" dirty="0">
                <a:latin typeface="Lucida Handwriting" pitchFamily="66" charset="0"/>
                <a:cs typeface="Times New Roman" pitchFamily="18" charset="0"/>
              </a:rPr>
              <a:t>. </a:t>
            </a:r>
            <a:r>
              <a:rPr lang="pt-PT" sz="1800" dirty="0">
                <a:latin typeface="Lucida Handwriting" pitchFamily="66" charset="0"/>
                <a:cs typeface="Times New Roman" pitchFamily="18" charset="0"/>
              </a:rPr>
              <a:t>Badakigu fluxu osoa nulua dela , baina hortik ezin da ondorioztatu eremua anulatzen dela puntu guztietan.</a:t>
            </a:r>
            <a:endParaRPr lang="es-ES" sz="1800" b="0" dirty="0"/>
          </a:p>
        </p:txBody>
      </p:sp>
    </p:spTree>
    <p:extLst>
      <p:ext uri="{BB962C8B-B14F-4D97-AF65-F5344CB8AC3E}">
        <p14:creationId xmlns:p14="http://schemas.microsoft.com/office/powerpoint/2010/main" val="39001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8"/>
                                        </p:tgtEl>
                                        <p:attrNameLst>
                                          <p:attrName>style.visibility</p:attrName>
                                        </p:attrNameLst>
                                      </p:cBhvr>
                                      <p:to>
                                        <p:strVal val="visible"/>
                                      </p:to>
                                    </p:set>
                                    <p:anim calcmode="discrete" valueType="clr">
                                      <p:cBhvr override="childStyle">
                                        <p:cTn id="3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8"/>
                                        </p:tgtEl>
                                        <p:attrNameLst>
                                          <p:attrName>fillcolor</p:attrName>
                                        </p:attrNameLst>
                                      </p:cBhvr>
                                      <p:tavLst>
                                        <p:tav tm="0">
                                          <p:val>
                                            <p:clrVal>
                                              <a:schemeClr val="accent2"/>
                                            </p:clrVal>
                                          </p:val>
                                        </p:tav>
                                        <p:tav tm="50000">
                                          <p:val>
                                            <p:clrVal>
                                              <a:schemeClr val="hlink"/>
                                            </p:clrVal>
                                          </p:val>
                                        </p:tav>
                                      </p:tavLst>
                                    </p:anim>
                                    <p:set>
                                      <p:cBhvr>
                                        <p:cTn id="38"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8940" name="Ecuación" r:id="rId4" imgW="114120" imgH="215640" progId="Equation.3">
                  <p:embed/>
                </p:oleObj>
              </mc:Choice>
              <mc:Fallback>
                <p:oleObj name="Ecuación" r:id="rId4" imgW="114120" imgH="215640" progId="Equation.3">
                  <p:embed/>
                  <p:pic>
                    <p:nvPicPr>
                      <p:cNvPr id="2969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12"/>
          <p:cNvSpPr>
            <a:spLocks noChangeArrowheads="1"/>
          </p:cNvSpPr>
          <p:nvPr/>
        </p:nvSpPr>
        <p:spPr bwMode="auto">
          <a:xfrm>
            <a:off x="465931" y="386384"/>
            <a:ext cx="8212138" cy="1465263"/>
          </a:xfrm>
          <a:prstGeom prst="rect">
            <a:avLst/>
          </a:prstGeom>
          <a:noFill/>
          <a:ln w="9525">
            <a:noFill/>
            <a:miter lim="800000"/>
            <a:headEnd/>
            <a:tailEnd/>
          </a:ln>
        </p:spPr>
        <p:txBody>
          <a:bodyPr anchor="ctr">
            <a:spAutoFit/>
          </a:bodyPr>
          <a:lstStyle/>
          <a:p>
            <a:pPr algn="just" eaLnBrk="0" hangingPunct="0">
              <a:tabLst>
                <a:tab pos="2641600" algn="l"/>
              </a:tabLst>
            </a:pPr>
            <a:r>
              <a:rPr lang="pt-PT" sz="1800" dirty="0">
                <a:latin typeface="Lucida Handwriting" pitchFamily="66" charset="0"/>
                <a:cs typeface="Times New Roman" pitchFamily="18" charset="0"/>
              </a:rPr>
              <a:t>4) Egiazkoa. Gainazal baten zeharkako fluxua gainazal hori zeharkatzen indar-lerro kopuruarekiko zuzenki proportzionala da. Gure kasuan, fluxua nulua denez, gainazala zeharkatzen duen indar-lerro batura aljebraikoa nulua da.</a:t>
            </a:r>
            <a:endParaRPr lang="es-ES" sz="1800" b="0" dirty="0"/>
          </a:p>
        </p:txBody>
      </p:sp>
    </p:spTree>
    <p:extLst>
      <p:ext uri="{BB962C8B-B14F-4D97-AF65-F5344CB8AC3E}">
        <p14:creationId xmlns:p14="http://schemas.microsoft.com/office/powerpoint/2010/main" val="3080371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p:cNvSpPr txBox="1">
            <a:spLocks noChangeArrowheads="1"/>
          </p:cNvSpPr>
          <p:nvPr/>
        </p:nvSpPr>
        <p:spPr bwMode="auto">
          <a:xfrm>
            <a:off x="101429" y="156665"/>
            <a:ext cx="8874125" cy="1616020"/>
          </a:xfrm>
          <a:prstGeom prst="rect">
            <a:avLst/>
          </a:prstGeom>
          <a:noFill/>
          <a:ln w="9525">
            <a:noFill/>
            <a:miter lim="800000"/>
            <a:headEnd/>
            <a:tailEnd/>
          </a:ln>
        </p:spPr>
        <p:txBody>
          <a:bodyPr lIns="0" tIns="0" rIns="0" bIns="0" anchor="ctr" anchorCtr="1">
            <a:spAutoFit/>
          </a:bodyPr>
          <a:lstStyle/>
          <a:p>
            <a:pPr marL="12700" indent="-12700" algn="just" eaLnBrk="0" hangingPunct="0">
              <a:lnSpc>
                <a:spcPct val="150000"/>
              </a:lnSpc>
              <a:tabLst>
                <a:tab pos="2641600" algn="l"/>
              </a:tabLst>
            </a:pPr>
            <a:r>
              <a:rPr lang="es-ES" dirty="0">
                <a:latin typeface="Comic Sans MS" pitchFamily="66" charset="0"/>
              </a:rPr>
              <a:t>d) </a:t>
            </a:r>
            <a:r>
              <a:rPr lang="es-ES" dirty="0">
                <a:latin typeface="Comic Sans MS" pitchFamily="66" charset="0"/>
                <a:cs typeface="Times New Roman" pitchFamily="18" charset="0"/>
              </a:rPr>
              <a:t>Sistema </a:t>
            </a:r>
            <a:r>
              <a:rPr lang="es-ES" dirty="0" err="1">
                <a:latin typeface="Comic Sans MS" pitchFamily="66" charset="0"/>
                <a:cs typeface="Times New Roman" pitchFamily="18" charset="0"/>
              </a:rPr>
              <a:t>isolatu</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bat</a:t>
            </a:r>
            <a:r>
              <a:rPr lang="es-ES" dirty="0">
                <a:latin typeface="Comic Sans MS" pitchFamily="66" charset="0"/>
                <a:cs typeface="Times New Roman" pitchFamily="18" charset="0"/>
              </a:rPr>
              <a:t> q </a:t>
            </a:r>
            <a:r>
              <a:rPr lang="es-ES" dirty="0" err="1">
                <a:latin typeface="Comic Sans MS" pitchFamily="66" charset="0"/>
                <a:cs typeface="Times New Roman" pitchFamily="18" charset="0"/>
              </a:rPr>
              <a:t>karga</a:t>
            </a:r>
            <a:r>
              <a:rPr lang="es-ES" dirty="0">
                <a:latin typeface="Comic Sans MS" pitchFamily="66" charset="0"/>
                <a:cs typeface="Times New Roman" pitchFamily="18" charset="0"/>
              </a:rPr>
              <a:t> puntual </a:t>
            </a:r>
            <a:r>
              <a:rPr lang="es-ES" dirty="0" err="1">
                <a:latin typeface="Comic Sans MS" pitchFamily="66" charset="0"/>
                <a:cs typeface="Times New Roman" pitchFamily="18" charset="0"/>
              </a:rPr>
              <a:t>batez</a:t>
            </a:r>
            <a:r>
              <a:rPr lang="es-ES" dirty="0">
                <a:latin typeface="Comic Sans MS" pitchFamily="66" charset="0"/>
                <a:cs typeface="Times New Roman" pitchFamily="18" charset="0"/>
              </a:rPr>
              <a:t> eta R</a:t>
            </a:r>
            <a:r>
              <a:rPr lang="es-ES" baseline="-25000" dirty="0">
                <a:latin typeface="Comic Sans MS" pitchFamily="66" charset="0"/>
                <a:cs typeface="Times New Roman" pitchFamily="18" charset="0"/>
              </a:rPr>
              <a:t>1</a:t>
            </a:r>
            <a:r>
              <a:rPr lang="es-ES" dirty="0">
                <a:latin typeface="Comic Sans MS" pitchFamily="66" charset="0"/>
                <a:cs typeface="Times New Roman" pitchFamily="18" charset="0"/>
              </a:rPr>
              <a:t> eta R</a:t>
            </a:r>
            <a:r>
              <a:rPr lang="es-ES" baseline="-25000" dirty="0">
                <a:latin typeface="Comic Sans MS" pitchFamily="66" charset="0"/>
                <a:cs typeface="Times New Roman" pitchFamily="18" charset="0"/>
              </a:rPr>
              <a:t>2</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erradioak</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dituen</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geruza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esferiko</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eroale</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batez</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osatuta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dago</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karga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puntuala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geruza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esferikoaren</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zentruan</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kokatuta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dagoelarik</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Zein</a:t>
            </a:r>
            <a:r>
              <a:rPr lang="es-ES" dirty="0">
                <a:latin typeface="Comic Sans MS" pitchFamily="66" charset="0"/>
                <a:cs typeface="Times New Roman" pitchFamily="18" charset="0"/>
              </a:rPr>
              <a:t> izan </a:t>
            </a:r>
            <a:r>
              <a:rPr lang="es-ES" dirty="0" err="1">
                <a:latin typeface="Comic Sans MS" pitchFamily="66" charset="0"/>
                <a:cs typeface="Times New Roman" pitchFamily="18" charset="0"/>
              </a:rPr>
              <a:t>behar</a:t>
            </a:r>
            <a:r>
              <a:rPr lang="es-ES" dirty="0">
                <a:latin typeface="Comic Sans MS" pitchFamily="66" charset="0"/>
                <a:cs typeface="Times New Roman" pitchFamily="18" charset="0"/>
              </a:rPr>
              <a:t> den </a:t>
            </a:r>
            <a:r>
              <a:rPr lang="es-ES" dirty="0" err="1">
                <a:latin typeface="Comic Sans MS" pitchFamily="66" charset="0"/>
                <a:cs typeface="Times New Roman" pitchFamily="18" charset="0"/>
              </a:rPr>
              <a:t>geruzaren</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karga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kanpoko</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eremu</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elektrikoa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nulua</a:t>
            </a:r>
            <a:r>
              <a:rPr lang="es-ES" dirty="0">
                <a:latin typeface="Comic Sans MS" pitchFamily="66" charset="0"/>
                <a:cs typeface="Times New Roman" pitchFamily="18" charset="0"/>
              </a:rPr>
              <a:t> izan </a:t>
            </a:r>
            <a:r>
              <a:rPr lang="es-ES" dirty="0" err="1">
                <a:latin typeface="Comic Sans MS" pitchFamily="66" charset="0"/>
                <a:cs typeface="Times New Roman" pitchFamily="18" charset="0"/>
              </a:rPr>
              <a:t>dadin</a:t>
            </a:r>
            <a:r>
              <a:rPr lang="es-ES" dirty="0">
                <a:latin typeface="Comic Sans MS" pitchFamily="66" charset="0"/>
                <a:cs typeface="Times New Roman" pitchFamily="18" charset="0"/>
              </a:rPr>
              <a:t>?</a:t>
            </a:r>
          </a:p>
        </p:txBody>
      </p:sp>
      <p:grpSp>
        <p:nvGrpSpPr>
          <p:cNvPr id="3" name="Group 1">
            <a:extLst>
              <a:ext uri="{FF2B5EF4-FFF2-40B4-BE49-F238E27FC236}">
                <a16:creationId xmlns:a16="http://schemas.microsoft.com/office/drawing/2014/main" id="{587BF85F-1383-492E-A7EC-CCC15193F6BF}"/>
              </a:ext>
            </a:extLst>
          </p:cNvPr>
          <p:cNvGrpSpPr>
            <a:grpSpLocks noChangeAspect="1"/>
          </p:cNvGrpSpPr>
          <p:nvPr/>
        </p:nvGrpSpPr>
        <p:grpSpPr bwMode="auto">
          <a:xfrm>
            <a:off x="978758" y="2188198"/>
            <a:ext cx="2504294" cy="2447194"/>
            <a:chOff x="2550" y="724"/>
            <a:chExt cx="2896" cy="2828"/>
          </a:xfrm>
        </p:grpSpPr>
        <p:grpSp>
          <p:nvGrpSpPr>
            <p:cNvPr id="4" name="Group 2">
              <a:extLst>
                <a:ext uri="{FF2B5EF4-FFF2-40B4-BE49-F238E27FC236}">
                  <a16:creationId xmlns:a16="http://schemas.microsoft.com/office/drawing/2014/main" id="{06319734-8FF1-4FF4-9C3E-196DF2D0A1F1}"/>
                </a:ext>
              </a:extLst>
            </p:cNvPr>
            <p:cNvGrpSpPr>
              <a:grpSpLocks/>
            </p:cNvGrpSpPr>
            <p:nvPr/>
          </p:nvGrpSpPr>
          <p:grpSpPr bwMode="auto">
            <a:xfrm>
              <a:off x="2550" y="724"/>
              <a:ext cx="2896" cy="2828"/>
              <a:chOff x="2560" y="724"/>
              <a:chExt cx="2896" cy="2828"/>
            </a:xfrm>
          </p:grpSpPr>
          <p:grpSp>
            <p:nvGrpSpPr>
              <p:cNvPr id="6" name="Group 3">
                <a:extLst>
                  <a:ext uri="{FF2B5EF4-FFF2-40B4-BE49-F238E27FC236}">
                    <a16:creationId xmlns:a16="http://schemas.microsoft.com/office/drawing/2014/main" id="{94A24CBD-B255-4EF4-8AF5-122A13207626}"/>
                  </a:ext>
                </a:extLst>
              </p:cNvPr>
              <p:cNvGrpSpPr>
                <a:grpSpLocks/>
              </p:cNvGrpSpPr>
              <p:nvPr/>
            </p:nvGrpSpPr>
            <p:grpSpPr bwMode="auto">
              <a:xfrm>
                <a:off x="2560" y="724"/>
                <a:ext cx="2896" cy="2828"/>
                <a:chOff x="2560" y="724"/>
                <a:chExt cx="2896" cy="2828"/>
              </a:xfrm>
            </p:grpSpPr>
            <p:sp>
              <p:nvSpPr>
                <p:cNvPr id="12" name="Oval 4" descr="Diagonal hacia abajo ancha">
                  <a:extLst>
                    <a:ext uri="{FF2B5EF4-FFF2-40B4-BE49-F238E27FC236}">
                      <a16:creationId xmlns:a16="http://schemas.microsoft.com/office/drawing/2014/main" id="{B58D77B2-4E78-4B4C-8DB3-36A5A8D913A5}"/>
                    </a:ext>
                  </a:extLst>
                </p:cNvPr>
                <p:cNvSpPr>
                  <a:spLocks noChangeArrowheads="1"/>
                </p:cNvSpPr>
                <p:nvPr/>
              </p:nvSpPr>
              <p:spPr bwMode="auto">
                <a:xfrm>
                  <a:off x="2560" y="724"/>
                  <a:ext cx="2896" cy="2828"/>
                </a:xfrm>
                <a:prstGeom prst="ellipse">
                  <a:avLst/>
                </a:prstGeom>
                <a:pattFill prst="wdDnDiag">
                  <a:fgClr>
                    <a:srgbClr val="000000"/>
                  </a:fgClr>
                  <a:bgClr>
                    <a:srgbClr val="FFFFFF"/>
                  </a:bgClr>
                </a:pattFill>
                <a:ln w="9525">
                  <a:solidFill>
                    <a:srgbClr val="000000"/>
                  </a:solidFill>
                  <a:round/>
                  <a:headEnd/>
                  <a:tailEnd/>
                </a:ln>
              </p:spPr>
              <p:txBody>
                <a:bodyPr/>
                <a:lstStyle/>
                <a:p>
                  <a:pPr algn="ctr" eaLnBrk="0" hangingPunct="0"/>
                  <a:endParaRPr lang="eu-ES"/>
                </a:p>
              </p:txBody>
            </p:sp>
            <p:sp>
              <p:nvSpPr>
                <p:cNvPr id="13" name="Oval 5">
                  <a:extLst>
                    <a:ext uri="{FF2B5EF4-FFF2-40B4-BE49-F238E27FC236}">
                      <a16:creationId xmlns:a16="http://schemas.microsoft.com/office/drawing/2014/main" id="{2A4853A0-9BB5-4239-A969-69B8D8633254}"/>
                    </a:ext>
                  </a:extLst>
                </p:cNvPr>
                <p:cNvSpPr>
                  <a:spLocks noChangeArrowheads="1"/>
                </p:cNvSpPr>
                <p:nvPr/>
              </p:nvSpPr>
              <p:spPr bwMode="auto">
                <a:xfrm>
                  <a:off x="3004" y="1158"/>
                  <a:ext cx="2008" cy="1961"/>
                </a:xfrm>
                <a:prstGeom prst="ellipse">
                  <a:avLst/>
                </a:prstGeom>
                <a:solidFill>
                  <a:srgbClr val="FFFFFF"/>
                </a:solidFill>
                <a:ln w="9525">
                  <a:solidFill>
                    <a:srgbClr val="000000"/>
                  </a:solidFill>
                  <a:round/>
                  <a:headEnd/>
                  <a:tailEnd/>
                </a:ln>
              </p:spPr>
              <p:txBody>
                <a:bodyPr/>
                <a:lstStyle/>
                <a:p>
                  <a:pPr algn="ctr" eaLnBrk="0" hangingPunct="0"/>
                  <a:endParaRPr lang="eu-ES"/>
                </a:p>
              </p:txBody>
            </p:sp>
          </p:grpSp>
          <p:sp>
            <p:nvSpPr>
              <p:cNvPr id="7" name="Oval 6">
                <a:extLst>
                  <a:ext uri="{FF2B5EF4-FFF2-40B4-BE49-F238E27FC236}">
                    <a16:creationId xmlns:a16="http://schemas.microsoft.com/office/drawing/2014/main" id="{AE6D9336-0A99-4B17-8C15-7FF93E8FA802}"/>
                  </a:ext>
                </a:extLst>
              </p:cNvPr>
              <p:cNvSpPr>
                <a:spLocks noChangeArrowheads="1"/>
              </p:cNvSpPr>
              <p:nvPr/>
            </p:nvSpPr>
            <p:spPr bwMode="auto">
              <a:xfrm>
                <a:off x="3916" y="2050"/>
                <a:ext cx="184" cy="176"/>
              </a:xfrm>
              <a:prstGeom prst="ellipse">
                <a:avLst/>
              </a:prstGeom>
              <a:solidFill>
                <a:srgbClr val="000000"/>
              </a:solidFill>
              <a:ln w="9525">
                <a:solidFill>
                  <a:srgbClr val="000000"/>
                </a:solidFill>
                <a:round/>
                <a:headEnd/>
                <a:tailEnd/>
              </a:ln>
            </p:spPr>
            <p:txBody>
              <a:bodyPr/>
              <a:lstStyle/>
              <a:p>
                <a:pPr algn="ctr" eaLnBrk="0" hangingPunct="0"/>
                <a:endParaRPr lang="eu-ES"/>
              </a:p>
            </p:txBody>
          </p:sp>
          <p:sp>
            <p:nvSpPr>
              <p:cNvPr id="8" name="Line 7">
                <a:extLst>
                  <a:ext uri="{FF2B5EF4-FFF2-40B4-BE49-F238E27FC236}">
                    <a16:creationId xmlns:a16="http://schemas.microsoft.com/office/drawing/2014/main" id="{7DAF9EEC-CF7D-4526-B511-DE9530CBA038}"/>
                  </a:ext>
                </a:extLst>
              </p:cNvPr>
              <p:cNvSpPr>
                <a:spLocks noChangeShapeType="1"/>
              </p:cNvSpPr>
              <p:nvPr/>
            </p:nvSpPr>
            <p:spPr bwMode="auto">
              <a:xfrm flipH="1" flipV="1">
                <a:off x="3504" y="1264"/>
                <a:ext cx="496" cy="864"/>
              </a:xfrm>
              <a:prstGeom prst="line">
                <a:avLst/>
              </a:prstGeom>
              <a:noFill/>
              <a:ln w="9525">
                <a:solidFill>
                  <a:srgbClr val="000000"/>
                </a:solidFill>
                <a:round/>
                <a:headEnd/>
                <a:tailEnd type="triangle" w="med" len="med"/>
              </a:ln>
            </p:spPr>
            <p:txBody>
              <a:bodyPr/>
              <a:lstStyle/>
              <a:p>
                <a:endParaRPr lang="es-ES"/>
              </a:p>
            </p:txBody>
          </p:sp>
          <p:sp>
            <p:nvSpPr>
              <p:cNvPr id="9" name="Line 8">
                <a:extLst>
                  <a:ext uri="{FF2B5EF4-FFF2-40B4-BE49-F238E27FC236}">
                    <a16:creationId xmlns:a16="http://schemas.microsoft.com/office/drawing/2014/main" id="{5A49822F-668F-4CDD-91DA-F634FC6E9BA9}"/>
                  </a:ext>
                </a:extLst>
              </p:cNvPr>
              <p:cNvSpPr>
                <a:spLocks noChangeShapeType="1"/>
              </p:cNvSpPr>
              <p:nvPr/>
            </p:nvSpPr>
            <p:spPr bwMode="auto">
              <a:xfrm flipV="1">
                <a:off x="4000" y="1520"/>
                <a:ext cx="1328" cy="608"/>
              </a:xfrm>
              <a:prstGeom prst="line">
                <a:avLst/>
              </a:prstGeom>
              <a:noFill/>
              <a:ln w="9525">
                <a:solidFill>
                  <a:srgbClr val="000000"/>
                </a:solidFill>
                <a:round/>
                <a:headEnd/>
                <a:tailEnd type="triangle" w="med" len="med"/>
              </a:ln>
            </p:spPr>
            <p:txBody>
              <a:bodyPr/>
              <a:lstStyle/>
              <a:p>
                <a:endParaRPr lang="es-ES"/>
              </a:p>
            </p:txBody>
          </p:sp>
          <p:sp>
            <p:nvSpPr>
              <p:cNvPr id="10" name="Text Box 9">
                <a:extLst>
                  <a:ext uri="{FF2B5EF4-FFF2-40B4-BE49-F238E27FC236}">
                    <a16:creationId xmlns:a16="http://schemas.microsoft.com/office/drawing/2014/main" id="{A879CC35-CB7C-4C58-ACAE-AA6FAD115CD5}"/>
                  </a:ext>
                </a:extLst>
              </p:cNvPr>
              <p:cNvSpPr txBox="1">
                <a:spLocks noChangeArrowheads="1"/>
              </p:cNvSpPr>
              <p:nvPr/>
            </p:nvSpPr>
            <p:spPr bwMode="auto">
              <a:xfrm>
                <a:off x="3316" y="1599"/>
                <a:ext cx="676" cy="462"/>
              </a:xfrm>
              <a:prstGeom prst="rect">
                <a:avLst/>
              </a:prstGeom>
              <a:noFill/>
              <a:ln w="9525">
                <a:noFill/>
                <a:miter lim="800000"/>
                <a:headEnd/>
                <a:tailEnd/>
              </a:ln>
            </p:spPr>
            <p:txBody>
              <a:bodyPr/>
              <a:lstStyle/>
              <a:p>
                <a:pPr>
                  <a:spcAft>
                    <a:spcPts val="1000"/>
                  </a:spcAft>
                </a:pPr>
                <a:r>
                  <a:rPr lang="es-ES" sz="1100" b="0" i="0" dirty="0">
                    <a:latin typeface="Lucida Handwriting" pitchFamily="66" charset="0"/>
                  </a:rPr>
                  <a:t>R</a:t>
                </a:r>
                <a:r>
                  <a:rPr lang="es-ES" sz="1100" b="0" i="0" baseline="-25000" dirty="0">
                    <a:latin typeface="Lucida Handwriting" pitchFamily="66" charset="0"/>
                  </a:rPr>
                  <a:t>1</a:t>
                </a:r>
                <a:endParaRPr lang="es-ES" sz="1800" b="0" i="0" dirty="0">
                  <a:latin typeface="Lucida Handwriting" pitchFamily="66" charset="0"/>
                </a:endParaRPr>
              </a:p>
            </p:txBody>
          </p:sp>
          <p:sp>
            <p:nvSpPr>
              <p:cNvPr id="11" name="Text Box 10">
                <a:extLst>
                  <a:ext uri="{FF2B5EF4-FFF2-40B4-BE49-F238E27FC236}">
                    <a16:creationId xmlns:a16="http://schemas.microsoft.com/office/drawing/2014/main" id="{45B84B99-BA2F-4281-B703-FADF7E04ECB1}"/>
                  </a:ext>
                </a:extLst>
              </p:cNvPr>
              <p:cNvSpPr txBox="1">
                <a:spLocks noChangeArrowheads="1"/>
              </p:cNvSpPr>
              <p:nvPr/>
            </p:nvSpPr>
            <p:spPr bwMode="auto">
              <a:xfrm>
                <a:off x="4300" y="1889"/>
                <a:ext cx="684" cy="472"/>
              </a:xfrm>
              <a:prstGeom prst="rect">
                <a:avLst/>
              </a:prstGeom>
              <a:noFill/>
              <a:ln w="9525">
                <a:noFill/>
                <a:miter lim="800000"/>
                <a:headEnd/>
                <a:tailEnd/>
              </a:ln>
            </p:spPr>
            <p:txBody>
              <a:bodyPr/>
              <a:lstStyle/>
              <a:p>
                <a:pPr>
                  <a:spcAft>
                    <a:spcPts val="1000"/>
                  </a:spcAft>
                </a:pPr>
                <a:r>
                  <a:rPr lang="es-ES" sz="1100" b="0" i="0" dirty="0">
                    <a:latin typeface="Lucida Handwriting" pitchFamily="66" charset="0"/>
                  </a:rPr>
                  <a:t>R</a:t>
                </a:r>
                <a:r>
                  <a:rPr lang="es-ES" sz="1100" b="0" i="0" baseline="-25000" dirty="0">
                    <a:latin typeface="Lucida Handwriting" pitchFamily="66" charset="0"/>
                  </a:rPr>
                  <a:t>2</a:t>
                </a:r>
                <a:endParaRPr lang="es-ES" sz="1800" b="0" i="0" dirty="0">
                  <a:latin typeface="Lucida Handwriting" pitchFamily="66" charset="0"/>
                </a:endParaRPr>
              </a:p>
            </p:txBody>
          </p:sp>
        </p:grpSp>
        <p:sp>
          <p:nvSpPr>
            <p:cNvPr id="5" name="Text Box 11">
              <a:extLst>
                <a:ext uri="{FF2B5EF4-FFF2-40B4-BE49-F238E27FC236}">
                  <a16:creationId xmlns:a16="http://schemas.microsoft.com/office/drawing/2014/main" id="{4901552E-EBF8-4FFB-AAB2-AB4EC5A0E675}"/>
                </a:ext>
              </a:extLst>
            </p:cNvPr>
            <p:cNvSpPr txBox="1">
              <a:spLocks noChangeArrowheads="1"/>
            </p:cNvSpPr>
            <p:nvPr/>
          </p:nvSpPr>
          <p:spPr bwMode="auto">
            <a:xfrm>
              <a:off x="3591" y="2135"/>
              <a:ext cx="550" cy="450"/>
            </a:xfrm>
            <a:prstGeom prst="rect">
              <a:avLst/>
            </a:prstGeom>
            <a:noFill/>
            <a:ln w="9525">
              <a:noFill/>
              <a:miter lim="800000"/>
              <a:headEnd/>
              <a:tailEnd/>
            </a:ln>
          </p:spPr>
          <p:txBody>
            <a:bodyPr/>
            <a:lstStyle/>
            <a:p>
              <a:pPr>
                <a:spcAft>
                  <a:spcPts val="1000"/>
                </a:spcAft>
              </a:pPr>
              <a:r>
                <a:rPr lang="es-ES" sz="1100" b="0" i="0" dirty="0">
                  <a:latin typeface="Lucida Handwriting" pitchFamily="66" charset="0"/>
                </a:rPr>
                <a:t>q</a:t>
              </a:r>
              <a:endParaRPr lang="es-ES" sz="1800" b="0" i="0" dirty="0">
                <a:latin typeface="Lucida Handwriting" pitchFamily="66" charset="0"/>
              </a:endParaRPr>
            </a:p>
          </p:txBody>
        </p:sp>
      </p:grpSp>
      <p:graphicFrame>
        <p:nvGraphicFramePr>
          <p:cNvPr id="14" name="Object 2">
            <a:extLst>
              <a:ext uri="{FF2B5EF4-FFF2-40B4-BE49-F238E27FC236}">
                <a16:creationId xmlns:a16="http://schemas.microsoft.com/office/drawing/2014/main" id="{F2E6CC17-5EDE-47FF-812A-24C64E059E5E}"/>
              </a:ext>
            </a:extLst>
          </p:cNvPr>
          <p:cNvGraphicFramePr>
            <a:graphicFrameLocks noChangeAspect="1"/>
          </p:cNvGraphicFramePr>
          <p:nvPr>
            <p:extLst>
              <p:ext uri="{D42A27DB-BD31-4B8C-83A1-F6EECF244321}">
                <p14:modId xmlns:p14="http://schemas.microsoft.com/office/powerpoint/2010/main" val="4237669465"/>
              </p:ext>
            </p:extLst>
          </p:nvPr>
        </p:nvGraphicFramePr>
        <p:xfrm>
          <a:off x="4229928" y="2055111"/>
          <a:ext cx="2598738" cy="831850"/>
        </p:xfrm>
        <a:graphic>
          <a:graphicData uri="http://schemas.openxmlformats.org/presentationml/2006/ole">
            <mc:AlternateContent xmlns:mc="http://schemas.openxmlformats.org/markup-compatibility/2006">
              <mc:Choice xmlns:v="urn:schemas-microsoft-com:vml" Requires="v">
                <p:oleObj spid="_x0000_s285762" name="Equation" r:id="rId4" imgW="1625400" imgH="520560" progId="Equation.DSMT4">
                  <p:embed/>
                </p:oleObj>
              </mc:Choice>
              <mc:Fallback>
                <p:oleObj name="Equation" r:id="rId4" imgW="1625400" imgH="520560" progId="Equation.DSMT4">
                  <p:embed/>
                  <p:pic>
                    <p:nvPicPr>
                      <p:cNvPr id="14" name="Object 2">
                        <a:extLst>
                          <a:ext uri="{FF2B5EF4-FFF2-40B4-BE49-F238E27FC236}">
                            <a16:creationId xmlns:a16="http://schemas.microsoft.com/office/drawing/2014/main" id="{F2E6CC17-5EDE-47FF-812A-24C64E059E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928" y="2055111"/>
                        <a:ext cx="25987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a:extLst>
              <a:ext uri="{FF2B5EF4-FFF2-40B4-BE49-F238E27FC236}">
                <a16:creationId xmlns:a16="http://schemas.microsoft.com/office/drawing/2014/main" id="{F4B44253-5C80-4904-A1D0-83DDE8FCC848}"/>
              </a:ext>
            </a:extLst>
          </p:cNvPr>
          <p:cNvGraphicFramePr>
            <a:graphicFrameLocks noChangeAspect="1"/>
          </p:cNvGraphicFramePr>
          <p:nvPr>
            <p:extLst>
              <p:ext uri="{D42A27DB-BD31-4B8C-83A1-F6EECF244321}">
                <p14:modId xmlns:p14="http://schemas.microsoft.com/office/powerpoint/2010/main" val="2581354560"/>
              </p:ext>
            </p:extLst>
          </p:nvPr>
        </p:nvGraphicFramePr>
        <p:xfrm>
          <a:off x="4400783" y="3150227"/>
          <a:ext cx="3905250" cy="776287"/>
        </p:xfrm>
        <a:graphic>
          <a:graphicData uri="http://schemas.openxmlformats.org/presentationml/2006/ole">
            <mc:AlternateContent xmlns:mc="http://schemas.openxmlformats.org/markup-compatibility/2006">
              <mc:Choice xmlns:v="urn:schemas-microsoft-com:vml" Requires="v">
                <p:oleObj spid="_x0000_s285763" name="Equation" r:id="rId6" imgW="2234880" imgH="444240" progId="Equation.DSMT4">
                  <p:embed/>
                </p:oleObj>
              </mc:Choice>
              <mc:Fallback>
                <p:oleObj name="Equation" r:id="rId6" imgW="2234880" imgH="444240" progId="Equation.DSMT4">
                  <p:embed/>
                  <p:pic>
                    <p:nvPicPr>
                      <p:cNvPr id="15" name="Object 6">
                        <a:extLst>
                          <a:ext uri="{FF2B5EF4-FFF2-40B4-BE49-F238E27FC236}">
                            <a16:creationId xmlns:a16="http://schemas.microsoft.com/office/drawing/2014/main" id="{F4B44253-5C80-4904-A1D0-83DDE8FCC848}"/>
                          </a:ext>
                        </a:extLst>
                      </p:cNvPr>
                      <p:cNvPicPr>
                        <a:picLocks noChangeAspect="1" noChangeArrowheads="1"/>
                      </p:cNvPicPr>
                      <p:nvPr/>
                    </p:nvPicPr>
                    <p:blipFill>
                      <a:blip r:embed="rId7"/>
                      <a:srcRect/>
                      <a:stretch>
                        <a:fillRect/>
                      </a:stretch>
                    </p:blipFill>
                    <p:spPr bwMode="auto">
                      <a:xfrm>
                        <a:off x="4400783" y="3150227"/>
                        <a:ext cx="3905250"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uadroTexto 1">
            <a:extLst>
              <a:ext uri="{FF2B5EF4-FFF2-40B4-BE49-F238E27FC236}">
                <a16:creationId xmlns:a16="http://schemas.microsoft.com/office/drawing/2014/main" id="{7BDB414C-F88A-4C57-B41A-10BC89226AA6}"/>
              </a:ext>
            </a:extLst>
          </p:cNvPr>
          <p:cNvSpPr txBox="1"/>
          <p:nvPr/>
        </p:nvSpPr>
        <p:spPr>
          <a:xfrm flipH="1">
            <a:off x="2283869" y="2504372"/>
            <a:ext cx="509196" cy="369332"/>
          </a:xfrm>
          <a:prstGeom prst="rect">
            <a:avLst/>
          </a:prstGeom>
          <a:noFill/>
        </p:spPr>
        <p:txBody>
          <a:bodyPr wrap="square" rtlCol="0">
            <a:spAutoFit/>
          </a:bodyPr>
          <a:lstStyle/>
          <a:p>
            <a:r>
              <a:rPr lang="eu-ES" dirty="0">
                <a:solidFill>
                  <a:srgbClr val="FF3300"/>
                </a:solidFill>
                <a:latin typeface="+mj-lt"/>
              </a:rPr>
              <a:t>-</a:t>
            </a:r>
            <a:r>
              <a:rPr lang="eu-ES" dirty="0">
                <a:solidFill>
                  <a:srgbClr val="FF3300"/>
                </a:solidFill>
                <a:latin typeface="Lucida Handwriting" panose="03010101010101010101" pitchFamily="66" charset="0"/>
              </a:rPr>
              <a:t>q</a:t>
            </a:r>
            <a:endParaRPr lang="es-ES" dirty="0">
              <a:solidFill>
                <a:srgbClr val="FF3300"/>
              </a:solidFill>
              <a:latin typeface="Lucida Handwriting" panose="03010101010101010101" pitchFamily="66" charset="0"/>
            </a:endParaRPr>
          </a:p>
        </p:txBody>
      </p:sp>
    </p:spTree>
    <p:extLst>
      <p:ext uri="{BB962C8B-B14F-4D97-AF65-F5344CB8AC3E}">
        <p14:creationId xmlns:p14="http://schemas.microsoft.com/office/powerpoint/2010/main" val="29619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p:cNvSpPr txBox="1">
            <a:spLocks noChangeArrowheads="1"/>
          </p:cNvSpPr>
          <p:nvPr/>
        </p:nvSpPr>
        <p:spPr bwMode="auto">
          <a:xfrm>
            <a:off x="150607" y="192147"/>
            <a:ext cx="8874125" cy="1200521"/>
          </a:xfrm>
          <a:prstGeom prst="rect">
            <a:avLst/>
          </a:prstGeom>
          <a:noFill/>
          <a:ln w="9525">
            <a:noFill/>
            <a:miter lim="800000"/>
            <a:headEnd/>
            <a:tailEnd/>
          </a:ln>
        </p:spPr>
        <p:txBody>
          <a:bodyPr lIns="0" tIns="0" rIns="0" bIns="0" anchor="ctr" anchorCtr="1">
            <a:spAutoFit/>
          </a:bodyPr>
          <a:lstStyle/>
          <a:p>
            <a:pPr algn="just" eaLnBrk="0" hangingPunct="0">
              <a:lnSpc>
                <a:spcPct val="150000"/>
              </a:lnSpc>
            </a:pPr>
            <a:r>
              <a:rPr lang="es-ES" dirty="0">
                <a:latin typeface="Comic Sans MS" pitchFamily="66" charset="0"/>
              </a:rPr>
              <a:t>e) </a:t>
            </a:r>
            <a:r>
              <a:rPr lang="es-ES_tradnl" dirty="0" err="1">
                <a:latin typeface="Comic Sans MS" pitchFamily="66" charset="0"/>
              </a:rPr>
              <a:t>Demagun</a:t>
            </a:r>
            <a:r>
              <a:rPr lang="es-ES_tradnl" dirty="0">
                <a:latin typeface="Comic Sans MS" pitchFamily="66" charset="0"/>
              </a:rPr>
              <a:t> </a:t>
            </a:r>
            <a:r>
              <a:rPr lang="es-ES_tradnl" dirty="0" err="1">
                <a:latin typeface="Comic Sans MS" pitchFamily="66" charset="0"/>
              </a:rPr>
              <a:t>gorputz</a:t>
            </a:r>
            <a:r>
              <a:rPr lang="es-ES_tradnl" dirty="0">
                <a:latin typeface="Comic Sans MS" pitchFamily="66" charset="0"/>
              </a:rPr>
              <a:t> </a:t>
            </a:r>
            <a:r>
              <a:rPr lang="es-ES_tradnl" dirty="0" err="1">
                <a:latin typeface="Comic Sans MS" pitchFamily="66" charset="0"/>
              </a:rPr>
              <a:t>eroale</a:t>
            </a:r>
            <a:r>
              <a:rPr lang="es-ES_tradnl" dirty="0">
                <a:latin typeface="Comic Sans MS" pitchFamily="66" charset="0"/>
              </a:rPr>
              <a:t> </a:t>
            </a:r>
            <a:r>
              <a:rPr lang="es-ES_tradnl" dirty="0" err="1">
                <a:latin typeface="Comic Sans MS" pitchFamily="66" charset="0"/>
              </a:rPr>
              <a:t>bat</a:t>
            </a:r>
            <a:r>
              <a:rPr lang="es-ES_tradnl" dirty="0">
                <a:latin typeface="Comic Sans MS" pitchFamily="66" charset="0"/>
              </a:rPr>
              <a:t> </a:t>
            </a:r>
            <a:r>
              <a:rPr lang="es-ES_tradnl" dirty="0" err="1">
                <a:latin typeface="Comic Sans MS" pitchFamily="66" charset="0"/>
              </a:rPr>
              <a:t>kargatzen</a:t>
            </a:r>
            <a:r>
              <a:rPr lang="es-ES_tradnl" dirty="0">
                <a:latin typeface="Comic Sans MS" pitchFamily="66" charset="0"/>
              </a:rPr>
              <a:t> </a:t>
            </a:r>
            <a:r>
              <a:rPr lang="es-ES_tradnl" dirty="0" err="1">
                <a:latin typeface="Comic Sans MS" pitchFamily="66" charset="0"/>
              </a:rPr>
              <a:t>dugula</a:t>
            </a:r>
            <a:r>
              <a:rPr lang="es-ES_tradnl" dirty="0">
                <a:latin typeface="Comic Sans MS" pitchFamily="66" charset="0"/>
              </a:rPr>
              <a:t>. </a:t>
            </a:r>
            <a:r>
              <a:rPr lang="es-ES_tradnl" dirty="0" err="1">
                <a:latin typeface="Comic Sans MS" pitchFamily="66" charset="0"/>
              </a:rPr>
              <a:t>Oreka</a:t>
            </a:r>
            <a:r>
              <a:rPr lang="es-ES_tradnl" dirty="0">
                <a:latin typeface="Comic Sans MS" pitchFamily="66" charset="0"/>
              </a:rPr>
              <a:t> </a:t>
            </a:r>
            <a:r>
              <a:rPr lang="es-ES_tradnl" dirty="0" err="1">
                <a:latin typeface="Comic Sans MS" pitchFamily="66" charset="0"/>
              </a:rPr>
              <a:t>elektrostatikoa</a:t>
            </a:r>
            <a:r>
              <a:rPr lang="es-ES_tradnl" dirty="0">
                <a:latin typeface="Comic Sans MS" pitchFamily="66" charset="0"/>
              </a:rPr>
              <a:t> </a:t>
            </a:r>
            <a:r>
              <a:rPr lang="es-ES_tradnl" dirty="0" err="1">
                <a:latin typeface="Comic Sans MS" pitchFamily="66" charset="0"/>
              </a:rPr>
              <a:t>lortzen</a:t>
            </a:r>
            <a:r>
              <a:rPr lang="es-ES_tradnl" dirty="0">
                <a:latin typeface="Comic Sans MS" pitchFamily="66" charset="0"/>
              </a:rPr>
              <a:t> </a:t>
            </a:r>
            <a:r>
              <a:rPr lang="es-ES_tradnl" dirty="0" err="1">
                <a:latin typeface="Comic Sans MS" pitchFamily="66" charset="0"/>
              </a:rPr>
              <a:t>denean</a:t>
            </a:r>
            <a:r>
              <a:rPr lang="es-ES_tradnl" dirty="0">
                <a:latin typeface="Comic Sans MS" pitchFamily="66" charset="0"/>
              </a:rPr>
              <a:t>: </a:t>
            </a:r>
            <a:r>
              <a:rPr lang="es-ES_tradnl" dirty="0" err="1">
                <a:latin typeface="Comic Sans MS" pitchFamily="66" charset="0"/>
              </a:rPr>
              <a:t>Nolakoa</a:t>
            </a:r>
            <a:r>
              <a:rPr lang="es-ES_tradnl" dirty="0">
                <a:latin typeface="Comic Sans MS" pitchFamily="66" charset="0"/>
              </a:rPr>
              <a:t> da </a:t>
            </a:r>
            <a:r>
              <a:rPr lang="es-ES_tradnl" dirty="0" err="1">
                <a:latin typeface="Comic Sans MS" pitchFamily="66" charset="0"/>
              </a:rPr>
              <a:t>eremu</a:t>
            </a:r>
            <a:r>
              <a:rPr lang="es-ES_tradnl" dirty="0">
                <a:latin typeface="Comic Sans MS" pitchFamily="66" charset="0"/>
              </a:rPr>
              <a:t> </a:t>
            </a:r>
            <a:r>
              <a:rPr lang="es-ES_tradnl" dirty="0" err="1">
                <a:latin typeface="Comic Sans MS" pitchFamily="66" charset="0"/>
              </a:rPr>
              <a:t>elektrikoa</a:t>
            </a:r>
            <a:r>
              <a:rPr lang="es-ES_tradnl" dirty="0">
                <a:latin typeface="Comic Sans MS" pitchFamily="66" charset="0"/>
              </a:rPr>
              <a:t>?  </a:t>
            </a:r>
            <a:r>
              <a:rPr lang="es-ES_tradnl" dirty="0" err="1">
                <a:latin typeface="Comic Sans MS" pitchFamily="66" charset="0"/>
              </a:rPr>
              <a:t>Nolakoa</a:t>
            </a:r>
            <a:r>
              <a:rPr lang="es-ES_tradnl" dirty="0">
                <a:latin typeface="Comic Sans MS" pitchFamily="66" charset="0"/>
              </a:rPr>
              <a:t> da </a:t>
            </a:r>
            <a:r>
              <a:rPr lang="es-ES_tradnl" dirty="0" err="1">
                <a:latin typeface="Comic Sans MS" pitchFamily="66" charset="0"/>
              </a:rPr>
              <a:t>potentziala</a:t>
            </a:r>
            <a:r>
              <a:rPr lang="es-ES_tradnl" dirty="0">
                <a:latin typeface="Comic Sans MS" pitchFamily="66" charset="0"/>
              </a:rPr>
              <a:t>?  Non </a:t>
            </a:r>
            <a:r>
              <a:rPr lang="es-ES_tradnl" dirty="0" err="1">
                <a:latin typeface="Comic Sans MS" pitchFamily="66" charset="0"/>
              </a:rPr>
              <a:t>kokatzen</a:t>
            </a:r>
            <a:r>
              <a:rPr lang="es-ES_tradnl" dirty="0">
                <a:latin typeface="Comic Sans MS" pitchFamily="66" charset="0"/>
              </a:rPr>
              <a:t> da </a:t>
            </a:r>
            <a:r>
              <a:rPr lang="es-ES_tradnl" dirty="0" err="1">
                <a:latin typeface="Comic Sans MS" pitchFamily="66" charset="0"/>
              </a:rPr>
              <a:t>eroaleak</a:t>
            </a:r>
            <a:r>
              <a:rPr lang="es-ES_tradnl" dirty="0">
                <a:latin typeface="Comic Sans MS" pitchFamily="66" charset="0"/>
              </a:rPr>
              <a:t> </a:t>
            </a:r>
            <a:r>
              <a:rPr lang="es-ES_tradnl" dirty="0" err="1">
                <a:latin typeface="Comic Sans MS" pitchFamily="66" charset="0"/>
              </a:rPr>
              <a:t>duen</a:t>
            </a:r>
            <a:r>
              <a:rPr lang="es-ES_tradnl" dirty="0">
                <a:latin typeface="Comic Sans MS" pitchFamily="66" charset="0"/>
              </a:rPr>
              <a:t> </a:t>
            </a:r>
            <a:r>
              <a:rPr lang="es-ES_tradnl" dirty="0" err="1">
                <a:latin typeface="Comic Sans MS" pitchFamily="66" charset="0"/>
              </a:rPr>
              <a:t>karga</a:t>
            </a:r>
            <a:r>
              <a:rPr lang="es-ES_tradnl" dirty="0">
                <a:latin typeface="Comic Sans MS" pitchFamily="66" charset="0"/>
              </a:rPr>
              <a:t>? </a:t>
            </a:r>
            <a:r>
              <a:rPr lang="es-ES_tradnl" dirty="0" err="1">
                <a:latin typeface="Comic Sans MS" pitchFamily="66" charset="0"/>
              </a:rPr>
              <a:t>Erantzunak</a:t>
            </a:r>
            <a:r>
              <a:rPr lang="es-ES_tradnl" dirty="0">
                <a:latin typeface="Comic Sans MS" pitchFamily="66" charset="0"/>
              </a:rPr>
              <a:t> </a:t>
            </a:r>
            <a:r>
              <a:rPr lang="es-ES_tradnl" dirty="0" err="1">
                <a:latin typeface="Comic Sans MS" pitchFamily="66" charset="0"/>
              </a:rPr>
              <a:t>arrazonatu</a:t>
            </a:r>
            <a:r>
              <a:rPr lang="es-ES_tradnl" dirty="0">
                <a:latin typeface="Comic Sans MS" pitchFamily="66" charset="0"/>
              </a:rPr>
              <a:t>.</a:t>
            </a:r>
            <a:endParaRPr lang="es-ES" dirty="0">
              <a:latin typeface="Comic Sans MS" pitchFamily="66" charset="0"/>
            </a:endParaRPr>
          </a:p>
        </p:txBody>
      </p:sp>
    </p:spTree>
    <p:extLst>
      <p:ext uri="{BB962C8B-B14F-4D97-AF65-F5344CB8AC3E}">
        <p14:creationId xmlns:p14="http://schemas.microsoft.com/office/powerpoint/2010/main" val="24492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Text Box 2"/>
          <p:cNvSpPr txBox="1">
            <a:spLocks noChangeArrowheads="1"/>
          </p:cNvSpPr>
          <p:nvPr/>
        </p:nvSpPr>
        <p:spPr bwMode="auto">
          <a:xfrm>
            <a:off x="143544" y="228600"/>
            <a:ext cx="8856912" cy="369332"/>
          </a:xfrm>
          <a:prstGeom prst="rect">
            <a:avLst/>
          </a:prstGeom>
          <a:solidFill>
            <a:srgbClr val="E6D974"/>
          </a:solidFill>
          <a:ln w="38100">
            <a:solidFill>
              <a:srgbClr val="33CCCC"/>
            </a:solidFill>
            <a:miter lim="800000"/>
            <a:headEnd/>
            <a:tailEnd/>
          </a:ln>
        </p:spPr>
        <p:txBody>
          <a:bodyPr wrap="none">
            <a:spAutoFit/>
          </a:bodyPr>
          <a:lstStyle/>
          <a:p>
            <a:pPr eaLnBrk="0" hangingPunct="0"/>
            <a:r>
              <a:rPr lang="es-ES_tradnl" sz="1800" dirty="0" err="1">
                <a:latin typeface="Lucida Handwriting" pitchFamily="66" charset="0"/>
              </a:rPr>
              <a:t>Oreka</a:t>
            </a:r>
            <a:r>
              <a:rPr lang="es-ES_tradnl" sz="1800" dirty="0">
                <a:latin typeface="Lucida Handwriting" pitchFamily="66" charset="0"/>
              </a:rPr>
              <a:t> </a:t>
            </a:r>
            <a:r>
              <a:rPr lang="es-ES_tradnl" sz="1800" dirty="0" err="1">
                <a:latin typeface="Lucida Handwriting" pitchFamily="66" charset="0"/>
              </a:rPr>
              <a:t>elektrostatikoan</a:t>
            </a:r>
            <a:r>
              <a:rPr lang="es-ES_tradnl" sz="1800" dirty="0">
                <a:latin typeface="Lucida Handwriting" pitchFamily="66" charset="0"/>
              </a:rPr>
              <a:t> </a:t>
            </a:r>
            <a:r>
              <a:rPr lang="es-ES_tradnl" sz="1800" dirty="0" err="1">
                <a:latin typeface="Lucida Handwriting" pitchFamily="66" charset="0"/>
              </a:rPr>
              <a:t>dagoen</a:t>
            </a:r>
            <a:r>
              <a:rPr lang="es-ES_tradnl" sz="1800" dirty="0">
                <a:latin typeface="Lucida Handwriting" pitchFamily="66" charset="0"/>
              </a:rPr>
              <a:t> </a:t>
            </a:r>
            <a:r>
              <a:rPr lang="es-ES_tradnl" sz="1800" dirty="0" err="1">
                <a:latin typeface="Lucida Handwriting" pitchFamily="66" charset="0"/>
              </a:rPr>
              <a:t>gorputz</a:t>
            </a:r>
            <a:r>
              <a:rPr lang="es-ES_tradnl" sz="1800" dirty="0">
                <a:latin typeface="Lucida Handwriting" pitchFamily="66" charset="0"/>
              </a:rPr>
              <a:t> </a:t>
            </a:r>
            <a:r>
              <a:rPr lang="es-ES_tradnl" sz="1800" dirty="0" err="1">
                <a:latin typeface="Lucida Handwriting" pitchFamily="66" charset="0"/>
              </a:rPr>
              <a:t>eroale</a:t>
            </a:r>
            <a:r>
              <a:rPr lang="es-ES_tradnl" sz="1800" dirty="0">
                <a:latin typeface="Lucida Handwriting" pitchFamily="66" charset="0"/>
              </a:rPr>
              <a:t> baten </a:t>
            </a:r>
            <a:r>
              <a:rPr lang="es-ES_tradnl" sz="1800" dirty="0" err="1">
                <a:latin typeface="Lucida Handwriting" pitchFamily="66" charset="0"/>
              </a:rPr>
              <a:t>propietateak</a:t>
            </a:r>
            <a:endParaRPr lang="es-ES_tradnl" sz="1800" b="0" dirty="0">
              <a:latin typeface="Lucida Handwriting" pitchFamily="66" charset="0"/>
            </a:endParaRPr>
          </a:p>
        </p:txBody>
      </p:sp>
      <p:sp>
        <p:nvSpPr>
          <p:cNvPr id="632834" name="Text Box 48"/>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sp>
        <p:nvSpPr>
          <p:cNvPr id="84080" name="Text Box 112"/>
          <p:cNvSpPr txBox="1">
            <a:spLocks noChangeArrowheads="1"/>
          </p:cNvSpPr>
          <p:nvPr/>
        </p:nvSpPr>
        <p:spPr bwMode="auto">
          <a:xfrm>
            <a:off x="646113" y="1501775"/>
            <a:ext cx="7848600" cy="1154162"/>
          </a:xfrm>
          <a:prstGeom prst="rect">
            <a:avLst/>
          </a:prstGeom>
          <a:noFill/>
          <a:ln w="9525">
            <a:noFill/>
            <a:miter lim="800000"/>
            <a:headEnd/>
            <a:tailEnd/>
          </a:ln>
        </p:spPr>
        <p:txBody>
          <a:bodyPr>
            <a:spAutoFit/>
          </a:bodyPr>
          <a:lstStyle/>
          <a:p>
            <a:pPr algn="just" eaLnBrk="0" hangingPunct="0">
              <a:lnSpc>
                <a:spcPct val="150000"/>
              </a:lnSpc>
            </a:pPr>
            <a:r>
              <a:rPr lang="eu-ES" sz="2400" dirty="0">
                <a:latin typeface="Lucida Handwriting" pitchFamily="66" charset="0"/>
              </a:rPr>
              <a:t>“Oreka</a:t>
            </a:r>
            <a:r>
              <a:rPr lang="eu-ES" sz="2400" dirty="0" err="1">
                <a:latin typeface="Lucida Handwriting" pitchFamily="66" charset="0"/>
              </a:rPr>
              <a:t> elek</a:t>
            </a:r>
            <a:r>
              <a:rPr lang="eu-ES" sz="2400" dirty="0">
                <a:latin typeface="Lucida Handwriting" pitchFamily="66" charset="0"/>
              </a:rPr>
              <a:t>trostatikoan</a:t>
            </a:r>
            <a:r>
              <a:rPr lang="eu-ES" sz="2400" dirty="0" err="1">
                <a:latin typeface="Lucida Handwriting" pitchFamily="66" charset="0"/>
              </a:rPr>
              <a:t> dagoen eroale</a:t>
            </a:r>
            <a:r>
              <a:rPr lang="eu-ES" sz="2400" dirty="0">
                <a:latin typeface="Lucida Handwriting" pitchFamily="66" charset="0"/>
              </a:rPr>
              <a:t> baten</a:t>
            </a:r>
            <a:r>
              <a:rPr lang="eu-ES" sz="2400" dirty="0" err="1">
                <a:latin typeface="Lucida Handwriting" pitchFamily="66" charset="0"/>
              </a:rPr>
              <a:t> barr</a:t>
            </a:r>
            <a:r>
              <a:rPr lang="eu-ES" sz="2400" dirty="0">
                <a:latin typeface="Lucida Handwriting" pitchFamily="66" charset="0"/>
              </a:rPr>
              <a:t>uko</a:t>
            </a:r>
            <a:r>
              <a:rPr lang="eu-ES" sz="2400" dirty="0" err="1">
                <a:latin typeface="Lucida Handwriting" pitchFamily="66" charset="0"/>
              </a:rPr>
              <a:t> eremu</a:t>
            </a:r>
            <a:r>
              <a:rPr lang="eu-ES" sz="2400" dirty="0">
                <a:latin typeface="Lucida Handwriting" pitchFamily="66" charset="0"/>
              </a:rPr>
              <a:t> elektrikoa</a:t>
            </a:r>
            <a:r>
              <a:rPr lang="eu-ES" sz="2400" dirty="0" err="1">
                <a:latin typeface="Lucida Handwriting" pitchFamily="66" charset="0"/>
              </a:rPr>
              <a:t> nulua da”</a:t>
            </a:r>
            <a:endParaRPr lang="eu-ES" sz="2400" b="0" dirty="0">
              <a:latin typeface="Lucida Handwriting" pitchFamily="66" charset="0"/>
            </a:endParaRPr>
          </a:p>
        </p:txBody>
      </p:sp>
      <p:pic>
        <p:nvPicPr>
          <p:cNvPr id="84086" name="Picture 118"/>
          <p:cNvPicPr>
            <a:picLocks noChangeAspect="1" noChangeArrowheads="1"/>
          </p:cNvPicPr>
          <p:nvPr/>
        </p:nvPicPr>
        <p:blipFill>
          <a:blip r:embed="rId4" cstate="print"/>
          <a:srcRect l="2606" t="8626" r="1862" b="5490"/>
          <a:stretch>
            <a:fillRect/>
          </a:stretch>
        </p:blipFill>
        <p:spPr bwMode="auto">
          <a:xfrm>
            <a:off x="879475" y="3262313"/>
            <a:ext cx="7385050" cy="3152775"/>
          </a:xfrm>
          <a:prstGeom prst="rect">
            <a:avLst/>
          </a:prstGeom>
          <a:noFill/>
          <a:ln w="9525">
            <a:noFill/>
            <a:miter lim="800000"/>
            <a:headEnd/>
            <a:tailEnd/>
          </a:ln>
        </p:spPr>
      </p:pic>
      <p:graphicFrame>
        <p:nvGraphicFramePr>
          <p:cNvPr id="1457153" name="Object 1"/>
          <p:cNvGraphicFramePr>
            <a:graphicFrameLocks noChangeAspect="1"/>
          </p:cNvGraphicFramePr>
          <p:nvPr>
            <p:extLst/>
          </p:nvPr>
        </p:nvGraphicFramePr>
        <p:xfrm>
          <a:off x="3775075" y="4356100"/>
          <a:ext cx="1570038" cy="762000"/>
        </p:xfrm>
        <a:graphic>
          <a:graphicData uri="http://schemas.openxmlformats.org/presentationml/2006/ole">
            <mc:AlternateContent xmlns:mc="http://schemas.openxmlformats.org/markup-compatibility/2006">
              <mc:Choice xmlns:v="urn:schemas-microsoft-com:vml" Requires="v">
                <p:oleObj spid="_x0000_s272442" name="Equation" r:id="rId5" imgW="444240" imgH="215640" progId="Equation.DSMT4">
                  <p:embed/>
                </p:oleObj>
              </mc:Choice>
              <mc:Fallback>
                <p:oleObj name="Equation" r:id="rId5" imgW="444240" imgH="215640" progId="Equation.DSMT4">
                  <p:embed/>
                  <p:pic>
                    <p:nvPicPr>
                      <p:cNvPr id="1457153"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075" y="4356100"/>
                        <a:ext cx="157003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20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080"/>
                                        </p:tgtEl>
                                        <p:attrNameLst>
                                          <p:attrName>style.visibility</p:attrName>
                                        </p:attrNameLst>
                                      </p:cBhvr>
                                      <p:to>
                                        <p:strVal val="visible"/>
                                      </p:to>
                                    </p:set>
                                    <p:animEffect transition="in" filter="fade">
                                      <p:cBhvr>
                                        <p:cTn id="7" dur="2000"/>
                                        <p:tgtEl>
                                          <p:spTgt spid="84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086"/>
                                        </p:tgtEl>
                                        <p:attrNameLst>
                                          <p:attrName>style.visibility</p:attrName>
                                        </p:attrNameLst>
                                      </p:cBhvr>
                                      <p:to>
                                        <p:strVal val="visible"/>
                                      </p:to>
                                    </p:set>
                                    <p:animEffect transition="in" filter="fade">
                                      <p:cBhvr>
                                        <p:cTn id="12" dur="2000"/>
                                        <p:tgtEl>
                                          <p:spTgt spid="8408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57153"/>
                                        </p:tgtEl>
                                        <p:attrNameLst>
                                          <p:attrName>style.visibility</p:attrName>
                                        </p:attrNameLst>
                                      </p:cBhvr>
                                      <p:to>
                                        <p:strVal val="visible"/>
                                      </p:to>
                                    </p:set>
                                    <p:anim to="" calcmode="lin" valueType="num">
                                      <p:cBhvr>
                                        <p:cTn id="17" dur="1" fill="hold"/>
                                        <p:tgtEl>
                                          <p:spTgt spid="14571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Text Box 2"/>
          <p:cNvSpPr txBox="1">
            <a:spLocks noChangeArrowheads="1"/>
          </p:cNvSpPr>
          <p:nvPr/>
        </p:nvSpPr>
        <p:spPr bwMode="auto">
          <a:xfrm>
            <a:off x="304800" y="228600"/>
            <a:ext cx="2723823" cy="461665"/>
          </a:xfrm>
          <a:prstGeom prst="rect">
            <a:avLst/>
          </a:prstGeom>
          <a:solidFill>
            <a:srgbClr val="E6D974"/>
          </a:solidFill>
          <a:ln w="38100">
            <a:solidFill>
              <a:srgbClr val="33CCCC"/>
            </a:solidFill>
            <a:miter lim="800000"/>
            <a:headEnd/>
            <a:tailEnd/>
          </a:ln>
        </p:spPr>
        <p:txBody>
          <a:bodyPr wrap="none">
            <a:spAutoFit/>
          </a:bodyPr>
          <a:lstStyle/>
          <a:p>
            <a:pPr eaLnBrk="0" hangingPunct="0"/>
            <a:r>
              <a:rPr lang="es-ES_tradnl" sz="2400" dirty="0" err="1">
                <a:latin typeface="Lucida Handwriting" pitchFamily="66" charset="0"/>
              </a:rPr>
              <a:t>Demostrazioa</a:t>
            </a:r>
            <a:r>
              <a:rPr lang="es-ES_tradnl" sz="2400" dirty="0">
                <a:latin typeface="Lucida Handwriting" pitchFamily="66" charset="0"/>
              </a:rPr>
              <a:t>:</a:t>
            </a:r>
            <a:endParaRPr lang="es-ES_tradnl" sz="1800" b="0" dirty="0">
              <a:latin typeface="Lucida Handwriting" pitchFamily="66" charset="0"/>
            </a:endParaRPr>
          </a:p>
        </p:txBody>
      </p:sp>
      <p:sp>
        <p:nvSpPr>
          <p:cNvPr id="634882" name="Text Box 48"/>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sp>
        <p:nvSpPr>
          <p:cNvPr id="84080" name="Text Box 112"/>
          <p:cNvSpPr txBox="1">
            <a:spLocks noChangeArrowheads="1"/>
          </p:cNvSpPr>
          <p:nvPr/>
        </p:nvSpPr>
        <p:spPr bwMode="auto">
          <a:xfrm>
            <a:off x="727075" y="1501775"/>
            <a:ext cx="7848600" cy="1708160"/>
          </a:xfrm>
          <a:prstGeom prst="rect">
            <a:avLst/>
          </a:prstGeom>
          <a:noFill/>
          <a:ln w="9525">
            <a:noFill/>
            <a:miter lim="800000"/>
            <a:headEnd/>
            <a:tailEnd/>
          </a:ln>
        </p:spPr>
        <p:txBody>
          <a:bodyPr>
            <a:spAutoFit/>
          </a:bodyPr>
          <a:lstStyle/>
          <a:p>
            <a:pPr algn="just" eaLnBrk="0" hangingPunct="0">
              <a:lnSpc>
                <a:spcPct val="150000"/>
              </a:lnSpc>
            </a:pPr>
            <a:r>
              <a:rPr lang="eu-ES" sz="2400" dirty="0">
                <a:latin typeface="Lucida Handwriting" pitchFamily="66" charset="0"/>
              </a:rPr>
              <a:t>Eremu</a:t>
            </a:r>
            <a:r>
              <a:rPr lang="eu-ES" sz="2400" dirty="0" err="1">
                <a:latin typeface="Lucida Handwriting" pitchFamily="66" charset="0"/>
              </a:rPr>
              <a:t> elektrikoa</a:t>
            </a:r>
            <a:r>
              <a:rPr lang="eu-ES" sz="2400" dirty="0">
                <a:latin typeface="Lucida Handwriting" pitchFamily="66" charset="0"/>
              </a:rPr>
              <a:t> nulua</a:t>
            </a:r>
            <a:r>
              <a:rPr lang="eu-ES" sz="2400" dirty="0" err="1">
                <a:latin typeface="Lucida Handwriting" pitchFamily="66" charset="0"/>
              </a:rPr>
              <a:t> ez balitz</a:t>
            </a:r>
            <a:r>
              <a:rPr lang="eu-ES" sz="2400" dirty="0">
                <a:latin typeface="Lucida Handwriting" pitchFamily="66" charset="0"/>
              </a:rPr>
              <a:t>, kargak</a:t>
            </a:r>
            <a:r>
              <a:rPr lang="eu-ES" sz="2400" dirty="0" err="1">
                <a:latin typeface="Lucida Handwriting" pitchFamily="66" charset="0"/>
              </a:rPr>
              <a:t> higit</a:t>
            </a:r>
            <a:r>
              <a:rPr lang="eu-ES" sz="2400" dirty="0">
                <a:latin typeface="Lucida Handwriting" pitchFamily="66" charset="0"/>
              </a:rPr>
              <a:t>uko</a:t>
            </a:r>
            <a:r>
              <a:rPr lang="eu-ES" sz="2400" dirty="0" err="1">
                <a:latin typeface="Lucida Handwriting" pitchFamily="66" charset="0"/>
              </a:rPr>
              <a:t> lirateke</a:t>
            </a:r>
            <a:r>
              <a:rPr lang="eu-ES" sz="2400" dirty="0">
                <a:latin typeface="Lucida Handwriting" pitchFamily="66" charset="0"/>
              </a:rPr>
              <a:t> eta</a:t>
            </a:r>
            <a:r>
              <a:rPr lang="eu-ES" sz="2400" dirty="0" err="1">
                <a:latin typeface="Lucida Handwriting" pitchFamily="66" charset="0"/>
              </a:rPr>
              <a:t> eroalea</a:t>
            </a:r>
            <a:r>
              <a:rPr lang="eu-ES" sz="2400" dirty="0">
                <a:latin typeface="Lucida Handwriting" pitchFamily="66" charset="0"/>
              </a:rPr>
              <a:t> ez</a:t>
            </a:r>
            <a:r>
              <a:rPr lang="eu-ES" sz="2400" dirty="0" err="1">
                <a:latin typeface="Lucida Handwriting" pitchFamily="66" charset="0"/>
              </a:rPr>
              <a:t> litzateke</a:t>
            </a:r>
            <a:r>
              <a:rPr lang="eu-ES" sz="2400" dirty="0">
                <a:latin typeface="Lucida Handwriting" pitchFamily="66" charset="0"/>
              </a:rPr>
              <a:t> orekan</a:t>
            </a:r>
            <a:r>
              <a:rPr lang="eu-ES" sz="2400" dirty="0" err="1">
                <a:latin typeface="Lucida Handwriting" pitchFamily="66" charset="0"/>
              </a:rPr>
              <a:t> egong</a:t>
            </a:r>
            <a:r>
              <a:rPr lang="eu-ES" sz="2400" dirty="0">
                <a:latin typeface="Lucida Handwriting" pitchFamily="66" charset="0"/>
              </a:rPr>
              <a:t>o</a:t>
            </a:r>
            <a:r>
              <a:rPr lang="eu-ES" sz="2400" dirty="0" err="1">
                <a:latin typeface="Lucida Handwriting" pitchFamily="66" charset="0"/>
              </a:rPr>
              <a:t>.</a:t>
            </a:r>
            <a:endParaRPr lang="eu-ES" sz="2400" b="0" dirty="0">
              <a:latin typeface="Lucida Handwriting" pitchFamily="66" charset="0"/>
            </a:endParaRPr>
          </a:p>
        </p:txBody>
      </p:sp>
      <p:sp>
        <p:nvSpPr>
          <p:cNvPr id="7" name="Text Box 112"/>
          <p:cNvSpPr txBox="1">
            <a:spLocks noChangeArrowheads="1"/>
          </p:cNvSpPr>
          <p:nvPr/>
        </p:nvSpPr>
        <p:spPr bwMode="auto">
          <a:xfrm>
            <a:off x="727075" y="3311525"/>
            <a:ext cx="7848600" cy="2262158"/>
          </a:xfrm>
          <a:prstGeom prst="rect">
            <a:avLst/>
          </a:prstGeom>
          <a:noFill/>
          <a:ln w="9525">
            <a:noFill/>
            <a:miter lim="800000"/>
            <a:headEnd/>
            <a:tailEnd/>
          </a:ln>
        </p:spPr>
        <p:txBody>
          <a:bodyPr>
            <a:spAutoFit/>
          </a:bodyPr>
          <a:lstStyle/>
          <a:p>
            <a:pPr algn="just" eaLnBrk="0" hangingPunct="0">
              <a:lnSpc>
                <a:spcPct val="150000"/>
              </a:lnSpc>
            </a:pPr>
            <a:r>
              <a:rPr lang="eu-ES" sz="2400" dirty="0">
                <a:latin typeface="Lucida Handwriting" pitchFamily="66" charset="0"/>
              </a:rPr>
              <a:t>Beraz</a:t>
            </a:r>
            <a:r>
              <a:rPr lang="eu-ES" sz="2400" dirty="0" err="1">
                <a:latin typeface="Lucida Handwriting" pitchFamily="66" charset="0"/>
              </a:rPr>
              <a:t>, kargak</a:t>
            </a:r>
            <a:r>
              <a:rPr lang="eu-ES" sz="2400" dirty="0">
                <a:latin typeface="Lucida Handwriting" pitchFamily="66" charset="0"/>
              </a:rPr>
              <a:t> geldirik</a:t>
            </a:r>
            <a:r>
              <a:rPr lang="eu-ES" sz="2400" dirty="0" err="1">
                <a:latin typeface="Lucida Handwriting" pitchFamily="66" charset="0"/>
              </a:rPr>
              <a:t> egon daitezen</a:t>
            </a:r>
            <a:r>
              <a:rPr lang="eu-ES" sz="2400" dirty="0">
                <a:latin typeface="Lucida Handwriting" pitchFamily="66" charset="0"/>
              </a:rPr>
              <a:t> (gorputza</a:t>
            </a:r>
            <a:r>
              <a:rPr lang="eu-ES" sz="2400" dirty="0" err="1">
                <a:latin typeface="Lucida Handwriting" pitchFamily="66" charset="0"/>
              </a:rPr>
              <a:t> oreka elektrikoan</a:t>
            </a:r>
            <a:r>
              <a:rPr lang="eu-ES" sz="2400" dirty="0">
                <a:latin typeface="Lucida Handwriting" pitchFamily="66" charset="0"/>
              </a:rPr>
              <a:t> egon</a:t>
            </a:r>
            <a:r>
              <a:rPr lang="eu-ES" sz="2400" dirty="0" err="1">
                <a:latin typeface="Lucida Handwriting" pitchFamily="66" charset="0"/>
              </a:rPr>
              <a:t> dadin</a:t>
            </a:r>
            <a:r>
              <a:rPr lang="eu-ES" sz="2400" dirty="0">
                <a:latin typeface="Lucida Handwriting" pitchFamily="66" charset="0"/>
              </a:rPr>
              <a:t>)</a:t>
            </a:r>
            <a:r>
              <a:rPr lang="eu-ES" sz="2400" dirty="0" err="1">
                <a:latin typeface="Lucida Handwriting" pitchFamily="66" charset="0"/>
              </a:rPr>
              <a:t> </a:t>
            </a:r>
            <a:r>
              <a:rPr lang="eu-ES" sz="2400" dirty="0">
                <a:latin typeface="Lucida Handwriting" pitchFamily="66" charset="0"/>
              </a:rPr>
              <a:t>eremu</a:t>
            </a:r>
            <a:r>
              <a:rPr lang="eu-ES" sz="2400" dirty="0" err="1">
                <a:latin typeface="Lucida Handwriting" pitchFamily="66" charset="0"/>
              </a:rPr>
              <a:t> elektrikoa</a:t>
            </a:r>
            <a:r>
              <a:rPr lang="eu-ES" sz="2400" dirty="0">
                <a:latin typeface="Lucida Handwriting" pitchFamily="66" charset="0"/>
              </a:rPr>
              <a:t> nulua</a:t>
            </a:r>
            <a:r>
              <a:rPr lang="eu-ES" sz="2400" dirty="0" err="1">
                <a:latin typeface="Lucida Handwriting" pitchFamily="66" charset="0"/>
              </a:rPr>
              <a:t> izan</a:t>
            </a:r>
            <a:r>
              <a:rPr lang="eu-ES" sz="2400" dirty="0">
                <a:latin typeface="Lucida Handwriting" pitchFamily="66" charset="0"/>
              </a:rPr>
              <a:t> behar</a:t>
            </a:r>
            <a:r>
              <a:rPr lang="eu-ES" sz="2400" dirty="0" err="1">
                <a:latin typeface="Lucida Handwriting" pitchFamily="66" charset="0"/>
              </a:rPr>
              <a:t> da gorputzaren</a:t>
            </a:r>
            <a:r>
              <a:rPr lang="eu-ES" sz="2400" dirty="0">
                <a:latin typeface="Lucida Handwriting" pitchFamily="66" charset="0"/>
              </a:rPr>
              <a:t> barruan.</a:t>
            </a:r>
            <a:endParaRPr lang="eu-ES" sz="2400" b="0" dirty="0">
              <a:latin typeface="Lucida Handwriting" pitchFamily="66" charset="0"/>
            </a:endParaRPr>
          </a:p>
        </p:txBody>
      </p:sp>
    </p:spTree>
    <p:extLst>
      <p:ext uri="{BB962C8B-B14F-4D97-AF65-F5344CB8AC3E}">
        <p14:creationId xmlns:p14="http://schemas.microsoft.com/office/powerpoint/2010/main" val="3193612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080"/>
                                        </p:tgtEl>
                                        <p:attrNameLst>
                                          <p:attrName>style.visibility</p:attrName>
                                        </p:attrNameLst>
                                      </p:cBhvr>
                                      <p:to>
                                        <p:strVal val="visible"/>
                                      </p:to>
                                    </p:set>
                                    <p:animEffect transition="in" filter="fade">
                                      <p:cBhvr>
                                        <p:cTn id="7" dur="2000"/>
                                        <p:tgtEl>
                                          <p:spTgt spid="84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80"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97 Grupo"/>
          <p:cNvGrpSpPr>
            <a:grpSpLocks/>
          </p:cNvGrpSpPr>
          <p:nvPr/>
        </p:nvGrpSpPr>
        <p:grpSpPr bwMode="auto">
          <a:xfrm>
            <a:off x="852488" y="3193313"/>
            <a:ext cx="7442200" cy="3357562"/>
            <a:chOff x="852488" y="2611438"/>
            <a:chExt cx="7442200" cy="3357562"/>
          </a:xfrm>
        </p:grpSpPr>
        <p:pic>
          <p:nvPicPr>
            <p:cNvPr id="26631" name="Picture 30"/>
            <p:cNvPicPr>
              <a:picLocks noChangeAspect="1" noChangeArrowheads="1"/>
            </p:cNvPicPr>
            <p:nvPr/>
          </p:nvPicPr>
          <p:blipFill>
            <a:blip r:embed="rId4" cstate="print"/>
            <a:srcRect l="2606" t="8626" r="1862" b="5490"/>
            <a:stretch>
              <a:fillRect/>
            </a:stretch>
          </p:blipFill>
          <p:spPr bwMode="auto">
            <a:xfrm>
              <a:off x="867597" y="2714624"/>
              <a:ext cx="7385050" cy="3152775"/>
            </a:xfrm>
            <a:prstGeom prst="rect">
              <a:avLst/>
            </a:prstGeom>
            <a:noFill/>
            <a:ln w="9525">
              <a:noFill/>
              <a:miter lim="800000"/>
              <a:headEnd/>
              <a:tailEnd/>
            </a:ln>
          </p:spPr>
        </p:pic>
        <p:sp>
          <p:nvSpPr>
            <p:cNvPr id="26632" name="Text Box 35"/>
            <p:cNvSpPr txBox="1">
              <a:spLocks noChangeArrowheads="1"/>
            </p:cNvSpPr>
            <p:nvPr/>
          </p:nvSpPr>
          <p:spPr bwMode="auto">
            <a:xfrm>
              <a:off x="1927226" y="31083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3" name="Text Box 36"/>
            <p:cNvSpPr txBox="1">
              <a:spLocks noChangeArrowheads="1"/>
            </p:cNvSpPr>
            <p:nvPr/>
          </p:nvSpPr>
          <p:spPr bwMode="auto">
            <a:xfrm>
              <a:off x="2268538" y="30781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4" name="Text Box 37"/>
            <p:cNvSpPr txBox="1">
              <a:spLocks noChangeArrowheads="1"/>
            </p:cNvSpPr>
            <p:nvPr/>
          </p:nvSpPr>
          <p:spPr bwMode="auto">
            <a:xfrm>
              <a:off x="2609851" y="30480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5" name="Text Box 38"/>
            <p:cNvSpPr txBox="1">
              <a:spLocks noChangeArrowheads="1"/>
            </p:cNvSpPr>
            <p:nvPr/>
          </p:nvSpPr>
          <p:spPr bwMode="auto">
            <a:xfrm>
              <a:off x="2951163" y="30178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6" name="Text Box 39"/>
            <p:cNvSpPr txBox="1">
              <a:spLocks noChangeArrowheads="1"/>
            </p:cNvSpPr>
            <p:nvPr/>
          </p:nvSpPr>
          <p:spPr bwMode="auto">
            <a:xfrm>
              <a:off x="3387726" y="29019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7" name="Text Box 40"/>
            <p:cNvSpPr txBox="1">
              <a:spLocks noChangeArrowheads="1"/>
            </p:cNvSpPr>
            <p:nvPr/>
          </p:nvSpPr>
          <p:spPr bwMode="auto">
            <a:xfrm>
              <a:off x="3709988" y="27860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8" name="Text Box 41"/>
            <p:cNvSpPr txBox="1">
              <a:spLocks noChangeArrowheads="1"/>
            </p:cNvSpPr>
            <p:nvPr/>
          </p:nvSpPr>
          <p:spPr bwMode="auto">
            <a:xfrm>
              <a:off x="4089401" y="26416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9" name="Text Box 42"/>
            <p:cNvSpPr txBox="1">
              <a:spLocks noChangeArrowheads="1"/>
            </p:cNvSpPr>
            <p:nvPr/>
          </p:nvSpPr>
          <p:spPr bwMode="auto">
            <a:xfrm>
              <a:off x="4468813" y="26114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0" name="Text Box 43"/>
            <p:cNvSpPr txBox="1">
              <a:spLocks noChangeArrowheads="1"/>
            </p:cNvSpPr>
            <p:nvPr/>
          </p:nvSpPr>
          <p:spPr bwMode="auto">
            <a:xfrm>
              <a:off x="4810126" y="26670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1" name="Text Box 44"/>
            <p:cNvSpPr txBox="1">
              <a:spLocks noChangeArrowheads="1"/>
            </p:cNvSpPr>
            <p:nvPr/>
          </p:nvSpPr>
          <p:spPr bwMode="auto">
            <a:xfrm>
              <a:off x="5208588" y="27511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2" name="Text Box 45"/>
            <p:cNvSpPr txBox="1">
              <a:spLocks noChangeArrowheads="1"/>
            </p:cNvSpPr>
            <p:nvPr/>
          </p:nvSpPr>
          <p:spPr bwMode="auto">
            <a:xfrm>
              <a:off x="5464176" y="29019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3" name="Text Box 46"/>
            <p:cNvSpPr txBox="1">
              <a:spLocks noChangeArrowheads="1"/>
            </p:cNvSpPr>
            <p:nvPr/>
          </p:nvSpPr>
          <p:spPr bwMode="auto">
            <a:xfrm>
              <a:off x="5767388" y="30622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4" name="Text Box 47"/>
            <p:cNvSpPr txBox="1">
              <a:spLocks noChangeArrowheads="1"/>
            </p:cNvSpPr>
            <p:nvPr/>
          </p:nvSpPr>
          <p:spPr bwMode="auto">
            <a:xfrm>
              <a:off x="6070601" y="32226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5" name="Text Box 48"/>
            <p:cNvSpPr txBox="1">
              <a:spLocks noChangeArrowheads="1"/>
            </p:cNvSpPr>
            <p:nvPr/>
          </p:nvSpPr>
          <p:spPr bwMode="auto">
            <a:xfrm>
              <a:off x="6373813" y="33639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6" name="Text Box 49"/>
            <p:cNvSpPr txBox="1">
              <a:spLocks noChangeArrowheads="1"/>
            </p:cNvSpPr>
            <p:nvPr/>
          </p:nvSpPr>
          <p:spPr bwMode="auto">
            <a:xfrm>
              <a:off x="6677026" y="34099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7" name="Text Box 50"/>
            <p:cNvSpPr txBox="1">
              <a:spLocks noChangeArrowheads="1"/>
            </p:cNvSpPr>
            <p:nvPr/>
          </p:nvSpPr>
          <p:spPr bwMode="auto">
            <a:xfrm>
              <a:off x="6980238" y="34369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8" name="Text Box 51"/>
            <p:cNvSpPr txBox="1">
              <a:spLocks noChangeArrowheads="1"/>
            </p:cNvSpPr>
            <p:nvPr/>
          </p:nvSpPr>
          <p:spPr bwMode="auto">
            <a:xfrm>
              <a:off x="7283451" y="34639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9" name="Text Box 52"/>
            <p:cNvSpPr txBox="1">
              <a:spLocks noChangeArrowheads="1"/>
            </p:cNvSpPr>
            <p:nvPr/>
          </p:nvSpPr>
          <p:spPr bwMode="auto">
            <a:xfrm>
              <a:off x="7586663" y="35861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0" name="Text Box 53"/>
            <p:cNvSpPr txBox="1">
              <a:spLocks noChangeArrowheads="1"/>
            </p:cNvSpPr>
            <p:nvPr/>
          </p:nvSpPr>
          <p:spPr bwMode="auto">
            <a:xfrm>
              <a:off x="7766051" y="377507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1" name="Text Box 54"/>
            <p:cNvSpPr txBox="1">
              <a:spLocks noChangeArrowheads="1"/>
            </p:cNvSpPr>
            <p:nvPr/>
          </p:nvSpPr>
          <p:spPr bwMode="auto">
            <a:xfrm>
              <a:off x="7897813" y="40497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2" name="Text Box 55"/>
            <p:cNvSpPr txBox="1">
              <a:spLocks noChangeArrowheads="1"/>
            </p:cNvSpPr>
            <p:nvPr/>
          </p:nvSpPr>
          <p:spPr bwMode="auto">
            <a:xfrm>
              <a:off x="7896226" y="43529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3" name="Text Box 56"/>
            <p:cNvSpPr txBox="1">
              <a:spLocks noChangeArrowheads="1"/>
            </p:cNvSpPr>
            <p:nvPr/>
          </p:nvSpPr>
          <p:spPr bwMode="auto">
            <a:xfrm>
              <a:off x="7713663" y="46561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4" name="Text Box 57"/>
            <p:cNvSpPr txBox="1">
              <a:spLocks noChangeArrowheads="1"/>
            </p:cNvSpPr>
            <p:nvPr/>
          </p:nvSpPr>
          <p:spPr bwMode="auto">
            <a:xfrm>
              <a:off x="7454901" y="48831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5" name="Text Box 58"/>
            <p:cNvSpPr txBox="1">
              <a:spLocks noChangeArrowheads="1"/>
            </p:cNvSpPr>
            <p:nvPr/>
          </p:nvSpPr>
          <p:spPr bwMode="auto">
            <a:xfrm>
              <a:off x="7100888" y="50053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6" name="Text Box 59"/>
            <p:cNvSpPr txBox="1">
              <a:spLocks noChangeArrowheads="1"/>
            </p:cNvSpPr>
            <p:nvPr/>
          </p:nvSpPr>
          <p:spPr bwMode="auto">
            <a:xfrm>
              <a:off x="6746876" y="51276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7" name="Text Box 60"/>
            <p:cNvSpPr txBox="1">
              <a:spLocks noChangeArrowheads="1"/>
            </p:cNvSpPr>
            <p:nvPr/>
          </p:nvSpPr>
          <p:spPr bwMode="auto">
            <a:xfrm>
              <a:off x="6373813" y="52117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8" name="Text Box 61"/>
            <p:cNvSpPr txBox="1">
              <a:spLocks noChangeArrowheads="1"/>
            </p:cNvSpPr>
            <p:nvPr/>
          </p:nvSpPr>
          <p:spPr bwMode="auto">
            <a:xfrm>
              <a:off x="6000751" y="52959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9" name="Text Box 62"/>
            <p:cNvSpPr txBox="1">
              <a:spLocks noChangeArrowheads="1"/>
            </p:cNvSpPr>
            <p:nvPr/>
          </p:nvSpPr>
          <p:spPr bwMode="auto">
            <a:xfrm>
              <a:off x="5627688" y="53324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0" name="Text Box 63"/>
            <p:cNvSpPr txBox="1">
              <a:spLocks noChangeArrowheads="1"/>
            </p:cNvSpPr>
            <p:nvPr/>
          </p:nvSpPr>
          <p:spPr bwMode="auto">
            <a:xfrm>
              <a:off x="5254626" y="534987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1" name="Text Box 64"/>
            <p:cNvSpPr txBox="1">
              <a:spLocks noChangeArrowheads="1"/>
            </p:cNvSpPr>
            <p:nvPr/>
          </p:nvSpPr>
          <p:spPr bwMode="auto">
            <a:xfrm>
              <a:off x="4881563" y="53673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2" name="Text Box 65"/>
            <p:cNvSpPr txBox="1">
              <a:spLocks noChangeArrowheads="1"/>
            </p:cNvSpPr>
            <p:nvPr/>
          </p:nvSpPr>
          <p:spPr bwMode="auto">
            <a:xfrm>
              <a:off x="4508501" y="541337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3" name="Text Box 66"/>
            <p:cNvSpPr txBox="1">
              <a:spLocks noChangeArrowheads="1"/>
            </p:cNvSpPr>
            <p:nvPr/>
          </p:nvSpPr>
          <p:spPr bwMode="auto">
            <a:xfrm>
              <a:off x="4125913" y="54498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4" name="Text Box 67"/>
            <p:cNvSpPr txBox="1">
              <a:spLocks noChangeArrowheads="1"/>
            </p:cNvSpPr>
            <p:nvPr/>
          </p:nvSpPr>
          <p:spPr bwMode="auto">
            <a:xfrm>
              <a:off x="3743326" y="54197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5" name="Text Box 68"/>
            <p:cNvSpPr txBox="1">
              <a:spLocks noChangeArrowheads="1"/>
            </p:cNvSpPr>
            <p:nvPr/>
          </p:nvSpPr>
          <p:spPr bwMode="auto">
            <a:xfrm>
              <a:off x="3360738" y="53228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6" name="Text Box 69"/>
            <p:cNvSpPr txBox="1">
              <a:spLocks noChangeArrowheads="1"/>
            </p:cNvSpPr>
            <p:nvPr/>
          </p:nvSpPr>
          <p:spPr bwMode="auto">
            <a:xfrm>
              <a:off x="2978151" y="51498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7" name="Text Box 70"/>
            <p:cNvSpPr txBox="1">
              <a:spLocks noChangeArrowheads="1"/>
            </p:cNvSpPr>
            <p:nvPr/>
          </p:nvSpPr>
          <p:spPr bwMode="auto">
            <a:xfrm>
              <a:off x="2595563" y="49768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8" name="Text Box 71"/>
            <p:cNvSpPr txBox="1">
              <a:spLocks noChangeArrowheads="1"/>
            </p:cNvSpPr>
            <p:nvPr/>
          </p:nvSpPr>
          <p:spPr bwMode="auto">
            <a:xfrm>
              <a:off x="2241551" y="46704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9" name="Text Box 72"/>
            <p:cNvSpPr txBox="1">
              <a:spLocks noChangeArrowheads="1"/>
            </p:cNvSpPr>
            <p:nvPr/>
          </p:nvSpPr>
          <p:spPr bwMode="auto">
            <a:xfrm>
              <a:off x="1868488" y="44878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0" name="Text Box 73"/>
            <p:cNvSpPr txBox="1">
              <a:spLocks noChangeArrowheads="1"/>
            </p:cNvSpPr>
            <p:nvPr/>
          </p:nvSpPr>
          <p:spPr bwMode="auto">
            <a:xfrm>
              <a:off x="1485901" y="43815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1" name="Text Box 74"/>
            <p:cNvSpPr txBox="1">
              <a:spLocks noChangeArrowheads="1"/>
            </p:cNvSpPr>
            <p:nvPr/>
          </p:nvSpPr>
          <p:spPr bwMode="auto">
            <a:xfrm>
              <a:off x="1103313" y="42751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2" name="Text Box 75"/>
            <p:cNvSpPr txBox="1">
              <a:spLocks noChangeArrowheads="1"/>
            </p:cNvSpPr>
            <p:nvPr/>
          </p:nvSpPr>
          <p:spPr bwMode="auto">
            <a:xfrm>
              <a:off x="901701" y="413067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3" name="Text Box 76"/>
            <p:cNvSpPr txBox="1">
              <a:spLocks noChangeArrowheads="1"/>
            </p:cNvSpPr>
            <p:nvPr/>
          </p:nvSpPr>
          <p:spPr bwMode="auto">
            <a:xfrm>
              <a:off x="852488" y="39004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4" name="Text Box 77"/>
            <p:cNvSpPr txBox="1">
              <a:spLocks noChangeArrowheads="1"/>
            </p:cNvSpPr>
            <p:nvPr/>
          </p:nvSpPr>
          <p:spPr bwMode="auto">
            <a:xfrm>
              <a:off x="879476" y="36417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5" name="Text Box 78"/>
            <p:cNvSpPr txBox="1">
              <a:spLocks noChangeArrowheads="1"/>
            </p:cNvSpPr>
            <p:nvPr/>
          </p:nvSpPr>
          <p:spPr bwMode="auto">
            <a:xfrm>
              <a:off x="1049338" y="33829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6" name="Text Box 79"/>
            <p:cNvSpPr txBox="1">
              <a:spLocks noChangeArrowheads="1"/>
            </p:cNvSpPr>
            <p:nvPr/>
          </p:nvSpPr>
          <p:spPr bwMode="auto">
            <a:xfrm>
              <a:off x="1295401" y="32480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7" name="Text Box 80"/>
            <p:cNvSpPr txBox="1">
              <a:spLocks noChangeArrowheads="1"/>
            </p:cNvSpPr>
            <p:nvPr/>
          </p:nvSpPr>
          <p:spPr bwMode="auto">
            <a:xfrm>
              <a:off x="1541463" y="31892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graphicFrame>
          <p:nvGraphicFramePr>
            <p:cNvPr id="88095" name="Object 31"/>
            <p:cNvGraphicFramePr>
              <a:graphicFrameLocks noChangeAspect="1"/>
            </p:cNvGraphicFramePr>
            <p:nvPr/>
          </p:nvGraphicFramePr>
          <p:xfrm>
            <a:off x="4397375" y="4048863"/>
            <a:ext cx="968375" cy="485775"/>
          </p:xfrm>
          <a:graphic>
            <a:graphicData uri="http://schemas.openxmlformats.org/presentationml/2006/ole">
              <mc:AlternateContent xmlns:mc="http://schemas.openxmlformats.org/markup-compatibility/2006">
                <mc:Choice xmlns:v="urn:schemas-microsoft-com:vml" Requires="v">
                  <p:oleObj spid="_x0000_s273466" name="Ecuación" r:id="rId5" imgW="431640" imgH="215640" progId="Equation.3">
                    <p:embed/>
                  </p:oleObj>
                </mc:Choice>
                <mc:Fallback>
                  <p:oleObj name="Ecuación" r:id="rId5" imgW="431640" imgH="215640" progId="Equation.3">
                    <p:embed/>
                    <p:pic>
                      <p:nvPicPr>
                        <p:cNvPr id="88095"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75" y="4048863"/>
                          <a:ext cx="9683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628" name="Text Box 3"/>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sp>
        <p:nvSpPr>
          <p:cNvPr id="88089" name="Text Box 25"/>
          <p:cNvSpPr txBox="1">
            <a:spLocks noChangeArrowheads="1"/>
          </p:cNvSpPr>
          <p:nvPr/>
        </p:nvSpPr>
        <p:spPr bwMode="auto">
          <a:xfrm>
            <a:off x="261257" y="633900"/>
            <a:ext cx="8526483" cy="2308324"/>
          </a:xfrm>
          <a:prstGeom prst="rect">
            <a:avLst/>
          </a:prstGeom>
          <a:noFill/>
          <a:ln w="9525">
            <a:noFill/>
            <a:miter lim="800000"/>
            <a:headEnd/>
            <a:tailEnd/>
          </a:ln>
        </p:spPr>
        <p:txBody>
          <a:bodyPr wrap="square">
            <a:spAutoFit/>
          </a:bodyPr>
          <a:lstStyle/>
          <a:p>
            <a:pPr algn="just" eaLnBrk="0" hangingPunct="0">
              <a:lnSpc>
                <a:spcPct val="150000"/>
              </a:lnSpc>
            </a:pPr>
            <a:r>
              <a:rPr lang="eu-ES" sz="2400" dirty="0">
                <a:latin typeface="Lucida Handwriting" pitchFamily="66" charset="0"/>
              </a:rPr>
              <a:t>“Oreka elektrostatikoan dagoen eroale baten barruko karga elektrikoa nulua da.  Eroaleak duen karga eroalearen </a:t>
            </a:r>
            <a:r>
              <a:rPr lang="eu-ES" sz="2400" dirty="0" err="1">
                <a:latin typeface="Lucida Handwriting" pitchFamily="66" charset="0"/>
              </a:rPr>
              <a:t>gainazaleetan</a:t>
            </a:r>
            <a:r>
              <a:rPr lang="eu-ES" sz="2400" dirty="0">
                <a:latin typeface="Lucida Handwriting" pitchFamily="66" charset="0"/>
              </a:rPr>
              <a:t> metatzen  da”</a:t>
            </a:r>
            <a:endParaRPr lang="eu-ES" sz="2400" b="0" dirty="0">
              <a:latin typeface="Lucida Handwriting" pitchFamily="66" charset="0"/>
            </a:endParaRPr>
          </a:p>
        </p:txBody>
      </p:sp>
      <p:sp>
        <p:nvSpPr>
          <p:cNvPr id="54" name="Text Box 2"/>
          <p:cNvSpPr txBox="1">
            <a:spLocks noChangeArrowheads="1"/>
          </p:cNvSpPr>
          <p:nvPr/>
        </p:nvSpPr>
        <p:spPr bwMode="auto">
          <a:xfrm>
            <a:off x="143544" y="74225"/>
            <a:ext cx="8856912" cy="369332"/>
          </a:xfrm>
          <a:prstGeom prst="rect">
            <a:avLst/>
          </a:prstGeom>
          <a:solidFill>
            <a:srgbClr val="E6D974"/>
          </a:solidFill>
          <a:ln w="38100">
            <a:solidFill>
              <a:srgbClr val="33CCCC"/>
            </a:solidFill>
            <a:miter lim="800000"/>
            <a:headEnd/>
            <a:tailEnd/>
          </a:ln>
        </p:spPr>
        <p:txBody>
          <a:bodyPr wrap="none">
            <a:spAutoFit/>
          </a:bodyPr>
          <a:lstStyle/>
          <a:p>
            <a:pPr eaLnBrk="0" hangingPunct="0"/>
            <a:r>
              <a:rPr lang="es-ES_tradnl" sz="1800" dirty="0" err="1">
                <a:latin typeface="Lucida Handwriting" pitchFamily="66" charset="0"/>
              </a:rPr>
              <a:t>Oreka</a:t>
            </a:r>
            <a:r>
              <a:rPr lang="es-ES_tradnl" sz="1800" dirty="0">
                <a:latin typeface="Lucida Handwriting" pitchFamily="66" charset="0"/>
              </a:rPr>
              <a:t> </a:t>
            </a:r>
            <a:r>
              <a:rPr lang="es-ES_tradnl" sz="1800" dirty="0" err="1">
                <a:latin typeface="Lucida Handwriting" pitchFamily="66" charset="0"/>
              </a:rPr>
              <a:t>elektrostatikoan</a:t>
            </a:r>
            <a:r>
              <a:rPr lang="es-ES_tradnl" sz="1800" dirty="0">
                <a:latin typeface="Lucida Handwriting" pitchFamily="66" charset="0"/>
              </a:rPr>
              <a:t> </a:t>
            </a:r>
            <a:r>
              <a:rPr lang="es-ES_tradnl" sz="1800" dirty="0" err="1">
                <a:latin typeface="Lucida Handwriting" pitchFamily="66" charset="0"/>
              </a:rPr>
              <a:t>dagoen</a:t>
            </a:r>
            <a:r>
              <a:rPr lang="es-ES_tradnl" sz="1800" dirty="0">
                <a:latin typeface="Lucida Handwriting" pitchFamily="66" charset="0"/>
              </a:rPr>
              <a:t> </a:t>
            </a:r>
            <a:r>
              <a:rPr lang="es-ES_tradnl" sz="1800" dirty="0" err="1">
                <a:latin typeface="Lucida Handwriting" pitchFamily="66" charset="0"/>
              </a:rPr>
              <a:t>gorputz</a:t>
            </a:r>
            <a:r>
              <a:rPr lang="es-ES_tradnl" sz="1800" dirty="0">
                <a:latin typeface="Lucida Handwriting" pitchFamily="66" charset="0"/>
              </a:rPr>
              <a:t> </a:t>
            </a:r>
            <a:r>
              <a:rPr lang="es-ES_tradnl" sz="1800" dirty="0" err="1">
                <a:latin typeface="Lucida Handwriting" pitchFamily="66" charset="0"/>
              </a:rPr>
              <a:t>eroale</a:t>
            </a:r>
            <a:r>
              <a:rPr lang="es-ES_tradnl" sz="1800" dirty="0">
                <a:latin typeface="Lucida Handwriting" pitchFamily="66" charset="0"/>
              </a:rPr>
              <a:t> baten </a:t>
            </a:r>
            <a:r>
              <a:rPr lang="es-ES_tradnl" sz="1800" dirty="0" err="1">
                <a:latin typeface="Lucida Handwriting" pitchFamily="66" charset="0"/>
              </a:rPr>
              <a:t>propietateak</a:t>
            </a:r>
            <a:endParaRPr lang="es-ES_tradnl" sz="1800" b="0" dirty="0">
              <a:latin typeface="Lucida Handwriting" pitchFamily="66" charset="0"/>
            </a:endParaRPr>
          </a:p>
        </p:txBody>
      </p:sp>
    </p:spTree>
    <p:extLst>
      <p:ext uri="{BB962C8B-B14F-4D97-AF65-F5344CB8AC3E}">
        <p14:creationId xmlns:p14="http://schemas.microsoft.com/office/powerpoint/2010/main" val="9869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8089"/>
                                        </p:tgtEl>
                                        <p:attrNameLst>
                                          <p:attrName>style.visibility</p:attrName>
                                        </p:attrNameLst>
                                      </p:cBhvr>
                                      <p:to>
                                        <p:strVal val="visible"/>
                                      </p:to>
                                    </p:set>
                                    <p:anim to="" calcmode="lin" valueType="num">
                                      <p:cBhvr>
                                        <p:cTn id="7" dur="1" fill="hold"/>
                                        <p:tgtEl>
                                          <p:spTgt spid="8808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11" name="Text Box 48"/>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pic>
        <p:nvPicPr>
          <p:cNvPr id="712713" name="Picture 10"/>
          <p:cNvPicPr>
            <a:picLocks noChangeAspect="1" noChangeArrowheads="1"/>
          </p:cNvPicPr>
          <p:nvPr/>
        </p:nvPicPr>
        <p:blipFill>
          <a:blip r:embed="rId4" cstate="print"/>
          <a:srcRect l="2606" t="8626" r="1862" b="5490"/>
          <a:stretch>
            <a:fillRect/>
          </a:stretch>
        </p:blipFill>
        <p:spPr bwMode="auto">
          <a:xfrm>
            <a:off x="955675" y="2485025"/>
            <a:ext cx="7385050" cy="3152775"/>
          </a:xfrm>
          <a:prstGeom prst="rect">
            <a:avLst/>
          </a:prstGeom>
          <a:noFill/>
          <a:ln w="9525">
            <a:noFill/>
            <a:miter lim="800000"/>
            <a:headEnd/>
            <a:tailEnd/>
          </a:ln>
        </p:spPr>
      </p:pic>
      <p:grpSp>
        <p:nvGrpSpPr>
          <p:cNvPr id="2" name="21 Grupo"/>
          <p:cNvGrpSpPr>
            <a:grpSpLocks/>
          </p:cNvGrpSpPr>
          <p:nvPr/>
        </p:nvGrpSpPr>
        <p:grpSpPr bwMode="auto">
          <a:xfrm>
            <a:off x="4686300" y="3642313"/>
            <a:ext cx="1671638" cy="1206500"/>
            <a:chOff x="4685600" y="3263101"/>
            <a:chExt cx="1672067" cy="1205381"/>
          </a:xfrm>
        </p:grpSpPr>
        <p:grpSp>
          <p:nvGrpSpPr>
            <p:cNvPr id="712728" name="8 Grupo"/>
            <p:cNvGrpSpPr>
              <a:grpSpLocks/>
            </p:cNvGrpSpPr>
            <p:nvPr/>
          </p:nvGrpSpPr>
          <p:grpSpPr bwMode="auto">
            <a:xfrm>
              <a:off x="4685600" y="3263101"/>
              <a:ext cx="1672067" cy="1205381"/>
              <a:chOff x="5246291" y="4108450"/>
              <a:chExt cx="961628" cy="723106"/>
            </a:xfrm>
          </p:grpSpPr>
          <p:sp>
            <p:nvSpPr>
              <p:cNvPr id="712729" name="9 Forma libre"/>
              <p:cNvSpPr>
                <a:spLocks/>
              </p:cNvSpPr>
              <p:nvPr/>
            </p:nvSpPr>
            <p:spPr bwMode="auto">
              <a:xfrm>
                <a:off x="5246291" y="4108450"/>
                <a:ext cx="958056" cy="723106"/>
              </a:xfrm>
              <a:custGeom>
                <a:avLst/>
                <a:gdLst>
                  <a:gd name="T0" fmla="*/ 706834 w 958056"/>
                  <a:gd name="T1" fmla="*/ 6350 h 723106"/>
                  <a:gd name="T2" fmla="*/ 611584 w 958056"/>
                  <a:gd name="T3" fmla="*/ 8731 h 723106"/>
                  <a:gd name="T4" fmla="*/ 504428 w 958056"/>
                  <a:gd name="T5" fmla="*/ 49212 h 723106"/>
                  <a:gd name="T6" fmla="*/ 352028 w 958056"/>
                  <a:gd name="T7" fmla="*/ 137319 h 723106"/>
                  <a:gd name="T8" fmla="*/ 211534 w 958056"/>
                  <a:gd name="T9" fmla="*/ 223044 h 723106"/>
                  <a:gd name="T10" fmla="*/ 101996 w 958056"/>
                  <a:gd name="T11" fmla="*/ 315912 h 723106"/>
                  <a:gd name="T12" fmla="*/ 23415 w 958056"/>
                  <a:gd name="T13" fmla="*/ 451644 h 723106"/>
                  <a:gd name="T14" fmla="*/ 30559 w 958056"/>
                  <a:gd name="T15" fmla="*/ 575469 h 723106"/>
                  <a:gd name="T16" fmla="*/ 206771 w 958056"/>
                  <a:gd name="T17" fmla="*/ 644525 h 723106"/>
                  <a:gd name="T18" fmla="*/ 368696 w 958056"/>
                  <a:gd name="T19" fmla="*/ 689769 h 723106"/>
                  <a:gd name="T20" fmla="*/ 568721 w 958056"/>
                  <a:gd name="T21" fmla="*/ 723106 h 723106"/>
                  <a:gd name="T22" fmla="*/ 792559 w 958056"/>
                  <a:gd name="T23" fmla="*/ 689769 h 723106"/>
                  <a:gd name="T24" fmla="*/ 921146 w 958056"/>
                  <a:gd name="T25" fmla="*/ 592137 h 723106"/>
                  <a:gd name="T26" fmla="*/ 944959 w 958056"/>
                  <a:gd name="T27" fmla="*/ 561181 h 723106"/>
                  <a:gd name="T28" fmla="*/ 956865 w 958056"/>
                  <a:gd name="T29" fmla="*/ 420687 h 723106"/>
                  <a:gd name="T30" fmla="*/ 937815 w 958056"/>
                  <a:gd name="T31" fmla="*/ 265906 h 723106"/>
                  <a:gd name="T32" fmla="*/ 904478 w 958056"/>
                  <a:gd name="T33" fmla="*/ 153987 h 723106"/>
                  <a:gd name="T34" fmla="*/ 818753 w 958056"/>
                  <a:gd name="T35" fmla="*/ 46831 h 723106"/>
                  <a:gd name="T36" fmla="*/ 706834 w 958056"/>
                  <a:gd name="T37" fmla="*/ 6350 h 723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8056"/>
                  <a:gd name="T58" fmla="*/ 0 h 723106"/>
                  <a:gd name="T59" fmla="*/ 958056 w 958056"/>
                  <a:gd name="T60" fmla="*/ 723106 h 723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8056" h="723106">
                    <a:moveTo>
                      <a:pt x="706834" y="6350"/>
                    </a:moveTo>
                    <a:cubicBezTo>
                      <a:pt x="672306" y="0"/>
                      <a:pt x="645318" y="1587"/>
                      <a:pt x="611584" y="8731"/>
                    </a:cubicBezTo>
                    <a:cubicBezTo>
                      <a:pt x="577850" y="15875"/>
                      <a:pt x="547687" y="27781"/>
                      <a:pt x="504428" y="49212"/>
                    </a:cubicBezTo>
                    <a:cubicBezTo>
                      <a:pt x="461169" y="70643"/>
                      <a:pt x="400844" y="108347"/>
                      <a:pt x="352028" y="137319"/>
                    </a:cubicBezTo>
                    <a:cubicBezTo>
                      <a:pt x="303212" y="166291"/>
                      <a:pt x="253206" y="193279"/>
                      <a:pt x="211534" y="223044"/>
                    </a:cubicBezTo>
                    <a:cubicBezTo>
                      <a:pt x="169862" y="252809"/>
                      <a:pt x="133349" y="277812"/>
                      <a:pt x="101996" y="315912"/>
                    </a:cubicBezTo>
                    <a:cubicBezTo>
                      <a:pt x="70643" y="354012"/>
                      <a:pt x="35321" y="408385"/>
                      <a:pt x="23415" y="451644"/>
                    </a:cubicBezTo>
                    <a:cubicBezTo>
                      <a:pt x="11509" y="494904"/>
                      <a:pt x="0" y="543322"/>
                      <a:pt x="30559" y="575469"/>
                    </a:cubicBezTo>
                    <a:cubicBezTo>
                      <a:pt x="61118" y="607616"/>
                      <a:pt x="150415" y="625475"/>
                      <a:pt x="206771" y="644525"/>
                    </a:cubicBezTo>
                    <a:cubicBezTo>
                      <a:pt x="263127" y="663575"/>
                      <a:pt x="308371" y="676672"/>
                      <a:pt x="368696" y="689769"/>
                    </a:cubicBezTo>
                    <a:cubicBezTo>
                      <a:pt x="429021" y="702866"/>
                      <a:pt x="498077" y="723106"/>
                      <a:pt x="568721" y="723106"/>
                    </a:cubicBezTo>
                    <a:cubicBezTo>
                      <a:pt x="639365" y="723106"/>
                      <a:pt x="733822" y="711597"/>
                      <a:pt x="792559" y="689769"/>
                    </a:cubicBezTo>
                    <a:cubicBezTo>
                      <a:pt x="851296" y="667941"/>
                      <a:pt x="895746" y="613568"/>
                      <a:pt x="921146" y="592137"/>
                    </a:cubicBezTo>
                    <a:cubicBezTo>
                      <a:pt x="946546" y="570706"/>
                      <a:pt x="939006" y="589756"/>
                      <a:pt x="944959" y="561181"/>
                    </a:cubicBezTo>
                    <a:cubicBezTo>
                      <a:pt x="950912" y="532606"/>
                      <a:pt x="958056" y="469899"/>
                      <a:pt x="956865" y="420687"/>
                    </a:cubicBezTo>
                    <a:cubicBezTo>
                      <a:pt x="955674" y="371475"/>
                      <a:pt x="946546" y="310356"/>
                      <a:pt x="937815" y="265906"/>
                    </a:cubicBezTo>
                    <a:cubicBezTo>
                      <a:pt x="929084" y="221456"/>
                      <a:pt x="924322" y="190499"/>
                      <a:pt x="904478" y="153987"/>
                    </a:cubicBezTo>
                    <a:cubicBezTo>
                      <a:pt x="884634" y="117475"/>
                      <a:pt x="853281" y="71437"/>
                      <a:pt x="818753" y="46831"/>
                    </a:cubicBezTo>
                    <a:cubicBezTo>
                      <a:pt x="784225" y="22225"/>
                      <a:pt x="741362" y="12700"/>
                      <a:pt x="706834" y="6350"/>
                    </a:cubicBezTo>
                    <a:close/>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0" name="10 Forma libre"/>
              <p:cNvSpPr>
                <a:spLocks/>
              </p:cNvSpPr>
              <p:nvPr/>
            </p:nvSpPr>
            <p:spPr bwMode="auto">
              <a:xfrm>
                <a:off x="5695950" y="4140994"/>
                <a:ext cx="361950" cy="94456"/>
              </a:xfrm>
              <a:custGeom>
                <a:avLst/>
                <a:gdLst>
                  <a:gd name="T0" fmla="*/ 361950 w 361950"/>
                  <a:gd name="T1" fmla="*/ 0 h 94456"/>
                  <a:gd name="T2" fmla="*/ 295275 w 361950"/>
                  <a:gd name="T3" fmla="*/ 59531 h 94456"/>
                  <a:gd name="T4" fmla="*/ 178594 w 361950"/>
                  <a:gd name="T5" fmla="*/ 90487 h 94456"/>
                  <a:gd name="T6" fmla="*/ 92869 w 361950"/>
                  <a:gd name="T7" fmla="*/ 83343 h 94456"/>
                  <a:gd name="T8" fmla="*/ 0 w 361950"/>
                  <a:gd name="T9" fmla="*/ 50006 h 94456"/>
                  <a:gd name="T10" fmla="*/ 0 60000 65536"/>
                  <a:gd name="T11" fmla="*/ 0 60000 65536"/>
                  <a:gd name="T12" fmla="*/ 0 60000 65536"/>
                  <a:gd name="T13" fmla="*/ 0 60000 65536"/>
                  <a:gd name="T14" fmla="*/ 0 60000 65536"/>
                  <a:gd name="T15" fmla="*/ 0 w 361950"/>
                  <a:gd name="T16" fmla="*/ 0 h 94456"/>
                  <a:gd name="T17" fmla="*/ 361950 w 361950"/>
                  <a:gd name="T18" fmla="*/ 94456 h 94456"/>
                </a:gdLst>
                <a:ahLst/>
                <a:cxnLst>
                  <a:cxn ang="T10">
                    <a:pos x="T0" y="T1"/>
                  </a:cxn>
                  <a:cxn ang="T11">
                    <a:pos x="T2" y="T3"/>
                  </a:cxn>
                  <a:cxn ang="T12">
                    <a:pos x="T4" y="T5"/>
                  </a:cxn>
                  <a:cxn ang="T13">
                    <a:pos x="T6" y="T7"/>
                  </a:cxn>
                  <a:cxn ang="T14">
                    <a:pos x="T8" y="T9"/>
                  </a:cxn>
                </a:cxnLst>
                <a:rect l="T15" t="T16" r="T17" b="T18"/>
                <a:pathLst>
                  <a:path w="361950" h="94456">
                    <a:moveTo>
                      <a:pt x="361950" y="0"/>
                    </a:moveTo>
                    <a:cubicBezTo>
                      <a:pt x="343892" y="22225"/>
                      <a:pt x="325834" y="44450"/>
                      <a:pt x="295275" y="59531"/>
                    </a:cubicBezTo>
                    <a:cubicBezTo>
                      <a:pt x="264716" y="74612"/>
                      <a:pt x="212328" y="86518"/>
                      <a:pt x="178594" y="90487"/>
                    </a:cubicBezTo>
                    <a:cubicBezTo>
                      <a:pt x="144860" y="94456"/>
                      <a:pt x="122635" y="90090"/>
                      <a:pt x="92869" y="83343"/>
                    </a:cubicBezTo>
                    <a:cubicBezTo>
                      <a:pt x="63103" y="76596"/>
                      <a:pt x="31551" y="63301"/>
                      <a:pt x="0" y="500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1" name="11 Forma libre"/>
              <p:cNvSpPr>
                <a:spLocks/>
              </p:cNvSpPr>
              <p:nvPr/>
            </p:nvSpPr>
            <p:spPr bwMode="auto">
              <a:xfrm>
                <a:off x="5455444" y="4221956"/>
                <a:ext cx="676275" cy="173037"/>
              </a:xfrm>
              <a:custGeom>
                <a:avLst/>
                <a:gdLst>
                  <a:gd name="T0" fmla="*/ 676275 w 676275"/>
                  <a:gd name="T1" fmla="*/ 0 h 173037"/>
                  <a:gd name="T2" fmla="*/ 640556 w 676275"/>
                  <a:gd name="T3" fmla="*/ 57150 h 173037"/>
                  <a:gd name="T4" fmla="*/ 533400 w 676275"/>
                  <a:gd name="T5" fmla="*/ 119063 h 173037"/>
                  <a:gd name="T6" fmla="*/ 390525 w 676275"/>
                  <a:gd name="T7" fmla="*/ 164306 h 173037"/>
                  <a:gd name="T8" fmla="*/ 290512 w 676275"/>
                  <a:gd name="T9" fmla="*/ 171450 h 173037"/>
                  <a:gd name="T10" fmla="*/ 173831 w 676275"/>
                  <a:gd name="T11" fmla="*/ 166688 h 173037"/>
                  <a:gd name="T12" fmla="*/ 66675 w 676275"/>
                  <a:gd name="T13" fmla="*/ 138113 h 173037"/>
                  <a:gd name="T14" fmla="*/ 0 w 676275"/>
                  <a:gd name="T15" fmla="*/ 109538 h 173037"/>
                  <a:gd name="T16" fmla="*/ 0 w 676275"/>
                  <a:gd name="T17" fmla="*/ 109538 h 173037"/>
                  <a:gd name="T18" fmla="*/ 2381 w 676275"/>
                  <a:gd name="T19" fmla="*/ 109538 h 173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275"/>
                  <a:gd name="T31" fmla="*/ 0 h 173037"/>
                  <a:gd name="T32" fmla="*/ 676275 w 676275"/>
                  <a:gd name="T33" fmla="*/ 173037 h 173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275" h="173037">
                    <a:moveTo>
                      <a:pt x="676275" y="0"/>
                    </a:moveTo>
                    <a:cubicBezTo>
                      <a:pt x="670322" y="18653"/>
                      <a:pt x="664369" y="37306"/>
                      <a:pt x="640556" y="57150"/>
                    </a:cubicBezTo>
                    <a:cubicBezTo>
                      <a:pt x="616743" y="76994"/>
                      <a:pt x="575072" y="101204"/>
                      <a:pt x="533400" y="119063"/>
                    </a:cubicBezTo>
                    <a:cubicBezTo>
                      <a:pt x="491728" y="136922"/>
                      <a:pt x="431006" y="155575"/>
                      <a:pt x="390525" y="164306"/>
                    </a:cubicBezTo>
                    <a:cubicBezTo>
                      <a:pt x="350044" y="173037"/>
                      <a:pt x="326628" y="171053"/>
                      <a:pt x="290512" y="171450"/>
                    </a:cubicBezTo>
                    <a:cubicBezTo>
                      <a:pt x="254396" y="171847"/>
                      <a:pt x="211137" y="172244"/>
                      <a:pt x="173831" y="166688"/>
                    </a:cubicBezTo>
                    <a:cubicBezTo>
                      <a:pt x="136525" y="161132"/>
                      <a:pt x="95647" y="147638"/>
                      <a:pt x="66675" y="138113"/>
                    </a:cubicBezTo>
                    <a:cubicBezTo>
                      <a:pt x="37703" y="128588"/>
                      <a:pt x="0" y="109538"/>
                      <a:pt x="0" y="109538"/>
                    </a:cubicBezTo>
                    <a:lnTo>
                      <a:pt x="2381" y="109538"/>
                    </a:ln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2" name="12 Forma libre"/>
              <p:cNvSpPr>
                <a:spLocks/>
              </p:cNvSpPr>
              <p:nvPr/>
            </p:nvSpPr>
            <p:spPr bwMode="auto">
              <a:xfrm>
                <a:off x="5350669" y="4452937"/>
                <a:ext cx="845343" cy="119063"/>
              </a:xfrm>
              <a:custGeom>
                <a:avLst/>
                <a:gdLst>
                  <a:gd name="T0" fmla="*/ 845343 w 845343"/>
                  <a:gd name="T1" fmla="*/ 0 h 119063"/>
                  <a:gd name="T2" fmla="*/ 781050 w 845343"/>
                  <a:gd name="T3" fmla="*/ 50007 h 119063"/>
                  <a:gd name="T4" fmla="*/ 666750 w 845343"/>
                  <a:gd name="T5" fmla="*/ 92869 h 119063"/>
                  <a:gd name="T6" fmla="*/ 535781 w 845343"/>
                  <a:gd name="T7" fmla="*/ 111919 h 119063"/>
                  <a:gd name="T8" fmla="*/ 407193 w 845343"/>
                  <a:gd name="T9" fmla="*/ 116682 h 119063"/>
                  <a:gd name="T10" fmla="*/ 238125 w 845343"/>
                  <a:gd name="T11" fmla="*/ 97632 h 119063"/>
                  <a:gd name="T12" fmla="*/ 92868 w 845343"/>
                  <a:gd name="T13" fmla="*/ 64294 h 119063"/>
                  <a:gd name="T14" fmla="*/ 0 w 845343"/>
                  <a:gd name="T15" fmla="*/ 38100 h 119063"/>
                  <a:gd name="T16" fmla="*/ 0 w 845343"/>
                  <a:gd name="T17" fmla="*/ 3810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3" name="13 Forma libre"/>
              <p:cNvSpPr>
                <a:spLocks/>
              </p:cNvSpPr>
              <p:nvPr/>
            </p:nvSpPr>
            <p:spPr bwMode="auto">
              <a:xfrm>
                <a:off x="5253037" y="4612481"/>
                <a:ext cx="954882" cy="146447"/>
              </a:xfrm>
              <a:custGeom>
                <a:avLst/>
                <a:gdLst>
                  <a:gd name="T0" fmla="*/ 954882 w 954882"/>
                  <a:gd name="T1" fmla="*/ 0 h 146447"/>
                  <a:gd name="T2" fmla="*/ 885825 w 954882"/>
                  <a:gd name="T3" fmla="*/ 45244 h 146447"/>
                  <a:gd name="T4" fmla="*/ 769144 w 954882"/>
                  <a:gd name="T5" fmla="*/ 104775 h 146447"/>
                  <a:gd name="T6" fmla="*/ 604838 w 954882"/>
                  <a:gd name="T7" fmla="*/ 140494 h 146447"/>
                  <a:gd name="T8" fmla="*/ 454819 w 954882"/>
                  <a:gd name="T9" fmla="*/ 140494 h 146447"/>
                  <a:gd name="T10" fmla="*/ 307182 w 954882"/>
                  <a:gd name="T11" fmla="*/ 121444 h 146447"/>
                  <a:gd name="T12" fmla="*/ 173832 w 954882"/>
                  <a:gd name="T13" fmla="*/ 90488 h 146447"/>
                  <a:gd name="T14" fmla="*/ 66675 w 954882"/>
                  <a:gd name="T15" fmla="*/ 54769 h 146447"/>
                  <a:gd name="T16" fmla="*/ 0 w 954882"/>
                  <a:gd name="T17" fmla="*/ 30956 h 146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4882"/>
                  <a:gd name="T28" fmla="*/ 0 h 146447"/>
                  <a:gd name="T29" fmla="*/ 954882 w 954882"/>
                  <a:gd name="T30" fmla="*/ 146447 h 1464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4882" h="146447">
                    <a:moveTo>
                      <a:pt x="954882" y="0"/>
                    </a:moveTo>
                    <a:cubicBezTo>
                      <a:pt x="935831" y="13891"/>
                      <a:pt x="916781" y="27782"/>
                      <a:pt x="885825" y="45244"/>
                    </a:cubicBezTo>
                    <a:cubicBezTo>
                      <a:pt x="854869" y="62706"/>
                      <a:pt x="815975" y="88900"/>
                      <a:pt x="769144" y="104775"/>
                    </a:cubicBezTo>
                    <a:cubicBezTo>
                      <a:pt x="722313" y="120650"/>
                      <a:pt x="657225" y="134541"/>
                      <a:pt x="604838" y="140494"/>
                    </a:cubicBezTo>
                    <a:cubicBezTo>
                      <a:pt x="552451" y="146447"/>
                      <a:pt x="504428" y="143669"/>
                      <a:pt x="454819" y="140494"/>
                    </a:cubicBezTo>
                    <a:cubicBezTo>
                      <a:pt x="405210" y="137319"/>
                      <a:pt x="354013" y="129778"/>
                      <a:pt x="307182" y="121444"/>
                    </a:cubicBezTo>
                    <a:cubicBezTo>
                      <a:pt x="260351" y="113110"/>
                      <a:pt x="213917" y="101601"/>
                      <a:pt x="173832" y="90488"/>
                    </a:cubicBezTo>
                    <a:cubicBezTo>
                      <a:pt x="133748" y="79376"/>
                      <a:pt x="95647" y="64691"/>
                      <a:pt x="66675" y="54769"/>
                    </a:cubicBezTo>
                    <a:cubicBezTo>
                      <a:pt x="37703" y="44847"/>
                      <a:pt x="18851" y="37901"/>
                      <a:pt x="0" y="3095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4" name="14 Forma libre"/>
              <p:cNvSpPr>
                <a:spLocks/>
              </p:cNvSpPr>
              <p:nvPr/>
            </p:nvSpPr>
            <p:spPr bwMode="auto">
              <a:xfrm>
                <a:off x="5349082" y="4414837"/>
                <a:ext cx="27780" cy="316707"/>
              </a:xfrm>
              <a:custGeom>
                <a:avLst/>
                <a:gdLst>
                  <a:gd name="T0" fmla="*/ 1587 w 27780"/>
                  <a:gd name="T1" fmla="*/ 0 h 316707"/>
                  <a:gd name="T2" fmla="*/ 1587 w 27780"/>
                  <a:gd name="T3" fmla="*/ 92869 h 316707"/>
                  <a:gd name="T4" fmla="*/ 11112 w 27780"/>
                  <a:gd name="T5" fmla="*/ 219075 h 316707"/>
                  <a:gd name="T6" fmla="*/ 20637 w 27780"/>
                  <a:gd name="T7" fmla="*/ 271463 h 316707"/>
                  <a:gd name="T8" fmla="*/ 27780 w 27780"/>
                  <a:gd name="T9" fmla="*/ 316707 h 316707"/>
                  <a:gd name="T10" fmla="*/ 0 60000 65536"/>
                  <a:gd name="T11" fmla="*/ 0 60000 65536"/>
                  <a:gd name="T12" fmla="*/ 0 60000 65536"/>
                  <a:gd name="T13" fmla="*/ 0 60000 65536"/>
                  <a:gd name="T14" fmla="*/ 0 60000 65536"/>
                  <a:gd name="T15" fmla="*/ 0 w 27780"/>
                  <a:gd name="T16" fmla="*/ 0 h 316707"/>
                  <a:gd name="T17" fmla="*/ 27780 w 27780"/>
                  <a:gd name="T18" fmla="*/ 316707 h 316707"/>
                </a:gdLst>
                <a:ahLst/>
                <a:cxnLst>
                  <a:cxn ang="T10">
                    <a:pos x="T0" y="T1"/>
                  </a:cxn>
                  <a:cxn ang="T11">
                    <a:pos x="T2" y="T3"/>
                  </a:cxn>
                  <a:cxn ang="T12">
                    <a:pos x="T4" y="T5"/>
                  </a:cxn>
                  <a:cxn ang="T13">
                    <a:pos x="T6" y="T7"/>
                  </a:cxn>
                  <a:cxn ang="T14">
                    <a:pos x="T8" y="T9"/>
                  </a:cxn>
                </a:cxnLst>
                <a:rect l="T15" t="T16" r="T17" b="T18"/>
                <a:pathLst>
                  <a:path w="27780" h="316707">
                    <a:moveTo>
                      <a:pt x="1587" y="0"/>
                    </a:moveTo>
                    <a:cubicBezTo>
                      <a:pt x="793" y="28178"/>
                      <a:pt x="0" y="56357"/>
                      <a:pt x="1587" y="92869"/>
                    </a:cubicBezTo>
                    <a:cubicBezTo>
                      <a:pt x="3174" y="129381"/>
                      <a:pt x="7937" y="189309"/>
                      <a:pt x="11112" y="219075"/>
                    </a:cubicBezTo>
                    <a:cubicBezTo>
                      <a:pt x="14287" y="248841"/>
                      <a:pt x="17859" y="255191"/>
                      <a:pt x="20637" y="271463"/>
                    </a:cubicBezTo>
                    <a:cubicBezTo>
                      <a:pt x="23415" y="287735"/>
                      <a:pt x="25597" y="302221"/>
                      <a:pt x="27780" y="31670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5" name="15 Forma libre"/>
              <p:cNvSpPr>
                <a:spLocks/>
              </p:cNvSpPr>
              <p:nvPr/>
            </p:nvSpPr>
            <p:spPr bwMode="auto">
              <a:xfrm>
                <a:off x="5450284" y="4333875"/>
                <a:ext cx="78978" cy="440531"/>
              </a:xfrm>
              <a:custGeom>
                <a:avLst/>
                <a:gdLst>
                  <a:gd name="T0" fmla="*/ 12303 w 78978"/>
                  <a:gd name="T1" fmla="*/ 0 h 440531"/>
                  <a:gd name="T2" fmla="*/ 397 w 78978"/>
                  <a:gd name="T3" fmla="*/ 138112 h 440531"/>
                  <a:gd name="T4" fmla="*/ 9922 w 78978"/>
                  <a:gd name="T5" fmla="*/ 235744 h 440531"/>
                  <a:gd name="T6" fmla="*/ 33735 w 78978"/>
                  <a:gd name="T7" fmla="*/ 357187 h 440531"/>
                  <a:gd name="T8" fmla="*/ 78978 w 78978"/>
                  <a:gd name="T9" fmla="*/ 440531 h 440531"/>
                  <a:gd name="T10" fmla="*/ 0 60000 65536"/>
                  <a:gd name="T11" fmla="*/ 0 60000 65536"/>
                  <a:gd name="T12" fmla="*/ 0 60000 65536"/>
                  <a:gd name="T13" fmla="*/ 0 60000 65536"/>
                  <a:gd name="T14" fmla="*/ 0 60000 65536"/>
                  <a:gd name="T15" fmla="*/ 0 w 78978"/>
                  <a:gd name="T16" fmla="*/ 0 h 440531"/>
                  <a:gd name="T17" fmla="*/ 78978 w 78978"/>
                  <a:gd name="T18" fmla="*/ 440531 h 440531"/>
                </a:gdLst>
                <a:ahLst/>
                <a:cxnLst>
                  <a:cxn ang="T10">
                    <a:pos x="T0" y="T1"/>
                  </a:cxn>
                  <a:cxn ang="T11">
                    <a:pos x="T2" y="T3"/>
                  </a:cxn>
                  <a:cxn ang="T12">
                    <a:pos x="T4" y="T5"/>
                  </a:cxn>
                  <a:cxn ang="T13">
                    <a:pos x="T6" y="T7"/>
                  </a:cxn>
                  <a:cxn ang="T14">
                    <a:pos x="T8" y="T9"/>
                  </a:cxn>
                </a:cxnLst>
                <a:rect l="T15" t="T16" r="T17" b="T18"/>
                <a:pathLst>
                  <a:path w="78978" h="440531">
                    <a:moveTo>
                      <a:pt x="12303" y="0"/>
                    </a:moveTo>
                    <a:cubicBezTo>
                      <a:pt x="6548" y="49410"/>
                      <a:pt x="794" y="98821"/>
                      <a:pt x="397" y="138112"/>
                    </a:cubicBezTo>
                    <a:cubicBezTo>
                      <a:pt x="0" y="177403"/>
                      <a:pt x="4366" y="199232"/>
                      <a:pt x="9922" y="235744"/>
                    </a:cubicBezTo>
                    <a:cubicBezTo>
                      <a:pt x="15478" y="272256"/>
                      <a:pt x="22226" y="323056"/>
                      <a:pt x="33735" y="357187"/>
                    </a:cubicBezTo>
                    <a:cubicBezTo>
                      <a:pt x="45244" y="391318"/>
                      <a:pt x="62111" y="415924"/>
                      <a:pt x="78978" y="440531"/>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6" name="16 Forma libre"/>
              <p:cNvSpPr>
                <a:spLocks/>
              </p:cNvSpPr>
              <p:nvPr/>
            </p:nvSpPr>
            <p:spPr bwMode="auto">
              <a:xfrm>
                <a:off x="5776119" y="4140994"/>
                <a:ext cx="129381" cy="683418"/>
              </a:xfrm>
              <a:custGeom>
                <a:avLst/>
                <a:gdLst>
                  <a:gd name="T0" fmla="*/ 3175 w 129381"/>
                  <a:gd name="T1" fmla="*/ 0 h 683418"/>
                  <a:gd name="T2" fmla="*/ 3175 w 129381"/>
                  <a:gd name="T3" fmla="*/ 119062 h 683418"/>
                  <a:gd name="T4" fmla="*/ 22225 w 129381"/>
                  <a:gd name="T5" fmla="*/ 307181 h 683418"/>
                  <a:gd name="T6" fmla="*/ 53181 w 129381"/>
                  <a:gd name="T7" fmla="*/ 483393 h 683418"/>
                  <a:gd name="T8" fmla="*/ 100806 w 129381"/>
                  <a:gd name="T9" fmla="*/ 640556 h 683418"/>
                  <a:gd name="T10" fmla="*/ 129381 w 129381"/>
                  <a:gd name="T11" fmla="*/ 683418 h 683418"/>
                  <a:gd name="T12" fmla="*/ 0 60000 65536"/>
                  <a:gd name="T13" fmla="*/ 0 60000 65536"/>
                  <a:gd name="T14" fmla="*/ 0 60000 65536"/>
                  <a:gd name="T15" fmla="*/ 0 60000 65536"/>
                  <a:gd name="T16" fmla="*/ 0 60000 65536"/>
                  <a:gd name="T17" fmla="*/ 0 60000 65536"/>
                  <a:gd name="T18" fmla="*/ 0 w 129381"/>
                  <a:gd name="T19" fmla="*/ 0 h 683418"/>
                  <a:gd name="T20" fmla="*/ 129381 w 129381"/>
                  <a:gd name="T21" fmla="*/ 683418 h 683418"/>
                </a:gdLst>
                <a:ahLst/>
                <a:cxnLst>
                  <a:cxn ang="T12">
                    <a:pos x="T0" y="T1"/>
                  </a:cxn>
                  <a:cxn ang="T13">
                    <a:pos x="T2" y="T3"/>
                  </a:cxn>
                  <a:cxn ang="T14">
                    <a:pos x="T4" y="T5"/>
                  </a:cxn>
                  <a:cxn ang="T15">
                    <a:pos x="T6" y="T7"/>
                  </a:cxn>
                  <a:cxn ang="T16">
                    <a:pos x="T8" y="T9"/>
                  </a:cxn>
                  <a:cxn ang="T17">
                    <a:pos x="T10" y="T11"/>
                  </a:cxn>
                </a:cxnLst>
                <a:rect l="T18" t="T19" r="T20" b="T21"/>
                <a:pathLst>
                  <a:path w="129381" h="683418">
                    <a:moveTo>
                      <a:pt x="3175" y="0"/>
                    </a:moveTo>
                    <a:cubicBezTo>
                      <a:pt x="1587" y="33932"/>
                      <a:pt x="0" y="67865"/>
                      <a:pt x="3175" y="119062"/>
                    </a:cubicBezTo>
                    <a:cubicBezTo>
                      <a:pt x="6350" y="170259"/>
                      <a:pt x="13891" y="246459"/>
                      <a:pt x="22225" y="307181"/>
                    </a:cubicBezTo>
                    <a:cubicBezTo>
                      <a:pt x="30559" y="367903"/>
                      <a:pt x="40084" y="427831"/>
                      <a:pt x="53181" y="483393"/>
                    </a:cubicBezTo>
                    <a:cubicBezTo>
                      <a:pt x="66278" y="538955"/>
                      <a:pt x="88106" y="607219"/>
                      <a:pt x="100806" y="640556"/>
                    </a:cubicBezTo>
                    <a:cubicBezTo>
                      <a:pt x="113506" y="673894"/>
                      <a:pt x="121443" y="678656"/>
                      <a:pt x="129381" y="683418"/>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7" name="17 Forma libre"/>
              <p:cNvSpPr>
                <a:spLocks/>
              </p:cNvSpPr>
              <p:nvPr/>
            </p:nvSpPr>
            <p:spPr bwMode="auto">
              <a:xfrm>
                <a:off x="5953918" y="4112419"/>
                <a:ext cx="139701" cy="657225"/>
              </a:xfrm>
              <a:custGeom>
                <a:avLst/>
                <a:gdLst>
                  <a:gd name="T0" fmla="*/ 3969 w 139701"/>
                  <a:gd name="T1" fmla="*/ 0 h 657225"/>
                  <a:gd name="T2" fmla="*/ 1588 w 139701"/>
                  <a:gd name="T3" fmla="*/ 78581 h 657225"/>
                  <a:gd name="T4" fmla="*/ 1588 w 139701"/>
                  <a:gd name="T5" fmla="*/ 195262 h 657225"/>
                  <a:gd name="T6" fmla="*/ 11113 w 139701"/>
                  <a:gd name="T7" fmla="*/ 307181 h 657225"/>
                  <a:gd name="T8" fmla="*/ 30163 w 139701"/>
                  <a:gd name="T9" fmla="*/ 404812 h 657225"/>
                  <a:gd name="T10" fmla="*/ 51594 w 139701"/>
                  <a:gd name="T11" fmla="*/ 483393 h 657225"/>
                  <a:gd name="T12" fmla="*/ 92076 w 139701"/>
                  <a:gd name="T13" fmla="*/ 585787 h 657225"/>
                  <a:gd name="T14" fmla="*/ 139701 w 139701"/>
                  <a:gd name="T15" fmla="*/ 657225 h 657225"/>
                  <a:gd name="T16" fmla="*/ 0 60000 65536"/>
                  <a:gd name="T17" fmla="*/ 0 60000 65536"/>
                  <a:gd name="T18" fmla="*/ 0 60000 65536"/>
                  <a:gd name="T19" fmla="*/ 0 60000 65536"/>
                  <a:gd name="T20" fmla="*/ 0 60000 65536"/>
                  <a:gd name="T21" fmla="*/ 0 60000 65536"/>
                  <a:gd name="T22" fmla="*/ 0 60000 65536"/>
                  <a:gd name="T23" fmla="*/ 0 60000 65536"/>
                  <a:gd name="T24" fmla="*/ 0 w 139701"/>
                  <a:gd name="T25" fmla="*/ 0 h 657225"/>
                  <a:gd name="T26" fmla="*/ 139701 w 139701"/>
                  <a:gd name="T27" fmla="*/ 657225 h 657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701" h="657225">
                    <a:moveTo>
                      <a:pt x="3969" y="0"/>
                    </a:moveTo>
                    <a:cubicBezTo>
                      <a:pt x="2977" y="23018"/>
                      <a:pt x="1985" y="46037"/>
                      <a:pt x="1588" y="78581"/>
                    </a:cubicBezTo>
                    <a:cubicBezTo>
                      <a:pt x="1191" y="111125"/>
                      <a:pt x="0" y="157162"/>
                      <a:pt x="1588" y="195262"/>
                    </a:cubicBezTo>
                    <a:cubicBezTo>
                      <a:pt x="3176" y="233362"/>
                      <a:pt x="6351" y="272256"/>
                      <a:pt x="11113" y="307181"/>
                    </a:cubicBezTo>
                    <a:cubicBezTo>
                      <a:pt x="15876" y="342106"/>
                      <a:pt x="23416" y="375443"/>
                      <a:pt x="30163" y="404812"/>
                    </a:cubicBezTo>
                    <a:cubicBezTo>
                      <a:pt x="36910" y="434181"/>
                      <a:pt x="41275" y="453231"/>
                      <a:pt x="51594" y="483393"/>
                    </a:cubicBezTo>
                    <a:cubicBezTo>
                      <a:pt x="61913" y="513555"/>
                      <a:pt x="77392" y="556815"/>
                      <a:pt x="92076" y="585787"/>
                    </a:cubicBezTo>
                    <a:cubicBezTo>
                      <a:pt x="106760" y="614759"/>
                      <a:pt x="123230" y="635992"/>
                      <a:pt x="139701" y="65722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8" name="18 Forma libre"/>
              <p:cNvSpPr>
                <a:spLocks/>
              </p:cNvSpPr>
              <p:nvPr/>
            </p:nvSpPr>
            <p:spPr bwMode="auto">
              <a:xfrm>
                <a:off x="6117034" y="4214812"/>
                <a:ext cx="71835" cy="469107"/>
              </a:xfrm>
              <a:custGeom>
                <a:avLst/>
                <a:gdLst>
                  <a:gd name="T0" fmla="*/ 9922 w 71835"/>
                  <a:gd name="T1" fmla="*/ 0 h 469107"/>
                  <a:gd name="T2" fmla="*/ 397 w 71835"/>
                  <a:gd name="T3" fmla="*/ 107157 h 469107"/>
                  <a:gd name="T4" fmla="*/ 12303 w 71835"/>
                  <a:gd name="T5" fmla="*/ 288132 h 469107"/>
                  <a:gd name="T6" fmla="*/ 40878 w 71835"/>
                  <a:gd name="T7" fmla="*/ 400050 h 469107"/>
                  <a:gd name="T8" fmla="*/ 71835 w 71835"/>
                  <a:gd name="T9" fmla="*/ 469107 h 469107"/>
                  <a:gd name="T10" fmla="*/ 0 60000 65536"/>
                  <a:gd name="T11" fmla="*/ 0 60000 65536"/>
                  <a:gd name="T12" fmla="*/ 0 60000 65536"/>
                  <a:gd name="T13" fmla="*/ 0 60000 65536"/>
                  <a:gd name="T14" fmla="*/ 0 60000 65536"/>
                  <a:gd name="T15" fmla="*/ 0 w 71835"/>
                  <a:gd name="T16" fmla="*/ 0 h 469107"/>
                  <a:gd name="T17" fmla="*/ 71835 w 71835"/>
                  <a:gd name="T18" fmla="*/ 469107 h 469107"/>
                </a:gdLst>
                <a:ahLst/>
                <a:cxnLst>
                  <a:cxn ang="T10">
                    <a:pos x="T0" y="T1"/>
                  </a:cxn>
                  <a:cxn ang="T11">
                    <a:pos x="T2" y="T3"/>
                  </a:cxn>
                  <a:cxn ang="T12">
                    <a:pos x="T4" y="T5"/>
                  </a:cxn>
                  <a:cxn ang="T13">
                    <a:pos x="T6" y="T7"/>
                  </a:cxn>
                  <a:cxn ang="T14">
                    <a:pos x="T8" y="T9"/>
                  </a:cxn>
                </a:cxnLst>
                <a:rect l="T15" t="T16" r="T17" b="T18"/>
                <a:pathLst>
                  <a:path w="71835" h="469107">
                    <a:moveTo>
                      <a:pt x="9922" y="0"/>
                    </a:moveTo>
                    <a:cubicBezTo>
                      <a:pt x="4961" y="29567"/>
                      <a:pt x="0" y="59135"/>
                      <a:pt x="397" y="107157"/>
                    </a:cubicBezTo>
                    <a:cubicBezTo>
                      <a:pt x="794" y="155179"/>
                      <a:pt x="5556" y="239317"/>
                      <a:pt x="12303" y="288132"/>
                    </a:cubicBezTo>
                    <a:cubicBezTo>
                      <a:pt x="19050" y="336947"/>
                      <a:pt x="30956" y="369888"/>
                      <a:pt x="40878" y="400050"/>
                    </a:cubicBezTo>
                    <a:cubicBezTo>
                      <a:pt x="50800" y="430212"/>
                      <a:pt x="61317" y="449659"/>
                      <a:pt x="71835" y="46910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9" name="19 Forma libre"/>
              <p:cNvSpPr>
                <a:spLocks/>
              </p:cNvSpPr>
              <p:nvPr/>
            </p:nvSpPr>
            <p:spPr bwMode="auto">
              <a:xfrm>
                <a:off x="5599906" y="4241006"/>
                <a:ext cx="127000" cy="583406"/>
              </a:xfrm>
              <a:custGeom>
                <a:avLst/>
                <a:gdLst>
                  <a:gd name="T0" fmla="*/ 3175 w 127000"/>
                  <a:gd name="T1" fmla="*/ 0 h 583406"/>
                  <a:gd name="T2" fmla="*/ 794 w 127000"/>
                  <a:gd name="T3" fmla="*/ 64294 h 583406"/>
                  <a:gd name="T4" fmla="*/ 794 w 127000"/>
                  <a:gd name="T5" fmla="*/ 140494 h 583406"/>
                  <a:gd name="T6" fmla="*/ 3175 w 127000"/>
                  <a:gd name="T7" fmla="*/ 228600 h 583406"/>
                  <a:gd name="T8" fmla="*/ 19844 w 127000"/>
                  <a:gd name="T9" fmla="*/ 333375 h 583406"/>
                  <a:gd name="T10" fmla="*/ 36513 w 127000"/>
                  <a:gd name="T11" fmla="*/ 404813 h 583406"/>
                  <a:gd name="T12" fmla="*/ 65088 w 127000"/>
                  <a:gd name="T13" fmla="*/ 481013 h 583406"/>
                  <a:gd name="T14" fmla="*/ 107950 w 127000"/>
                  <a:gd name="T15" fmla="*/ 550069 h 583406"/>
                  <a:gd name="T16" fmla="*/ 127000 w 127000"/>
                  <a:gd name="T17" fmla="*/ 583406 h 583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583406"/>
                  <a:gd name="T29" fmla="*/ 127000 w 127000"/>
                  <a:gd name="T30" fmla="*/ 583406 h 5834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583406">
                    <a:moveTo>
                      <a:pt x="3175" y="0"/>
                    </a:moveTo>
                    <a:cubicBezTo>
                      <a:pt x="2183" y="20439"/>
                      <a:pt x="1191" y="40878"/>
                      <a:pt x="794" y="64294"/>
                    </a:cubicBezTo>
                    <a:cubicBezTo>
                      <a:pt x="397" y="87710"/>
                      <a:pt x="397" y="113110"/>
                      <a:pt x="794" y="140494"/>
                    </a:cubicBezTo>
                    <a:cubicBezTo>
                      <a:pt x="1191" y="167878"/>
                      <a:pt x="0" y="196453"/>
                      <a:pt x="3175" y="228600"/>
                    </a:cubicBezTo>
                    <a:cubicBezTo>
                      <a:pt x="6350" y="260747"/>
                      <a:pt x="14288" y="304006"/>
                      <a:pt x="19844" y="333375"/>
                    </a:cubicBezTo>
                    <a:cubicBezTo>
                      <a:pt x="25400" y="362744"/>
                      <a:pt x="28972" y="380207"/>
                      <a:pt x="36513" y="404813"/>
                    </a:cubicBezTo>
                    <a:cubicBezTo>
                      <a:pt x="44054" y="429419"/>
                      <a:pt x="53182" y="456804"/>
                      <a:pt x="65088" y="481013"/>
                    </a:cubicBezTo>
                    <a:cubicBezTo>
                      <a:pt x="76994" y="505222"/>
                      <a:pt x="97631" y="533004"/>
                      <a:pt x="107950" y="550069"/>
                    </a:cubicBezTo>
                    <a:cubicBezTo>
                      <a:pt x="118269" y="567134"/>
                      <a:pt x="122634" y="575270"/>
                      <a:pt x="127000" y="5834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grpSp>
        <p:graphicFrame>
          <p:nvGraphicFramePr>
            <p:cNvPr id="3" name="Object 31"/>
            <p:cNvGraphicFramePr>
              <a:graphicFrameLocks noChangeAspect="1"/>
            </p:cNvGraphicFramePr>
            <p:nvPr/>
          </p:nvGraphicFramePr>
          <p:xfrm>
            <a:off x="4854605" y="3303378"/>
            <a:ext cx="247650" cy="323850"/>
          </p:xfrm>
          <a:graphic>
            <a:graphicData uri="http://schemas.openxmlformats.org/presentationml/2006/ole">
              <mc:AlternateContent xmlns:mc="http://schemas.openxmlformats.org/markup-compatibility/2006">
                <mc:Choice xmlns:v="urn:schemas-microsoft-com:vml" Requires="v">
                  <p:oleObj spid="_x0000_s274602" name="Ecuación" r:id="rId5" imgW="164885" imgH="215619" progId="Equation.3">
                    <p:embed/>
                  </p:oleObj>
                </mc:Choice>
                <mc:Fallback>
                  <p:oleObj name="Ecuación" r:id="rId5" imgW="164885" imgH="215619" progId="Equation.3">
                    <p:embed/>
                    <p:pic>
                      <p:nvPicPr>
                        <p:cNvPr id="3"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4605" y="3303378"/>
                          <a:ext cx="2476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1" name="Object 3"/>
          <p:cNvGraphicFramePr>
            <a:graphicFrameLocks noChangeAspect="1"/>
          </p:cNvGraphicFramePr>
          <p:nvPr/>
        </p:nvGraphicFramePr>
        <p:xfrm>
          <a:off x="1237240" y="5722183"/>
          <a:ext cx="6896100" cy="762000"/>
        </p:xfrm>
        <a:graphic>
          <a:graphicData uri="http://schemas.openxmlformats.org/presentationml/2006/ole">
            <mc:AlternateContent xmlns:mc="http://schemas.openxmlformats.org/markup-compatibility/2006">
              <mc:Choice xmlns:v="urn:schemas-microsoft-com:vml" Requires="v">
                <p:oleObj spid="_x0000_s274603" name="Ecuación" r:id="rId7" imgW="2298700" imgH="254000" progId="Equation.3">
                  <p:embed/>
                </p:oleObj>
              </mc:Choice>
              <mc:Fallback>
                <p:oleObj name="Ecuación" r:id="rId7" imgW="2298700" imgH="254000" progId="Equation.3">
                  <p:embed/>
                  <p:pic>
                    <p:nvPicPr>
                      <p:cNvPr id="2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7240" y="5722183"/>
                        <a:ext cx="68961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 Box 2"/>
          <p:cNvSpPr txBox="1">
            <a:spLocks noChangeArrowheads="1"/>
          </p:cNvSpPr>
          <p:nvPr/>
        </p:nvSpPr>
        <p:spPr bwMode="auto">
          <a:xfrm>
            <a:off x="103010" y="169224"/>
            <a:ext cx="3576620" cy="584775"/>
          </a:xfrm>
          <a:prstGeom prst="rect">
            <a:avLst/>
          </a:prstGeom>
          <a:solidFill>
            <a:srgbClr val="E6D974"/>
          </a:solidFill>
          <a:ln w="38100">
            <a:solidFill>
              <a:srgbClr val="33CCCC"/>
            </a:solidFill>
            <a:miter lim="800000"/>
            <a:headEnd/>
            <a:tailEnd/>
          </a:ln>
        </p:spPr>
        <p:txBody>
          <a:bodyPr wrap="none">
            <a:spAutoFit/>
          </a:bodyPr>
          <a:lstStyle/>
          <a:p>
            <a:pPr eaLnBrk="0" hangingPunct="0"/>
            <a:r>
              <a:rPr lang="es-ES_tradnl" sz="3200" dirty="0" err="1">
                <a:latin typeface="Lucida Handwriting" pitchFamily="66" charset="0"/>
              </a:rPr>
              <a:t>Demostrazioa</a:t>
            </a:r>
            <a:r>
              <a:rPr lang="es-ES_tradnl" sz="3200" dirty="0">
                <a:latin typeface="Lucida Handwriting" pitchFamily="66" charset="0"/>
              </a:rPr>
              <a:t>:</a:t>
            </a:r>
            <a:endParaRPr lang="es-ES_tradnl" sz="3200" b="0" dirty="0">
              <a:latin typeface="Lucida Handwriting" pitchFamily="66" charset="0"/>
            </a:endParaRPr>
          </a:p>
        </p:txBody>
      </p:sp>
      <p:graphicFrame>
        <p:nvGraphicFramePr>
          <p:cNvPr id="5" name="Object 30"/>
          <p:cNvGraphicFramePr>
            <a:graphicFrameLocks noChangeAspect="1"/>
          </p:cNvGraphicFramePr>
          <p:nvPr/>
        </p:nvGraphicFramePr>
        <p:xfrm>
          <a:off x="520700" y="989013"/>
          <a:ext cx="8428038" cy="1141412"/>
        </p:xfrm>
        <a:graphic>
          <a:graphicData uri="http://schemas.openxmlformats.org/presentationml/2006/ole">
            <mc:AlternateContent xmlns:mc="http://schemas.openxmlformats.org/markup-compatibility/2006">
              <mc:Choice xmlns:v="urn:schemas-microsoft-com:vml" Requires="v">
                <p:oleObj spid="_x0000_s274604" name="Ecuación" r:id="rId9" imgW="3746160" imgH="507960" progId="Equation.3">
                  <p:embed/>
                </p:oleObj>
              </mc:Choice>
              <mc:Fallback>
                <p:oleObj name="Ecuación" r:id="rId9" imgW="3746160" imgH="507960" progId="Equation.3">
                  <p:embed/>
                  <p:pic>
                    <p:nvPicPr>
                      <p:cNvPr id="5"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700" y="989013"/>
                        <a:ext cx="8428038"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78785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11" name="Text Box 48"/>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pic>
        <p:nvPicPr>
          <p:cNvPr id="712713" name="Picture 10"/>
          <p:cNvPicPr>
            <a:picLocks noChangeAspect="1" noChangeArrowheads="1"/>
          </p:cNvPicPr>
          <p:nvPr/>
        </p:nvPicPr>
        <p:blipFill>
          <a:blip r:embed="rId4" cstate="print"/>
          <a:srcRect l="2606" t="8626" r="1862" b="5490"/>
          <a:stretch>
            <a:fillRect/>
          </a:stretch>
        </p:blipFill>
        <p:spPr bwMode="auto">
          <a:xfrm>
            <a:off x="955675" y="2045650"/>
            <a:ext cx="7385050" cy="3152775"/>
          </a:xfrm>
          <a:prstGeom prst="rect">
            <a:avLst/>
          </a:prstGeom>
          <a:noFill/>
          <a:ln w="9525">
            <a:noFill/>
            <a:miter lim="800000"/>
            <a:headEnd/>
            <a:tailEnd/>
          </a:ln>
        </p:spPr>
      </p:pic>
      <p:grpSp>
        <p:nvGrpSpPr>
          <p:cNvPr id="2" name="21 Grupo"/>
          <p:cNvGrpSpPr>
            <a:grpSpLocks/>
          </p:cNvGrpSpPr>
          <p:nvPr/>
        </p:nvGrpSpPr>
        <p:grpSpPr bwMode="auto">
          <a:xfrm>
            <a:off x="4686300" y="3202938"/>
            <a:ext cx="1671638" cy="1206500"/>
            <a:chOff x="4685600" y="3263101"/>
            <a:chExt cx="1672067" cy="1205381"/>
          </a:xfrm>
        </p:grpSpPr>
        <p:grpSp>
          <p:nvGrpSpPr>
            <p:cNvPr id="4" name="8 Grupo"/>
            <p:cNvGrpSpPr>
              <a:grpSpLocks/>
            </p:cNvGrpSpPr>
            <p:nvPr/>
          </p:nvGrpSpPr>
          <p:grpSpPr bwMode="auto">
            <a:xfrm>
              <a:off x="4685600" y="3263101"/>
              <a:ext cx="1672067" cy="1205381"/>
              <a:chOff x="5246291" y="4108450"/>
              <a:chExt cx="961628" cy="723106"/>
            </a:xfrm>
          </p:grpSpPr>
          <p:sp>
            <p:nvSpPr>
              <p:cNvPr id="712729" name="9 Forma libre"/>
              <p:cNvSpPr>
                <a:spLocks/>
              </p:cNvSpPr>
              <p:nvPr/>
            </p:nvSpPr>
            <p:spPr bwMode="auto">
              <a:xfrm>
                <a:off x="5246291" y="4108450"/>
                <a:ext cx="958056" cy="723106"/>
              </a:xfrm>
              <a:custGeom>
                <a:avLst/>
                <a:gdLst>
                  <a:gd name="T0" fmla="*/ 706834 w 958056"/>
                  <a:gd name="T1" fmla="*/ 6350 h 723106"/>
                  <a:gd name="T2" fmla="*/ 611584 w 958056"/>
                  <a:gd name="T3" fmla="*/ 8731 h 723106"/>
                  <a:gd name="T4" fmla="*/ 504428 w 958056"/>
                  <a:gd name="T5" fmla="*/ 49212 h 723106"/>
                  <a:gd name="T6" fmla="*/ 352028 w 958056"/>
                  <a:gd name="T7" fmla="*/ 137319 h 723106"/>
                  <a:gd name="T8" fmla="*/ 211534 w 958056"/>
                  <a:gd name="T9" fmla="*/ 223044 h 723106"/>
                  <a:gd name="T10" fmla="*/ 101996 w 958056"/>
                  <a:gd name="T11" fmla="*/ 315912 h 723106"/>
                  <a:gd name="T12" fmla="*/ 23415 w 958056"/>
                  <a:gd name="T13" fmla="*/ 451644 h 723106"/>
                  <a:gd name="T14" fmla="*/ 30559 w 958056"/>
                  <a:gd name="T15" fmla="*/ 575469 h 723106"/>
                  <a:gd name="T16" fmla="*/ 206771 w 958056"/>
                  <a:gd name="T17" fmla="*/ 644525 h 723106"/>
                  <a:gd name="T18" fmla="*/ 368696 w 958056"/>
                  <a:gd name="T19" fmla="*/ 689769 h 723106"/>
                  <a:gd name="T20" fmla="*/ 568721 w 958056"/>
                  <a:gd name="T21" fmla="*/ 723106 h 723106"/>
                  <a:gd name="T22" fmla="*/ 792559 w 958056"/>
                  <a:gd name="T23" fmla="*/ 689769 h 723106"/>
                  <a:gd name="T24" fmla="*/ 921146 w 958056"/>
                  <a:gd name="T25" fmla="*/ 592137 h 723106"/>
                  <a:gd name="T26" fmla="*/ 944959 w 958056"/>
                  <a:gd name="T27" fmla="*/ 561181 h 723106"/>
                  <a:gd name="T28" fmla="*/ 956865 w 958056"/>
                  <a:gd name="T29" fmla="*/ 420687 h 723106"/>
                  <a:gd name="T30" fmla="*/ 937815 w 958056"/>
                  <a:gd name="T31" fmla="*/ 265906 h 723106"/>
                  <a:gd name="T32" fmla="*/ 904478 w 958056"/>
                  <a:gd name="T33" fmla="*/ 153987 h 723106"/>
                  <a:gd name="T34" fmla="*/ 818753 w 958056"/>
                  <a:gd name="T35" fmla="*/ 46831 h 723106"/>
                  <a:gd name="T36" fmla="*/ 706834 w 958056"/>
                  <a:gd name="T37" fmla="*/ 6350 h 723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8056"/>
                  <a:gd name="T58" fmla="*/ 0 h 723106"/>
                  <a:gd name="T59" fmla="*/ 958056 w 958056"/>
                  <a:gd name="T60" fmla="*/ 723106 h 723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8056" h="723106">
                    <a:moveTo>
                      <a:pt x="706834" y="6350"/>
                    </a:moveTo>
                    <a:cubicBezTo>
                      <a:pt x="672306" y="0"/>
                      <a:pt x="645318" y="1587"/>
                      <a:pt x="611584" y="8731"/>
                    </a:cubicBezTo>
                    <a:cubicBezTo>
                      <a:pt x="577850" y="15875"/>
                      <a:pt x="547687" y="27781"/>
                      <a:pt x="504428" y="49212"/>
                    </a:cubicBezTo>
                    <a:cubicBezTo>
                      <a:pt x="461169" y="70643"/>
                      <a:pt x="400844" y="108347"/>
                      <a:pt x="352028" y="137319"/>
                    </a:cubicBezTo>
                    <a:cubicBezTo>
                      <a:pt x="303212" y="166291"/>
                      <a:pt x="253206" y="193279"/>
                      <a:pt x="211534" y="223044"/>
                    </a:cubicBezTo>
                    <a:cubicBezTo>
                      <a:pt x="169862" y="252809"/>
                      <a:pt x="133349" y="277812"/>
                      <a:pt x="101996" y="315912"/>
                    </a:cubicBezTo>
                    <a:cubicBezTo>
                      <a:pt x="70643" y="354012"/>
                      <a:pt x="35321" y="408385"/>
                      <a:pt x="23415" y="451644"/>
                    </a:cubicBezTo>
                    <a:cubicBezTo>
                      <a:pt x="11509" y="494904"/>
                      <a:pt x="0" y="543322"/>
                      <a:pt x="30559" y="575469"/>
                    </a:cubicBezTo>
                    <a:cubicBezTo>
                      <a:pt x="61118" y="607616"/>
                      <a:pt x="150415" y="625475"/>
                      <a:pt x="206771" y="644525"/>
                    </a:cubicBezTo>
                    <a:cubicBezTo>
                      <a:pt x="263127" y="663575"/>
                      <a:pt x="308371" y="676672"/>
                      <a:pt x="368696" y="689769"/>
                    </a:cubicBezTo>
                    <a:cubicBezTo>
                      <a:pt x="429021" y="702866"/>
                      <a:pt x="498077" y="723106"/>
                      <a:pt x="568721" y="723106"/>
                    </a:cubicBezTo>
                    <a:cubicBezTo>
                      <a:pt x="639365" y="723106"/>
                      <a:pt x="733822" y="711597"/>
                      <a:pt x="792559" y="689769"/>
                    </a:cubicBezTo>
                    <a:cubicBezTo>
                      <a:pt x="851296" y="667941"/>
                      <a:pt x="895746" y="613568"/>
                      <a:pt x="921146" y="592137"/>
                    </a:cubicBezTo>
                    <a:cubicBezTo>
                      <a:pt x="946546" y="570706"/>
                      <a:pt x="939006" y="589756"/>
                      <a:pt x="944959" y="561181"/>
                    </a:cubicBezTo>
                    <a:cubicBezTo>
                      <a:pt x="950912" y="532606"/>
                      <a:pt x="958056" y="469899"/>
                      <a:pt x="956865" y="420687"/>
                    </a:cubicBezTo>
                    <a:cubicBezTo>
                      <a:pt x="955674" y="371475"/>
                      <a:pt x="946546" y="310356"/>
                      <a:pt x="937815" y="265906"/>
                    </a:cubicBezTo>
                    <a:cubicBezTo>
                      <a:pt x="929084" y="221456"/>
                      <a:pt x="924322" y="190499"/>
                      <a:pt x="904478" y="153987"/>
                    </a:cubicBezTo>
                    <a:cubicBezTo>
                      <a:pt x="884634" y="117475"/>
                      <a:pt x="853281" y="71437"/>
                      <a:pt x="818753" y="46831"/>
                    </a:cubicBezTo>
                    <a:cubicBezTo>
                      <a:pt x="784225" y="22225"/>
                      <a:pt x="741362" y="12700"/>
                      <a:pt x="706834" y="6350"/>
                    </a:cubicBezTo>
                    <a:close/>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0" name="10 Forma libre"/>
              <p:cNvSpPr>
                <a:spLocks/>
              </p:cNvSpPr>
              <p:nvPr/>
            </p:nvSpPr>
            <p:spPr bwMode="auto">
              <a:xfrm>
                <a:off x="5695950" y="4140994"/>
                <a:ext cx="361950" cy="94456"/>
              </a:xfrm>
              <a:custGeom>
                <a:avLst/>
                <a:gdLst>
                  <a:gd name="T0" fmla="*/ 361950 w 361950"/>
                  <a:gd name="T1" fmla="*/ 0 h 94456"/>
                  <a:gd name="T2" fmla="*/ 295275 w 361950"/>
                  <a:gd name="T3" fmla="*/ 59531 h 94456"/>
                  <a:gd name="T4" fmla="*/ 178594 w 361950"/>
                  <a:gd name="T5" fmla="*/ 90487 h 94456"/>
                  <a:gd name="T6" fmla="*/ 92869 w 361950"/>
                  <a:gd name="T7" fmla="*/ 83343 h 94456"/>
                  <a:gd name="T8" fmla="*/ 0 w 361950"/>
                  <a:gd name="T9" fmla="*/ 50006 h 94456"/>
                  <a:gd name="T10" fmla="*/ 0 60000 65536"/>
                  <a:gd name="T11" fmla="*/ 0 60000 65536"/>
                  <a:gd name="T12" fmla="*/ 0 60000 65536"/>
                  <a:gd name="T13" fmla="*/ 0 60000 65536"/>
                  <a:gd name="T14" fmla="*/ 0 60000 65536"/>
                  <a:gd name="T15" fmla="*/ 0 w 361950"/>
                  <a:gd name="T16" fmla="*/ 0 h 94456"/>
                  <a:gd name="T17" fmla="*/ 361950 w 361950"/>
                  <a:gd name="T18" fmla="*/ 94456 h 94456"/>
                </a:gdLst>
                <a:ahLst/>
                <a:cxnLst>
                  <a:cxn ang="T10">
                    <a:pos x="T0" y="T1"/>
                  </a:cxn>
                  <a:cxn ang="T11">
                    <a:pos x="T2" y="T3"/>
                  </a:cxn>
                  <a:cxn ang="T12">
                    <a:pos x="T4" y="T5"/>
                  </a:cxn>
                  <a:cxn ang="T13">
                    <a:pos x="T6" y="T7"/>
                  </a:cxn>
                  <a:cxn ang="T14">
                    <a:pos x="T8" y="T9"/>
                  </a:cxn>
                </a:cxnLst>
                <a:rect l="T15" t="T16" r="T17" b="T18"/>
                <a:pathLst>
                  <a:path w="361950" h="94456">
                    <a:moveTo>
                      <a:pt x="361950" y="0"/>
                    </a:moveTo>
                    <a:cubicBezTo>
                      <a:pt x="343892" y="22225"/>
                      <a:pt x="325834" y="44450"/>
                      <a:pt x="295275" y="59531"/>
                    </a:cubicBezTo>
                    <a:cubicBezTo>
                      <a:pt x="264716" y="74612"/>
                      <a:pt x="212328" y="86518"/>
                      <a:pt x="178594" y="90487"/>
                    </a:cubicBezTo>
                    <a:cubicBezTo>
                      <a:pt x="144860" y="94456"/>
                      <a:pt x="122635" y="90090"/>
                      <a:pt x="92869" y="83343"/>
                    </a:cubicBezTo>
                    <a:cubicBezTo>
                      <a:pt x="63103" y="76596"/>
                      <a:pt x="31551" y="63301"/>
                      <a:pt x="0" y="500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1" name="11 Forma libre"/>
              <p:cNvSpPr>
                <a:spLocks/>
              </p:cNvSpPr>
              <p:nvPr/>
            </p:nvSpPr>
            <p:spPr bwMode="auto">
              <a:xfrm>
                <a:off x="5455444" y="4221956"/>
                <a:ext cx="676275" cy="173037"/>
              </a:xfrm>
              <a:custGeom>
                <a:avLst/>
                <a:gdLst>
                  <a:gd name="T0" fmla="*/ 676275 w 676275"/>
                  <a:gd name="T1" fmla="*/ 0 h 173037"/>
                  <a:gd name="T2" fmla="*/ 640556 w 676275"/>
                  <a:gd name="T3" fmla="*/ 57150 h 173037"/>
                  <a:gd name="T4" fmla="*/ 533400 w 676275"/>
                  <a:gd name="T5" fmla="*/ 119063 h 173037"/>
                  <a:gd name="T6" fmla="*/ 390525 w 676275"/>
                  <a:gd name="T7" fmla="*/ 164306 h 173037"/>
                  <a:gd name="T8" fmla="*/ 290512 w 676275"/>
                  <a:gd name="T9" fmla="*/ 171450 h 173037"/>
                  <a:gd name="T10" fmla="*/ 173831 w 676275"/>
                  <a:gd name="T11" fmla="*/ 166688 h 173037"/>
                  <a:gd name="T12" fmla="*/ 66675 w 676275"/>
                  <a:gd name="T13" fmla="*/ 138113 h 173037"/>
                  <a:gd name="T14" fmla="*/ 0 w 676275"/>
                  <a:gd name="T15" fmla="*/ 109538 h 173037"/>
                  <a:gd name="T16" fmla="*/ 0 w 676275"/>
                  <a:gd name="T17" fmla="*/ 109538 h 173037"/>
                  <a:gd name="T18" fmla="*/ 2381 w 676275"/>
                  <a:gd name="T19" fmla="*/ 109538 h 173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275"/>
                  <a:gd name="T31" fmla="*/ 0 h 173037"/>
                  <a:gd name="T32" fmla="*/ 676275 w 676275"/>
                  <a:gd name="T33" fmla="*/ 173037 h 173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275" h="173037">
                    <a:moveTo>
                      <a:pt x="676275" y="0"/>
                    </a:moveTo>
                    <a:cubicBezTo>
                      <a:pt x="670322" y="18653"/>
                      <a:pt x="664369" y="37306"/>
                      <a:pt x="640556" y="57150"/>
                    </a:cubicBezTo>
                    <a:cubicBezTo>
                      <a:pt x="616743" y="76994"/>
                      <a:pt x="575072" y="101204"/>
                      <a:pt x="533400" y="119063"/>
                    </a:cubicBezTo>
                    <a:cubicBezTo>
                      <a:pt x="491728" y="136922"/>
                      <a:pt x="431006" y="155575"/>
                      <a:pt x="390525" y="164306"/>
                    </a:cubicBezTo>
                    <a:cubicBezTo>
                      <a:pt x="350044" y="173037"/>
                      <a:pt x="326628" y="171053"/>
                      <a:pt x="290512" y="171450"/>
                    </a:cubicBezTo>
                    <a:cubicBezTo>
                      <a:pt x="254396" y="171847"/>
                      <a:pt x="211137" y="172244"/>
                      <a:pt x="173831" y="166688"/>
                    </a:cubicBezTo>
                    <a:cubicBezTo>
                      <a:pt x="136525" y="161132"/>
                      <a:pt x="95647" y="147638"/>
                      <a:pt x="66675" y="138113"/>
                    </a:cubicBezTo>
                    <a:cubicBezTo>
                      <a:pt x="37703" y="128588"/>
                      <a:pt x="0" y="109538"/>
                      <a:pt x="0" y="109538"/>
                    </a:cubicBezTo>
                    <a:lnTo>
                      <a:pt x="2381" y="109538"/>
                    </a:ln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2" name="12 Forma libre"/>
              <p:cNvSpPr>
                <a:spLocks/>
              </p:cNvSpPr>
              <p:nvPr/>
            </p:nvSpPr>
            <p:spPr bwMode="auto">
              <a:xfrm>
                <a:off x="5350669" y="4452937"/>
                <a:ext cx="845343" cy="119063"/>
              </a:xfrm>
              <a:custGeom>
                <a:avLst/>
                <a:gdLst>
                  <a:gd name="T0" fmla="*/ 845343 w 845343"/>
                  <a:gd name="T1" fmla="*/ 0 h 119063"/>
                  <a:gd name="T2" fmla="*/ 781050 w 845343"/>
                  <a:gd name="T3" fmla="*/ 50007 h 119063"/>
                  <a:gd name="T4" fmla="*/ 666750 w 845343"/>
                  <a:gd name="T5" fmla="*/ 92869 h 119063"/>
                  <a:gd name="T6" fmla="*/ 535781 w 845343"/>
                  <a:gd name="T7" fmla="*/ 111919 h 119063"/>
                  <a:gd name="T8" fmla="*/ 407193 w 845343"/>
                  <a:gd name="T9" fmla="*/ 116682 h 119063"/>
                  <a:gd name="T10" fmla="*/ 238125 w 845343"/>
                  <a:gd name="T11" fmla="*/ 97632 h 119063"/>
                  <a:gd name="T12" fmla="*/ 92868 w 845343"/>
                  <a:gd name="T13" fmla="*/ 64294 h 119063"/>
                  <a:gd name="T14" fmla="*/ 0 w 845343"/>
                  <a:gd name="T15" fmla="*/ 38100 h 119063"/>
                  <a:gd name="T16" fmla="*/ 0 w 845343"/>
                  <a:gd name="T17" fmla="*/ 3810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3" name="13 Forma libre"/>
              <p:cNvSpPr>
                <a:spLocks/>
              </p:cNvSpPr>
              <p:nvPr/>
            </p:nvSpPr>
            <p:spPr bwMode="auto">
              <a:xfrm>
                <a:off x="5253037" y="4612481"/>
                <a:ext cx="954882" cy="146447"/>
              </a:xfrm>
              <a:custGeom>
                <a:avLst/>
                <a:gdLst>
                  <a:gd name="T0" fmla="*/ 954882 w 954882"/>
                  <a:gd name="T1" fmla="*/ 0 h 146447"/>
                  <a:gd name="T2" fmla="*/ 885825 w 954882"/>
                  <a:gd name="T3" fmla="*/ 45244 h 146447"/>
                  <a:gd name="T4" fmla="*/ 769144 w 954882"/>
                  <a:gd name="T5" fmla="*/ 104775 h 146447"/>
                  <a:gd name="T6" fmla="*/ 604838 w 954882"/>
                  <a:gd name="T7" fmla="*/ 140494 h 146447"/>
                  <a:gd name="T8" fmla="*/ 454819 w 954882"/>
                  <a:gd name="T9" fmla="*/ 140494 h 146447"/>
                  <a:gd name="T10" fmla="*/ 307182 w 954882"/>
                  <a:gd name="T11" fmla="*/ 121444 h 146447"/>
                  <a:gd name="T12" fmla="*/ 173832 w 954882"/>
                  <a:gd name="T13" fmla="*/ 90488 h 146447"/>
                  <a:gd name="T14" fmla="*/ 66675 w 954882"/>
                  <a:gd name="T15" fmla="*/ 54769 h 146447"/>
                  <a:gd name="T16" fmla="*/ 0 w 954882"/>
                  <a:gd name="T17" fmla="*/ 30956 h 146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4882"/>
                  <a:gd name="T28" fmla="*/ 0 h 146447"/>
                  <a:gd name="T29" fmla="*/ 954882 w 954882"/>
                  <a:gd name="T30" fmla="*/ 146447 h 1464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4882" h="146447">
                    <a:moveTo>
                      <a:pt x="954882" y="0"/>
                    </a:moveTo>
                    <a:cubicBezTo>
                      <a:pt x="935831" y="13891"/>
                      <a:pt x="916781" y="27782"/>
                      <a:pt x="885825" y="45244"/>
                    </a:cubicBezTo>
                    <a:cubicBezTo>
                      <a:pt x="854869" y="62706"/>
                      <a:pt x="815975" y="88900"/>
                      <a:pt x="769144" y="104775"/>
                    </a:cubicBezTo>
                    <a:cubicBezTo>
                      <a:pt x="722313" y="120650"/>
                      <a:pt x="657225" y="134541"/>
                      <a:pt x="604838" y="140494"/>
                    </a:cubicBezTo>
                    <a:cubicBezTo>
                      <a:pt x="552451" y="146447"/>
                      <a:pt x="504428" y="143669"/>
                      <a:pt x="454819" y="140494"/>
                    </a:cubicBezTo>
                    <a:cubicBezTo>
                      <a:pt x="405210" y="137319"/>
                      <a:pt x="354013" y="129778"/>
                      <a:pt x="307182" y="121444"/>
                    </a:cubicBezTo>
                    <a:cubicBezTo>
                      <a:pt x="260351" y="113110"/>
                      <a:pt x="213917" y="101601"/>
                      <a:pt x="173832" y="90488"/>
                    </a:cubicBezTo>
                    <a:cubicBezTo>
                      <a:pt x="133748" y="79376"/>
                      <a:pt x="95647" y="64691"/>
                      <a:pt x="66675" y="54769"/>
                    </a:cubicBezTo>
                    <a:cubicBezTo>
                      <a:pt x="37703" y="44847"/>
                      <a:pt x="18851" y="37901"/>
                      <a:pt x="0" y="3095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4" name="14 Forma libre"/>
              <p:cNvSpPr>
                <a:spLocks/>
              </p:cNvSpPr>
              <p:nvPr/>
            </p:nvSpPr>
            <p:spPr bwMode="auto">
              <a:xfrm>
                <a:off x="5349082" y="4414837"/>
                <a:ext cx="27780" cy="316707"/>
              </a:xfrm>
              <a:custGeom>
                <a:avLst/>
                <a:gdLst>
                  <a:gd name="T0" fmla="*/ 1587 w 27780"/>
                  <a:gd name="T1" fmla="*/ 0 h 316707"/>
                  <a:gd name="T2" fmla="*/ 1587 w 27780"/>
                  <a:gd name="T3" fmla="*/ 92869 h 316707"/>
                  <a:gd name="T4" fmla="*/ 11112 w 27780"/>
                  <a:gd name="T5" fmla="*/ 219075 h 316707"/>
                  <a:gd name="T6" fmla="*/ 20637 w 27780"/>
                  <a:gd name="T7" fmla="*/ 271463 h 316707"/>
                  <a:gd name="T8" fmla="*/ 27780 w 27780"/>
                  <a:gd name="T9" fmla="*/ 316707 h 316707"/>
                  <a:gd name="T10" fmla="*/ 0 60000 65536"/>
                  <a:gd name="T11" fmla="*/ 0 60000 65536"/>
                  <a:gd name="T12" fmla="*/ 0 60000 65536"/>
                  <a:gd name="T13" fmla="*/ 0 60000 65536"/>
                  <a:gd name="T14" fmla="*/ 0 60000 65536"/>
                  <a:gd name="T15" fmla="*/ 0 w 27780"/>
                  <a:gd name="T16" fmla="*/ 0 h 316707"/>
                  <a:gd name="T17" fmla="*/ 27780 w 27780"/>
                  <a:gd name="T18" fmla="*/ 316707 h 316707"/>
                </a:gdLst>
                <a:ahLst/>
                <a:cxnLst>
                  <a:cxn ang="T10">
                    <a:pos x="T0" y="T1"/>
                  </a:cxn>
                  <a:cxn ang="T11">
                    <a:pos x="T2" y="T3"/>
                  </a:cxn>
                  <a:cxn ang="T12">
                    <a:pos x="T4" y="T5"/>
                  </a:cxn>
                  <a:cxn ang="T13">
                    <a:pos x="T6" y="T7"/>
                  </a:cxn>
                  <a:cxn ang="T14">
                    <a:pos x="T8" y="T9"/>
                  </a:cxn>
                </a:cxnLst>
                <a:rect l="T15" t="T16" r="T17" b="T18"/>
                <a:pathLst>
                  <a:path w="27780" h="316707">
                    <a:moveTo>
                      <a:pt x="1587" y="0"/>
                    </a:moveTo>
                    <a:cubicBezTo>
                      <a:pt x="793" y="28178"/>
                      <a:pt x="0" y="56357"/>
                      <a:pt x="1587" y="92869"/>
                    </a:cubicBezTo>
                    <a:cubicBezTo>
                      <a:pt x="3174" y="129381"/>
                      <a:pt x="7937" y="189309"/>
                      <a:pt x="11112" y="219075"/>
                    </a:cubicBezTo>
                    <a:cubicBezTo>
                      <a:pt x="14287" y="248841"/>
                      <a:pt x="17859" y="255191"/>
                      <a:pt x="20637" y="271463"/>
                    </a:cubicBezTo>
                    <a:cubicBezTo>
                      <a:pt x="23415" y="287735"/>
                      <a:pt x="25597" y="302221"/>
                      <a:pt x="27780" y="31670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5" name="15 Forma libre"/>
              <p:cNvSpPr>
                <a:spLocks/>
              </p:cNvSpPr>
              <p:nvPr/>
            </p:nvSpPr>
            <p:spPr bwMode="auto">
              <a:xfrm>
                <a:off x="5450284" y="4333875"/>
                <a:ext cx="78978" cy="440531"/>
              </a:xfrm>
              <a:custGeom>
                <a:avLst/>
                <a:gdLst>
                  <a:gd name="T0" fmla="*/ 12303 w 78978"/>
                  <a:gd name="T1" fmla="*/ 0 h 440531"/>
                  <a:gd name="T2" fmla="*/ 397 w 78978"/>
                  <a:gd name="T3" fmla="*/ 138112 h 440531"/>
                  <a:gd name="T4" fmla="*/ 9922 w 78978"/>
                  <a:gd name="T5" fmla="*/ 235744 h 440531"/>
                  <a:gd name="T6" fmla="*/ 33735 w 78978"/>
                  <a:gd name="T7" fmla="*/ 357187 h 440531"/>
                  <a:gd name="T8" fmla="*/ 78978 w 78978"/>
                  <a:gd name="T9" fmla="*/ 440531 h 440531"/>
                  <a:gd name="T10" fmla="*/ 0 60000 65536"/>
                  <a:gd name="T11" fmla="*/ 0 60000 65536"/>
                  <a:gd name="T12" fmla="*/ 0 60000 65536"/>
                  <a:gd name="T13" fmla="*/ 0 60000 65536"/>
                  <a:gd name="T14" fmla="*/ 0 60000 65536"/>
                  <a:gd name="T15" fmla="*/ 0 w 78978"/>
                  <a:gd name="T16" fmla="*/ 0 h 440531"/>
                  <a:gd name="T17" fmla="*/ 78978 w 78978"/>
                  <a:gd name="T18" fmla="*/ 440531 h 440531"/>
                </a:gdLst>
                <a:ahLst/>
                <a:cxnLst>
                  <a:cxn ang="T10">
                    <a:pos x="T0" y="T1"/>
                  </a:cxn>
                  <a:cxn ang="T11">
                    <a:pos x="T2" y="T3"/>
                  </a:cxn>
                  <a:cxn ang="T12">
                    <a:pos x="T4" y="T5"/>
                  </a:cxn>
                  <a:cxn ang="T13">
                    <a:pos x="T6" y="T7"/>
                  </a:cxn>
                  <a:cxn ang="T14">
                    <a:pos x="T8" y="T9"/>
                  </a:cxn>
                </a:cxnLst>
                <a:rect l="T15" t="T16" r="T17" b="T18"/>
                <a:pathLst>
                  <a:path w="78978" h="440531">
                    <a:moveTo>
                      <a:pt x="12303" y="0"/>
                    </a:moveTo>
                    <a:cubicBezTo>
                      <a:pt x="6548" y="49410"/>
                      <a:pt x="794" y="98821"/>
                      <a:pt x="397" y="138112"/>
                    </a:cubicBezTo>
                    <a:cubicBezTo>
                      <a:pt x="0" y="177403"/>
                      <a:pt x="4366" y="199232"/>
                      <a:pt x="9922" y="235744"/>
                    </a:cubicBezTo>
                    <a:cubicBezTo>
                      <a:pt x="15478" y="272256"/>
                      <a:pt x="22226" y="323056"/>
                      <a:pt x="33735" y="357187"/>
                    </a:cubicBezTo>
                    <a:cubicBezTo>
                      <a:pt x="45244" y="391318"/>
                      <a:pt x="62111" y="415924"/>
                      <a:pt x="78978" y="440531"/>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6" name="16 Forma libre"/>
              <p:cNvSpPr>
                <a:spLocks/>
              </p:cNvSpPr>
              <p:nvPr/>
            </p:nvSpPr>
            <p:spPr bwMode="auto">
              <a:xfrm>
                <a:off x="5776119" y="4140994"/>
                <a:ext cx="129381" cy="683418"/>
              </a:xfrm>
              <a:custGeom>
                <a:avLst/>
                <a:gdLst>
                  <a:gd name="T0" fmla="*/ 3175 w 129381"/>
                  <a:gd name="T1" fmla="*/ 0 h 683418"/>
                  <a:gd name="T2" fmla="*/ 3175 w 129381"/>
                  <a:gd name="T3" fmla="*/ 119062 h 683418"/>
                  <a:gd name="T4" fmla="*/ 22225 w 129381"/>
                  <a:gd name="T5" fmla="*/ 307181 h 683418"/>
                  <a:gd name="T6" fmla="*/ 53181 w 129381"/>
                  <a:gd name="T7" fmla="*/ 483393 h 683418"/>
                  <a:gd name="T8" fmla="*/ 100806 w 129381"/>
                  <a:gd name="T9" fmla="*/ 640556 h 683418"/>
                  <a:gd name="T10" fmla="*/ 129381 w 129381"/>
                  <a:gd name="T11" fmla="*/ 683418 h 683418"/>
                  <a:gd name="T12" fmla="*/ 0 60000 65536"/>
                  <a:gd name="T13" fmla="*/ 0 60000 65536"/>
                  <a:gd name="T14" fmla="*/ 0 60000 65536"/>
                  <a:gd name="T15" fmla="*/ 0 60000 65536"/>
                  <a:gd name="T16" fmla="*/ 0 60000 65536"/>
                  <a:gd name="T17" fmla="*/ 0 60000 65536"/>
                  <a:gd name="T18" fmla="*/ 0 w 129381"/>
                  <a:gd name="T19" fmla="*/ 0 h 683418"/>
                  <a:gd name="T20" fmla="*/ 129381 w 129381"/>
                  <a:gd name="T21" fmla="*/ 683418 h 683418"/>
                </a:gdLst>
                <a:ahLst/>
                <a:cxnLst>
                  <a:cxn ang="T12">
                    <a:pos x="T0" y="T1"/>
                  </a:cxn>
                  <a:cxn ang="T13">
                    <a:pos x="T2" y="T3"/>
                  </a:cxn>
                  <a:cxn ang="T14">
                    <a:pos x="T4" y="T5"/>
                  </a:cxn>
                  <a:cxn ang="T15">
                    <a:pos x="T6" y="T7"/>
                  </a:cxn>
                  <a:cxn ang="T16">
                    <a:pos x="T8" y="T9"/>
                  </a:cxn>
                  <a:cxn ang="T17">
                    <a:pos x="T10" y="T11"/>
                  </a:cxn>
                </a:cxnLst>
                <a:rect l="T18" t="T19" r="T20" b="T21"/>
                <a:pathLst>
                  <a:path w="129381" h="683418">
                    <a:moveTo>
                      <a:pt x="3175" y="0"/>
                    </a:moveTo>
                    <a:cubicBezTo>
                      <a:pt x="1587" y="33932"/>
                      <a:pt x="0" y="67865"/>
                      <a:pt x="3175" y="119062"/>
                    </a:cubicBezTo>
                    <a:cubicBezTo>
                      <a:pt x="6350" y="170259"/>
                      <a:pt x="13891" y="246459"/>
                      <a:pt x="22225" y="307181"/>
                    </a:cubicBezTo>
                    <a:cubicBezTo>
                      <a:pt x="30559" y="367903"/>
                      <a:pt x="40084" y="427831"/>
                      <a:pt x="53181" y="483393"/>
                    </a:cubicBezTo>
                    <a:cubicBezTo>
                      <a:pt x="66278" y="538955"/>
                      <a:pt x="88106" y="607219"/>
                      <a:pt x="100806" y="640556"/>
                    </a:cubicBezTo>
                    <a:cubicBezTo>
                      <a:pt x="113506" y="673894"/>
                      <a:pt x="121443" y="678656"/>
                      <a:pt x="129381" y="683418"/>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7" name="17 Forma libre"/>
              <p:cNvSpPr>
                <a:spLocks/>
              </p:cNvSpPr>
              <p:nvPr/>
            </p:nvSpPr>
            <p:spPr bwMode="auto">
              <a:xfrm>
                <a:off x="5953918" y="4112419"/>
                <a:ext cx="139701" cy="657225"/>
              </a:xfrm>
              <a:custGeom>
                <a:avLst/>
                <a:gdLst>
                  <a:gd name="T0" fmla="*/ 3969 w 139701"/>
                  <a:gd name="T1" fmla="*/ 0 h 657225"/>
                  <a:gd name="T2" fmla="*/ 1588 w 139701"/>
                  <a:gd name="T3" fmla="*/ 78581 h 657225"/>
                  <a:gd name="T4" fmla="*/ 1588 w 139701"/>
                  <a:gd name="T5" fmla="*/ 195262 h 657225"/>
                  <a:gd name="T6" fmla="*/ 11113 w 139701"/>
                  <a:gd name="T7" fmla="*/ 307181 h 657225"/>
                  <a:gd name="T8" fmla="*/ 30163 w 139701"/>
                  <a:gd name="T9" fmla="*/ 404812 h 657225"/>
                  <a:gd name="T10" fmla="*/ 51594 w 139701"/>
                  <a:gd name="T11" fmla="*/ 483393 h 657225"/>
                  <a:gd name="T12" fmla="*/ 92076 w 139701"/>
                  <a:gd name="T13" fmla="*/ 585787 h 657225"/>
                  <a:gd name="T14" fmla="*/ 139701 w 139701"/>
                  <a:gd name="T15" fmla="*/ 657225 h 657225"/>
                  <a:gd name="T16" fmla="*/ 0 60000 65536"/>
                  <a:gd name="T17" fmla="*/ 0 60000 65536"/>
                  <a:gd name="T18" fmla="*/ 0 60000 65536"/>
                  <a:gd name="T19" fmla="*/ 0 60000 65536"/>
                  <a:gd name="T20" fmla="*/ 0 60000 65536"/>
                  <a:gd name="T21" fmla="*/ 0 60000 65536"/>
                  <a:gd name="T22" fmla="*/ 0 60000 65536"/>
                  <a:gd name="T23" fmla="*/ 0 60000 65536"/>
                  <a:gd name="T24" fmla="*/ 0 w 139701"/>
                  <a:gd name="T25" fmla="*/ 0 h 657225"/>
                  <a:gd name="T26" fmla="*/ 139701 w 139701"/>
                  <a:gd name="T27" fmla="*/ 657225 h 657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701" h="657225">
                    <a:moveTo>
                      <a:pt x="3969" y="0"/>
                    </a:moveTo>
                    <a:cubicBezTo>
                      <a:pt x="2977" y="23018"/>
                      <a:pt x="1985" y="46037"/>
                      <a:pt x="1588" y="78581"/>
                    </a:cubicBezTo>
                    <a:cubicBezTo>
                      <a:pt x="1191" y="111125"/>
                      <a:pt x="0" y="157162"/>
                      <a:pt x="1588" y="195262"/>
                    </a:cubicBezTo>
                    <a:cubicBezTo>
                      <a:pt x="3176" y="233362"/>
                      <a:pt x="6351" y="272256"/>
                      <a:pt x="11113" y="307181"/>
                    </a:cubicBezTo>
                    <a:cubicBezTo>
                      <a:pt x="15876" y="342106"/>
                      <a:pt x="23416" y="375443"/>
                      <a:pt x="30163" y="404812"/>
                    </a:cubicBezTo>
                    <a:cubicBezTo>
                      <a:pt x="36910" y="434181"/>
                      <a:pt x="41275" y="453231"/>
                      <a:pt x="51594" y="483393"/>
                    </a:cubicBezTo>
                    <a:cubicBezTo>
                      <a:pt x="61913" y="513555"/>
                      <a:pt x="77392" y="556815"/>
                      <a:pt x="92076" y="585787"/>
                    </a:cubicBezTo>
                    <a:cubicBezTo>
                      <a:pt x="106760" y="614759"/>
                      <a:pt x="123230" y="635992"/>
                      <a:pt x="139701" y="65722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8" name="18 Forma libre"/>
              <p:cNvSpPr>
                <a:spLocks/>
              </p:cNvSpPr>
              <p:nvPr/>
            </p:nvSpPr>
            <p:spPr bwMode="auto">
              <a:xfrm>
                <a:off x="6117034" y="4214812"/>
                <a:ext cx="71835" cy="469107"/>
              </a:xfrm>
              <a:custGeom>
                <a:avLst/>
                <a:gdLst>
                  <a:gd name="T0" fmla="*/ 9922 w 71835"/>
                  <a:gd name="T1" fmla="*/ 0 h 469107"/>
                  <a:gd name="T2" fmla="*/ 397 w 71835"/>
                  <a:gd name="T3" fmla="*/ 107157 h 469107"/>
                  <a:gd name="T4" fmla="*/ 12303 w 71835"/>
                  <a:gd name="T5" fmla="*/ 288132 h 469107"/>
                  <a:gd name="T6" fmla="*/ 40878 w 71835"/>
                  <a:gd name="T7" fmla="*/ 400050 h 469107"/>
                  <a:gd name="T8" fmla="*/ 71835 w 71835"/>
                  <a:gd name="T9" fmla="*/ 469107 h 469107"/>
                  <a:gd name="T10" fmla="*/ 0 60000 65536"/>
                  <a:gd name="T11" fmla="*/ 0 60000 65536"/>
                  <a:gd name="T12" fmla="*/ 0 60000 65536"/>
                  <a:gd name="T13" fmla="*/ 0 60000 65536"/>
                  <a:gd name="T14" fmla="*/ 0 60000 65536"/>
                  <a:gd name="T15" fmla="*/ 0 w 71835"/>
                  <a:gd name="T16" fmla="*/ 0 h 469107"/>
                  <a:gd name="T17" fmla="*/ 71835 w 71835"/>
                  <a:gd name="T18" fmla="*/ 469107 h 469107"/>
                </a:gdLst>
                <a:ahLst/>
                <a:cxnLst>
                  <a:cxn ang="T10">
                    <a:pos x="T0" y="T1"/>
                  </a:cxn>
                  <a:cxn ang="T11">
                    <a:pos x="T2" y="T3"/>
                  </a:cxn>
                  <a:cxn ang="T12">
                    <a:pos x="T4" y="T5"/>
                  </a:cxn>
                  <a:cxn ang="T13">
                    <a:pos x="T6" y="T7"/>
                  </a:cxn>
                  <a:cxn ang="T14">
                    <a:pos x="T8" y="T9"/>
                  </a:cxn>
                </a:cxnLst>
                <a:rect l="T15" t="T16" r="T17" b="T18"/>
                <a:pathLst>
                  <a:path w="71835" h="469107">
                    <a:moveTo>
                      <a:pt x="9922" y="0"/>
                    </a:moveTo>
                    <a:cubicBezTo>
                      <a:pt x="4961" y="29567"/>
                      <a:pt x="0" y="59135"/>
                      <a:pt x="397" y="107157"/>
                    </a:cubicBezTo>
                    <a:cubicBezTo>
                      <a:pt x="794" y="155179"/>
                      <a:pt x="5556" y="239317"/>
                      <a:pt x="12303" y="288132"/>
                    </a:cubicBezTo>
                    <a:cubicBezTo>
                      <a:pt x="19050" y="336947"/>
                      <a:pt x="30956" y="369888"/>
                      <a:pt x="40878" y="400050"/>
                    </a:cubicBezTo>
                    <a:cubicBezTo>
                      <a:pt x="50800" y="430212"/>
                      <a:pt x="61317" y="449659"/>
                      <a:pt x="71835" y="46910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39" name="19 Forma libre"/>
              <p:cNvSpPr>
                <a:spLocks/>
              </p:cNvSpPr>
              <p:nvPr/>
            </p:nvSpPr>
            <p:spPr bwMode="auto">
              <a:xfrm>
                <a:off x="5599906" y="4241006"/>
                <a:ext cx="127000" cy="583406"/>
              </a:xfrm>
              <a:custGeom>
                <a:avLst/>
                <a:gdLst>
                  <a:gd name="T0" fmla="*/ 3175 w 127000"/>
                  <a:gd name="T1" fmla="*/ 0 h 583406"/>
                  <a:gd name="T2" fmla="*/ 794 w 127000"/>
                  <a:gd name="T3" fmla="*/ 64294 h 583406"/>
                  <a:gd name="T4" fmla="*/ 794 w 127000"/>
                  <a:gd name="T5" fmla="*/ 140494 h 583406"/>
                  <a:gd name="T6" fmla="*/ 3175 w 127000"/>
                  <a:gd name="T7" fmla="*/ 228600 h 583406"/>
                  <a:gd name="T8" fmla="*/ 19844 w 127000"/>
                  <a:gd name="T9" fmla="*/ 333375 h 583406"/>
                  <a:gd name="T10" fmla="*/ 36513 w 127000"/>
                  <a:gd name="T11" fmla="*/ 404813 h 583406"/>
                  <a:gd name="T12" fmla="*/ 65088 w 127000"/>
                  <a:gd name="T13" fmla="*/ 481013 h 583406"/>
                  <a:gd name="T14" fmla="*/ 107950 w 127000"/>
                  <a:gd name="T15" fmla="*/ 550069 h 583406"/>
                  <a:gd name="T16" fmla="*/ 127000 w 127000"/>
                  <a:gd name="T17" fmla="*/ 583406 h 583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583406"/>
                  <a:gd name="T29" fmla="*/ 127000 w 127000"/>
                  <a:gd name="T30" fmla="*/ 583406 h 5834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583406">
                    <a:moveTo>
                      <a:pt x="3175" y="0"/>
                    </a:moveTo>
                    <a:cubicBezTo>
                      <a:pt x="2183" y="20439"/>
                      <a:pt x="1191" y="40878"/>
                      <a:pt x="794" y="64294"/>
                    </a:cubicBezTo>
                    <a:cubicBezTo>
                      <a:pt x="397" y="87710"/>
                      <a:pt x="397" y="113110"/>
                      <a:pt x="794" y="140494"/>
                    </a:cubicBezTo>
                    <a:cubicBezTo>
                      <a:pt x="1191" y="167878"/>
                      <a:pt x="0" y="196453"/>
                      <a:pt x="3175" y="228600"/>
                    </a:cubicBezTo>
                    <a:cubicBezTo>
                      <a:pt x="6350" y="260747"/>
                      <a:pt x="14288" y="304006"/>
                      <a:pt x="19844" y="333375"/>
                    </a:cubicBezTo>
                    <a:cubicBezTo>
                      <a:pt x="25400" y="362744"/>
                      <a:pt x="28972" y="380207"/>
                      <a:pt x="36513" y="404813"/>
                    </a:cubicBezTo>
                    <a:cubicBezTo>
                      <a:pt x="44054" y="429419"/>
                      <a:pt x="53182" y="456804"/>
                      <a:pt x="65088" y="481013"/>
                    </a:cubicBezTo>
                    <a:cubicBezTo>
                      <a:pt x="76994" y="505222"/>
                      <a:pt x="97631" y="533004"/>
                      <a:pt x="107950" y="550069"/>
                    </a:cubicBezTo>
                    <a:cubicBezTo>
                      <a:pt x="118269" y="567134"/>
                      <a:pt x="122634" y="575270"/>
                      <a:pt x="127000" y="5834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grpSp>
        <p:graphicFrame>
          <p:nvGraphicFramePr>
            <p:cNvPr id="3" name="Object 31"/>
            <p:cNvGraphicFramePr>
              <a:graphicFrameLocks noChangeAspect="1"/>
            </p:cNvGraphicFramePr>
            <p:nvPr/>
          </p:nvGraphicFramePr>
          <p:xfrm>
            <a:off x="4854605" y="3303378"/>
            <a:ext cx="247650" cy="323850"/>
          </p:xfrm>
          <a:graphic>
            <a:graphicData uri="http://schemas.openxmlformats.org/presentationml/2006/ole">
              <mc:AlternateContent xmlns:mc="http://schemas.openxmlformats.org/markup-compatibility/2006">
                <mc:Choice xmlns:v="urn:schemas-microsoft-com:vml" Requires="v">
                  <p:oleObj spid="_x0000_s275682" name="Ecuación" r:id="rId5" imgW="164885" imgH="215619" progId="Equation.3">
                    <p:embed/>
                  </p:oleObj>
                </mc:Choice>
                <mc:Fallback>
                  <p:oleObj name="Ecuación" r:id="rId5" imgW="164885" imgH="215619" progId="Equation.3">
                    <p:embed/>
                    <p:pic>
                      <p:nvPicPr>
                        <p:cNvPr id="3"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4605" y="3303378"/>
                          <a:ext cx="2476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37 Grupo"/>
          <p:cNvGrpSpPr>
            <a:grpSpLocks/>
          </p:cNvGrpSpPr>
          <p:nvPr/>
        </p:nvGrpSpPr>
        <p:grpSpPr bwMode="auto">
          <a:xfrm>
            <a:off x="2976563" y="2459988"/>
            <a:ext cx="3622675" cy="2300287"/>
            <a:chOff x="2976113" y="2518913"/>
            <a:chExt cx="3623095" cy="2300377"/>
          </a:xfrm>
        </p:grpSpPr>
        <p:grpSp>
          <p:nvGrpSpPr>
            <p:cNvPr id="7" name="23 Grupo"/>
            <p:cNvGrpSpPr>
              <a:grpSpLocks/>
            </p:cNvGrpSpPr>
            <p:nvPr/>
          </p:nvGrpSpPr>
          <p:grpSpPr bwMode="auto">
            <a:xfrm>
              <a:off x="2976113" y="2518913"/>
              <a:ext cx="3623095" cy="2300377"/>
              <a:chOff x="5246291" y="4108450"/>
              <a:chExt cx="961628" cy="723106"/>
            </a:xfrm>
          </p:grpSpPr>
          <p:sp>
            <p:nvSpPr>
              <p:cNvPr id="712717" name="25 Forma libre"/>
              <p:cNvSpPr>
                <a:spLocks/>
              </p:cNvSpPr>
              <p:nvPr/>
            </p:nvSpPr>
            <p:spPr bwMode="auto">
              <a:xfrm>
                <a:off x="5246291" y="4108450"/>
                <a:ext cx="958056" cy="723106"/>
              </a:xfrm>
              <a:custGeom>
                <a:avLst/>
                <a:gdLst>
                  <a:gd name="T0" fmla="*/ 706834 w 958056"/>
                  <a:gd name="T1" fmla="*/ 6350 h 723106"/>
                  <a:gd name="T2" fmla="*/ 611584 w 958056"/>
                  <a:gd name="T3" fmla="*/ 8731 h 723106"/>
                  <a:gd name="T4" fmla="*/ 504428 w 958056"/>
                  <a:gd name="T5" fmla="*/ 49212 h 723106"/>
                  <a:gd name="T6" fmla="*/ 352028 w 958056"/>
                  <a:gd name="T7" fmla="*/ 137319 h 723106"/>
                  <a:gd name="T8" fmla="*/ 211534 w 958056"/>
                  <a:gd name="T9" fmla="*/ 223044 h 723106"/>
                  <a:gd name="T10" fmla="*/ 101996 w 958056"/>
                  <a:gd name="T11" fmla="*/ 315912 h 723106"/>
                  <a:gd name="T12" fmla="*/ 23415 w 958056"/>
                  <a:gd name="T13" fmla="*/ 451644 h 723106"/>
                  <a:gd name="T14" fmla="*/ 30559 w 958056"/>
                  <a:gd name="T15" fmla="*/ 575469 h 723106"/>
                  <a:gd name="T16" fmla="*/ 206771 w 958056"/>
                  <a:gd name="T17" fmla="*/ 644525 h 723106"/>
                  <a:gd name="T18" fmla="*/ 368696 w 958056"/>
                  <a:gd name="T19" fmla="*/ 689769 h 723106"/>
                  <a:gd name="T20" fmla="*/ 568721 w 958056"/>
                  <a:gd name="T21" fmla="*/ 723106 h 723106"/>
                  <a:gd name="T22" fmla="*/ 792559 w 958056"/>
                  <a:gd name="T23" fmla="*/ 689769 h 723106"/>
                  <a:gd name="T24" fmla="*/ 921146 w 958056"/>
                  <a:gd name="T25" fmla="*/ 592137 h 723106"/>
                  <a:gd name="T26" fmla="*/ 944959 w 958056"/>
                  <a:gd name="T27" fmla="*/ 561181 h 723106"/>
                  <a:gd name="T28" fmla="*/ 956865 w 958056"/>
                  <a:gd name="T29" fmla="*/ 420687 h 723106"/>
                  <a:gd name="T30" fmla="*/ 937815 w 958056"/>
                  <a:gd name="T31" fmla="*/ 265906 h 723106"/>
                  <a:gd name="T32" fmla="*/ 904478 w 958056"/>
                  <a:gd name="T33" fmla="*/ 153987 h 723106"/>
                  <a:gd name="T34" fmla="*/ 818753 w 958056"/>
                  <a:gd name="T35" fmla="*/ 46831 h 723106"/>
                  <a:gd name="T36" fmla="*/ 706834 w 958056"/>
                  <a:gd name="T37" fmla="*/ 6350 h 723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8056"/>
                  <a:gd name="T58" fmla="*/ 0 h 723106"/>
                  <a:gd name="T59" fmla="*/ 958056 w 958056"/>
                  <a:gd name="T60" fmla="*/ 723106 h 723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8056" h="723106">
                    <a:moveTo>
                      <a:pt x="706834" y="6350"/>
                    </a:moveTo>
                    <a:cubicBezTo>
                      <a:pt x="672306" y="0"/>
                      <a:pt x="645318" y="1587"/>
                      <a:pt x="611584" y="8731"/>
                    </a:cubicBezTo>
                    <a:cubicBezTo>
                      <a:pt x="577850" y="15875"/>
                      <a:pt x="547687" y="27781"/>
                      <a:pt x="504428" y="49212"/>
                    </a:cubicBezTo>
                    <a:cubicBezTo>
                      <a:pt x="461169" y="70643"/>
                      <a:pt x="400844" y="108347"/>
                      <a:pt x="352028" y="137319"/>
                    </a:cubicBezTo>
                    <a:cubicBezTo>
                      <a:pt x="303212" y="166291"/>
                      <a:pt x="253206" y="193279"/>
                      <a:pt x="211534" y="223044"/>
                    </a:cubicBezTo>
                    <a:cubicBezTo>
                      <a:pt x="169862" y="252809"/>
                      <a:pt x="133349" y="277812"/>
                      <a:pt x="101996" y="315912"/>
                    </a:cubicBezTo>
                    <a:cubicBezTo>
                      <a:pt x="70643" y="354012"/>
                      <a:pt x="35321" y="408385"/>
                      <a:pt x="23415" y="451644"/>
                    </a:cubicBezTo>
                    <a:cubicBezTo>
                      <a:pt x="11509" y="494904"/>
                      <a:pt x="0" y="543322"/>
                      <a:pt x="30559" y="575469"/>
                    </a:cubicBezTo>
                    <a:cubicBezTo>
                      <a:pt x="61118" y="607616"/>
                      <a:pt x="150415" y="625475"/>
                      <a:pt x="206771" y="644525"/>
                    </a:cubicBezTo>
                    <a:cubicBezTo>
                      <a:pt x="263127" y="663575"/>
                      <a:pt x="308371" y="676672"/>
                      <a:pt x="368696" y="689769"/>
                    </a:cubicBezTo>
                    <a:cubicBezTo>
                      <a:pt x="429021" y="702866"/>
                      <a:pt x="498077" y="723106"/>
                      <a:pt x="568721" y="723106"/>
                    </a:cubicBezTo>
                    <a:cubicBezTo>
                      <a:pt x="639365" y="723106"/>
                      <a:pt x="733822" y="711597"/>
                      <a:pt x="792559" y="689769"/>
                    </a:cubicBezTo>
                    <a:cubicBezTo>
                      <a:pt x="851296" y="667941"/>
                      <a:pt x="895746" y="613568"/>
                      <a:pt x="921146" y="592137"/>
                    </a:cubicBezTo>
                    <a:cubicBezTo>
                      <a:pt x="946546" y="570706"/>
                      <a:pt x="939006" y="589756"/>
                      <a:pt x="944959" y="561181"/>
                    </a:cubicBezTo>
                    <a:cubicBezTo>
                      <a:pt x="950912" y="532606"/>
                      <a:pt x="958056" y="469899"/>
                      <a:pt x="956865" y="420687"/>
                    </a:cubicBezTo>
                    <a:cubicBezTo>
                      <a:pt x="955674" y="371475"/>
                      <a:pt x="946546" y="310356"/>
                      <a:pt x="937815" y="265906"/>
                    </a:cubicBezTo>
                    <a:cubicBezTo>
                      <a:pt x="929084" y="221456"/>
                      <a:pt x="924322" y="190499"/>
                      <a:pt x="904478" y="153987"/>
                    </a:cubicBezTo>
                    <a:cubicBezTo>
                      <a:pt x="884634" y="117475"/>
                      <a:pt x="853281" y="71437"/>
                      <a:pt x="818753" y="46831"/>
                    </a:cubicBezTo>
                    <a:cubicBezTo>
                      <a:pt x="784225" y="22225"/>
                      <a:pt x="741362" y="12700"/>
                      <a:pt x="706834" y="6350"/>
                    </a:cubicBezTo>
                    <a:close/>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18" name="26 Forma libre"/>
              <p:cNvSpPr>
                <a:spLocks/>
              </p:cNvSpPr>
              <p:nvPr/>
            </p:nvSpPr>
            <p:spPr bwMode="auto">
              <a:xfrm>
                <a:off x="5695950" y="4140994"/>
                <a:ext cx="361950" cy="94456"/>
              </a:xfrm>
              <a:custGeom>
                <a:avLst/>
                <a:gdLst>
                  <a:gd name="T0" fmla="*/ 361950 w 361950"/>
                  <a:gd name="T1" fmla="*/ 0 h 94456"/>
                  <a:gd name="T2" fmla="*/ 295275 w 361950"/>
                  <a:gd name="T3" fmla="*/ 59531 h 94456"/>
                  <a:gd name="T4" fmla="*/ 178594 w 361950"/>
                  <a:gd name="T5" fmla="*/ 90487 h 94456"/>
                  <a:gd name="T6" fmla="*/ 92869 w 361950"/>
                  <a:gd name="T7" fmla="*/ 83343 h 94456"/>
                  <a:gd name="T8" fmla="*/ 0 w 361950"/>
                  <a:gd name="T9" fmla="*/ 50006 h 94456"/>
                  <a:gd name="T10" fmla="*/ 0 60000 65536"/>
                  <a:gd name="T11" fmla="*/ 0 60000 65536"/>
                  <a:gd name="T12" fmla="*/ 0 60000 65536"/>
                  <a:gd name="T13" fmla="*/ 0 60000 65536"/>
                  <a:gd name="T14" fmla="*/ 0 60000 65536"/>
                  <a:gd name="T15" fmla="*/ 0 w 361950"/>
                  <a:gd name="T16" fmla="*/ 0 h 94456"/>
                  <a:gd name="T17" fmla="*/ 361950 w 361950"/>
                  <a:gd name="T18" fmla="*/ 94456 h 94456"/>
                </a:gdLst>
                <a:ahLst/>
                <a:cxnLst>
                  <a:cxn ang="T10">
                    <a:pos x="T0" y="T1"/>
                  </a:cxn>
                  <a:cxn ang="T11">
                    <a:pos x="T2" y="T3"/>
                  </a:cxn>
                  <a:cxn ang="T12">
                    <a:pos x="T4" y="T5"/>
                  </a:cxn>
                  <a:cxn ang="T13">
                    <a:pos x="T6" y="T7"/>
                  </a:cxn>
                  <a:cxn ang="T14">
                    <a:pos x="T8" y="T9"/>
                  </a:cxn>
                </a:cxnLst>
                <a:rect l="T15" t="T16" r="T17" b="T18"/>
                <a:pathLst>
                  <a:path w="361950" h="94456">
                    <a:moveTo>
                      <a:pt x="361950" y="0"/>
                    </a:moveTo>
                    <a:cubicBezTo>
                      <a:pt x="343892" y="22225"/>
                      <a:pt x="325834" y="44450"/>
                      <a:pt x="295275" y="59531"/>
                    </a:cubicBezTo>
                    <a:cubicBezTo>
                      <a:pt x="264716" y="74612"/>
                      <a:pt x="212328" y="86518"/>
                      <a:pt x="178594" y="90487"/>
                    </a:cubicBezTo>
                    <a:cubicBezTo>
                      <a:pt x="144860" y="94456"/>
                      <a:pt x="122635" y="90090"/>
                      <a:pt x="92869" y="83343"/>
                    </a:cubicBezTo>
                    <a:cubicBezTo>
                      <a:pt x="63103" y="76596"/>
                      <a:pt x="31551" y="63301"/>
                      <a:pt x="0" y="500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19" name="27 Forma libre"/>
              <p:cNvSpPr>
                <a:spLocks/>
              </p:cNvSpPr>
              <p:nvPr/>
            </p:nvSpPr>
            <p:spPr bwMode="auto">
              <a:xfrm>
                <a:off x="5455444" y="4221956"/>
                <a:ext cx="676275" cy="173037"/>
              </a:xfrm>
              <a:custGeom>
                <a:avLst/>
                <a:gdLst>
                  <a:gd name="T0" fmla="*/ 676275 w 676275"/>
                  <a:gd name="T1" fmla="*/ 0 h 173037"/>
                  <a:gd name="T2" fmla="*/ 640556 w 676275"/>
                  <a:gd name="T3" fmla="*/ 57150 h 173037"/>
                  <a:gd name="T4" fmla="*/ 533400 w 676275"/>
                  <a:gd name="T5" fmla="*/ 119063 h 173037"/>
                  <a:gd name="T6" fmla="*/ 390525 w 676275"/>
                  <a:gd name="T7" fmla="*/ 164306 h 173037"/>
                  <a:gd name="T8" fmla="*/ 290512 w 676275"/>
                  <a:gd name="T9" fmla="*/ 171450 h 173037"/>
                  <a:gd name="T10" fmla="*/ 173831 w 676275"/>
                  <a:gd name="T11" fmla="*/ 166688 h 173037"/>
                  <a:gd name="T12" fmla="*/ 66675 w 676275"/>
                  <a:gd name="T13" fmla="*/ 138113 h 173037"/>
                  <a:gd name="T14" fmla="*/ 0 w 676275"/>
                  <a:gd name="T15" fmla="*/ 109538 h 173037"/>
                  <a:gd name="T16" fmla="*/ 0 w 676275"/>
                  <a:gd name="T17" fmla="*/ 109538 h 173037"/>
                  <a:gd name="T18" fmla="*/ 2381 w 676275"/>
                  <a:gd name="T19" fmla="*/ 109538 h 173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275"/>
                  <a:gd name="T31" fmla="*/ 0 h 173037"/>
                  <a:gd name="T32" fmla="*/ 676275 w 676275"/>
                  <a:gd name="T33" fmla="*/ 173037 h 173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275" h="173037">
                    <a:moveTo>
                      <a:pt x="676275" y="0"/>
                    </a:moveTo>
                    <a:cubicBezTo>
                      <a:pt x="670322" y="18653"/>
                      <a:pt x="664369" y="37306"/>
                      <a:pt x="640556" y="57150"/>
                    </a:cubicBezTo>
                    <a:cubicBezTo>
                      <a:pt x="616743" y="76994"/>
                      <a:pt x="575072" y="101204"/>
                      <a:pt x="533400" y="119063"/>
                    </a:cubicBezTo>
                    <a:cubicBezTo>
                      <a:pt x="491728" y="136922"/>
                      <a:pt x="431006" y="155575"/>
                      <a:pt x="390525" y="164306"/>
                    </a:cubicBezTo>
                    <a:cubicBezTo>
                      <a:pt x="350044" y="173037"/>
                      <a:pt x="326628" y="171053"/>
                      <a:pt x="290512" y="171450"/>
                    </a:cubicBezTo>
                    <a:cubicBezTo>
                      <a:pt x="254396" y="171847"/>
                      <a:pt x="211137" y="172244"/>
                      <a:pt x="173831" y="166688"/>
                    </a:cubicBezTo>
                    <a:cubicBezTo>
                      <a:pt x="136525" y="161132"/>
                      <a:pt x="95647" y="147638"/>
                      <a:pt x="66675" y="138113"/>
                    </a:cubicBezTo>
                    <a:cubicBezTo>
                      <a:pt x="37703" y="128588"/>
                      <a:pt x="0" y="109538"/>
                      <a:pt x="0" y="109538"/>
                    </a:cubicBezTo>
                    <a:lnTo>
                      <a:pt x="2381" y="109538"/>
                    </a:ln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20" name="28 Forma libre"/>
              <p:cNvSpPr>
                <a:spLocks/>
              </p:cNvSpPr>
              <p:nvPr/>
            </p:nvSpPr>
            <p:spPr bwMode="auto">
              <a:xfrm>
                <a:off x="5350669" y="4452937"/>
                <a:ext cx="845343" cy="119063"/>
              </a:xfrm>
              <a:custGeom>
                <a:avLst/>
                <a:gdLst>
                  <a:gd name="T0" fmla="*/ 845343 w 845343"/>
                  <a:gd name="T1" fmla="*/ 0 h 119063"/>
                  <a:gd name="T2" fmla="*/ 781050 w 845343"/>
                  <a:gd name="T3" fmla="*/ 50007 h 119063"/>
                  <a:gd name="T4" fmla="*/ 666750 w 845343"/>
                  <a:gd name="T5" fmla="*/ 92869 h 119063"/>
                  <a:gd name="T6" fmla="*/ 535781 w 845343"/>
                  <a:gd name="T7" fmla="*/ 111919 h 119063"/>
                  <a:gd name="T8" fmla="*/ 407193 w 845343"/>
                  <a:gd name="T9" fmla="*/ 116682 h 119063"/>
                  <a:gd name="T10" fmla="*/ 238125 w 845343"/>
                  <a:gd name="T11" fmla="*/ 97632 h 119063"/>
                  <a:gd name="T12" fmla="*/ 92868 w 845343"/>
                  <a:gd name="T13" fmla="*/ 64294 h 119063"/>
                  <a:gd name="T14" fmla="*/ 0 w 845343"/>
                  <a:gd name="T15" fmla="*/ 38100 h 119063"/>
                  <a:gd name="T16" fmla="*/ 0 w 845343"/>
                  <a:gd name="T17" fmla="*/ 3810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21" name="29 Forma libre"/>
              <p:cNvSpPr>
                <a:spLocks/>
              </p:cNvSpPr>
              <p:nvPr/>
            </p:nvSpPr>
            <p:spPr bwMode="auto">
              <a:xfrm>
                <a:off x="5253037" y="4612481"/>
                <a:ext cx="954882" cy="146447"/>
              </a:xfrm>
              <a:custGeom>
                <a:avLst/>
                <a:gdLst>
                  <a:gd name="T0" fmla="*/ 954882 w 954882"/>
                  <a:gd name="T1" fmla="*/ 0 h 146447"/>
                  <a:gd name="T2" fmla="*/ 885825 w 954882"/>
                  <a:gd name="T3" fmla="*/ 45244 h 146447"/>
                  <a:gd name="T4" fmla="*/ 769144 w 954882"/>
                  <a:gd name="T5" fmla="*/ 104775 h 146447"/>
                  <a:gd name="T6" fmla="*/ 604838 w 954882"/>
                  <a:gd name="T7" fmla="*/ 140494 h 146447"/>
                  <a:gd name="T8" fmla="*/ 454819 w 954882"/>
                  <a:gd name="T9" fmla="*/ 140494 h 146447"/>
                  <a:gd name="T10" fmla="*/ 307182 w 954882"/>
                  <a:gd name="T11" fmla="*/ 121444 h 146447"/>
                  <a:gd name="T12" fmla="*/ 173832 w 954882"/>
                  <a:gd name="T13" fmla="*/ 90488 h 146447"/>
                  <a:gd name="T14" fmla="*/ 66675 w 954882"/>
                  <a:gd name="T15" fmla="*/ 54769 h 146447"/>
                  <a:gd name="T16" fmla="*/ 0 w 954882"/>
                  <a:gd name="T17" fmla="*/ 30956 h 146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4882"/>
                  <a:gd name="T28" fmla="*/ 0 h 146447"/>
                  <a:gd name="T29" fmla="*/ 954882 w 954882"/>
                  <a:gd name="T30" fmla="*/ 146447 h 1464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4882" h="146447">
                    <a:moveTo>
                      <a:pt x="954882" y="0"/>
                    </a:moveTo>
                    <a:cubicBezTo>
                      <a:pt x="935831" y="13891"/>
                      <a:pt x="916781" y="27782"/>
                      <a:pt x="885825" y="45244"/>
                    </a:cubicBezTo>
                    <a:cubicBezTo>
                      <a:pt x="854869" y="62706"/>
                      <a:pt x="815975" y="88900"/>
                      <a:pt x="769144" y="104775"/>
                    </a:cubicBezTo>
                    <a:cubicBezTo>
                      <a:pt x="722313" y="120650"/>
                      <a:pt x="657225" y="134541"/>
                      <a:pt x="604838" y="140494"/>
                    </a:cubicBezTo>
                    <a:cubicBezTo>
                      <a:pt x="552451" y="146447"/>
                      <a:pt x="504428" y="143669"/>
                      <a:pt x="454819" y="140494"/>
                    </a:cubicBezTo>
                    <a:cubicBezTo>
                      <a:pt x="405210" y="137319"/>
                      <a:pt x="354013" y="129778"/>
                      <a:pt x="307182" y="121444"/>
                    </a:cubicBezTo>
                    <a:cubicBezTo>
                      <a:pt x="260351" y="113110"/>
                      <a:pt x="213917" y="101601"/>
                      <a:pt x="173832" y="90488"/>
                    </a:cubicBezTo>
                    <a:cubicBezTo>
                      <a:pt x="133748" y="79376"/>
                      <a:pt x="95647" y="64691"/>
                      <a:pt x="66675" y="54769"/>
                    </a:cubicBezTo>
                    <a:cubicBezTo>
                      <a:pt x="37703" y="44847"/>
                      <a:pt x="18851" y="37901"/>
                      <a:pt x="0" y="3095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22" name="30 Forma libre"/>
              <p:cNvSpPr>
                <a:spLocks/>
              </p:cNvSpPr>
              <p:nvPr/>
            </p:nvSpPr>
            <p:spPr bwMode="auto">
              <a:xfrm>
                <a:off x="5349082" y="4414837"/>
                <a:ext cx="27780" cy="316707"/>
              </a:xfrm>
              <a:custGeom>
                <a:avLst/>
                <a:gdLst>
                  <a:gd name="T0" fmla="*/ 1587 w 27780"/>
                  <a:gd name="T1" fmla="*/ 0 h 316707"/>
                  <a:gd name="T2" fmla="*/ 1587 w 27780"/>
                  <a:gd name="T3" fmla="*/ 92869 h 316707"/>
                  <a:gd name="T4" fmla="*/ 11112 w 27780"/>
                  <a:gd name="T5" fmla="*/ 219075 h 316707"/>
                  <a:gd name="T6" fmla="*/ 20637 w 27780"/>
                  <a:gd name="T7" fmla="*/ 271463 h 316707"/>
                  <a:gd name="T8" fmla="*/ 27780 w 27780"/>
                  <a:gd name="T9" fmla="*/ 316707 h 316707"/>
                  <a:gd name="T10" fmla="*/ 0 60000 65536"/>
                  <a:gd name="T11" fmla="*/ 0 60000 65536"/>
                  <a:gd name="T12" fmla="*/ 0 60000 65536"/>
                  <a:gd name="T13" fmla="*/ 0 60000 65536"/>
                  <a:gd name="T14" fmla="*/ 0 60000 65536"/>
                  <a:gd name="T15" fmla="*/ 0 w 27780"/>
                  <a:gd name="T16" fmla="*/ 0 h 316707"/>
                  <a:gd name="T17" fmla="*/ 27780 w 27780"/>
                  <a:gd name="T18" fmla="*/ 316707 h 316707"/>
                </a:gdLst>
                <a:ahLst/>
                <a:cxnLst>
                  <a:cxn ang="T10">
                    <a:pos x="T0" y="T1"/>
                  </a:cxn>
                  <a:cxn ang="T11">
                    <a:pos x="T2" y="T3"/>
                  </a:cxn>
                  <a:cxn ang="T12">
                    <a:pos x="T4" y="T5"/>
                  </a:cxn>
                  <a:cxn ang="T13">
                    <a:pos x="T6" y="T7"/>
                  </a:cxn>
                  <a:cxn ang="T14">
                    <a:pos x="T8" y="T9"/>
                  </a:cxn>
                </a:cxnLst>
                <a:rect l="T15" t="T16" r="T17" b="T18"/>
                <a:pathLst>
                  <a:path w="27780" h="316707">
                    <a:moveTo>
                      <a:pt x="1587" y="0"/>
                    </a:moveTo>
                    <a:cubicBezTo>
                      <a:pt x="793" y="28178"/>
                      <a:pt x="0" y="56357"/>
                      <a:pt x="1587" y="92869"/>
                    </a:cubicBezTo>
                    <a:cubicBezTo>
                      <a:pt x="3174" y="129381"/>
                      <a:pt x="7937" y="189309"/>
                      <a:pt x="11112" y="219075"/>
                    </a:cubicBezTo>
                    <a:cubicBezTo>
                      <a:pt x="14287" y="248841"/>
                      <a:pt x="17859" y="255191"/>
                      <a:pt x="20637" y="271463"/>
                    </a:cubicBezTo>
                    <a:cubicBezTo>
                      <a:pt x="23415" y="287735"/>
                      <a:pt x="25597" y="302221"/>
                      <a:pt x="27780" y="31670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23" name="31 Forma libre"/>
              <p:cNvSpPr>
                <a:spLocks/>
              </p:cNvSpPr>
              <p:nvPr/>
            </p:nvSpPr>
            <p:spPr bwMode="auto">
              <a:xfrm>
                <a:off x="5450284" y="4333875"/>
                <a:ext cx="78978" cy="440531"/>
              </a:xfrm>
              <a:custGeom>
                <a:avLst/>
                <a:gdLst>
                  <a:gd name="T0" fmla="*/ 12303 w 78978"/>
                  <a:gd name="T1" fmla="*/ 0 h 440531"/>
                  <a:gd name="T2" fmla="*/ 397 w 78978"/>
                  <a:gd name="T3" fmla="*/ 138112 h 440531"/>
                  <a:gd name="T4" fmla="*/ 9922 w 78978"/>
                  <a:gd name="T5" fmla="*/ 235744 h 440531"/>
                  <a:gd name="T6" fmla="*/ 33735 w 78978"/>
                  <a:gd name="T7" fmla="*/ 357187 h 440531"/>
                  <a:gd name="T8" fmla="*/ 78978 w 78978"/>
                  <a:gd name="T9" fmla="*/ 440531 h 440531"/>
                  <a:gd name="T10" fmla="*/ 0 60000 65536"/>
                  <a:gd name="T11" fmla="*/ 0 60000 65536"/>
                  <a:gd name="T12" fmla="*/ 0 60000 65536"/>
                  <a:gd name="T13" fmla="*/ 0 60000 65536"/>
                  <a:gd name="T14" fmla="*/ 0 60000 65536"/>
                  <a:gd name="T15" fmla="*/ 0 w 78978"/>
                  <a:gd name="T16" fmla="*/ 0 h 440531"/>
                  <a:gd name="T17" fmla="*/ 78978 w 78978"/>
                  <a:gd name="T18" fmla="*/ 440531 h 440531"/>
                </a:gdLst>
                <a:ahLst/>
                <a:cxnLst>
                  <a:cxn ang="T10">
                    <a:pos x="T0" y="T1"/>
                  </a:cxn>
                  <a:cxn ang="T11">
                    <a:pos x="T2" y="T3"/>
                  </a:cxn>
                  <a:cxn ang="T12">
                    <a:pos x="T4" y="T5"/>
                  </a:cxn>
                  <a:cxn ang="T13">
                    <a:pos x="T6" y="T7"/>
                  </a:cxn>
                  <a:cxn ang="T14">
                    <a:pos x="T8" y="T9"/>
                  </a:cxn>
                </a:cxnLst>
                <a:rect l="T15" t="T16" r="T17" b="T18"/>
                <a:pathLst>
                  <a:path w="78978" h="440531">
                    <a:moveTo>
                      <a:pt x="12303" y="0"/>
                    </a:moveTo>
                    <a:cubicBezTo>
                      <a:pt x="6548" y="49410"/>
                      <a:pt x="794" y="98821"/>
                      <a:pt x="397" y="138112"/>
                    </a:cubicBezTo>
                    <a:cubicBezTo>
                      <a:pt x="0" y="177403"/>
                      <a:pt x="4366" y="199232"/>
                      <a:pt x="9922" y="235744"/>
                    </a:cubicBezTo>
                    <a:cubicBezTo>
                      <a:pt x="15478" y="272256"/>
                      <a:pt x="22226" y="323056"/>
                      <a:pt x="33735" y="357187"/>
                    </a:cubicBezTo>
                    <a:cubicBezTo>
                      <a:pt x="45244" y="391318"/>
                      <a:pt x="62111" y="415924"/>
                      <a:pt x="78978" y="440531"/>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24" name="32 Forma libre"/>
              <p:cNvSpPr>
                <a:spLocks/>
              </p:cNvSpPr>
              <p:nvPr/>
            </p:nvSpPr>
            <p:spPr bwMode="auto">
              <a:xfrm>
                <a:off x="5776119" y="4140994"/>
                <a:ext cx="129381" cy="683418"/>
              </a:xfrm>
              <a:custGeom>
                <a:avLst/>
                <a:gdLst>
                  <a:gd name="T0" fmla="*/ 3175 w 129381"/>
                  <a:gd name="T1" fmla="*/ 0 h 683418"/>
                  <a:gd name="T2" fmla="*/ 3175 w 129381"/>
                  <a:gd name="T3" fmla="*/ 119062 h 683418"/>
                  <a:gd name="T4" fmla="*/ 22225 w 129381"/>
                  <a:gd name="T5" fmla="*/ 307181 h 683418"/>
                  <a:gd name="T6" fmla="*/ 53181 w 129381"/>
                  <a:gd name="T7" fmla="*/ 483393 h 683418"/>
                  <a:gd name="T8" fmla="*/ 100806 w 129381"/>
                  <a:gd name="T9" fmla="*/ 640556 h 683418"/>
                  <a:gd name="T10" fmla="*/ 129381 w 129381"/>
                  <a:gd name="T11" fmla="*/ 683418 h 683418"/>
                  <a:gd name="T12" fmla="*/ 0 60000 65536"/>
                  <a:gd name="T13" fmla="*/ 0 60000 65536"/>
                  <a:gd name="T14" fmla="*/ 0 60000 65536"/>
                  <a:gd name="T15" fmla="*/ 0 60000 65536"/>
                  <a:gd name="T16" fmla="*/ 0 60000 65536"/>
                  <a:gd name="T17" fmla="*/ 0 60000 65536"/>
                  <a:gd name="T18" fmla="*/ 0 w 129381"/>
                  <a:gd name="T19" fmla="*/ 0 h 683418"/>
                  <a:gd name="T20" fmla="*/ 129381 w 129381"/>
                  <a:gd name="T21" fmla="*/ 683418 h 683418"/>
                </a:gdLst>
                <a:ahLst/>
                <a:cxnLst>
                  <a:cxn ang="T12">
                    <a:pos x="T0" y="T1"/>
                  </a:cxn>
                  <a:cxn ang="T13">
                    <a:pos x="T2" y="T3"/>
                  </a:cxn>
                  <a:cxn ang="T14">
                    <a:pos x="T4" y="T5"/>
                  </a:cxn>
                  <a:cxn ang="T15">
                    <a:pos x="T6" y="T7"/>
                  </a:cxn>
                  <a:cxn ang="T16">
                    <a:pos x="T8" y="T9"/>
                  </a:cxn>
                  <a:cxn ang="T17">
                    <a:pos x="T10" y="T11"/>
                  </a:cxn>
                </a:cxnLst>
                <a:rect l="T18" t="T19" r="T20" b="T21"/>
                <a:pathLst>
                  <a:path w="129381" h="683418">
                    <a:moveTo>
                      <a:pt x="3175" y="0"/>
                    </a:moveTo>
                    <a:cubicBezTo>
                      <a:pt x="1587" y="33932"/>
                      <a:pt x="0" y="67865"/>
                      <a:pt x="3175" y="119062"/>
                    </a:cubicBezTo>
                    <a:cubicBezTo>
                      <a:pt x="6350" y="170259"/>
                      <a:pt x="13891" y="246459"/>
                      <a:pt x="22225" y="307181"/>
                    </a:cubicBezTo>
                    <a:cubicBezTo>
                      <a:pt x="30559" y="367903"/>
                      <a:pt x="40084" y="427831"/>
                      <a:pt x="53181" y="483393"/>
                    </a:cubicBezTo>
                    <a:cubicBezTo>
                      <a:pt x="66278" y="538955"/>
                      <a:pt x="88106" y="607219"/>
                      <a:pt x="100806" y="640556"/>
                    </a:cubicBezTo>
                    <a:cubicBezTo>
                      <a:pt x="113506" y="673894"/>
                      <a:pt x="121443" y="678656"/>
                      <a:pt x="129381" y="683418"/>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25" name="33 Forma libre"/>
              <p:cNvSpPr>
                <a:spLocks/>
              </p:cNvSpPr>
              <p:nvPr/>
            </p:nvSpPr>
            <p:spPr bwMode="auto">
              <a:xfrm>
                <a:off x="5953918" y="4112419"/>
                <a:ext cx="139701" cy="657225"/>
              </a:xfrm>
              <a:custGeom>
                <a:avLst/>
                <a:gdLst>
                  <a:gd name="T0" fmla="*/ 3969 w 139701"/>
                  <a:gd name="T1" fmla="*/ 0 h 657225"/>
                  <a:gd name="T2" fmla="*/ 1588 w 139701"/>
                  <a:gd name="T3" fmla="*/ 78581 h 657225"/>
                  <a:gd name="T4" fmla="*/ 1588 w 139701"/>
                  <a:gd name="T5" fmla="*/ 195262 h 657225"/>
                  <a:gd name="T6" fmla="*/ 11113 w 139701"/>
                  <a:gd name="T7" fmla="*/ 307181 h 657225"/>
                  <a:gd name="T8" fmla="*/ 30163 w 139701"/>
                  <a:gd name="T9" fmla="*/ 404812 h 657225"/>
                  <a:gd name="T10" fmla="*/ 51594 w 139701"/>
                  <a:gd name="T11" fmla="*/ 483393 h 657225"/>
                  <a:gd name="T12" fmla="*/ 92076 w 139701"/>
                  <a:gd name="T13" fmla="*/ 585787 h 657225"/>
                  <a:gd name="T14" fmla="*/ 139701 w 139701"/>
                  <a:gd name="T15" fmla="*/ 657225 h 657225"/>
                  <a:gd name="T16" fmla="*/ 0 60000 65536"/>
                  <a:gd name="T17" fmla="*/ 0 60000 65536"/>
                  <a:gd name="T18" fmla="*/ 0 60000 65536"/>
                  <a:gd name="T19" fmla="*/ 0 60000 65536"/>
                  <a:gd name="T20" fmla="*/ 0 60000 65536"/>
                  <a:gd name="T21" fmla="*/ 0 60000 65536"/>
                  <a:gd name="T22" fmla="*/ 0 60000 65536"/>
                  <a:gd name="T23" fmla="*/ 0 60000 65536"/>
                  <a:gd name="T24" fmla="*/ 0 w 139701"/>
                  <a:gd name="T25" fmla="*/ 0 h 657225"/>
                  <a:gd name="T26" fmla="*/ 139701 w 139701"/>
                  <a:gd name="T27" fmla="*/ 657225 h 657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701" h="657225">
                    <a:moveTo>
                      <a:pt x="3969" y="0"/>
                    </a:moveTo>
                    <a:cubicBezTo>
                      <a:pt x="2977" y="23018"/>
                      <a:pt x="1985" y="46037"/>
                      <a:pt x="1588" y="78581"/>
                    </a:cubicBezTo>
                    <a:cubicBezTo>
                      <a:pt x="1191" y="111125"/>
                      <a:pt x="0" y="157162"/>
                      <a:pt x="1588" y="195262"/>
                    </a:cubicBezTo>
                    <a:cubicBezTo>
                      <a:pt x="3176" y="233362"/>
                      <a:pt x="6351" y="272256"/>
                      <a:pt x="11113" y="307181"/>
                    </a:cubicBezTo>
                    <a:cubicBezTo>
                      <a:pt x="15876" y="342106"/>
                      <a:pt x="23416" y="375443"/>
                      <a:pt x="30163" y="404812"/>
                    </a:cubicBezTo>
                    <a:cubicBezTo>
                      <a:pt x="36910" y="434181"/>
                      <a:pt x="41275" y="453231"/>
                      <a:pt x="51594" y="483393"/>
                    </a:cubicBezTo>
                    <a:cubicBezTo>
                      <a:pt x="61913" y="513555"/>
                      <a:pt x="77392" y="556815"/>
                      <a:pt x="92076" y="585787"/>
                    </a:cubicBezTo>
                    <a:cubicBezTo>
                      <a:pt x="106760" y="614759"/>
                      <a:pt x="123230" y="635992"/>
                      <a:pt x="139701" y="65722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26" name="34 Forma libre"/>
              <p:cNvSpPr>
                <a:spLocks/>
              </p:cNvSpPr>
              <p:nvPr/>
            </p:nvSpPr>
            <p:spPr bwMode="auto">
              <a:xfrm>
                <a:off x="6117034" y="4214812"/>
                <a:ext cx="71835" cy="469107"/>
              </a:xfrm>
              <a:custGeom>
                <a:avLst/>
                <a:gdLst>
                  <a:gd name="T0" fmla="*/ 9922 w 71835"/>
                  <a:gd name="T1" fmla="*/ 0 h 469107"/>
                  <a:gd name="T2" fmla="*/ 397 w 71835"/>
                  <a:gd name="T3" fmla="*/ 107157 h 469107"/>
                  <a:gd name="T4" fmla="*/ 12303 w 71835"/>
                  <a:gd name="T5" fmla="*/ 288132 h 469107"/>
                  <a:gd name="T6" fmla="*/ 40878 w 71835"/>
                  <a:gd name="T7" fmla="*/ 400050 h 469107"/>
                  <a:gd name="T8" fmla="*/ 71835 w 71835"/>
                  <a:gd name="T9" fmla="*/ 469107 h 469107"/>
                  <a:gd name="T10" fmla="*/ 0 60000 65536"/>
                  <a:gd name="T11" fmla="*/ 0 60000 65536"/>
                  <a:gd name="T12" fmla="*/ 0 60000 65536"/>
                  <a:gd name="T13" fmla="*/ 0 60000 65536"/>
                  <a:gd name="T14" fmla="*/ 0 60000 65536"/>
                  <a:gd name="T15" fmla="*/ 0 w 71835"/>
                  <a:gd name="T16" fmla="*/ 0 h 469107"/>
                  <a:gd name="T17" fmla="*/ 71835 w 71835"/>
                  <a:gd name="T18" fmla="*/ 469107 h 469107"/>
                </a:gdLst>
                <a:ahLst/>
                <a:cxnLst>
                  <a:cxn ang="T10">
                    <a:pos x="T0" y="T1"/>
                  </a:cxn>
                  <a:cxn ang="T11">
                    <a:pos x="T2" y="T3"/>
                  </a:cxn>
                  <a:cxn ang="T12">
                    <a:pos x="T4" y="T5"/>
                  </a:cxn>
                  <a:cxn ang="T13">
                    <a:pos x="T6" y="T7"/>
                  </a:cxn>
                  <a:cxn ang="T14">
                    <a:pos x="T8" y="T9"/>
                  </a:cxn>
                </a:cxnLst>
                <a:rect l="T15" t="T16" r="T17" b="T18"/>
                <a:pathLst>
                  <a:path w="71835" h="469107">
                    <a:moveTo>
                      <a:pt x="9922" y="0"/>
                    </a:moveTo>
                    <a:cubicBezTo>
                      <a:pt x="4961" y="29567"/>
                      <a:pt x="0" y="59135"/>
                      <a:pt x="397" y="107157"/>
                    </a:cubicBezTo>
                    <a:cubicBezTo>
                      <a:pt x="794" y="155179"/>
                      <a:pt x="5556" y="239317"/>
                      <a:pt x="12303" y="288132"/>
                    </a:cubicBezTo>
                    <a:cubicBezTo>
                      <a:pt x="19050" y="336947"/>
                      <a:pt x="30956" y="369888"/>
                      <a:pt x="40878" y="400050"/>
                    </a:cubicBezTo>
                    <a:cubicBezTo>
                      <a:pt x="50800" y="430212"/>
                      <a:pt x="61317" y="449659"/>
                      <a:pt x="71835" y="46910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2727" name="35 Forma libre"/>
              <p:cNvSpPr>
                <a:spLocks/>
              </p:cNvSpPr>
              <p:nvPr/>
            </p:nvSpPr>
            <p:spPr bwMode="auto">
              <a:xfrm>
                <a:off x="5599906" y="4241006"/>
                <a:ext cx="127000" cy="583406"/>
              </a:xfrm>
              <a:custGeom>
                <a:avLst/>
                <a:gdLst>
                  <a:gd name="T0" fmla="*/ 3175 w 127000"/>
                  <a:gd name="T1" fmla="*/ 0 h 583406"/>
                  <a:gd name="T2" fmla="*/ 794 w 127000"/>
                  <a:gd name="T3" fmla="*/ 64294 h 583406"/>
                  <a:gd name="T4" fmla="*/ 794 w 127000"/>
                  <a:gd name="T5" fmla="*/ 140494 h 583406"/>
                  <a:gd name="T6" fmla="*/ 3175 w 127000"/>
                  <a:gd name="T7" fmla="*/ 228600 h 583406"/>
                  <a:gd name="T8" fmla="*/ 19844 w 127000"/>
                  <a:gd name="T9" fmla="*/ 333375 h 583406"/>
                  <a:gd name="T10" fmla="*/ 36513 w 127000"/>
                  <a:gd name="T11" fmla="*/ 404813 h 583406"/>
                  <a:gd name="T12" fmla="*/ 65088 w 127000"/>
                  <a:gd name="T13" fmla="*/ 481013 h 583406"/>
                  <a:gd name="T14" fmla="*/ 107950 w 127000"/>
                  <a:gd name="T15" fmla="*/ 550069 h 583406"/>
                  <a:gd name="T16" fmla="*/ 127000 w 127000"/>
                  <a:gd name="T17" fmla="*/ 583406 h 583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583406"/>
                  <a:gd name="T29" fmla="*/ 127000 w 127000"/>
                  <a:gd name="T30" fmla="*/ 583406 h 5834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583406">
                    <a:moveTo>
                      <a:pt x="3175" y="0"/>
                    </a:moveTo>
                    <a:cubicBezTo>
                      <a:pt x="2183" y="20439"/>
                      <a:pt x="1191" y="40878"/>
                      <a:pt x="794" y="64294"/>
                    </a:cubicBezTo>
                    <a:cubicBezTo>
                      <a:pt x="397" y="87710"/>
                      <a:pt x="397" y="113110"/>
                      <a:pt x="794" y="140494"/>
                    </a:cubicBezTo>
                    <a:cubicBezTo>
                      <a:pt x="1191" y="167878"/>
                      <a:pt x="0" y="196453"/>
                      <a:pt x="3175" y="228600"/>
                    </a:cubicBezTo>
                    <a:cubicBezTo>
                      <a:pt x="6350" y="260747"/>
                      <a:pt x="14288" y="304006"/>
                      <a:pt x="19844" y="333375"/>
                    </a:cubicBezTo>
                    <a:cubicBezTo>
                      <a:pt x="25400" y="362744"/>
                      <a:pt x="28972" y="380207"/>
                      <a:pt x="36513" y="404813"/>
                    </a:cubicBezTo>
                    <a:cubicBezTo>
                      <a:pt x="44054" y="429419"/>
                      <a:pt x="53182" y="456804"/>
                      <a:pt x="65088" y="481013"/>
                    </a:cubicBezTo>
                    <a:cubicBezTo>
                      <a:pt x="76994" y="505222"/>
                      <a:pt x="97631" y="533004"/>
                      <a:pt x="107950" y="550069"/>
                    </a:cubicBezTo>
                    <a:cubicBezTo>
                      <a:pt x="118269" y="567134"/>
                      <a:pt x="122634" y="575270"/>
                      <a:pt x="127000" y="5834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grpSp>
        <p:graphicFrame>
          <p:nvGraphicFramePr>
            <p:cNvPr id="88095" name="Object 4"/>
            <p:cNvGraphicFramePr>
              <a:graphicFrameLocks noChangeAspect="1"/>
            </p:cNvGraphicFramePr>
            <p:nvPr/>
          </p:nvGraphicFramePr>
          <p:xfrm>
            <a:off x="4229973" y="2618814"/>
            <a:ext cx="266700" cy="323850"/>
          </p:xfrm>
          <a:graphic>
            <a:graphicData uri="http://schemas.openxmlformats.org/presentationml/2006/ole">
              <mc:AlternateContent xmlns:mc="http://schemas.openxmlformats.org/markup-compatibility/2006">
                <mc:Choice xmlns:v="urn:schemas-microsoft-com:vml" Requires="v">
                  <p:oleObj spid="_x0000_s275683" name="Ecuación" r:id="rId7" imgW="177569" imgH="215619" progId="Equation.3">
                    <p:embed/>
                  </p:oleObj>
                </mc:Choice>
                <mc:Fallback>
                  <p:oleObj name="Ecuación" r:id="rId7" imgW="177569" imgH="215619" progId="Equation.3">
                    <p:embed/>
                    <p:pic>
                      <p:nvPicPr>
                        <p:cNvPr id="8809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973" y="2618814"/>
                          <a:ext cx="2667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7" name="Object 5"/>
          <p:cNvGraphicFramePr>
            <a:graphicFrameLocks noChangeAspect="1"/>
          </p:cNvGraphicFramePr>
          <p:nvPr/>
        </p:nvGraphicFramePr>
        <p:xfrm>
          <a:off x="1198441" y="5454732"/>
          <a:ext cx="6934200" cy="762000"/>
        </p:xfrm>
        <a:graphic>
          <a:graphicData uri="http://schemas.openxmlformats.org/presentationml/2006/ole">
            <mc:AlternateContent xmlns:mc="http://schemas.openxmlformats.org/markup-compatibility/2006">
              <mc:Choice xmlns:v="urn:schemas-microsoft-com:vml" Requires="v">
                <p:oleObj spid="_x0000_s275684" name="Ecuación" r:id="rId9" imgW="2311200" imgH="253800" progId="Equation.3">
                  <p:embed/>
                </p:oleObj>
              </mc:Choice>
              <mc:Fallback>
                <p:oleObj name="Ecuación" r:id="rId9" imgW="2311200" imgH="253800" progId="Equation.3">
                  <p:embed/>
                  <p:pic>
                    <p:nvPicPr>
                      <p:cNvPr id="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8441" y="5454732"/>
                        <a:ext cx="6934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0"/>
          <p:cNvGraphicFramePr>
            <a:graphicFrameLocks noChangeAspect="1"/>
          </p:cNvGraphicFramePr>
          <p:nvPr/>
        </p:nvGraphicFramePr>
        <p:xfrm>
          <a:off x="520700" y="561513"/>
          <a:ext cx="8428038" cy="1141412"/>
        </p:xfrm>
        <a:graphic>
          <a:graphicData uri="http://schemas.openxmlformats.org/presentationml/2006/ole">
            <mc:AlternateContent xmlns:mc="http://schemas.openxmlformats.org/markup-compatibility/2006">
              <mc:Choice xmlns:v="urn:schemas-microsoft-com:vml" Requires="v">
                <p:oleObj spid="_x0000_s275685" name="Ecuación" r:id="rId11" imgW="3746160" imgH="507960" progId="Equation.3">
                  <p:embed/>
                </p:oleObj>
              </mc:Choice>
              <mc:Fallback>
                <p:oleObj name="Ecuación" r:id="rId11" imgW="3746160" imgH="507960" progId="Equation.3">
                  <p:embed/>
                  <p:pic>
                    <p:nvPicPr>
                      <p:cNvPr id="5"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700" y="561513"/>
                        <a:ext cx="8428038"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234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u-ES"/>
          </a:p>
        </p:txBody>
      </p:sp>
      <p:sp>
        <p:nvSpPr>
          <p:cNvPr id="25" name="Text Box 2"/>
          <p:cNvSpPr txBox="1">
            <a:spLocks noChangeArrowheads="1"/>
          </p:cNvSpPr>
          <p:nvPr/>
        </p:nvSpPr>
        <p:spPr bwMode="auto">
          <a:xfrm>
            <a:off x="687779" y="250956"/>
            <a:ext cx="8153400" cy="2908489"/>
          </a:xfrm>
          <a:prstGeom prst="rect">
            <a:avLst/>
          </a:prstGeom>
          <a:noFill/>
          <a:ln w="9525">
            <a:noFill/>
            <a:miter lim="800000"/>
            <a:headEnd/>
            <a:tailEnd/>
          </a:ln>
        </p:spPr>
        <p:txBody>
          <a:bodyPr lIns="0" tIns="0" rIns="0" bIns="0" anchor="ctr" anchorCtr="1">
            <a:spAutoFit/>
          </a:bodyPr>
          <a:lstStyle/>
          <a:p>
            <a:pPr algn="just" eaLnBrk="0" hangingPunct="0">
              <a:lnSpc>
                <a:spcPct val="150000"/>
              </a:lnSpc>
            </a:pPr>
            <a:r>
              <a:rPr lang="es-ES" dirty="0" err="1">
                <a:latin typeface="Comic Sans MS" pitchFamily="66" charset="0"/>
              </a:rPr>
              <a:t>Aurreko</a:t>
            </a:r>
            <a:r>
              <a:rPr lang="es-ES" dirty="0">
                <a:latin typeface="Comic Sans MS" pitchFamily="66" charset="0"/>
              </a:rPr>
              <a:t> </a:t>
            </a:r>
            <a:r>
              <a:rPr lang="es-ES" dirty="0" err="1">
                <a:latin typeface="Comic Sans MS" pitchFamily="66" charset="0"/>
              </a:rPr>
              <a:t>hagaskaren</a:t>
            </a:r>
            <a:r>
              <a:rPr lang="es-ES" dirty="0">
                <a:latin typeface="Comic Sans MS" pitchFamily="66" charset="0"/>
              </a:rPr>
              <a:t> </a:t>
            </a:r>
            <a:r>
              <a:rPr lang="es-ES" dirty="0" err="1">
                <a:latin typeface="Comic Sans MS" pitchFamily="66" charset="0"/>
              </a:rPr>
              <a:t>eskuinean</a:t>
            </a:r>
            <a:r>
              <a:rPr lang="es-ES" dirty="0">
                <a:latin typeface="Comic Sans MS" pitchFamily="66" charset="0"/>
              </a:rPr>
              <a:t> eta d </a:t>
            </a:r>
            <a:r>
              <a:rPr lang="es-ES" dirty="0" err="1">
                <a:latin typeface="Comic Sans MS" pitchFamily="66" charset="0"/>
              </a:rPr>
              <a:t>distantziara</a:t>
            </a:r>
            <a:r>
              <a:rPr lang="es-ES" dirty="0">
                <a:latin typeface="Comic Sans MS" pitchFamily="66" charset="0"/>
              </a:rPr>
              <a:t>, </a:t>
            </a:r>
            <a:r>
              <a:rPr lang="es-ES" dirty="0" err="1">
                <a:latin typeface="Comic Sans MS" pitchFamily="66" charset="0"/>
              </a:rPr>
              <a:t>beste</a:t>
            </a:r>
            <a:r>
              <a:rPr lang="es-ES" dirty="0">
                <a:latin typeface="Comic Sans MS" pitchFamily="66" charset="0"/>
              </a:rPr>
              <a:t> </a:t>
            </a:r>
            <a:r>
              <a:rPr lang="es-ES" dirty="0" err="1">
                <a:latin typeface="Comic Sans MS" pitchFamily="66" charset="0"/>
              </a:rPr>
              <a:t>hagaska</a:t>
            </a:r>
            <a:r>
              <a:rPr lang="es-ES" dirty="0">
                <a:latin typeface="Comic Sans MS" pitchFamily="66" charset="0"/>
              </a:rPr>
              <a:t> </a:t>
            </a:r>
            <a:r>
              <a:rPr lang="es-ES" dirty="0" err="1">
                <a:latin typeface="Comic Sans MS" pitchFamily="66" charset="0"/>
              </a:rPr>
              <a:t>berdin</a:t>
            </a:r>
            <a:r>
              <a:rPr lang="es-ES" dirty="0">
                <a:latin typeface="Comic Sans MS" pitchFamily="66" charset="0"/>
              </a:rPr>
              <a:t> </a:t>
            </a:r>
            <a:r>
              <a:rPr lang="es-ES" dirty="0" err="1">
                <a:latin typeface="Comic Sans MS" pitchFamily="66" charset="0"/>
              </a:rPr>
              <a:t>bat</a:t>
            </a:r>
            <a:r>
              <a:rPr lang="es-ES" dirty="0">
                <a:latin typeface="Comic Sans MS" pitchFamily="66" charset="0"/>
              </a:rPr>
              <a:t> </a:t>
            </a:r>
            <a:r>
              <a:rPr lang="es-ES" dirty="0" err="1">
                <a:latin typeface="Comic Sans MS" pitchFamily="66" charset="0"/>
              </a:rPr>
              <a:t>eransten</a:t>
            </a:r>
            <a:r>
              <a:rPr lang="es-ES" dirty="0">
                <a:latin typeface="Comic Sans MS" pitchFamily="66" charset="0"/>
              </a:rPr>
              <a:t> </a:t>
            </a:r>
            <a:r>
              <a:rPr lang="es-ES" dirty="0" err="1">
                <a:latin typeface="Comic Sans MS" pitchFamily="66" charset="0"/>
              </a:rPr>
              <a:t>bada</a:t>
            </a:r>
            <a:r>
              <a:rPr lang="es-ES" dirty="0">
                <a:latin typeface="Comic Sans MS" pitchFamily="66" charset="0"/>
              </a:rPr>
              <a:t> X </a:t>
            </a:r>
            <a:r>
              <a:rPr lang="es-ES" dirty="0" err="1">
                <a:latin typeface="Comic Sans MS" pitchFamily="66" charset="0"/>
              </a:rPr>
              <a:t>ardatzan</a:t>
            </a:r>
            <a:r>
              <a:rPr lang="es-ES" dirty="0">
                <a:latin typeface="Comic Sans MS" pitchFamily="66" charset="0"/>
              </a:rPr>
              <a:t>, </a:t>
            </a:r>
            <a:r>
              <a:rPr lang="es-ES" dirty="0" err="1">
                <a:latin typeface="Comic Sans MS" pitchFamily="66" charset="0"/>
              </a:rPr>
              <a:t>kalkulatu</a:t>
            </a:r>
            <a:r>
              <a:rPr lang="es-ES" dirty="0">
                <a:latin typeface="Comic Sans MS" pitchFamily="66" charset="0"/>
              </a:rPr>
              <a:t>:</a:t>
            </a:r>
          </a:p>
          <a:p>
            <a:pPr marL="539750" algn="just" eaLnBrk="0" hangingPunct="0">
              <a:lnSpc>
                <a:spcPct val="150000"/>
              </a:lnSpc>
            </a:pPr>
            <a:r>
              <a:rPr lang="es-ES" dirty="0">
                <a:latin typeface="Comic Sans MS" pitchFamily="66" charset="0"/>
              </a:rPr>
              <a:t>c)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X </a:t>
            </a:r>
            <a:r>
              <a:rPr lang="es-ES" dirty="0" err="1" smtClean="0">
                <a:latin typeface="Comic Sans MS" pitchFamily="66" charset="0"/>
              </a:rPr>
              <a:t>ardatzako</a:t>
            </a:r>
            <a:r>
              <a:rPr lang="es-ES" dirty="0" smtClean="0">
                <a:latin typeface="Comic Sans MS" pitchFamily="66" charset="0"/>
              </a:rPr>
              <a:t> </a:t>
            </a:r>
            <a:r>
              <a:rPr lang="es-ES" dirty="0">
                <a:latin typeface="Comic Sans MS" pitchFamily="66" charset="0"/>
              </a:rPr>
              <a:t>x&gt;2L+d den </a:t>
            </a:r>
            <a:r>
              <a:rPr lang="es-ES" dirty="0" err="1">
                <a:latin typeface="Comic Sans MS" pitchFamily="66" charset="0"/>
              </a:rPr>
              <a:t>edozein</a:t>
            </a:r>
            <a:r>
              <a:rPr lang="es-ES" dirty="0">
                <a:latin typeface="Comic Sans MS" pitchFamily="66" charset="0"/>
              </a:rPr>
              <a:t> </a:t>
            </a:r>
            <a:r>
              <a:rPr lang="es-ES" dirty="0" err="1">
                <a:latin typeface="Comic Sans MS" pitchFamily="66" charset="0"/>
              </a:rPr>
              <a:t>puntuetan</a:t>
            </a:r>
            <a:r>
              <a:rPr lang="es-ES" dirty="0">
                <a:latin typeface="Comic Sans MS" pitchFamily="66" charset="0"/>
              </a:rPr>
              <a:t>. </a:t>
            </a:r>
          </a:p>
          <a:p>
            <a:pPr marL="539750" algn="just" eaLnBrk="0" hangingPunct="0">
              <a:lnSpc>
                <a:spcPct val="150000"/>
              </a:lnSpc>
            </a:pPr>
            <a:r>
              <a:rPr lang="es-ES" dirty="0">
                <a:latin typeface="Comic Sans MS" pitchFamily="66" charset="0"/>
              </a:rPr>
              <a:t>d) </a:t>
            </a:r>
            <a:r>
              <a:rPr lang="es-ES" dirty="0" err="1">
                <a:latin typeface="Comic Sans MS" pitchFamily="66" charset="0"/>
              </a:rPr>
              <a:t>Potentzial</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X </a:t>
            </a:r>
            <a:r>
              <a:rPr lang="es-ES" dirty="0" err="1" smtClean="0">
                <a:latin typeface="Comic Sans MS" pitchFamily="66" charset="0"/>
              </a:rPr>
              <a:t>ardatzako</a:t>
            </a:r>
            <a:r>
              <a:rPr lang="es-ES" dirty="0" smtClean="0">
                <a:latin typeface="Comic Sans MS" pitchFamily="66" charset="0"/>
              </a:rPr>
              <a:t> </a:t>
            </a:r>
            <a:r>
              <a:rPr lang="es-ES" dirty="0">
                <a:latin typeface="Comic Sans MS" pitchFamily="66" charset="0"/>
              </a:rPr>
              <a:t>x&gt;2L+d den </a:t>
            </a:r>
            <a:r>
              <a:rPr lang="es-ES" dirty="0" err="1">
                <a:latin typeface="Comic Sans MS" pitchFamily="66" charset="0"/>
              </a:rPr>
              <a:t>edozein</a:t>
            </a:r>
            <a:r>
              <a:rPr lang="es-ES" dirty="0">
                <a:latin typeface="Comic Sans MS" pitchFamily="66" charset="0"/>
              </a:rPr>
              <a:t> </a:t>
            </a:r>
            <a:r>
              <a:rPr lang="es-ES" dirty="0" err="1">
                <a:latin typeface="Comic Sans MS" pitchFamily="66" charset="0"/>
              </a:rPr>
              <a:t>puntuetan</a:t>
            </a:r>
            <a:r>
              <a:rPr lang="es-ES" dirty="0">
                <a:latin typeface="Comic Sans MS" pitchFamily="66" charset="0"/>
              </a:rPr>
              <a:t>. </a:t>
            </a:r>
          </a:p>
          <a:p>
            <a:pPr marL="539750" algn="just" eaLnBrk="0" hangingPunct="0">
              <a:lnSpc>
                <a:spcPct val="150000"/>
              </a:lnSpc>
            </a:pPr>
            <a:r>
              <a:rPr lang="es-ES" dirty="0">
                <a:latin typeface="Comic Sans MS" pitchFamily="66" charset="0"/>
              </a:rPr>
              <a:t>e)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elektrikoaren</a:t>
            </a:r>
            <a:r>
              <a:rPr lang="es-ES" dirty="0">
                <a:latin typeface="Comic Sans MS" pitchFamily="66" charset="0"/>
              </a:rPr>
              <a:t> </a:t>
            </a:r>
            <a:r>
              <a:rPr lang="es-ES" dirty="0" err="1">
                <a:latin typeface="Comic Sans MS" pitchFamily="66" charset="0"/>
              </a:rPr>
              <a:t>adierazpenaren</a:t>
            </a:r>
            <a:r>
              <a:rPr lang="es-ES" dirty="0">
                <a:latin typeface="Comic Sans MS" pitchFamily="66" charset="0"/>
              </a:rPr>
              <a:t> </a:t>
            </a:r>
            <a:r>
              <a:rPr lang="es-ES" dirty="0" err="1">
                <a:latin typeface="Comic Sans MS" pitchFamily="66" charset="0"/>
              </a:rPr>
              <a:t>hurbilketa</a:t>
            </a:r>
            <a:r>
              <a:rPr lang="es-ES" dirty="0">
                <a:latin typeface="Comic Sans MS" pitchFamily="66" charset="0"/>
              </a:rPr>
              <a:t> </a:t>
            </a:r>
            <a:r>
              <a:rPr lang="es-ES" dirty="0" err="1">
                <a:latin typeface="Comic Sans MS" pitchFamily="66" charset="0"/>
              </a:rPr>
              <a:t>lortu</a:t>
            </a:r>
            <a:r>
              <a:rPr lang="es-ES" dirty="0">
                <a:latin typeface="Comic Sans MS" pitchFamily="66" charset="0"/>
              </a:rPr>
              <a:t> </a:t>
            </a:r>
            <a:r>
              <a:rPr lang="es-ES" dirty="0" err="1">
                <a:latin typeface="Comic Sans MS" pitchFamily="66" charset="0"/>
              </a:rPr>
              <a:t>hagasketatik</a:t>
            </a:r>
            <a:r>
              <a:rPr lang="es-ES" dirty="0">
                <a:latin typeface="Comic Sans MS" pitchFamily="66" charset="0"/>
              </a:rPr>
              <a:t> oso </a:t>
            </a:r>
            <a:r>
              <a:rPr lang="es-ES" dirty="0" err="1">
                <a:latin typeface="Comic Sans MS" pitchFamily="66" charset="0"/>
              </a:rPr>
              <a:t>urrun</a:t>
            </a:r>
            <a:r>
              <a:rPr lang="es-ES" dirty="0">
                <a:latin typeface="Comic Sans MS" pitchFamily="66" charset="0"/>
              </a:rPr>
              <a:t> </a:t>
            </a:r>
            <a:r>
              <a:rPr lang="es-ES" dirty="0" err="1">
                <a:latin typeface="Comic Sans MS" pitchFamily="66" charset="0"/>
              </a:rPr>
              <a:t>dauden</a:t>
            </a:r>
            <a:r>
              <a:rPr lang="es-ES" dirty="0">
                <a:latin typeface="Comic Sans MS" pitchFamily="66" charset="0"/>
              </a:rPr>
              <a:t> X </a:t>
            </a:r>
            <a:r>
              <a:rPr lang="es-ES" dirty="0" err="1" smtClean="0">
                <a:latin typeface="Comic Sans MS" pitchFamily="66" charset="0"/>
              </a:rPr>
              <a:t>ardatzako</a:t>
            </a:r>
            <a:r>
              <a:rPr lang="es-ES" dirty="0" smtClean="0">
                <a:latin typeface="Comic Sans MS" pitchFamily="66" charset="0"/>
              </a:rPr>
              <a:t> </a:t>
            </a:r>
            <a:r>
              <a:rPr lang="es-ES" dirty="0" err="1">
                <a:latin typeface="Comic Sans MS" pitchFamily="66" charset="0"/>
              </a:rPr>
              <a:t>puntuetan</a:t>
            </a:r>
            <a:r>
              <a:rPr lang="es-ES" dirty="0">
                <a:latin typeface="Comic Sans MS" pitchFamily="66" charset="0"/>
              </a:rPr>
              <a:t> (x&gt;&gt;L, x&gt;&gt;d). </a:t>
            </a:r>
            <a:r>
              <a:rPr lang="es-ES" dirty="0" err="1">
                <a:latin typeface="Comic Sans MS" pitchFamily="66" charset="0"/>
              </a:rPr>
              <a:t>Lortutako</a:t>
            </a:r>
            <a:r>
              <a:rPr lang="es-ES" dirty="0">
                <a:latin typeface="Comic Sans MS" pitchFamily="66" charset="0"/>
              </a:rPr>
              <a:t> </a:t>
            </a:r>
            <a:r>
              <a:rPr lang="es-ES" dirty="0" err="1">
                <a:latin typeface="Comic Sans MS" pitchFamily="66" charset="0"/>
              </a:rPr>
              <a:t>emaitza</a:t>
            </a:r>
            <a:r>
              <a:rPr lang="es-ES" dirty="0">
                <a:latin typeface="Comic Sans MS" pitchFamily="66" charset="0"/>
              </a:rPr>
              <a:t> </a:t>
            </a:r>
            <a:r>
              <a:rPr lang="es-ES" dirty="0" err="1">
                <a:latin typeface="Comic Sans MS" pitchFamily="66" charset="0"/>
              </a:rPr>
              <a:t>komentatu</a:t>
            </a:r>
            <a:r>
              <a:rPr lang="es-ES" dirty="0">
                <a:latin typeface="Comic Sans MS" pitchFamily="66" charset="0"/>
              </a:rPr>
              <a:t>.</a:t>
            </a:r>
            <a:endParaRPr lang="es-ES" sz="18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9" name="Text Box 48"/>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pic>
        <p:nvPicPr>
          <p:cNvPr id="711690" name="Picture 10"/>
          <p:cNvPicPr>
            <a:picLocks noChangeAspect="1" noChangeArrowheads="1"/>
          </p:cNvPicPr>
          <p:nvPr/>
        </p:nvPicPr>
        <p:blipFill>
          <a:blip r:embed="rId4" cstate="print"/>
          <a:srcRect l="2606" t="8626" r="1862" b="5490"/>
          <a:stretch>
            <a:fillRect/>
          </a:stretch>
        </p:blipFill>
        <p:spPr bwMode="auto">
          <a:xfrm>
            <a:off x="963613" y="1737263"/>
            <a:ext cx="7385050" cy="3152775"/>
          </a:xfrm>
          <a:prstGeom prst="rect">
            <a:avLst/>
          </a:prstGeom>
          <a:noFill/>
          <a:ln w="9525">
            <a:noFill/>
            <a:miter lim="800000"/>
            <a:headEnd/>
            <a:tailEnd/>
          </a:ln>
        </p:spPr>
      </p:pic>
      <p:graphicFrame>
        <p:nvGraphicFramePr>
          <p:cNvPr id="37" name="Object 5"/>
          <p:cNvGraphicFramePr>
            <a:graphicFrameLocks noChangeAspect="1"/>
          </p:cNvGraphicFramePr>
          <p:nvPr/>
        </p:nvGraphicFramePr>
        <p:xfrm>
          <a:off x="1857374" y="5467679"/>
          <a:ext cx="5791200" cy="636588"/>
        </p:xfrm>
        <a:graphic>
          <a:graphicData uri="http://schemas.openxmlformats.org/presentationml/2006/ole">
            <mc:AlternateContent xmlns:mc="http://schemas.openxmlformats.org/markup-compatibility/2006">
              <mc:Choice xmlns:v="urn:schemas-microsoft-com:vml" Requires="v">
                <p:oleObj spid="_x0000_s276706" name="Ecuación" r:id="rId5" imgW="2311400" imgH="254000" progId="Equation.3">
                  <p:embed/>
                </p:oleObj>
              </mc:Choice>
              <mc:Fallback>
                <p:oleObj name="Ecuación" r:id="rId5" imgW="2311400" imgH="254000" progId="Equation.3">
                  <p:embed/>
                  <p:pic>
                    <p:nvPicPr>
                      <p:cNvPr id="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4" y="5467679"/>
                        <a:ext cx="5791200"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31"/>
          <p:cNvGraphicFramePr>
            <a:graphicFrameLocks noChangeAspect="1"/>
          </p:cNvGraphicFramePr>
          <p:nvPr/>
        </p:nvGraphicFramePr>
        <p:xfrm>
          <a:off x="3035300" y="2081750"/>
          <a:ext cx="247650" cy="323850"/>
        </p:xfrm>
        <a:graphic>
          <a:graphicData uri="http://schemas.openxmlformats.org/presentationml/2006/ole">
            <mc:AlternateContent xmlns:mc="http://schemas.openxmlformats.org/markup-compatibility/2006">
              <mc:Choice xmlns:v="urn:schemas-microsoft-com:vml" Requires="v">
                <p:oleObj spid="_x0000_s276707" name="Ecuación" r:id="rId7" imgW="164885" imgH="215619" progId="Equation.3">
                  <p:embed/>
                </p:oleObj>
              </mc:Choice>
              <mc:Fallback>
                <p:oleObj name="Ecuación" r:id="rId7" imgW="164885" imgH="215619" progId="Equation.3">
                  <p:embed/>
                  <p:pic>
                    <p:nvPicPr>
                      <p:cNvPr id="72"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5300" y="2081750"/>
                        <a:ext cx="24765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8" name="97 Grupo"/>
          <p:cNvGrpSpPr>
            <a:grpSpLocks/>
          </p:cNvGrpSpPr>
          <p:nvPr/>
        </p:nvGrpSpPr>
        <p:grpSpPr bwMode="auto">
          <a:xfrm>
            <a:off x="1182688" y="2046825"/>
            <a:ext cx="6892925" cy="2425700"/>
            <a:chOff x="1182745" y="2449336"/>
            <a:chExt cx="6893378" cy="2426026"/>
          </a:xfrm>
        </p:grpSpPr>
        <p:sp>
          <p:nvSpPr>
            <p:cNvPr id="711692" name="72 Forma libre"/>
            <p:cNvSpPr>
              <a:spLocks/>
            </p:cNvSpPr>
            <p:nvPr/>
          </p:nvSpPr>
          <p:spPr bwMode="auto">
            <a:xfrm>
              <a:off x="1182745" y="2449336"/>
              <a:ext cx="6893378" cy="2426026"/>
            </a:xfrm>
            <a:custGeom>
              <a:avLst/>
              <a:gdLst>
                <a:gd name="T0" fmla="*/ 31791489 w 1028699"/>
                <a:gd name="T1" fmla="*/ 807385 h 1006736"/>
                <a:gd name="T2" fmla="*/ 27340945 w 1028699"/>
                <a:gd name="T3" fmla="*/ 114424 h 1006736"/>
                <a:gd name="T4" fmla="*/ 21546456 w 1028699"/>
                <a:gd name="T5" fmla="*/ 120834 h 1006736"/>
                <a:gd name="T6" fmla="*/ 16206044 w 1028699"/>
                <a:gd name="T7" fmla="*/ 778002 h 1006736"/>
                <a:gd name="T8" fmla="*/ 10648729 w 1028699"/>
                <a:gd name="T9" fmla="*/ 1047142 h 1006736"/>
                <a:gd name="T10" fmla="*/ 3937968 w 1028699"/>
                <a:gd name="T11" fmla="*/ 1295409 h 1006736"/>
                <a:gd name="T12" fmla="*/ 62554 w 1028699"/>
                <a:gd name="T13" fmla="*/ 2499378 h 1006736"/>
                <a:gd name="T14" fmla="*/ 3562709 w 1028699"/>
                <a:gd name="T15" fmla="*/ 3447111 h 1006736"/>
                <a:gd name="T16" fmla="*/ 9567754 w 1028699"/>
                <a:gd name="T17" fmla="*/ 4430184 h 1006736"/>
                <a:gd name="T18" fmla="*/ 15624928 w 1028699"/>
                <a:gd name="T19" fmla="*/ 5274982 h 1006736"/>
                <a:gd name="T20" fmla="*/ 25242802 w 1028699"/>
                <a:gd name="T21" fmla="*/ 5842753 h 1006736"/>
                <a:gd name="T22" fmla="*/ 35929905 w 1028699"/>
                <a:gd name="T23" fmla="*/ 5254195 h 1006736"/>
                <a:gd name="T24" fmla="*/ 41704022 w 1028699"/>
                <a:gd name="T25" fmla="*/ 4583293 h 1006736"/>
                <a:gd name="T26" fmla="*/ 43582625 w 1028699"/>
                <a:gd name="T27" fmla="*/ 4050138 h 1006736"/>
                <a:gd name="T28" fmla="*/ 46024841 w 1028699"/>
                <a:gd name="T29" fmla="*/ 3109550 h 1006736"/>
                <a:gd name="T30" fmla="*/ 44591349 w 1028699"/>
                <a:gd name="T31" fmla="*/ 2210718 h 1006736"/>
                <a:gd name="T32" fmla="*/ 41186754 w 1028699"/>
                <a:gd name="T33" fmla="*/ 1643940 h 1006736"/>
                <a:gd name="T34" fmla="*/ 36470305 w 1028699"/>
                <a:gd name="T35" fmla="*/ 1541374 h 1006736"/>
                <a:gd name="T36" fmla="*/ 31791489 w 1028699"/>
                <a:gd name="T37" fmla="*/ 807385 h 10067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8699"/>
                <a:gd name="T58" fmla="*/ 0 h 1006736"/>
                <a:gd name="T59" fmla="*/ 1028699 w 1028699"/>
                <a:gd name="T60" fmla="*/ 1006736 h 10067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8699" h="1006736">
                  <a:moveTo>
                    <a:pt x="707984" y="139034"/>
                  </a:moveTo>
                  <a:cubicBezTo>
                    <a:pt x="674100" y="98080"/>
                    <a:pt x="646898" y="39408"/>
                    <a:pt x="608872" y="19704"/>
                  </a:cubicBezTo>
                  <a:cubicBezTo>
                    <a:pt x="570847" y="0"/>
                    <a:pt x="521159" y="1763"/>
                    <a:pt x="479831" y="20808"/>
                  </a:cubicBezTo>
                  <a:cubicBezTo>
                    <a:pt x="438503" y="39853"/>
                    <a:pt x="401350" y="107388"/>
                    <a:pt x="360902" y="133974"/>
                  </a:cubicBezTo>
                  <a:cubicBezTo>
                    <a:pt x="320454" y="160560"/>
                    <a:pt x="282677" y="165471"/>
                    <a:pt x="237143" y="180321"/>
                  </a:cubicBezTo>
                  <a:cubicBezTo>
                    <a:pt x="191609" y="195171"/>
                    <a:pt x="126989" y="181393"/>
                    <a:pt x="87697" y="223073"/>
                  </a:cubicBezTo>
                  <a:cubicBezTo>
                    <a:pt x="48405" y="264753"/>
                    <a:pt x="2786" y="368645"/>
                    <a:pt x="1393" y="430400"/>
                  </a:cubicBezTo>
                  <a:cubicBezTo>
                    <a:pt x="0" y="492155"/>
                    <a:pt x="44061" y="538187"/>
                    <a:pt x="79340" y="593602"/>
                  </a:cubicBezTo>
                  <a:cubicBezTo>
                    <a:pt x="114619" y="649017"/>
                    <a:pt x="168300" y="710429"/>
                    <a:pt x="213070" y="762890"/>
                  </a:cubicBezTo>
                  <a:cubicBezTo>
                    <a:pt x="257840" y="815351"/>
                    <a:pt x="289782" y="867826"/>
                    <a:pt x="347961" y="908367"/>
                  </a:cubicBezTo>
                  <a:cubicBezTo>
                    <a:pt x="406140" y="948908"/>
                    <a:pt x="486783" y="1006736"/>
                    <a:pt x="562147" y="1006139"/>
                  </a:cubicBezTo>
                  <a:cubicBezTo>
                    <a:pt x="637511" y="1005542"/>
                    <a:pt x="739048" y="940934"/>
                    <a:pt x="800145" y="904787"/>
                  </a:cubicBezTo>
                  <a:cubicBezTo>
                    <a:pt x="861242" y="868640"/>
                    <a:pt x="900328" y="823813"/>
                    <a:pt x="928732" y="789256"/>
                  </a:cubicBezTo>
                  <a:cubicBezTo>
                    <a:pt x="957136" y="754699"/>
                    <a:pt x="954531" y="739742"/>
                    <a:pt x="970568" y="697445"/>
                  </a:cubicBezTo>
                  <a:cubicBezTo>
                    <a:pt x="986605" y="655148"/>
                    <a:pt x="1021211" y="588265"/>
                    <a:pt x="1024955" y="535473"/>
                  </a:cubicBezTo>
                  <a:cubicBezTo>
                    <a:pt x="1028699" y="482681"/>
                    <a:pt x="1010989" y="422756"/>
                    <a:pt x="993032" y="380692"/>
                  </a:cubicBezTo>
                  <a:cubicBezTo>
                    <a:pt x="975075" y="338628"/>
                    <a:pt x="947355" y="302302"/>
                    <a:pt x="917213" y="283091"/>
                  </a:cubicBezTo>
                  <a:cubicBezTo>
                    <a:pt x="887071" y="263880"/>
                    <a:pt x="847051" y="289439"/>
                    <a:pt x="812179" y="265429"/>
                  </a:cubicBezTo>
                  <a:cubicBezTo>
                    <a:pt x="777308" y="241420"/>
                    <a:pt x="741868" y="179988"/>
                    <a:pt x="707984" y="139034"/>
                  </a:cubicBezTo>
                  <a:close/>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693" name="73 Forma libre"/>
            <p:cNvSpPr>
              <a:spLocks/>
            </p:cNvSpPr>
            <p:nvPr/>
          </p:nvSpPr>
          <p:spPr bwMode="auto">
            <a:xfrm>
              <a:off x="3375504" y="2700855"/>
              <a:ext cx="2425450" cy="227619"/>
            </a:xfrm>
            <a:custGeom>
              <a:avLst/>
              <a:gdLst>
                <a:gd name="T0" fmla="*/ 16253096 w 361950"/>
                <a:gd name="T1" fmla="*/ 0 h 94456"/>
                <a:gd name="T2" fmla="*/ 13259105 w 361950"/>
                <a:gd name="T3" fmla="*/ 345701 h 94456"/>
                <a:gd name="T4" fmla="*/ 8019633 w 361950"/>
                <a:gd name="T5" fmla="*/ 525466 h 94456"/>
                <a:gd name="T6" fmla="*/ 4170213 w 361950"/>
                <a:gd name="T7" fmla="*/ 483980 h 94456"/>
                <a:gd name="T8" fmla="*/ 0 w 361950"/>
                <a:gd name="T9" fmla="*/ 290389 h 94456"/>
                <a:gd name="T10" fmla="*/ 0 60000 65536"/>
                <a:gd name="T11" fmla="*/ 0 60000 65536"/>
                <a:gd name="T12" fmla="*/ 0 60000 65536"/>
                <a:gd name="T13" fmla="*/ 0 60000 65536"/>
                <a:gd name="T14" fmla="*/ 0 60000 65536"/>
                <a:gd name="T15" fmla="*/ 0 w 361950"/>
                <a:gd name="T16" fmla="*/ 0 h 94456"/>
                <a:gd name="T17" fmla="*/ 361950 w 361950"/>
                <a:gd name="T18" fmla="*/ 94456 h 94456"/>
              </a:gdLst>
              <a:ahLst/>
              <a:cxnLst>
                <a:cxn ang="T10">
                  <a:pos x="T0" y="T1"/>
                </a:cxn>
                <a:cxn ang="T11">
                  <a:pos x="T2" y="T3"/>
                </a:cxn>
                <a:cxn ang="T12">
                  <a:pos x="T4" y="T5"/>
                </a:cxn>
                <a:cxn ang="T13">
                  <a:pos x="T6" y="T7"/>
                </a:cxn>
                <a:cxn ang="T14">
                  <a:pos x="T8" y="T9"/>
                </a:cxn>
              </a:cxnLst>
              <a:rect l="T15" t="T16" r="T17" b="T18"/>
              <a:pathLst>
                <a:path w="361950" h="94456">
                  <a:moveTo>
                    <a:pt x="361950" y="0"/>
                  </a:moveTo>
                  <a:cubicBezTo>
                    <a:pt x="343892" y="22225"/>
                    <a:pt x="325834" y="44450"/>
                    <a:pt x="295275" y="59531"/>
                  </a:cubicBezTo>
                  <a:cubicBezTo>
                    <a:pt x="264716" y="74612"/>
                    <a:pt x="212328" y="86518"/>
                    <a:pt x="178594" y="90487"/>
                  </a:cubicBezTo>
                  <a:cubicBezTo>
                    <a:pt x="144860" y="94456"/>
                    <a:pt x="122635" y="90090"/>
                    <a:pt x="92869" y="83343"/>
                  </a:cubicBezTo>
                  <a:cubicBezTo>
                    <a:pt x="63103" y="76596"/>
                    <a:pt x="31551" y="63301"/>
                    <a:pt x="0" y="500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694" name="74 Forma libre"/>
            <p:cNvSpPr>
              <a:spLocks/>
            </p:cNvSpPr>
            <p:nvPr/>
          </p:nvSpPr>
          <p:spPr bwMode="auto">
            <a:xfrm>
              <a:off x="1268083" y="3327278"/>
              <a:ext cx="6554412" cy="416983"/>
            </a:xfrm>
            <a:custGeom>
              <a:avLst/>
              <a:gdLst>
                <a:gd name="T0" fmla="*/ 63524918 w 676275"/>
                <a:gd name="T1" fmla="*/ 0 h 173037"/>
                <a:gd name="T2" fmla="*/ 60169688 w 676275"/>
                <a:gd name="T3" fmla="*/ 331876 h 173037"/>
                <a:gd name="T4" fmla="*/ 50104154 w 676275"/>
                <a:gd name="T5" fmla="*/ 691410 h 173037"/>
                <a:gd name="T6" fmla="*/ 36683400 w 676275"/>
                <a:gd name="T7" fmla="*/ 954140 h 173037"/>
                <a:gd name="T8" fmla="*/ 27288819 w 676275"/>
                <a:gd name="T9" fmla="*/ 995627 h 173037"/>
                <a:gd name="T10" fmla="*/ 16328560 w 676275"/>
                <a:gd name="T11" fmla="*/ 967972 h 173037"/>
                <a:gd name="T12" fmla="*/ 6263024 w 676275"/>
                <a:gd name="T13" fmla="*/ 802034 h 173037"/>
                <a:gd name="T14" fmla="*/ 0 w 676275"/>
                <a:gd name="T15" fmla="*/ 636098 h 173037"/>
                <a:gd name="T16" fmla="*/ 0 w 676275"/>
                <a:gd name="T17" fmla="*/ 636098 h 173037"/>
                <a:gd name="T18" fmla="*/ 223651 w 676275"/>
                <a:gd name="T19" fmla="*/ 636098 h 173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275"/>
                <a:gd name="T31" fmla="*/ 0 h 173037"/>
                <a:gd name="T32" fmla="*/ 676275 w 676275"/>
                <a:gd name="T33" fmla="*/ 173037 h 173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275" h="173037">
                  <a:moveTo>
                    <a:pt x="676275" y="0"/>
                  </a:moveTo>
                  <a:cubicBezTo>
                    <a:pt x="670322" y="18653"/>
                    <a:pt x="664369" y="37306"/>
                    <a:pt x="640556" y="57150"/>
                  </a:cubicBezTo>
                  <a:cubicBezTo>
                    <a:pt x="616743" y="76994"/>
                    <a:pt x="575072" y="101204"/>
                    <a:pt x="533400" y="119063"/>
                  </a:cubicBezTo>
                  <a:cubicBezTo>
                    <a:pt x="491728" y="136922"/>
                    <a:pt x="431006" y="155575"/>
                    <a:pt x="390525" y="164306"/>
                  </a:cubicBezTo>
                  <a:cubicBezTo>
                    <a:pt x="350044" y="173037"/>
                    <a:pt x="326628" y="171053"/>
                    <a:pt x="290512" y="171450"/>
                  </a:cubicBezTo>
                  <a:cubicBezTo>
                    <a:pt x="254396" y="171847"/>
                    <a:pt x="211137" y="172244"/>
                    <a:pt x="173831" y="166688"/>
                  </a:cubicBezTo>
                  <a:cubicBezTo>
                    <a:pt x="136525" y="161132"/>
                    <a:pt x="95647" y="147638"/>
                    <a:pt x="66675" y="138113"/>
                  </a:cubicBezTo>
                  <a:cubicBezTo>
                    <a:pt x="37703" y="128588"/>
                    <a:pt x="0" y="109538"/>
                    <a:pt x="0" y="109538"/>
                  </a:cubicBezTo>
                  <a:lnTo>
                    <a:pt x="2381" y="109538"/>
                  </a:ln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695" name="75 Forma libre"/>
            <p:cNvSpPr>
              <a:spLocks/>
            </p:cNvSpPr>
            <p:nvPr/>
          </p:nvSpPr>
          <p:spPr bwMode="auto">
            <a:xfrm>
              <a:off x="1733909" y="3789003"/>
              <a:ext cx="6295131" cy="286917"/>
            </a:xfrm>
            <a:custGeom>
              <a:avLst/>
              <a:gdLst>
                <a:gd name="T0" fmla="*/ 46878789 w 845343"/>
                <a:gd name="T1" fmla="*/ 0 h 119063"/>
                <a:gd name="T2" fmla="*/ 43313424 w 845343"/>
                <a:gd name="T3" fmla="*/ 290394 h 119063"/>
                <a:gd name="T4" fmla="*/ 36974857 w 845343"/>
                <a:gd name="T5" fmla="*/ 539299 h 119063"/>
                <a:gd name="T6" fmla="*/ 29711937 w 845343"/>
                <a:gd name="T7" fmla="*/ 649923 h 119063"/>
                <a:gd name="T8" fmla="*/ 22581043 w 845343"/>
                <a:gd name="T9" fmla="*/ 677583 h 119063"/>
                <a:gd name="T10" fmla="*/ 13205311 w 845343"/>
                <a:gd name="T11" fmla="*/ 566959 h 119063"/>
                <a:gd name="T12" fmla="*/ 5150031 w 845343"/>
                <a:gd name="T13" fmla="*/ 373361 h 119063"/>
                <a:gd name="T14" fmla="*/ 0 w 845343"/>
                <a:gd name="T15" fmla="*/ 221250 h 119063"/>
                <a:gd name="T16" fmla="*/ 0 w 845343"/>
                <a:gd name="T17" fmla="*/ 22125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696" name="76 Forma libre"/>
            <p:cNvSpPr>
              <a:spLocks/>
            </p:cNvSpPr>
            <p:nvPr/>
          </p:nvSpPr>
          <p:spPr bwMode="auto">
            <a:xfrm>
              <a:off x="2285999" y="4113088"/>
              <a:ext cx="5417389" cy="451680"/>
            </a:xfrm>
            <a:custGeom>
              <a:avLst/>
              <a:gdLst>
                <a:gd name="T0" fmla="*/ 28777163 w 1019840"/>
                <a:gd name="T1" fmla="*/ 0 h 187435"/>
                <a:gd name="T2" fmla="*/ 26828552 w 1019840"/>
                <a:gd name="T3" fmla="*/ 262738 h 187435"/>
                <a:gd name="T4" fmla="*/ 23536134 w 1019840"/>
                <a:gd name="T5" fmla="*/ 608440 h 187435"/>
                <a:gd name="T6" fmla="*/ 18899859 w 1019840"/>
                <a:gd name="T7" fmla="*/ 815865 h 187435"/>
                <a:gd name="T8" fmla="*/ 14483422 w 1019840"/>
                <a:gd name="T9" fmla="*/ 1065320 h 187435"/>
                <a:gd name="T10" fmla="*/ 10317501 w 1019840"/>
                <a:gd name="T11" fmla="*/ 954696 h 187435"/>
                <a:gd name="T12" fmla="*/ 6325620 w 1019840"/>
                <a:gd name="T13" fmla="*/ 691778 h 187435"/>
                <a:gd name="T14" fmla="*/ 3347734 w 1019840"/>
                <a:gd name="T15" fmla="*/ 442776 h 187435"/>
                <a:gd name="T16" fmla="*/ 0 w 1019840"/>
                <a:gd name="T17" fmla="*/ 117403 h 187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9840"/>
                <a:gd name="T28" fmla="*/ 0 h 187435"/>
                <a:gd name="T29" fmla="*/ 1019840 w 1019840"/>
                <a:gd name="T30" fmla="*/ 187435 h 187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9840" h="187435">
                  <a:moveTo>
                    <a:pt x="1019840" y="0"/>
                  </a:moveTo>
                  <a:cubicBezTo>
                    <a:pt x="1000789" y="13891"/>
                    <a:pt x="981739" y="27782"/>
                    <a:pt x="950783" y="45244"/>
                  </a:cubicBezTo>
                  <a:cubicBezTo>
                    <a:pt x="919827" y="62706"/>
                    <a:pt x="880933" y="88900"/>
                    <a:pt x="834102" y="104775"/>
                  </a:cubicBezTo>
                  <a:cubicBezTo>
                    <a:pt x="787271" y="120650"/>
                    <a:pt x="723266" y="127381"/>
                    <a:pt x="669796" y="140494"/>
                  </a:cubicBezTo>
                  <a:cubicBezTo>
                    <a:pt x="616326" y="153607"/>
                    <a:pt x="563973" y="179467"/>
                    <a:pt x="513281" y="183451"/>
                  </a:cubicBezTo>
                  <a:cubicBezTo>
                    <a:pt x="462589" y="187435"/>
                    <a:pt x="413828" y="175122"/>
                    <a:pt x="365644" y="164401"/>
                  </a:cubicBezTo>
                  <a:cubicBezTo>
                    <a:pt x="317460" y="153680"/>
                    <a:pt x="265342" y="133818"/>
                    <a:pt x="224175" y="119126"/>
                  </a:cubicBezTo>
                  <a:cubicBezTo>
                    <a:pt x="183008" y="104434"/>
                    <a:pt x="156003" y="92732"/>
                    <a:pt x="118641" y="76247"/>
                  </a:cubicBezTo>
                  <a:cubicBezTo>
                    <a:pt x="81279" y="59762"/>
                    <a:pt x="18851" y="27162"/>
                    <a:pt x="0" y="2021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697" name="83 Forma libre"/>
            <p:cNvSpPr>
              <a:spLocks/>
            </p:cNvSpPr>
            <p:nvPr/>
          </p:nvSpPr>
          <p:spPr bwMode="auto">
            <a:xfrm>
              <a:off x="1397479" y="3130553"/>
              <a:ext cx="5826455" cy="286917"/>
            </a:xfrm>
            <a:custGeom>
              <a:avLst/>
              <a:gdLst>
                <a:gd name="T0" fmla="*/ 40158329 w 845343"/>
                <a:gd name="T1" fmla="*/ 0 h 119063"/>
                <a:gd name="T2" fmla="*/ 37104080 w 845343"/>
                <a:gd name="T3" fmla="*/ 290394 h 119063"/>
                <a:gd name="T4" fmla="*/ 31674209 w 845343"/>
                <a:gd name="T5" fmla="*/ 539299 h 119063"/>
                <a:gd name="T6" fmla="*/ 25452490 w 845343"/>
                <a:gd name="T7" fmla="*/ 649923 h 119063"/>
                <a:gd name="T8" fmla="*/ 19343854 w 845343"/>
                <a:gd name="T9" fmla="*/ 677583 h 119063"/>
                <a:gd name="T10" fmla="*/ 11312218 w 845343"/>
                <a:gd name="T11" fmla="*/ 566959 h 119063"/>
                <a:gd name="T12" fmla="*/ 4411732 w 845343"/>
                <a:gd name="T13" fmla="*/ 373361 h 119063"/>
                <a:gd name="T14" fmla="*/ 0 w 845343"/>
                <a:gd name="T15" fmla="*/ 221250 h 119063"/>
                <a:gd name="T16" fmla="*/ 0 w 845343"/>
                <a:gd name="T17" fmla="*/ 22125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698" name="85 Forma libre"/>
            <p:cNvSpPr>
              <a:spLocks/>
            </p:cNvSpPr>
            <p:nvPr/>
          </p:nvSpPr>
          <p:spPr bwMode="auto">
            <a:xfrm>
              <a:off x="2156604" y="2924355"/>
              <a:ext cx="4063041" cy="307675"/>
            </a:xfrm>
            <a:custGeom>
              <a:avLst/>
              <a:gdLst>
                <a:gd name="T0" fmla="*/ 4063041 w 4063041"/>
                <a:gd name="T1" fmla="*/ 0 h 307675"/>
                <a:gd name="T2" fmla="*/ 3778371 w 4063041"/>
                <a:gd name="T3" fmla="*/ 138022 h 307675"/>
                <a:gd name="T4" fmla="*/ 3114137 w 4063041"/>
                <a:gd name="T5" fmla="*/ 267419 h 307675"/>
                <a:gd name="T6" fmla="*/ 2122099 w 4063041"/>
                <a:gd name="T7" fmla="*/ 293298 h 307675"/>
                <a:gd name="T8" fmla="*/ 948905 w 4063041"/>
                <a:gd name="T9" fmla="*/ 181154 h 307675"/>
                <a:gd name="T10" fmla="*/ 0 w 4063041"/>
                <a:gd name="T11" fmla="*/ 0 h 307675"/>
                <a:gd name="T12" fmla="*/ 0 60000 65536"/>
                <a:gd name="T13" fmla="*/ 0 60000 65536"/>
                <a:gd name="T14" fmla="*/ 0 60000 65536"/>
                <a:gd name="T15" fmla="*/ 0 60000 65536"/>
                <a:gd name="T16" fmla="*/ 0 60000 65536"/>
                <a:gd name="T17" fmla="*/ 0 60000 65536"/>
                <a:gd name="T18" fmla="*/ 0 w 4063041"/>
                <a:gd name="T19" fmla="*/ 0 h 307675"/>
                <a:gd name="T20" fmla="*/ 4063041 w 4063041"/>
                <a:gd name="T21" fmla="*/ 307675 h 307675"/>
              </a:gdLst>
              <a:ahLst/>
              <a:cxnLst>
                <a:cxn ang="T12">
                  <a:pos x="T0" y="T1"/>
                </a:cxn>
                <a:cxn ang="T13">
                  <a:pos x="T2" y="T3"/>
                </a:cxn>
                <a:cxn ang="T14">
                  <a:pos x="T4" y="T5"/>
                </a:cxn>
                <a:cxn ang="T15">
                  <a:pos x="T6" y="T7"/>
                </a:cxn>
                <a:cxn ang="T16">
                  <a:pos x="T8" y="T9"/>
                </a:cxn>
                <a:cxn ang="T17">
                  <a:pos x="T10" y="T11"/>
                </a:cxn>
              </a:cxnLst>
              <a:rect l="T18" t="T19" r="T20" b="T21"/>
              <a:pathLst>
                <a:path w="4063041" h="307675">
                  <a:moveTo>
                    <a:pt x="4063041" y="0"/>
                  </a:moveTo>
                  <a:cubicBezTo>
                    <a:pt x="3999781" y="46726"/>
                    <a:pt x="3936521" y="93452"/>
                    <a:pt x="3778370" y="138022"/>
                  </a:cubicBezTo>
                  <a:cubicBezTo>
                    <a:pt x="3620219" y="182592"/>
                    <a:pt x="3390181" y="241540"/>
                    <a:pt x="3114136" y="267419"/>
                  </a:cubicBezTo>
                  <a:cubicBezTo>
                    <a:pt x="2838091" y="293298"/>
                    <a:pt x="2482970" y="307675"/>
                    <a:pt x="2122098" y="293298"/>
                  </a:cubicBezTo>
                  <a:cubicBezTo>
                    <a:pt x="1761226" y="278921"/>
                    <a:pt x="1302588" y="230037"/>
                    <a:pt x="948905" y="181154"/>
                  </a:cubicBezTo>
                  <a:cubicBezTo>
                    <a:pt x="595222" y="132271"/>
                    <a:pt x="297611" y="66135"/>
                    <a:pt x="0"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699" name="87 Forma libre"/>
            <p:cNvSpPr>
              <a:spLocks/>
            </p:cNvSpPr>
            <p:nvPr/>
          </p:nvSpPr>
          <p:spPr bwMode="auto">
            <a:xfrm>
              <a:off x="2268747" y="2829464"/>
              <a:ext cx="1121434" cy="1328468"/>
            </a:xfrm>
            <a:custGeom>
              <a:avLst/>
              <a:gdLst>
                <a:gd name="T0" fmla="*/ 0 w 1121434"/>
                <a:gd name="T1" fmla="*/ 1328468 h 1328468"/>
                <a:gd name="T2" fmla="*/ 17253 w 1121434"/>
                <a:gd name="T3" fmla="*/ 1138687 h 1328468"/>
                <a:gd name="T4" fmla="*/ 94891 w 1121434"/>
                <a:gd name="T5" fmla="*/ 845389 h 1328468"/>
                <a:gd name="T6" fmla="*/ 241540 w 1121434"/>
                <a:gd name="T7" fmla="*/ 621102 h 1328468"/>
                <a:gd name="T8" fmla="*/ 465827 w 1121434"/>
                <a:gd name="T9" fmla="*/ 414068 h 1328468"/>
                <a:gd name="T10" fmla="*/ 802257 w 1121434"/>
                <a:gd name="T11" fmla="*/ 163902 h 1328468"/>
                <a:gd name="T12" fmla="*/ 1121434 w 1121434"/>
                <a:gd name="T13" fmla="*/ 0 h 1328468"/>
                <a:gd name="T14" fmla="*/ 0 60000 65536"/>
                <a:gd name="T15" fmla="*/ 0 60000 65536"/>
                <a:gd name="T16" fmla="*/ 0 60000 65536"/>
                <a:gd name="T17" fmla="*/ 0 60000 65536"/>
                <a:gd name="T18" fmla="*/ 0 60000 65536"/>
                <a:gd name="T19" fmla="*/ 0 60000 65536"/>
                <a:gd name="T20" fmla="*/ 0 60000 65536"/>
                <a:gd name="T21" fmla="*/ 0 w 1121434"/>
                <a:gd name="T22" fmla="*/ 0 h 1328468"/>
                <a:gd name="T23" fmla="*/ 1121434 w 1121434"/>
                <a:gd name="T24" fmla="*/ 1328468 h 13284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1434" h="1328468">
                  <a:moveTo>
                    <a:pt x="0" y="1328468"/>
                  </a:moveTo>
                  <a:cubicBezTo>
                    <a:pt x="719" y="1273834"/>
                    <a:pt x="1438" y="1219200"/>
                    <a:pt x="17253" y="1138687"/>
                  </a:cubicBezTo>
                  <a:cubicBezTo>
                    <a:pt x="33068" y="1058174"/>
                    <a:pt x="57510" y="931653"/>
                    <a:pt x="94891" y="845389"/>
                  </a:cubicBezTo>
                  <a:cubicBezTo>
                    <a:pt x="132272" y="759125"/>
                    <a:pt x="179717" y="692989"/>
                    <a:pt x="241540" y="621102"/>
                  </a:cubicBezTo>
                  <a:cubicBezTo>
                    <a:pt x="303363" y="549215"/>
                    <a:pt x="372374" y="490268"/>
                    <a:pt x="465827" y="414068"/>
                  </a:cubicBezTo>
                  <a:cubicBezTo>
                    <a:pt x="559280" y="337868"/>
                    <a:pt x="692989" y="232913"/>
                    <a:pt x="802257" y="163902"/>
                  </a:cubicBezTo>
                  <a:cubicBezTo>
                    <a:pt x="911525" y="94891"/>
                    <a:pt x="1016479" y="47445"/>
                    <a:pt x="1121434"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700" name="88 Forma libre"/>
            <p:cNvSpPr>
              <a:spLocks/>
            </p:cNvSpPr>
            <p:nvPr/>
          </p:nvSpPr>
          <p:spPr bwMode="auto">
            <a:xfrm>
              <a:off x="1696528" y="2924355"/>
              <a:ext cx="451449" cy="948905"/>
            </a:xfrm>
            <a:custGeom>
              <a:avLst/>
              <a:gdLst>
                <a:gd name="T0" fmla="*/ 46008 w 451449"/>
                <a:gd name="T1" fmla="*/ 948905 h 948905"/>
                <a:gd name="T2" fmla="*/ 2876 w 451449"/>
                <a:gd name="T3" fmla="*/ 802256 h 948905"/>
                <a:gd name="T4" fmla="*/ 28755 w 451449"/>
                <a:gd name="T5" fmla="*/ 491705 h 948905"/>
                <a:gd name="T6" fmla="*/ 175404 w 451449"/>
                <a:gd name="T7" fmla="*/ 224287 h 948905"/>
                <a:gd name="T8" fmla="*/ 278921 w 451449"/>
                <a:gd name="T9" fmla="*/ 112143 h 948905"/>
                <a:gd name="T10" fmla="*/ 451449 w 451449"/>
                <a:gd name="T11" fmla="*/ 0 h 948905"/>
                <a:gd name="T12" fmla="*/ 0 60000 65536"/>
                <a:gd name="T13" fmla="*/ 0 60000 65536"/>
                <a:gd name="T14" fmla="*/ 0 60000 65536"/>
                <a:gd name="T15" fmla="*/ 0 60000 65536"/>
                <a:gd name="T16" fmla="*/ 0 60000 65536"/>
                <a:gd name="T17" fmla="*/ 0 60000 65536"/>
                <a:gd name="T18" fmla="*/ 0 w 451449"/>
                <a:gd name="T19" fmla="*/ 0 h 948905"/>
                <a:gd name="T20" fmla="*/ 451449 w 451449"/>
                <a:gd name="T21" fmla="*/ 948905 h 948905"/>
              </a:gdLst>
              <a:ahLst/>
              <a:cxnLst>
                <a:cxn ang="T12">
                  <a:pos x="T0" y="T1"/>
                </a:cxn>
                <a:cxn ang="T13">
                  <a:pos x="T2" y="T3"/>
                </a:cxn>
                <a:cxn ang="T14">
                  <a:pos x="T4" y="T5"/>
                </a:cxn>
                <a:cxn ang="T15">
                  <a:pos x="T6" y="T7"/>
                </a:cxn>
                <a:cxn ang="T16">
                  <a:pos x="T8" y="T9"/>
                </a:cxn>
                <a:cxn ang="T17">
                  <a:pos x="T10" y="T11"/>
                </a:cxn>
              </a:cxnLst>
              <a:rect l="T18" t="T19" r="T20" b="T21"/>
              <a:pathLst>
                <a:path w="451449" h="948905">
                  <a:moveTo>
                    <a:pt x="46008" y="948905"/>
                  </a:moveTo>
                  <a:cubicBezTo>
                    <a:pt x="25879" y="913680"/>
                    <a:pt x="5751" y="878456"/>
                    <a:pt x="2876" y="802256"/>
                  </a:cubicBezTo>
                  <a:cubicBezTo>
                    <a:pt x="1" y="726056"/>
                    <a:pt x="0" y="588033"/>
                    <a:pt x="28755" y="491705"/>
                  </a:cubicBezTo>
                  <a:cubicBezTo>
                    <a:pt x="57510" y="395377"/>
                    <a:pt x="133710" y="287547"/>
                    <a:pt x="175404" y="224287"/>
                  </a:cubicBezTo>
                  <a:cubicBezTo>
                    <a:pt x="217098" y="161027"/>
                    <a:pt x="232914" y="149524"/>
                    <a:pt x="278921" y="112143"/>
                  </a:cubicBezTo>
                  <a:cubicBezTo>
                    <a:pt x="324929" y="74762"/>
                    <a:pt x="388189" y="37381"/>
                    <a:pt x="451449"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701" name="89 Forma libre"/>
            <p:cNvSpPr>
              <a:spLocks/>
            </p:cNvSpPr>
            <p:nvPr/>
          </p:nvSpPr>
          <p:spPr bwMode="auto">
            <a:xfrm>
              <a:off x="1262332" y="3226279"/>
              <a:ext cx="143774" cy="388189"/>
            </a:xfrm>
            <a:custGeom>
              <a:avLst/>
              <a:gdLst>
                <a:gd name="T0" fmla="*/ 5751 w 143774"/>
                <a:gd name="T1" fmla="*/ 388189 h 388189"/>
                <a:gd name="T2" fmla="*/ 5751 w 143774"/>
                <a:gd name="T3" fmla="*/ 250166 h 388189"/>
                <a:gd name="T4" fmla="*/ 40257 w 143774"/>
                <a:gd name="T5" fmla="*/ 120770 h 388189"/>
                <a:gd name="T6" fmla="*/ 143774 w 143774"/>
                <a:gd name="T7" fmla="*/ 0 h 388189"/>
                <a:gd name="T8" fmla="*/ 0 60000 65536"/>
                <a:gd name="T9" fmla="*/ 0 60000 65536"/>
                <a:gd name="T10" fmla="*/ 0 60000 65536"/>
                <a:gd name="T11" fmla="*/ 0 60000 65536"/>
                <a:gd name="T12" fmla="*/ 0 w 143774"/>
                <a:gd name="T13" fmla="*/ 0 h 388189"/>
                <a:gd name="T14" fmla="*/ 143774 w 143774"/>
                <a:gd name="T15" fmla="*/ 388189 h 388189"/>
              </a:gdLst>
              <a:ahLst/>
              <a:cxnLst>
                <a:cxn ang="T8">
                  <a:pos x="T0" y="T1"/>
                </a:cxn>
                <a:cxn ang="T9">
                  <a:pos x="T2" y="T3"/>
                </a:cxn>
                <a:cxn ang="T10">
                  <a:pos x="T4" y="T5"/>
                </a:cxn>
                <a:cxn ang="T11">
                  <a:pos x="T6" y="T7"/>
                </a:cxn>
              </a:cxnLst>
              <a:rect l="T12" t="T13" r="T14" b="T15"/>
              <a:pathLst>
                <a:path w="143774" h="388189">
                  <a:moveTo>
                    <a:pt x="5751" y="388189"/>
                  </a:moveTo>
                  <a:cubicBezTo>
                    <a:pt x="2875" y="341462"/>
                    <a:pt x="0" y="294736"/>
                    <a:pt x="5751" y="250166"/>
                  </a:cubicBezTo>
                  <a:cubicBezTo>
                    <a:pt x="11502" y="205596"/>
                    <a:pt x="17253" y="162464"/>
                    <a:pt x="40257" y="120770"/>
                  </a:cubicBezTo>
                  <a:cubicBezTo>
                    <a:pt x="63261" y="79076"/>
                    <a:pt x="103517" y="39538"/>
                    <a:pt x="143774" y="0"/>
                  </a:cubicBezTo>
                </a:path>
              </a:pathLst>
            </a:custGeom>
            <a:noFill/>
            <a:ln w="9525" cap="flat" cmpd="sng" algn="ctr">
              <a:noFill/>
              <a:prstDash val="solid"/>
              <a:round/>
              <a:headEnd type="none" w="med" len="med"/>
              <a:tailEnd type="none" w="med" len="med"/>
            </a:ln>
          </p:spPr>
          <p:txBody>
            <a:bodyPr/>
            <a:lstStyle/>
            <a:p>
              <a:endParaRPr lang="es-ES"/>
            </a:p>
          </p:txBody>
        </p:sp>
        <p:sp>
          <p:nvSpPr>
            <p:cNvPr id="711702" name="90 Forma libre"/>
            <p:cNvSpPr>
              <a:spLocks/>
            </p:cNvSpPr>
            <p:nvPr/>
          </p:nvSpPr>
          <p:spPr bwMode="auto">
            <a:xfrm>
              <a:off x="3079630" y="2475781"/>
              <a:ext cx="1578634" cy="2044461"/>
            </a:xfrm>
            <a:custGeom>
              <a:avLst/>
              <a:gdLst>
                <a:gd name="T0" fmla="*/ 1578634 w 1578634"/>
                <a:gd name="T1" fmla="*/ 0 h 2044461"/>
                <a:gd name="T2" fmla="*/ 1414732 w 1578634"/>
                <a:gd name="T3" fmla="*/ 103517 h 2044461"/>
                <a:gd name="T4" fmla="*/ 1026544 w 1578634"/>
                <a:gd name="T5" fmla="*/ 431321 h 2044461"/>
                <a:gd name="T6" fmla="*/ 534838 w 1578634"/>
                <a:gd name="T7" fmla="*/ 957532 h 2044461"/>
                <a:gd name="T8" fmla="*/ 189781 w 1578634"/>
                <a:gd name="T9" fmla="*/ 1535502 h 2044461"/>
                <a:gd name="T10" fmla="*/ 34506 w 1578634"/>
                <a:gd name="T11" fmla="*/ 1949570 h 2044461"/>
                <a:gd name="T12" fmla="*/ 0 w 1578634"/>
                <a:gd name="T13" fmla="*/ 2044461 h 2044461"/>
                <a:gd name="T14" fmla="*/ 0 60000 65536"/>
                <a:gd name="T15" fmla="*/ 0 60000 65536"/>
                <a:gd name="T16" fmla="*/ 0 60000 65536"/>
                <a:gd name="T17" fmla="*/ 0 60000 65536"/>
                <a:gd name="T18" fmla="*/ 0 60000 65536"/>
                <a:gd name="T19" fmla="*/ 0 60000 65536"/>
                <a:gd name="T20" fmla="*/ 0 60000 65536"/>
                <a:gd name="T21" fmla="*/ 0 w 1578634"/>
                <a:gd name="T22" fmla="*/ 0 h 2044461"/>
                <a:gd name="T23" fmla="*/ 1578634 w 1578634"/>
                <a:gd name="T24" fmla="*/ 2044461 h 2044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634" h="2044461">
                  <a:moveTo>
                    <a:pt x="1578634" y="0"/>
                  </a:moveTo>
                  <a:cubicBezTo>
                    <a:pt x="1542690" y="15815"/>
                    <a:pt x="1506747" y="31630"/>
                    <a:pt x="1414732" y="103517"/>
                  </a:cubicBezTo>
                  <a:cubicBezTo>
                    <a:pt x="1322717" y="175404"/>
                    <a:pt x="1173193" y="288985"/>
                    <a:pt x="1026544" y="431321"/>
                  </a:cubicBezTo>
                  <a:cubicBezTo>
                    <a:pt x="879895" y="573657"/>
                    <a:pt x="674298" y="773502"/>
                    <a:pt x="534838" y="957532"/>
                  </a:cubicBezTo>
                  <a:cubicBezTo>
                    <a:pt x="395378" y="1141562"/>
                    <a:pt x="273170" y="1370162"/>
                    <a:pt x="189781" y="1535502"/>
                  </a:cubicBezTo>
                  <a:cubicBezTo>
                    <a:pt x="106392" y="1700842"/>
                    <a:pt x="66136" y="1864744"/>
                    <a:pt x="34506" y="1949570"/>
                  </a:cubicBezTo>
                  <a:cubicBezTo>
                    <a:pt x="2876" y="2034396"/>
                    <a:pt x="0" y="2044461"/>
                    <a:pt x="0" y="2044461"/>
                  </a:cubicBezTo>
                </a:path>
              </a:pathLst>
            </a:custGeom>
            <a:noFill/>
            <a:ln w="9525" cap="flat" cmpd="sng" algn="ctr">
              <a:solidFill>
                <a:schemeClr val="tx2"/>
              </a:solidFill>
              <a:prstDash val="solid"/>
              <a:round/>
              <a:headEnd type="none" w="med" len="med"/>
              <a:tailEnd type="none" w="med" len="med"/>
            </a:ln>
          </p:spPr>
          <p:txBody>
            <a:bodyPr/>
            <a:lstStyle/>
            <a:p>
              <a:endParaRPr lang="es-ES"/>
            </a:p>
          </p:txBody>
        </p:sp>
        <p:sp>
          <p:nvSpPr>
            <p:cNvPr id="711703" name="92 Forma libre"/>
            <p:cNvSpPr>
              <a:spLocks/>
            </p:cNvSpPr>
            <p:nvPr/>
          </p:nvSpPr>
          <p:spPr bwMode="auto">
            <a:xfrm>
              <a:off x="4372154" y="2475782"/>
              <a:ext cx="726057" cy="2363638"/>
            </a:xfrm>
            <a:custGeom>
              <a:avLst/>
              <a:gdLst>
                <a:gd name="T0" fmla="*/ 726057 w 726057"/>
                <a:gd name="T1" fmla="*/ 0 h 2346385"/>
                <a:gd name="T2" fmla="*/ 605288 w 726057"/>
                <a:gd name="T3" fmla="*/ 131305 h 2346385"/>
                <a:gd name="T4" fmla="*/ 389627 w 726057"/>
                <a:gd name="T5" fmla="*/ 446441 h 2346385"/>
                <a:gd name="T6" fmla="*/ 191220 w 726057"/>
                <a:gd name="T7" fmla="*/ 910389 h 2346385"/>
                <a:gd name="T8" fmla="*/ 70450 w 726057"/>
                <a:gd name="T9" fmla="*/ 1418107 h 2346385"/>
                <a:gd name="T10" fmla="*/ 1438 w 726057"/>
                <a:gd name="T11" fmla="*/ 1890809 h 2346385"/>
                <a:gd name="T12" fmla="*/ 79076 w 726057"/>
                <a:gd name="T13" fmla="*/ 2258466 h 2346385"/>
                <a:gd name="T14" fmla="*/ 165340 w 726057"/>
                <a:gd name="T15" fmla="*/ 2381019 h 2346385"/>
                <a:gd name="T16" fmla="*/ 0 60000 65536"/>
                <a:gd name="T17" fmla="*/ 0 60000 65536"/>
                <a:gd name="T18" fmla="*/ 0 60000 65536"/>
                <a:gd name="T19" fmla="*/ 0 60000 65536"/>
                <a:gd name="T20" fmla="*/ 0 60000 65536"/>
                <a:gd name="T21" fmla="*/ 0 60000 65536"/>
                <a:gd name="T22" fmla="*/ 0 60000 65536"/>
                <a:gd name="T23" fmla="*/ 0 60000 65536"/>
                <a:gd name="T24" fmla="*/ 0 w 726057"/>
                <a:gd name="T25" fmla="*/ 0 h 2346385"/>
                <a:gd name="T26" fmla="*/ 726057 w 726057"/>
                <a:gd name="T27" fmla="*/ 2346385 h 2346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057" h="2346385">
                  <a:moveTo>
                    <a:pt x="726057" y="0"/>
                  </a:moveTo>
                  <a:cubicBezTo>
                    <a:pt x="693708" y="28036"/>
                    <a:pt x="661360" y="56072"/>
                    <a:pt x="605288" y="129396"/>
                  </a:cubicBezTo>
                  <a:cubicBezTo>
                    <a:pt x="549216" y="202720"/>
                    <a:pt x="458638" y="311989"/>
                    <a:pt x="389627" y="439947"/>
                  </a:cubicBezTo>
                  <a:cubicBezTo>
                    <a:pt x="320616" y="567905"/>
                    <a:pt x="244416" y="737558"/>
                    <a:pt x="191220" y="897147"/>
                  </a:cubicBezTo>
                  <a:cubicBezTo>
                    <a:pt x="138024" y="1056736"/>
                    <a:pt x="102080" y="1236453"/>
                    <a:pt x="70450" y="1397479"/>
                  </a:cubicBezTo>
                  <a:cubicBezTo>
                    <a:pt x="38820" y="1558505"/>
                    <a:pt x="0" y="1725283"/>
                    <a:pt x="1438" y="1863306"/>
                  </a:cubicBezTo>
                  <a:cubicBezTo>
                    <a:pt x="2876" y="2001329"/>
                    <a:pt x="51759" y="2145102"/>
                    <a:pt x="79076" y="2225615"/>
                  </a:cubicBezTo>
                  <a:cubicBezTo>
                    <a:pt x="106393" y="2306128"/>
                    <a:pt x="135866" y="2326256"/>
                    <a:pt x="165340" y="234638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704" name="93 Forma libre"/>
            <p:cNvSpPr>
              <a:spLocks/>
            </p:cNvSpPr>
            <p:nvPr/>
          </p:nvSpPr>
          <p:spPr bwMode="auto">
            <a:xfrm>
              <a:off x="5361317" y="2708694"/>
              <a:ext cx="418381" cy="2130725"/>
            </a:xfrm>
            <a:custGeom>
              <a:avLst/>
              <a:gdLst>
                <a:gd name="T0" fmla="*/ 418381 w 418381"/>
                <a:gd name="T1" fmla="*/ 0 h 2130725"/>
                <a:gd name="T2" fmla="*/ 254479 w 418381"/>
                <a:gd name="T3" fmla="*/ 224287 h 2130725"/>
                <a:gd name="T4" fmla="*/ 81951 w 418381"/>
                <a:gd name="T5" fmla="*/ 698740 h 2130725"/>
                <a:gd name="T6" fmla="*/ 12940 w 418381"/>
                <a:gd name="T7" fmla="*/ 1268085 h 2130725"/>
                <a:gd name="T8" fmla="*/ 159589 w 418381"/>
                <a:gd name="T9" fmla="*/ 1897814 h 2130725"/>
                <a:gd name="T10" fmla="*/ 228600 w 418381"/>
                <a:gd name="T11" fmla="*/ 2130725 h 2130725"/>
                <a:gd name="T12" fmla="*/ 0 60000 65536"/>
                <a:gd name="T13" fmla="*/ 0 60000 65536"/>
                <a:gd name="T14" fmla="*/ 0 60000 65536"/>
                <a:gd name="T15" fmla="*/ 0 60000 65536"/>
                <a:gd name="T16" fmla="*/ 0 60000 65536"/>
                <a:gd name="T17" fmla="*/ 0 60000 65536"/>
                <a:gd name="T18" fmla="*/ 0 w 418381"/>
                <a:gd name="T19" fmla="*/ 0 h 2130725"/>
                <a:gd name="T20" fmla="*/ 418381 w 418381"/>
                <a:gd name="T21" fmla="*/ 2130725 h 2130725"/>
              </a:gdLst>
              <a:ahLst/>
              <a:cxnLst>
                <a:cxn ang="T12">
                  <a:pos x="T0" y="T1"/>
                </a:cxn>
                <a:cxn ang="T13">
                  <a:pos x="T2" y="T3"/>
                </a:cxn>
                <a:cxn ang="T14">
                  <a:pos x="T4" y="T5"/>
                </a:cxn>
                <a:cxn ang="T15">
                  <a:pos x="T6" y="T7"/>
                </a:cxn>
                <a:cxn ang="T16">
                  <a:pos x="T8" y="T9"/>
                </a:cxn>
                <a:cxn ang="T17">
                  <a:pos x="T10" y="T11"/>
                </a:cxn>
              </a:cxnLst>
              <a:rect l="T18" t="T19" r="T20" b="T21"/>
              <a:pathLst>
                <a:path w="418381" h="2130725">
                  <a:moveTo>
                    <a:pt x="418381" y="0"/>
                  </a:moveTo>
                  <a:cubicBezTo>
                    <a:pt x="364466" y="53915"/>
                    <a:pt x="310551" y="107830"/>
                    <a:pt x="254479" y="224287"/>
                  </a:cubicBezTo>
                  <a:cubicBezTo>
                    <a:pt x="198407" y="340744"/>
                    <a:pt x="122208" y="524774"/>
                    <a:pt x="81951" y="698740"/>
                  </a:cubicBezTo>
                  <a:cubicBezTo>
                    <a:pt x="41694" y="872706"/>
                    <a:pt x="0" y="1068238"/>
                    <a:pt x="12940" y="1268083"/>
                  </a:cubicBezTo>
                  <a:cubicBezTo>
                    <a:pt x="25880" y="1467928"/>
                    <a:pt x="123646" y="1754038"/>
                    <a:pt x="159589" y="1897812"/>
                  </a:cubicBezTo>
                  <a:cubicBezTo>
                    <a:pt x="195532" y="2041586"/>
                    <a:pt x="212066" y="2086155"/>
                    <a:pt x="228600" y="213072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705" name="94 Forma libre"/>
            <p:cNvSpPr>
              <a:spLocks/>
            </p:cNvSpPr>
            <p:nvPr/>
          </p:nvSpPr>
          <p:spPr bwMode="auto">
            <a:xfrm>
              <a:off x="7113917" y="3131389"/>
              <a:ext cx="365185" cy="1173192"/>
            </a:xfrm>
            <a:custGeom>
              <a:avLst/>
              <a:gdLst>
                <a:gd name="T0" fmla="*/ 123645 w 365185"/>
                <a:gd name="T1" fmla="*/ 0 h 1173192"/>
                <a:gd name="T2" fmla="*/ 28755 w 365185"/>
                <a:gd name="T3" fmla="*/ 232913 h 1173192"/>
                <a:gd name="T4" fmla="*/ 20128 w 365185"/>
                <a:gd name="T5" fmla="*/ 629728 h 1173192"/>
                <a:gd name="T6" fmla="*/ 149525 w 365185"/>
                <a:gd name="T7" fmla="*/ 923026 h 1173192"/>
                <a:gd name="T8" fmla="*/ 322053 w 365185"/>
                <a:gd name="T9" fmla="*/ 1112807 h 1173192"/>
                <a:gd name="T10" fmla="*/ 365185 w 365185"/>
                <a:gd name="T11" fmla="*/ 1173192 h 1173192"/>
                <a:gd name="T12" fmla="*/ 0 60000 65536"/>
                <a:gd name="T13" fmla="*/ 0 60000 65536"/>
                <a:gd name="T14" fmla="*/ 0 60000 65536"/>
                <a:gd name="T15" fmla="*/ 0 60000 65536"/>
                <a:gd name="T16" fmla="*/ 0 60000 65536"/>
                <a:gd name="T17" fmla="*/ 0 60000 65536"/>
                <a:gd name="T18" fmla="*/ 0 w 365185"/>
                <a:gd name="T19" fmla="*/ 0 h 1173192"/>
                <a:gd name="T20" fmla="*/ 365185 w 365185"/>
                <a:gd name="T21" fmla="*/ 1173192 h 1173192"/>
              </a:gdLst>
              <a:ahLst/>
              <a:cxnLst>
                <a:cxn ang="T12">
                  <a:pos x="T0" y="T1"/>
                </a:cxn>
                <a:cxn ang="T13">
                  <a:pos x="T2" y="T3"/>
                </a:cxn>
                <a:cxn ang="T14">
                  <a:pos x="T4" y="T5"/>
                </a:cxn>
                <a:cxn ang="T15">
                  <a:pos x="T6" y="T7"/>
                </a:cxn>
                <a:cxn ang="T16">
                  <a:pos x="T8" y="T9"/>
                </a:cxn>
                <a:cxn ang="T17">
                  <a:pos x="T10" y="T11"/>
                </a:cxn>
              </a:cxnLst>
              <a:rect l="T18" t="T19" r="T20" b="T21"/>
              <a:pathLst>
                <a:path w="365185" h="1173192">
                  <a:moveTo>
                    <a:pt x="123645" y="0"/>
                  </a:moveTo>
                  <a:cubicBezTo>
                    <a:pt x="84826" y="63979"/>
                    <a:pt x="46008" y="127958"/>
                    <a:pt x="28755" y="232913"/>
                  </a:cubicBezTo>
                  <a:cubicBezTo>
                    <a:pt x="11502" y="337868"/>
                    <a:pt x="0" y="514709"/>
                    <a:pt x="20128" y="629728"/>
                  </a:cubicBezTo>
                  <a:cubicBezTo>
                    <a:pt x="40256" y="744747"/>
                    <a:pt x="99204" y="842513"/>
                    <a:pt x="149525" y="923026"/>
                  </a:cubicBezTo>
                  <a:cubicBezTo>
                    <a:pt x="199846" y="1003539"/>
                    <a:pt x="286110" y="1071113"/>
                    <a:pt x="322053" y="1112807"/>
                  </a:cubicBezTo>
                  <a:cubicBezTo>
                    <a:pt x="357996" y="1154501"/>
                    <a:pt x="361590" y="1163846"/>
                    <a:pt x="365185" y="1173192"/>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706" name="95 Forma libre"/>
            <p:cNvSpPr>
              <a:spLocks/>
            </p:cNvSpPr>
            <p:nvPr/>
          </p:nvSpPr>
          <p:spPr bwMode="auto">
            <a:xfrm>
              <a:off x="6175075" y="3010619"/>
              <a:ext cx="570782" cy="1578634"/>
            </a:xfrm>
            <a:custGeom>
              <a:avLst/>
              <a:gdLst>
                <a:gd name="T0" fmla="*/ 208472 w 570782"/>
                <a:gd name="T1" fmla="*/ 0 h 1578634"/>
                <a:gd name="T2" fmla="*/ 87702 w 570782"/>
                <a:gd name="T3" fmla="*/ 198407 h 1578634"/>
                <a:gd name="T4" fmla="*/ 1438 w 570782"/>
                <a:gd name="T5" fmla="*/ 698739 h 1578634"/>
                <a:gd name="T6" fmla="*/ 96329 w 570782"/>
                <a:gd name="T7" fmla="*/ 1095555 h 1578634"/>
                <a:gd name="T8" fmla="*/ 363748 w 570782"/>
                <a:gd name="T9" fmla="*/ 1423358 h 1578634"/>
                <a:gd name="T10" fmla="*/ 570782 w 570782"/>
                <a:gd name="T11" fmla="*/ 1578634 h 1578634"/>
                <a:gd name="T12" fmla="*/ 0 60000 65536"/>
                <a:gd name="T13" fmla="*/ 0 60000 65536"/>
                <a:gd name="T14" fmla="*/ 0 60000 65536"/>
                <a:gd name="T15" fmla="*/ 0 60000 65536"/>
                <a:gd name="T16" fmla="*/ 0 60000 65536"/>
                <a:gd name="T17" fmla="*/ 0 60000 65536"/>
                <a:gd name="T18" fmla="*/ 0 w 570782"/>
                <a:gd name="T19" fmla="*/ 0 h 1578634"/>
                <a:gd name="T20" fmla="*/ 570782 w 570782"/>
                <a:gd name="T21" fmla="*/ 1578634 h 1578634"/>
              </a:gdLst>
              <a:ahLst/>
              <a:cxnLst>
                <a:cxn ang="T12">
                  <a:pos x="T0" y="T1"/>
                </a:cxn>
                <a:cxn ang="T13">
                  <a:pos x="T2" y="T3"/>
                </a:cxn>
                <a:cxn ang="T14">
                  <a:pos x="T4" y="T5"/>
                </a:cxn>
                <a:cxn ang="T15">
                  <a:pos x="T6" y="T7"/>
                </a:cxn>
                <a:cxn ang="T16">
                  <a:pos x="T8" y="T9"/>
                </a:cxn>
                <a:cxn ang="T17">
                  <a:pos x="T10" y="T11"/>
                </a:cxn>
              </a:cxnLst>
              <a:rect l="T18" t="T19" r="T20" b="T21"/>
              <a:pathLst>
                <a:path w="570782" h="1578634">
                  <a:moveTo>
                    <a:pt x="208472" y="0"/>
                  </a:moveTo>
                  <a:cubicBezTo>
                    <a:pt x="165340" y="40975"/>
                    <a:pt x="122208" y="81951"/>
                    <a:pt x="87702" y="198407"/>
                  </a:cubicBezTo>
                  <a:cubicBezTo>
                    <a:pt x="53196" y="314863"/>
                    <a:pt x="0" y="549214"/>
                    <a:pt x="1438" y="698739"/>
                  </a:cubicBezTo>
                  <a:cubicBezTo>
                    <a:pt x="2876" y="848264"/>
                    <a:pt x="35944" y="974785"/>
                    <a:pt x="96329" y="1095555"/>
                  </a:cubicBezTo>
                  <a:cubicBezTo>
                    <a:pt x="156714" y="1216325"/>
                    <a:pt x="284672" y="1342845"/>
                    <a:pt x="363748" y="1423358"/>
                  </a:cubicBezTo>
                  <a:cubicBezTo>
                    <a:pt x="442824" y="1503871"/>
                    <a:pt x="506803" y="1541252"/>
                    <a:pt x="570782" y="1578634"/>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1707" name="96 Forma libre"/>
            <p:cNvSpPr>
              <a:spLocks/>
            </p:cNvSpPr>
            <p:nvPr/>
          </p:nvSpPr>
          <p:spPr bwMode="auto">
            <a:xfrm>
              <a:off x="7755148" y="3338423"/>
              <a:ext cx="172527" cy="580845"/>
            </a:xfrm>
            <a:custGeom>
              <a:avLst/>
              <a:gdLst>
                <a:gd name="T0" fmla="*/ 69010 w 172527"/>
                <a:gd name="T1" fmla="*/ 0 h 580845"/>
                <a:gd name="T2" fmla="*/ 8626 w 172527"/>
                <a:gd name="T3" fmla="*/ 138022 h 580845"/>
                <a:gd name="T4" fmla="*/ 17252 w 172527"/>
                <a:gd name="T5" fmla="*/ 396815 h 580845"/>
                <a:gd name="T6" fmla="*/ 103516 w 172527"/>
                <a:gd name="T7" fmla="*/ 552090 h 580845"/>
                <a:gd name="T8" fmla="*/ 172527 w 172527"/>
                <a:gd name="T9" fmla="*/ 569343 h 580845"/>
                <a:gd name="T10" fmla="*/ 0 60000 65536"/>
                <a:gd name="T11" fmla="*/ 0 60000 65536"/>
                <a:gd name="T12" fmla="*/ 0 60000 65536"/>
                <a:gd name="T13" fmla="*/ 0 60000 65536"/>
                <a:gd name="T14" fmla="*/ 0 60000 65536"/>
                <a:gd name="T15" fmla="*/ 0 w 172527"/>
                <a:gd name="T16" fmla="*/ 0 h 580845"/>
                <a:gd name="T17" fmla="*/ 172527 w 172527"/>
                <a:gd name="T18" fmla="*/ 580845 h 580845"/>
              </a:gdLst>
              <a:ahLst/>
              <a:cxnLst>
                <a:cxn ang="T10">
                  <a:pos x="T0" y="T1"/>
                </a:cxn>
                <a:cxn ang="T11">
                  <a:pos x="T2" y="T3"/>
                </a:cxn>
                <a:cxn ang="T12">
                  <a:pos x="T4" y="T5"/>
                </a:cxn>
                <a:cxn ang="T13">
                  <a:pos x="T6" y="T7"/>
                </a:cxn>
                <a:cxn ang="T14">
                  <a:pos x="T8" y="T9"/>
                </a:cxn>
              </a:cxnLst>
              <a:rect l="T15" t="T16" r="T17" b="T18"/>
              <a:pathLst>
                <a:path w="172527" h="580845">
                  <a:moveTo>
                    <a:pt x="69010" y="0"/>
                  </a:moveTo>
                  <a:cubicBezTo>
                    <a:pt x="43131" y="35943"/>
                    <a:pt x="17252" y="71886"/>
                    <a:pt x="8626" y="138022"/>
                  </a:cubicBezTo>
                  <a:cubicBezTo>
                    <a:pt x="0" y="204158"/>
                    <a:pt x="1437" y="327804"/>
                    <a:pt x="17252" y="396815"/>
                  </a:cubicBezTo>
                  <a:cubicBezTo>
                    <a:pt x="33067" y="465826"/>
                    <a:pt x="77637" y="523335"/>
                    <a:pt x="103516" y="552090"/>
                  </a:cubicBezTo>
                  <a:cubicBezTo>
                    <a:pt x="129395" y="580845"/>
                    <a:pt x="150961" y="575094"/>
                    <a:pt x="172527" y="569343"/>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grpSp>
      <p:graphicFrame>
        <p:nvGraphicFramePr>
          <p:cNvPr id="2" name="Object 30"/>
          <p:cNvGraphicFramePr>
            <a:graphicFrameLocks noChangeAspect="1"/>
          </p:cNvGraphicFramePr>
          <p:nvPr/>
        </p:nvGraphicFramePr>
        <p:xfrm>
          <a:off x="273133" y="260566"/>
          <a:ext cx="8428038" cy="1141413"/>
        </p:xfrm>
        <a:graphic>
          <a:graphicData uri="http://schemas.openxmlformats.org/presentationml/2006/ole">
            <mc:AlternateContent xmlns:mc="http://schemas.openxmlformats.org/markup-compatibility/2006">
              <mc:Choice xmlns:v="urn:schemas-microsoft-com:vml" Requires="v">
                <p:oleObj spid="_x0000_s276708" name="Ecuación" r:id="rId9" imgW="3746160" imgH="507960" progId="Equation.3">
                  <p:embed/>
                </p:oleObj>
              </mc:Choice>
              <mc:Fallback>
                <p:oleObj name="Ecuación" r:id="rId9" imgW="3746160" imgH="507960" progId="Equation.3">
                  <p:embed/>
                  <p:pic>
                    <p:nvPicPr>
                      <p:cNvPr id="2"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133" y="260566"/>
                        <a:ext cx="8428038" cy="114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 name="37 Grupo"/>
          <p:cNvGrpSpPr>
            <a:grpSpLocks noChangeAspect="1"/>
          </p:cNvGrpSpPr>
          <p:nvPr/>
        </p:nvGrpSpPr>
        <p:grpSpPr bwMode="auto">
          <a:xfrm>
            <a:off x="2940941" y="2234367"/>
            <a:ext cx="3260407" cy="2070258"/>
            <a:chOff x="2976113" y="2518913"/>
            <a:chExt cx="3623095" cy="2300377"/>
          </a:xfrm>
        </p:grpSpPr>
        <p:grpSp>
          <p:nvGrpSpPr>
            <p:cNvPr id="27" name="23 Grupo"/>
            <p:cNvGrpSpPr>
              <a:grpSpLocks/>
            </p:cNvGrpSpPr>
            <p:nvPr/>
          </p:nvGrpSpPr>
          <p:grpSpPr bwMode="auto">
            <a:xfrm>
              <a:off x="2976113" y="2518913"/>
              <a:ext cx="3623095" cy="2300377"/>
              <a:chOff x="5246291" y="4108450"/>
              <a:chExt cx="961628" cy="723106"/>
            </a:xfrm>
          </p:grpSpPr>
          <p:sp>
            <p:nvSpPr>
              <p:cNvPr id="29" name="25 Forma libre"/>
              <p:cNvSpPr>
                <a:spLocks/>
              </p:cNvSpPr>
              <p:nvPr/>
            </p:nvSpPr>
            <p:spPr bwMode="auto">
              <a:xfrm>
                <a:off x="5246291" y="4108450"/>
                <a:ext cx="958056" cy="723106"/>
              </a:xfrm>
              <a:custGeom>
                <a:avLst/>
                <a:gdLst>
                  <a:gd name="T0" fmla="*/ 706834 w 958056"/>
                  <a:gd name="T1" fmla="*/ 6350 h 723106"/>
                  <a:gd name="T2" fmla="*/ 611584 w 958056"/>
                  <a:gd name="T3" fmla="*/ 8731 h 723106"/>
                  <a:gd name="T4" fmla="*/ 504428 w 958056"/>
                  <a:gd name="T5" fmla="*/ 49212 h 723106"/>
                  <a:gd name="T6" fmla="*/ 352028 w 958056"/>
                  <a:gd name="T7" fmla="*/ 137319 h 723106"/>
                  <a:gd name="T8" fmla="*/ 211534 w 958056"/>
                  <a:gd name="T9" fmla="*/ 223044 h 723106"/>
                  <a:gd name="T10" fmla="*/ 101996 w 958056"/>
                  <a:gd name="T11" fmla="*/ 315912 h 723106"/>
                  <a:gd name="T12" fmla="*/ 23415 w 958056"/>
                  <a:gd name="T13" fmla="*/ 451644 h 723106"/>
                  <a:gd name="T14" fmla="*/ 30559 w 958056"/>
                  <a:gd name="T15" fmla="*/ 575469 h 723106"/>
                  <a:gd name="T16" fmla="*/ 206771 w 958056"/>
                  <a:gd name="T17" fmla="*/ 644525 h 723106"/>
                  <a:gd name="T18" fmla="*/ 368696 w 958056"/>
                  <a:gd name="T19" fmla="*/ 689769 h 723106"/>
                  <a:gd name="T20" fmla="*/ 568721 w 958056"/>
                  <a:gd name="T21" fmla="*/ 723106 h 723106"/>
                  <a:gd name="T22" fmla="*/ 792559 w 958056"/>
                  <a:gd name="T23" fmla="*/ 689769 h 723106"/>
                  <a:gd name="T24" fmla="*/ 921146 w 958056"/>
                  <a:gd name="T25" fmla="*/ 592137 h 723106"/>
                  <a:gd name="T26" fmla="*/ 944959 w 958056"/>
                  <a:gd name="T27" fmla="*/ 561181 h 723106"/>
                  <a:gd name="T28" fmla="*/ 956865 w 958056"/>
                  <a:gd name="T29" fmla="*/ 420687 h 723106"/>
                  <a:gd name="T30" fmla="*/ 937815 w 958056"/>
                  <a:gd name="T31" fmla="*/ 265906 h 723106"/>
                  <a:gd name="T32" fmla="*/ 904478 w 958056"/>
                  <a:gd name="T33" fmla="*/ 153987 h 723106"/>
                  <a:gd name="T34" fmla="*/ 818753 w 958056"/>
                  <a:gd name="T35" fmla="*/ 46831 h 723106"/>
                  <a:gd name="T36" fmla="*/ 706834 w 958056"/>
                  <a:gd name="T37" fmla="*/ 6350 h 723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8056"/>
                  <a:gd name="T58" fmla="*/ 0 h 723106"/>
                  <a:gd name="T59" fmla="*/ 958056 w 958056"/>
                  <a:gd name="T60" fmla="*/ 723106 h 723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8056" h="723106">
                    <a:moveTo>
                      <a:pt x="706834" y="6350"/>
                    </a:moveTo>
                    <a:cubicBezTo>
                      <a:pt x="672306" y="0"/>
                      <a:pt x="645318" y="1587"/>
                      <a:pt x="611584" y="8731"/>
                    </a:cubicBezTo>
                    <a:cubicBezTo>
                      <a:pt x="577850" y="15875"/>
                      <a:pt x="547687" y="27781"/>
                      <a:pt x="504428" y="49212"/>
                    </a:cubicBezTo>
                    <a:cubicBezTo>
                      <a:pt x="461169" y="70643"/>
                      <a:pt x="400844" y="108347"/>
                      <a:pt x="352028" y="137319"/>
                    </a:cubicBezTo>
                    <a:cubicBezTo>
                      <a:pt x="303212" y="166291"/>
                      <a:pt x="253206" y="193279"/>
                      <a:pt x="211534" y="223044"/>
                    </a:cubicBezTo>
                    <a:cubicBezTo>
                      <a:pt x="169862" y="252809"/>
                      <a:pt x="133349" y="277812"/>
                      <a:pt x="101996" y="315912"/>
                    </a:cubicBezTo>
                    <a:cubicBezTo>
                      <a:pt x="70643" y="354012"/>
                      <a:pt x="35321" y="408385"/>
                      <a:pt x="23415" y="451644"/>
                    </a:cubicBezTo>
                    <a:cubicBezTo>
                      <a:pt x="11509" y="494904"/>
                      <a:pt x="0" y="543322"/>
                      <a:pt x="30559" y="575469"/>
                    </a:cubicBezTo>
                    <a:cubicBezTo>
                      <a:pt x="61118" y="607616"/>
                      <a:pt x="150415" y="625475"/>
                      <a:pt x="206771" y="644525"/>
                    </a:cubicBezTo>
                    <a:cubicBezTo>
                      <a:pt x="263127" y="663575"/>
                      <a:pt x="308371" y="676672"/>
                      <a:pt x="368696" y="689769"/>
                    </a:cubicBezTo>
                    <a:cubicBezTo>
                      <a:pt x="429021" y="702866"/>
                      <a:pt x="498077" y="723106"/>
                      <a:pt x="568721" y="723106"/>
                    </a:cubicBezTo>
                    <a:cubicBezTo>
                      <a:pt x="639365" y="723106"/>
                      <a:pt x="733822" y="711597"/>
                      <a:pt x="792559" y="689769"/>
                    </a:cubicBezTo>
                    <a:cubicBezTo>
                      <a:pt x="851296" y="667941"/>
                      <a:pt x="895746" y="613568"/>
                      <a:pt x="921146" y="592137"/>
                    </a:cubicBezTo>
                    <a:cubicBezTo>
                      <a:pt x="946546" y="570706"/>
                      <a:pt x="939006" y="589756"/>
                      <a:pt x="944959" y="561181"/>
                    </a:cubicBezTo>
                    <a:cubicBezTo>
                      <a:pt x="950912" y="532606"/>
                      <a:pt x="958056" y="469899"/>
                      <a:pt x="956865" y="420687"/>
                    </a:cubicBezTo>
                    <a:cubicBezTo>
                      <a:pt x="955674" y="371475"/>
                      <a:pt x="946546" y="310356"/>
                      <a:pt x="937815" y="265906"/>
                    </a:cubicBezTo>
                    <a:cubicBezTo>
                      <a:pt x="929084" y="221456"/>
                      <a:pt x="924322" y="190499"/>
                      <a:pt x="904478" y="153987"/>
                    </a:cubicBezTo>
                    <a:cubicBezTo>
                      <a:pt x="884634" y="117475"/>
                      <a:pt x="853281" y="71437"/>
                      <a:pt x="818753" y="46831"/>
                    </a:cubicBezTo>
                    <a:cubicBezTo>
                      <a:pt x="784225" y="22225"/>
                      <a:pt x="741362" y="12700"/>
                      <a:pt x="706834" y="6350"/>
                    </a:cubicBezTo>
                    <a:close/>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0" name="26 Forma libre"/>
              <p:cNvSpPr>
                <a:spLocks/>
              </p:cNvSpPr>
              <p:nvPr/>
            </p:nvSpPr>
            <p:spPr bwMode="auto">
              <a:xfrm>
                <a:off x="5695950" y="4140994"/>
                <a:ext cx="361950" cy="94456"/>
              </a:xfrm>
              <a:custGeom>
                <a:avLst/>
                <a:gdLst>
                  <a:gd name="T0" fmla="*/ 361950 w 361950"/>
                  <a:gd name="T1" fmla="*/ 0 h 94456"/>
                  <a:gd name="T2" fmla="*/ 295275 w 361950"/>
                  <a:gd name="T3" fmla="*/ 59531 h 94456"/>
                  <a:gd name="T4" fmla="*/ 178594 w 361950"/>
                  <a:gd name="T5" fmla="*/ 90487 h 94456"/>
                  <a:gd name="T6" fmla="*/ 92869 w 361950"/>
                  <a:gd name="T7" fmla="*/ 83343 h 94456"/>
                  <a:gd name="T8" fmla="*/ 0 w 361950"/>
                  <a:gd name="T9" fmla="*/ 50006 h 94456"/>
                  <a:gd name="T10" fmla="*/ 0 60000 65536"/>
                  <a:gd name="T11" fmla="*/ 0 60000 65536"/>
                  <a:gd name="T12" fmla="*/ 0 60000 65536"/>
                  <a:gd name="T13" fmla="*/ 0 60000 65536"/>
                  <a:gd name="T14" fmla="*/ 0 60000 65536"/>
                  <a:gd name="T15" fmla="*/ 0 w 361950"/>
                  <a:gd name="T16" fmla="*/ 0 h 94456"/>
                  <a:gd name="T17" fmla="*/ 361950 w 361950"/>
                  <a:gd name="T18" fmla="*/ 94456 h 94456"/>
                </a:gdLst>
                <a:ahLst/>
                <a:cxnLst>
                  <a:cxn ang="T10">
                    <a:pos x="T0" y="T1"/>
                  </a:cxn>
                  <a:cxn ang="T11">
                    <a:pos x="T2" y="T3"/>
                  </a:cxn>
                  <a:cxn ang="T12">
                    <a:pos x="T4" y="T5"/>
                  </a:cxn>
                  <a:cxn ang="T13">
                    <a:pos x="T6" y="T7"/>
                  </a:cxn>
                  <a:cxn ang="T14">
                    <a:pos x="T8" y="T9"/>
                  </a:cxn>
                </a:cxnLst>
                <a:rect l="T15" t="T16" r="T17" b="T18"/>
                <a:pathLst>
                  <a:path w="361950" h="94456">
                    <a:moveTo>
                      <a:pt x="361950" y="0"/>
                    </a:moveTo>
                    <a:cubicBezTo>
                      <a:pt x="343892" y="22225"/>
                      <a:pt x="325834" y="44450"/>
                      <a:pt x="295275" y="59531"/>
                    </a:cubicBezTo>
                    <a:cubicBezTo>
                      <a:pt x="264716" y="74612"/>
                      <a:pt x="212328" y="86518"/>
                      <a:pt x="178594" y="90487"/>
                    </a:cubicBezTo>
                    <a:cubicBezTo>
                      <a:pt x="144860" y="94456"/>
                      <a:pt x="122635" y="90090"/>
                      <a:pt x="92869" y="83343"/>
                    </a:cubicBezTo>
                    <a:cubicBezTo>
                      <a:pt x="63103" y="76596"/>
                      <a:pt x="31551" y="63301"/>
                      <a:pt x="0" y="500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1" name="27 Forma libre"/>
              <p:cNvSpPr>
                <a:spLocks/>
              </p:cNvSpPr>
              <p:nvPr/>
            </p:nvSpPr>
            <p:spPr bwMode="auto">
              <a:xfrm>
                <a:off x="5455444" y="4221956"/>
                <a:ext cx="676275" cy="173037"/>
              </a:xfrm>
              <a:custGeom>
                <a:avLst/>
                <a:gdLst>
                  <a:gd name="T0" fmla="*/ 676275 w 676275"/>
                  <a:gd name="T1" fmla="*/ 0 h 173037"/>
                  <a:gd name="T2" fmla="*/ 640556 w 676275"/>
                  <a:gd name="T3" fmla="*/ 57150 h 173037"/>
                  <a:gd name="T4" fmla="*/ 533400 w 676275"/>
                  <a:gd name="T5" fmla="*/ 119063 h 173037"/>
                  <a:gd name="T6" fmla="*/ 390525 w 676275"/>
                  <a:gd name="T7" fmla="*/ 164306 h 173037"/>
                  <a:gd name="T8" fmla="*/ 290512 w 676275"/>
                  <a:gd name="T9" fmla="*/ 171450 h 173037"/>
                  <a:gd name="T10" fmla="*/ 173831 w 676275"/>
                  <a:gd name="T11" fmla="*/ 166688 h 173037"/>
                  <a:gd name="T12" fmla="*/ 66675 w 676275"/>
                  <a:gd name="T13" fmla="*/ 138113 h 173037"/>
                  <a:gd name="T14" fmla="*/ 0 w 676275"/>
                  <a:gd name="T15" fmla="*/ 109538 h 173037"/>
                  <a:gd name="T16" fmla="*/ 0 w 676275"/>
                  <a:gd name="T17" fmla="*/ 109538 h 173037"/>
                  <a:gd name="T18" fmla="*/ 2381 w 676275"/>
                  <a:gd name="T19" fmla="*/ 109538 h 173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275"/>
                  <a:gd name="T31" fmla="*/ 0 h 173037"/>
                  <a:gd name="T32" fmla="*/ 676275 w 676275"/>
                  <a:gd name="T33" fmla="*/ 173037 h 173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275" h="173037">
                    <a:moveTo>
                      <a:pt x="676275" y="0"/>
                    </a:moveTo>
                    <a:cubicBezTo>
                      <a:pt x="670322" y="18653"/>
                      <a:pt x="664369" y="37306"/>
                      <a:pt x="640556" y="57150"/>
                    </a:cubicBezTo>
                    <a:cubicBezTo>
                      <a:pt x="616743" y="76994"/>
                      <a:pt x="575072" y="101204"/>
                      <a:pt x="533400" y="119063"/>
                    </a:cubicBezTo>
                    <a:cubicBezTo>
                      <a:pt x="491728" y="136922"/>
                      <a:pt x="431006" y="155575"/>
                      <a:pt x="390525" y="164306"/>
                    </a:cubicBezTo>
                    <a:cubicBezTo>
                      <a:pt x="350044" y="173037"/>
                      <a:pt x="326628" y="171053"/>
                      <a:pt x="290512" y="171450"/>
                    </a:cubicBezTo>
                    <a:cubicBezTo>
                      <a:pt x="254396" y="171847"/>
                      <a:pt x="211137" y="172244"/>
                      <a:pt x="173831" y="166688"/>
                    </a:cubicBezTo>
                    <a:cubicBezTo>
                      <a:pt x="136525" y="161132"/>
                      <a:pt x="95647" y="147638"/>
                      <a:pt x="66675" y="138113"/>
                    </a:cubicBezTo>
                    <a:cubicBezTo>
                      <a:pt x="37703" y="128588"/>
                      <a:pt x="0" y="109538"/>
                      <a:pt x="0" y="109538"/>
                    </a:cubicBezTo>
                    <a:lnTo>
                      <a:pt x="2381" y="109538"/>
                    </a:ln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2" name="28 Forma libre"/>
              <p:cNvSpPr>
                <a:spLocks/>
              </p:cNvSpPr>
              <p:nvPr/>
            </p:nvSpPr>
            <p:spPr bwMode="auto">
              <a:xfrm>
                <a:off x="5350669" y="4452937"/>
                <a:ext cx="845343" cy="119063"/>
              </a:xfrm>
              <a:custGeom>
                <a:avLst/>
                <a:gdLst>
                  <a:gd name="T0" fmla="*/ 845343 w 845343"/>
                  <a:gd name="T1" fmla="*/ 0 h 119063"/>
                  <a:gd name="T2" fmla="*/ 781050 w 845343"/>
                  <a:gd name="T3" fmla="*/ 50007 h 119063"/>
                  <a:gd name="T4" fmla="*/ 666750 w 845343"/>
                  <a:gd name="T5" fmla="*/ 92869 h 119063"/>
                  <a:gd name="T6" fmla="*/ 535781 w 845343"/>
                  <a:gd name="T7" fmla="*/ 111919 h 119063"/>
                  <a:gd name="T8" fmla="*/ 407193 w 845343"/>
                  <a:gd name="T9" fmla="*/ 116682 h 119063"/>
                  <a:gd name="T10" fmla="*/ 238125 w 845343"/>
                  <a:gd name="T11" fmla="*/ 97632 h 119063"/>
                  <a:gd name="T12" fmla="*/ 92868 w 845343"/>
                  <a:gd name="T13" fmla="*/ 64294 h 119063"/>
                  <a:gd name="T14" fmla="*/ 0 w 845343"/>
                  <a:gd name="T15" fmla="*/ 38100 h 119063"/>
                  <a:gd name="T16" fmla="*/ 0 w 845343"/>
                  <a:gd name="T17" fmla="*/ 3810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3" name="29 Forma libre"/>
              <p:cNvSpPr>
                <a:spLocks/>
              </p:cNvSpPr>
              <p:nvPr/>
            </p:nvSpPr>
            <p:spPr bwMode="auto">
              <a:xfrm>
                <a:off x="5253037" y="4612481"/>
                <a:ext cx="954882" cy="146447"/>
              </a:xfrm>
              <a:custGeom>
                <a:avLst/>
                <a:gdLst>
                  <a:gd name="T0" fmla="*/ 954882 w 954882"/>
                  <a:gd name="T1" fmla="*/ 0 h 146447"/>
                  <a:gd name="T2" fmla="*/ 885825 w 954882"/>
                  <a:gd name="T3" fmla="*/ 45244 h 146447"/>
                  <a:gd name="T4" fmla="*/ 769144 w 954882"/>
                  <a:gd name="T5" fmla="*/ 104775 h 146447"/>
                  <a:gd name="T6" fmla="*/ 604838 w 954882"/>
                  <a:gd name="T7" fmla="*/ 140494 h 146447"/>
                  <a:gd name="T8" fmla="*/ 454819 w 954882"/>
                  <a:gd name="T9" fmla="*/ 140494 h 146447"/>
                  <a:gd name="T10" fmla="*/ 307182 w 954882"/>
                  <a:gd name="T11" fmla="*/ 121444 h 146447"/>
                  <a:gd name="T12" fmla="*/ 173832 w 954882"/>
                  <a:gd name="T13" fmla="*/ 90488 h 146447"/>
                  <a:gd name="T14" fmla="*/ 66675 w 954882"/>
                  <a:gd name="T15" fmla="*/ 54769 h 146447"/>
                  <a:gd name="T16" fmla="*/ 0 w 954882"/>
                  <a:gd name="T17" fmla="*/ 30956 h 1464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4882"/>
                  <a:gd name="T28" fmla="*/ 0 h 146447"/>
                  <a:gd name="T29" fmla="*/ 954882 w 954882"/>
                  <a:gd name="T30" fmla="*/ 146447 h 1464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4882" h="146447">
                    <a:moveTo>
                      <a:pt x="954882" y="0"/>
                    </a:moveTo>
                    <a:cubicBezTo>
                      <a:pt x="935831" y="13891"/>
                      <a:pt x="916781" y="27782"/>
                      <a:pt x="885825" y="45244"/>
                    </a:cubicBezTo>
                    <a:cubicBezTo>
                      <a:pt x="854869" y="62706"/>
                      <a:pt x="815975" y="88900"/>
                      <a:pt x="769144" y="104775"/>
                    </a:cubicBezTo>
                    <a:cubicBezTo>
                      <a:pt x="722313" y="120650"/>
                      <a:pt x="657225" y="134541"/>
                      <a:pt x="604838" y="140494"/>
                    </a:cubicBezTo>
                    <a:cubicBezTo>
                      <a:pt x="552451" y="146447"/>
                      <a:pt x="504428" y="143669"/>
                      <a:pt x="454819" y="140494"/>
                    </a:cubicBezTo>
                    <a:cubicBezTo>
                      <a:pt x="405210" y="137319"/>
                      <a:pt x="354013" y="129778"/>
                      <a:pt x="307182" y="121444"/>
                    </a:cubicBezTo>
                    <a:cubicBezTo>
                      <a:pt x="260351" y="113110"/>
                      <a:pt x="213917" y="101601"/>
                      <a:pt x="173832" y="90488"/>
                    </a:cubicBezTo>
                    <a:cubicBezTo>
                      <a:pt x="133748" y="79376"/>
                      <a:pt x="95647" y="64691"/>
                      <a:pt x="66675" y="54769"/>
                    </a:cubicBezTo>
                    <a:cubicBezTo>
                      <a:pt x="37703" y="44847"/>
                      <a:pt x="18851" y="37901"/>
                      <a:pt x="0" y="3095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4" name="30 Forma libre"/>
              <p:cNvSpPr>
                <a:spLocks/>
              </p:cNvSpPr>
              <p:nvPr/>
            </p:nvSpPr>
            <p:spPr bwMode="auto">
              <a:xfrm>
                <a:off x="5349082" y="4414837"/>
                <a:ext cx="27780" cy="316707"/>
              </a:xfrm>
              <a:custGeom>
                <a:avLst/>
                <a:gdLst>
                  <a:gd name="T0" fmla="*/ 1587 w 27780"/>
                  <a:gd name="T1" fmla="*/ 0 h 316707"/>
                  <a:gd name="T2" fmla="*/ 1587 w 27780"/>
                  <a:gd name="T3" fmla="*/ 92869 h 316707"/>
                  <a:gd name="T4" fmla="*/ 11112 w 27780"/>
                  <a:gd name="T5" fmla="*/ 219075 h 316707"/>
                  <a:gd name="T6" fmla="*/ 20637 w 27780"/>
                  <a:gd name="T7" fmla="*/ 271463 h 316707"/>
                  <a:gd name="T8" fmla="*/ 27780 w 27780"/>
                  <a:gd name="T9" fmla="*/ 316707 h 316707"/>
                  <a:gd name="T10" fmla="*/ 0 60000 65536"/>
                  <a:gd name="T11" fmla="*/ 0 60000 65536"/>
                  <a:gd name="T12" fmla="*/ 0 60000 65536"/>
                  <a:gd name="T13" fmla="*/ 0 60000 65536"/>
                  <a:gd name="T14" fmla="*/ 0 60000 65536"/>
                  <a:gd name="T15" fmla="*/ 0 w 27780"/>
                  <a:gd name="T16" fmla="*/ 0 h 316707"/>
                  <a:gd name="T17" fmla="*/ 27780 w 27780"/>
                  <a:gd name="T18" fmla="*/ 316707 h 316707"/>
                </a:gdLst>
                <a:ahLst/>
                <a:cxnLst>
                  <a:cxn ang="T10">
                    <a:pos x="T0" y="T1"/>
                  </a:cxn>
                  <a:cxn ang="T11">
                    <a:pos x="T2" y="T3"/>
                  </a:cxn>
                  <a:cxn ang="T12">
                    <a:pos x="T4" y="T5"/>
                  </a:cxn>
                  <a:cxn ang="T13">
                    <a:pos x="T6" y="T7"/>
                  </a:cxn>
                  <a:cxn ang="T14">
                    <a:pos x="T8" y="T9"/>
                  </a:cxn>
                </a:cxnLst>
                <a:rect l="T15" t="T16" r="T17" b="T18"/>
                <a:pathLst>
                  <a:path w="27780" h="316707">
                    <a:moveTo>
                      <a:pt x="1587" y="0"/>
                    </a:moveTo>
                    <a:cubicBezTo>
                      <a:pt x="793" y="28178"/>
                      <a:pt x="0" y="56357"/>
                      <a:pt x="1587" y="92869"/>
                    </a:cubicBezTo>
                    <a:cubicBezTo>
                      <a:pt x="3174" y="129381"/>
                      <a:pt x="7937" y="189309"/>
                      <a:pt x="11112" y="219075"/>
                    </a:cubicBezTo>
                    <a:cubicBezTo>
                      <a:pt x="14287" y="248841"/>
                      <a:pt x="17859" y="255191"/>
                      <a:pt x="20637" y="271463"/>
                    </a:cubicBezTo>
                    <a:cubicBezTo>
                      <a:pt x="23415" y="287735"/>
                      <a:pt x="25597" y="302221"/>
                      <a:pt x="27780" y="31670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5" name="31 Forma libre"/>
              <p:cNvSpPr>
                <a:spLocks/>
              </p:cNvSpPr>
              <p:nvPr/>
            </p:nvSpPr>
            <p:spPr bwMode="auto">
              <a:xfrm>
                <a:off x="5450284" y="4333875"/>
                <a:ext cx="78978" cy="440531"/>
              </a:xfrm>
              <a:custGeom>
                <a:avLst/>
                <a:gdLst>
                  <a:gd name="T0" fmla="*/ 12303 w 78978"/>
                  <a:gd name="T1" fmla="*/ 0 h 440531"/>
                  <a:gd name="T2" fmla="*/ 397 w 78978"/>
                  <a:gd name="T3" fmla="*/ 138112 h 440531"/>
                  <a:gd name="T4" fmla="*/ 9922 w 78978"/>
                  <a:gd name="T5" fmla="*/ 235744 h 440531"/>
                  <a:gd name="T6" fmla="*/ 33735 w 78978"/>
                  <a:gd name="T7" fmla="*/ 357187 h 440531"/>
                  <a:gd name="T8" fmla="*/ 78978 w 78978"/>
                  <a:gd name="T9" fmla="*/ 440531 h 440531"/>
                  <a:gd name="T10" fmla="*/ 0 60000 65536"/>
                  <a:gd name="T11" fmla="*/ 0 60000 65536"/>
                  <a:gd name="T12" fmla="*/ 0 60000 65536"/>
                  <a:gd name="T13" fmla="*/ 0 60000 65536"/>
                  <a:gd name="T14" fmla="*/ 0 60000 65536"/>
                  <a:gd name="T15" fmla="*/ 0 w 78978"/>
                  <a:gd name="T16" fmla="*/ 0 h 440531"/>
                  <a:gd name="T17" fmla="*/ 78978 w 78978"/>
                  <a:gd name="T18" fmla="*/ 440531 h 440531"/>
                </a:gdLst>
                <a:ahLst/>
                <a:cxnLst>
                  <a:cxn ang="T10">
                    <a:pos x="T0" y="T1"/>
                  </a:cxn>
                  <a:cxn ang="T11">
                    <a:pos x="T2" y="T3"/>
                  </a:cxn>
                  <a:cxn ang="T12">
                    <a:pos x="T4" y="T5"/>
                  </a:cxn>
                  <a:cxn ang="T13">
                    <a:pos x="T6" y="T7"/>
                  </a:cxn>
                  <a:cxn ang="T14">
                    <a:pos x="T8" y="T9"/>
                  </a:cxn>
                </a:cxnLst>
                <a:rect l="T15" t="T16" r="T17" b="T18"/>
                <a:pathLst>
                  <a:path w="78978" h="440531">
                    <a:moveTo>
                      <a:pt x="12303" y="0"/>
                    </a:moveTo>
                    <a:cubicBezTo>
                      <a:pt x="6548" y="49410"/>
                      <a:pt x="794" y="98821"/>
                      <a:pt x="397" y="138112"/>
                    </a:cubicBezTo>
                    <a:cubicBezTo>
                      <a:pt x="0" y="177403"/>
                      <a:pt x="4366" y="199232"/>
                      <a:pt x="9922" y="235744"/>
                    </a:cubicBezTo>
                    <a:cubicBezTo>
                      <a:pt x="15478" y="272256"/>
                      <a:pt x="22226" y="323056"/>
                      <a:pt x="33735" y="357187"/>
                    </a:cubicBezTo>
                    <a:cubicBezTo>
                      <a:pt x="45244" y="391318"/>
                      <a:pt x="62111" y="415924"/>
                      <a:pt x="78978" y="440531"/>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6" name="32 Forma libre"/>
              <p:cNvSpPr>
                <a:spLocks/>
              </p:cNvSpPr>
              <p:nvPr/>
            </p:nvSpPr>
            <p:spPr bwMode="auto">
              <a:xfrm>
                <a:off x="5776119" y="4140994"/>
                <a:ext cx="129381" cy="683418"/>
              </a:xfrm>
              <a:custGeom>
                <a:avLst/>
                <a:gdLst>
                  <a:gd name="T0" fmla="*/ 3175 w 129381"/>
                  <a:gd name="T1" fmla="*/ 0 h 683418"/>
                  <a:gd name="T2" fmla="*/ 3175 w 129381"/>
                  <a:gd name="T3" fmla="*/ 119062 h 683418"/>
                  <a:gd name="T4" fmla="*/ 22225 w 129381"/>
                  <a:gd name="T5" fmla="*/ 307181 h 683418"/>
                  <a:gd name="T6" fmla="*/ 53181 w 129381"/>
                  <a:gd name="T7" fmla="*/ 483393 h 683418"/>
                  <a:gd name="T8" fmla="*/ 100806 w 129381"/>
                  <a:gd name="T9" fmla="*/ 640556 h 683418"/>
                  <a:gd name="T10" fmla="*/ 129381 w 129381"/>
                  <a:gd name="T11" fmla="*/ 683418 h 683418"/>
                  <a:gd name="T12" fmla="*/ 0 60000 65536"/>
                  <a:gd name="T13" fmla="*/ 0 60000 65536"/>
                  <a:gd name="T14" fmla="*/ 0 60000 65536"/>
                  <a:gd name="T15" fmla="*/ 0 60000 65536"/>
                  <a:gd name="T16" fmla="*/ 0 60000 65536"/>
                  <a:gd name="T17" fmla="*/ 0 60000 65536"/>
                  <a:gd name="T18" fmla="*/ 0 w 129381"/>
                  <a:gd name="T19" fmla="*/ 0 h 683418"/>
                  <a:gd name="T20" fmla="*/ 129381 w 129381"/>
                  <a:gd name="T21" fmla="*/ 683418 h 683418"/>
                </a:gdLst>
                <a:ahLst/>
                <a:cxnLst>
                  <a:cxn ang="T12">
                    <a:pos x="T0" y="T1"/>
                  </a:cxn>
                  <a:cxn ang="T13">
                    <a:pos x="T2" y="T3"/>
                  </a:cxn>
                  <a:cxn ang="T14">
                    <a:pos x="T4" y="T5"/>
                  </a:cxn>
                  <a:cxn ang="T15">
                    <a:pos x="T6" y="T7"/>
                  </a:cxn>
                  <a:cxn ang="T16">
                    <a:pos x="T8" y="T9"/>
                  </a:cxn>
                  <a:cxn ang="T17">
                    <a:pos x="T10" y="T11"/>
                  </a:cxn>
                </a:cxnLst>
                <a:rect l="T18" t="T19" r="T20" b="T21"/>
                <a:pathLst>
                  <a:path w="129381" h="683418">
                    <a:moveTo>
                      <a:pt x="3175" y="0"/>
                    </a:moveTo>
                    <a:cubicBezTo>
                      <a:pt x="1587" y="33932"/>
                      <a:pt x="0" y="67865"/>
                      <a:pt x="3175" y="119062"/>
                    </a:cubicBezTo>
                    <a:cubicBezTo>
                      <a:pt x="6350" y="170259"/>
                      <a:pt x="13891" y="246459"/>
                      <a:pt x="22225" y="307181"/>
                    </a:cubicBezTo>
                    <a:cubicBezTo>
                      <a:pt x="30559" y="367903"/>
                      <a:pt x="40084" y="427831"/>
                      <a:pt x="53181" y="483393"/>
                    </a:cubicBezTo>
                    <a:cubicBezTo>
                      <a:pt x="66278" y="538955"/>
                      <a:pt x="88106" y="607219"/>
                      <a:pt x="100806" y="640556"/>
                    </a:cubicBezTo>
                    <a:cubicBezTo>
                      <a:pt x="113506" y="673894"/>
                      <a:pt x="121443" y="678656"/>
                      <a:pt x="129381" y="683418"/>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8" name="33 Forma libre"/>
              <p:cNvSpPr>
                <a:spLocks/>
              </p:cNvSpPr>
              <p:nvPr/>
            </p:nvSpPr>
            <p:spPr bwMode="auto">
              <a:xfrm>
                <a:off x="5953918" y="4112419"/>
                <a:ext cx="139701" cy="657225"/>
              </a:xfrm>
              <a:custGeom>
                <a:avLst/>
                <a:gdLst>
                  <a:gd name="T0" fmla="*/ 3969 w 139701"/>
                  <a:gd name="T1" fmla="*/ 0 h 657225"/>
                  <a:gd name="T2" fmla="*/ 1588 w 139701"/>
                  <a:gd name="T3" fmla="*/ 78581 h 657225"/>
                  <a:gd name="T4" fmla="*/ 1588 w 139701"/>
                  <a:gd name="T5" fmla="*/ 195262 h 657225"/>
                  <a:gd name="T6" fmla="*/ 11113 w 139701"/>
                  <a:gd name="T7" fmla="*/ 307181 h 657225"/>
                  <a:gd name="T8" fmla="*/ 30163 w 139701"/>
                  <a:gd name="T9" fmla="*/ 404812 h 657225"/>
                  <a:gd name="T10" fmla="*/ 51594 w 139701"/>
                  <a:gd name="T11" fmla="*/ 483393 h 657225"/>
                  <a:gd name="T12" fmla="*/ 92076 w 139701"/>
                  <a:gd name="T13" fmla="*/ 585787 h 657225"/>
                  <a:gd name="T14" fmla="*/ 139701 w 139701"/>
                  <a:gd name="T15" fmla="*/ 657225 h 657225"/>
                  <a:gd name="T16" fmla="*/ 0 60000 65536"/>
                  <a:gd name="T17" fmla="*/ 0 60000 65536"/>
                  <a:gd name="T18" fmla="*/ 0 60000 65536"/>
                  <a:gd name="T19" fmla="*/ 0 60000 65536"/>
                  <a:gd name="T20" fmla="*/ 0 60000 65536"/>
                  <a:gd name="T21" fmla="*/ 0 60000 65536"/>
                  <a:gd name="T22" fmla="*/ 0 60000 65536"/>
                  <a:gd name="T23" fmla="*/ 0 60000 65536"/>
                  <a:gd name="T24" fmla="*/ 0 w 139701"/>
                  <a:gd name="T25" fmla="*/ 0 h 657225"/>
                  <a:gd name="T26" fmla="*/ 139701 w 139701"/>
                  <a:gd name="T27" fmla="*/ 657225 h 657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701" h="657225">
                    <a:moveTo>
                      <a:pt x="3969" y="0"/>
                    </a:moveTo>
                    <a:cubicBezTo>
                      <a:pt x="2977" y="23018"/>
                      <a:pt x="1985" y="46037"/>
                      <a:pt x="1588" y="78581"/>
                    </a:cubicBezTo>
                    <a:cubicBezTo>
                      <a:pt x="1191" y="111125"/>
                      <a:pt x="0" y="157162"/>
                      <a:pt x="1588" y="195262"/>
                    </a:cubicBezTo>
                    <a:cubicBezTo>
                      <a:pt x="3176" y="233362"/>
                      <a:pt x="6351" y="272256"/>
                      <a:pt x="11113" y="307181"/>
                    </a:cubicBezTo>
                    <a:cubicBezTo>
                      <a:pt x="15876" y="342106"/>
                      <a:pt x="23416" y="375443"/>
                      <a:pt x="30163" y="404812"/>
                    </a:cubicBezTo>
                    <a:cubicBezTo>
                      <a:pt x="36910" y="434181"/>
                      <a:pt x="41275" y="453231"/>
                      <a:pt x="51594" y="483393"/>
                    </a:cubicBezTo>
                    <a:cubicBezTo>
                      <a:pt x="61913" y="513555"/>
                      <a:pt x="77392" y="556815"/>
                      <a:pt x="92076" y="585787"/>
                    </a:cubicBezTo>
                    <a:cubicBezTo>
                      <a:pt x="106760" y="614759"/>
                      <a:pt x="123230" y="635992"/>
                      <a:pt x="139701" y="65722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9" name="34 Forma libre"/>
              <p:cNvSpPr>
                <a:spLocks/>
              </p:cNvSpPr>
              <p:nvPr/>
            </p:nvSpPr>
            <p:spPr bwMode="auto">
              <a:xfrm>
                <a:off x="6117034" y="4214812"/>
                <a:ext cx="71835" cy="469107"/>
              </a:xfrm>
              <a:custGeom>
                <a:avLst/>
                <a:gdLst>
                  <a:gd name="T0" fmla="*/ 9922 w 71835"/>
                  <a:gd name="T1" fmla="*/ 0 h 469107"/>
                  <a:gd name="T2" fmla="*/ 397 w 71835"/>
                  <a:gd name="T3" fmla="*/ 107157 h 469107"/>
                  <a:gd name="T4" fmla="*/ 12303 w 71835"/>
                  <a:gd name="T5" fmla="*/ 288132 h 469107"/>
                  <a:gd name="T6" fmla="*/ 40878 w 71835"/>
                  <a:gd name="T7" fmla="*/ 400050 h 469107"/>
                  <a:gd name="T8" fmla="*/ 71835 w 71835"/>
                  <a:gd name="T9" fmla="*/ 469107 h 469107"/>
                  <a:gd name="T10" fmla="*/ 0 60000 65536"/>
                  <a:gd name="T11" fmla="*/ 0 60000 65536"/>
                  <a:gd name="T12" fmla="*/ 0 60000 65536"/>
                  <a:gd name="T13" fmla="*/ 0 60000 65536"/>
                  <a:gd name="T14" fmla="*/ 0 60000 65536"/>
                  <a:gd name="T15" fmla="*/ 0 w 71835"/>
                  <a:gd name="T16" fmla="*/ 0 h 469107"/>
                  <a:gd name="T17" fmla="*/ 71835 w 71835"/>
                  <a:gd name="T18" fmla="*/ 469107 h 469107"/>
                </a:gdLst>
                <a:ahLst/>
                <a:cxnLst>
                  <a:cxn ang="T10">
                    <a:pos x="T0" y="T1"/>
                  </a:cxn>
                  <a:cxn ang="T11">
                    <a:pos x="T2" y="T3"/>
                  </a:cxn>
                  <a:cxn ang="T12">
                    <a:pos x="T4" y="T5"/>
                  </a:cxn>
                  <a:cxn ang="T13">
                    <a:pos x="T6" y="T7"/>
                  </a:cxn>
                  <a:cxn ang="T14">
                    <a:pos x="T8" y="T9"/>
                  </a:cxn>
                </a:cxnLst>
                <a:rect l="T15" t="T16" r="T17" b="T18"/>
                <a:pathLst>
                  <a:path w="71835" h="469107">
                    <a:moveTo>
                      <a:pt x="9922" y="0"/>
                    </a:moveTo>
                    <a:cubicBezTo>
                      <a:pt x="4961" y="29567"/>
                      <a:pt x="0" y="59135"/>
                      <a:pt x="397" y="107157"/>
                    </a:cubicBezTo>
                    <a:cubicBezTo>
                      <a:pt x="794" y="155179"/>
                      <a:pt x="5556" y="239317"/>
                      <a:pt x="12303" y="288132"/>
                    </a:cubicBezTo>
                    <a:cubicBezTo>
                      <a:pt x="19050" y="336947"/>
                      <a:pt x="30956" y="369888"/>
                      <a:pt x="40878" y="400050"/>
                    </a:cubicBezTo>
                    <a:cubicBezTo>
                      <a:pt x="50800" y="430212"/>
                      <a:pt x="61317" y="449659"/>
                      <a:pt x="71835" y="46910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40" name="35 Forma libre"/>
              <p:cNvSpPr>
                <a:spLocks/>
              </p:cNvSpPr>
              <p:nvPr/>
            </p:nvSpPr>
            <p:spPr bwMode="auto">
              <a:xfrm>
                <a:off x="5599906" y="4241006"/>
                <a:ext cx="127000" cy="583406"/>
              </a:xfrm>
              <a:custGeom>
                <a:avLst/>
                <a:gdLst>
                  <a:gd name="T0" fmla="*/ 3175 w 127000"/>
                  <a:gd name="T1" fmla="*/ 0 h 583406"/>
                  <a:gd name="T2" fmla="*/ 794 w 127000"/>
                  <a:gd name="T3" fmla="*/ 64294 h 583406"/>
                  <a:gd name="T4" fmla="*/ 794 w 127000"/>
                  <a:gd name="T5" fmla="*/ 140494 h 583406"/>
                  <a:gd name="T6" fmla="*/ 3175 w 127000"/>
                  <a:gd name="T7" fmla="*/ 228600 h 583406"/>
                  <a:gd name="T8" fmla="*/ 19844 w 127000"/>
                  <a:gd name="T9" fmla="*/ 333375 h 583406"/>
                  <a:gd name="T10" fmla="*/ 36513 w 127000"/>
                  <a:gd name="T11" fmla="*/ 404813 h 583406"/>
                  <a:gd name="T12" fmla="*/ 65088 w 127000"/>
                  <a:gd name="T13" fmla="*/ 481013 h 583406"/>
                  <a:gd name="T14" fmla="*/ 107950 w 127000"/>
                  <a:gd name="T15" fmla="*/ 550069 h 583406"/>
                  <a:gd name="T16" fmla="*/ 127000 w 127000"/>
                  <a:gd name="T17" fmla="*/ 583406 h 583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583406"/>
                  <a:gd name="T29" fmla="*/ 127000 w 127000"/>
                  <a:gd name="T30" fmla="*/ 583406 h 5834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583406">
                    <a:moveTo>
                      <a:pt x="3175" y="0"/>
                    </a:moveTo>
                    <a:cubicBezTo>
                      <a:pt x="2183" y="20439"/>
                      <a:pt x="1191" y="40878"/>
                      <a:pt x="794" y="64294"/>
                    </a:cubicBezTo>
                    <a:cubicBezTo>
                      <a:pt x="397" y="87710"/>
                      <a:pt x="397" y="113110"/>
                      <a:pt x="794" y="140494"/>
                    </a:cubicBezTo>
                    <a:cubicBezTo>
                      <a:pt x="1191" y="167878"/>
                      <a:pt x="0" y="196453"/>
                      <a:pt x="3175" y="228600"/>
                    </a:cubicBezTo>
                    <a:cubicBezTo>
                      <a:pt x="6350" y="260747"/>
                      <a:pt x="14288" y="304006"/>
                      <a:pt x="19844" y="333375"/>
                    </a:cubicBezTo>
                    <a:cubicBezTo>
                      <a:pt x="25400" y="362744"/>
                      <a:pt x="28972" y="380207"/>
                      <a:pt x="36513" y="404813"/>
                    </a:cubicBezTo>
                    <a:cubicBezTo>
                      <a:pt x="44054" y="429419"/>
                      <a:pt x="53182" y="456804"/>
                      <a:pt x="65088" y="481013"/>
                    </a:cubicBezTo>
                    <a:cubicBezTo>
                      <a:pt x="76994" y="505222"/>
                      <a:pt x="97631" y="533004"/>
                      <a:pt x="107950" y="550069"/>
                    </a:cubicBezTo>
                    <a:cubicBezTo>
                      <a:pt x="118269" y="567134"/>
                      <a:pt x="122634" y="575270"/>
                      <a:pt x="127000" y="5834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grpSp>
        <p:graphicFrame>
          <p:nvGraphicFramePr>
            <p:cNvPr id="28" name="Object 4"/>
            <p:cNvGraphicFramePr>
              <a:graphicFrameLocks noChangeAspect="1"/>
            </p:cNvGraphicFramePr>
            <p:nvPr/>
          </p:nvGraphicFramePr>
          <p:xfrm>
            <a:off x="4229973" y="2618814"/>
            <a:ext cx="266700" cy="323850"/>
          </p:xfrm>
          <a:graphic>
            <a:graphicData uri="http://schemas.openxmlformats.org/presentationml/2006/ole">
              <mc:AlternateContent xmlns:mc="http://schemas.openxmlformats.org/markup-compatibility/2006">
                <mc:Choice xmlns:v="urn:schemas-microsoft-com:vml" Requires="v">
                  <p:oleObj spid="_x0000_s276709" name="Ecuación" r:id="rId11" imgW="177569" imgH="215619" progId="Equation.3">
                    <p:embed/>
                  </p:oleObj>
                </mc:Choice>
                <mc:Fallback>
                  <p:oleObj name="Ecuación" r:id="rId11" imgW="177569" imgH="215619" progId="Equation.3">
                    <p:embed/>
                    <p:pic>
                      <p:nvPicPr>
                        <p:cNvPr id="28"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9973" y="2618814"/>
                          <a:ext cx="2667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539443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2000"/>
                                        <p:tgtEl>
                                          <p:spTgt spid="72"/>
                                        </p:tgtEl>
                                      </p:cBhvr>
                                    </p:animEffect>
                                  </p:childTnLst>
                                </p:cTn>
                              </p:par>
                              <p:par>
                                <p:cTn id="13" presetID="10"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2000"/>
                                        <p:tgtEl>
                                          <p:spTgt spid="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26"/>
                                        </p:tgtEl>
                                      </p:cBhvr>
                                    </p:animEffect>
                                    <p:set>
                                      <p:cBhvr>
                                        <p:cTn id="20" dur="1" fill="hold">
                                          <p:stCondLst>
                                            <p:cond delay="1999"/>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6" name="Text Box 48"/>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pic>
        <p:nvPicPr>
          <p:cNvPr id="714757" name="Picture 10"/>
          <p:cNvPicPr>
            <a:picLocks noChangeAspect="1" noChangeArrowheads="1"/>
          </p:cNvPicPr>
          <p:nvPr/>
        </p:nvPicPr>
        <p:blipFill>
          <a:blip r:embed="rId4" cstate="print"/>
          <a:srcRect l="2606" t="8626" r="1862" b="5490"/>
          <a:stretch>
            <a:fillRect/>
          </a:stretch>
        </p:blipFill>
        <p:spPr bwMode="auto">
          <a:xfrm>
            <a:off x="963613" y="1784742"/>
            <a:ext cx="7385050" cy="3152775"/>
          </a:xfrm>
          <a:prstGeom prst="rect">
            <a:avLst/>
          </a:prstGeom>
          <a:noFill/>
          <a:ln w="9525">
            <a:noFill/>
            <a:miter lim="800000"/>
            <a:headEnd/>
            <a:tailEnd/>
          </a:ln>
        </p:spPr>
      </p:pic>
      <p:graphicFrame>
        <p:nvGraphicFramePr>
          <p:cNvPr id="37" name="Object 5"/>
          <p:cNvGraphicFramePr>
            <a:graphicFrameLocks noChangeAspect="1"/>
          </p:cNvGraphicFramePr>
          <p:nvPr/>
        </p:nvGraphicFramePr>
        <p:xfrm>
          <a:off x="1794328" y="5457866"/>
          <a:ext cx="6010275" cy="636588"/>
        </p:xfrm>
        <a:graphic>
          <a:graphicData uri="http://schemas.openxmlformats.org/presentationml/2006/ole">
            <mc:AlternateContent xmlns:mc="http://schemas.openxmlformats.org/markup-compatibility/2006">
              <mc:Choice xmlns:v="urn:schemas-microsoft-com:vml" Requires="v">
                <p:oleObj spid="_x0000_s277674" name="Ecuación" r:id="rId5" imgW="2400120" imgH="253800" progId="Equation.3">
                  <p:embed/>
                </p:oleObj>
              </mc:Choice>
              <mc:Fallback>
                <p:oleObj name="Ecuación" r:id="rId5" imgW="2400120" imgH="253800" progId="Equation.3">
                  <p:embed/>
                  <p:pic>
                    <p:nvPicPr>
                      <p:cNvPr id="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4328" y="5457866"/>
                        <a:ext cx="6010275"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31"/>
          <p:cNvGraphicFramePr>
            <a:graphicFrameLocks noChangeAspect="1"/>
          </p:cNvGraphicFramePr>
          <p:nvPr/>
        </p:nvGraphicFramePr>
        <p:xfrm>
          <a:off x="3006725" y="2138754"/>
          <a:ext cx="304800" cy="304800"/>
        </p:xfrm>
        <a:graphic>
          <a:graphicData uri="http://schemas.openxmlformats.org/presentationml/2006/ole">
            <mc:AlternateContent xmlns:mc="http://schemas.openxmlformats.org/markup-compatibility/2006">
              <mc:Choice xmlns:v="urn:schemas-microsoft-com:vml" Requires="v">
                <p:oleObj spid="_x0000_s277675" name="Ecuación" r:id="rId7" imgW="203024" imgH="203024" progId="Equation.3">
                  <p:embed/>
                </p:oleObj>
              </mc:Choice>
              <mc:Fallback>
                <p:oleObj name="Ecuación" r:id="rId7" imgW="203024" imgH="203024" progId="Equation.3">
                  <p:embed/>
                  <p:pic>
                    <p:nvPicPr>
                      <p:cNvPr id="72"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725" y="2138754"/>
                        <a:ext cx="304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97 Grupo"/>
          <p:cNvGrpSpPr>
            <a:grpSpLocks/>
          </p:cNvGrpSpPr>
          <p:nvPr/>
        </p:nvGrpSpPr>
        <p:grpSpPr bwMode="auto">
          <a:xfrm>
            <a:off x="1069975" y="1879992"/>
            <a:ext cx="7116763" cy="2906712"/>
            <a:chOff x="1182745" y="2449336"/>
            <a:chExt cx="6893378" cy="2426026"/>
          </a:xfrm>
        </p:grpSpPr>
        <p:sp>
          <p:nvSpPr>
            <p:cNvPr id="714759" name="72 Forma libre"/>
            <p:cNvSpPr>
              <a:spLocks/>
            </p:cNvSpPr>
            <p:nvPr/>
          </p:nvSpPr>
          <p:spPr bwMode="auto">
            <a:xfrm>
              <a:off x="1182745" y="2449336"/>
              <a:ext cx="6893378" cy="2426026"/>
            </a:xfrm>
            <a:custGeom>
              <a:avLst/>
              <a:gdLst>
                <a:gd name="T0" fmla="*/ 31791489 w 1028699"/>
                <a:gd name="T1" fmla="*/ 807385 h 1006736"/>
                <a:gd name="T2" fmla="*/ 27340945 w 1028699"/>
                <a:gd name="T3" fmla="*/ 114424 h 1006736"/>
                <a:gd name="T4" fmla="*/ 21546456 w 1028699"/>
                <a:gd name="T5" fmla="*/ 120834 h 1006736"/>
                <a:gd name="T6" fmla="*/ 16206044 w 1028699"/>
                <a:gd name="T7" fmla="*/ 778002 h 1006736"/>
                <a:gd name="T8" fmla="*/ 10648729 w 1028699"/>
                <a:gd name="T9" fmla="*/ 1047142 h 1006736"/>
                <a:gd name="T10" fmla="*/ 3937968 w 1028699"/>
                <a:gd name="T11" fmla="*/ 1295409 h 1006736"/>
                <a:gd name="T12" fmla="*/ 62554 w 1028699"/>
                <a:gd name="T13" fmla="*/ 2499378 h 1006736"/>
                <a:gd name="T14" fmla="*/ 3562709 w 1028699"/>
                <a:gd name="T15" fmla="*/ 3447111 h 1006736"/>
                <a:gd name="T16" fmla="*/ 9567754 w 1028699"/>
                <a:gd name="T17" fmla="*/ 4430184 h 1006736"/>
                <a:gd name="T18" fmla="*/ 15624928 w 1028699"/>
                <a:gd name="T19" fmla="*/ 5274982 h 1006736"/>
                <a:gd name="T20" fmla="*/ 25242802 w 1028699"/>
                <a:gd name="T21" fmla="*/ 5842753 h 1006736"/>
                <a:gd name="T22" fmla="*/ 35929905 w 1028699"/>
                <a:gd name="T23" fmla="*/ 5254195 h 1006736"/>
                <a:gd name="T24" fmla="*/ 41704022 w 1028699"/>
                <a:gd name="T25" fmla="*/ 4583293 h 1006736"/>
                <a:gd name="T26" fmla="*/ 43582625 w 1028699"/>
                <a:gd name="T27" fmla="*/ 4050138 h 1006736"/>
                <a:gd name="T28" fmla="*/ 46024841 w 1028699"/>
                <a:gd name="T29" fmla="*/ 3109550 h 1006736"/>
                <a:gd name="T30" fmla="*/ 44591349 w 1028699"/>
                <a:gd name="T31" fmla="*/ 2210718 h 1006736"/>
                <a:gd name="T32" fmla="*/ 41186754 w 1028699"/>
                <a:gd name="T33" fmla="*/ 1643940 h 1006736"/>
                <a:gd name="T34" fmla="*/ 36470305 w 1028699"/>
                <a:gd name="T35" fmla="*/ 1541374 h 1006736"/>
                <a:gd name="T36" fmla="*/ 31791489 w 1028699"/>
                <a:gd name="T37" fmla="*/ 807385 h 10067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8699"/>
                <a:gd name="T58" fmla="*/ 0 h 1006736"/>
                <a:gd name="T59" fmla="*/ 1028699 w 1028699"/>
                <a:gd name="T60" fmla="*/ 1006736 h 10067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8699" h="1006736">
                  <a:moveTo>
                    <a:pt x="707984" y="139034"/>
                  </a:moveTo>
                  <a:cubicBezTo>
                    <a:pt x="674100" y="98080"/>
                    <a:pt x="646898" y="39408"/>
                    <a:pt x="608872" y="19704"/>
                  </a:cubicBezTo>
                  <a:cubicBezTo>
                    <a:pt x="570847" y="0"/>
                    <a:pt x="521159" y="1763"/>
                    <a:pt x="479831" y="20808"/>
                  </a:cubicBezTo>
                  <a:cubicBezTo>
                    <a:pt x="438503" y="39853"/>
                    <a:pt x="401350" y="107388"/>
                    <a:pt x="360902" y="133974"/>
                  </a:cubicBezTo>
                  <a:cubicBezTo>
                    <a:pt x="320454" y="160560"/>
                    <a:pt x="282677" y="165471"/>
                    <a:pt x="237143" y="180321"/>
                  </a:cubicBezTo>
                  <a:cubicBezTo>
                    <a:pt x="191609" y="195171"/>
                    <a:pt x="126989" y="181393"/>
                    <a:pt x="87697" y="223073"/>
                  </a:cubicBezTo>
                  <a:cubicBezTo>
                    <a:pt x="48405" y="264753"/>
                    <a:pt x="2786" y="368645"/>
                    <a:pt x="1393" y="430400"/>
                  </a:cubicBezTo>
                  <a:cubicBezTo>
                    <a:pt x="0" y="492155"/>
                    <a:pt x="44061" y="538187"/>
                    <a:pt x="79340" y="593602"/>
                  </a:cubicBezTo>
                  <a:cubicBezTo>
                    <a:pt x="114619" y="649017"/>
                    <a:pt x="168300" y="710429"/>
                    <a:pt x="213070" y="762890"/>
                  </a:cubicBezTo>
                  <a:cubicBezTo>
                    <a:pt x="257840" y="815351"/>
                    <a:pt x="289782" y="867826"/>
                    <a:pt x="347961" y="908367"/>
                  </a:cubicBezTo>
                  <a:cubicBezTo>
                    <a:pt x="406140" y="948908"/>
                    <a:pt x="486783" y="1006736"/>
                    <a:pt x="562147" y="1006139"/>
                  </a:cubicBezTo>
                  <a:cubicBezTo>
                    <a:pt x="637511" y="1005542"/>
                    <a:pt x="739048" y="940934"/>
                    <a:pt x="800145" y="904787"/>
                  </a:cubicBezTo>
                  <a:cubicBezTo>
                    <a:pt x="861242" y="868640"/>
                    <a:pt x="900328" y="823813"/>
                    <a:pt x="928732" y="789256"/>
                  </a:cubicBezTo>
                  <a:cubicBezTo>
                    <a:pt x="957136" y="754699"/>
                    <a:pt x="954531" y="739742"/>
                    <a:pt x="970568" y="697445"/>
                  </a:cubicBezTo>
                  <a:cubicBezTo>
                    <a:pt x="986605" y="655148"/>
                    <a:pt x="1021211" y="588265"/>
                    <a:pt x="1024955" y="535473"/>
                  </a:cubicBezTo>
                  <a:cubicBezTo>
                    <a:pt x="1028699" y="482681"/>
                    <a:pt x="1010989" y="422756"/>
                    <a:pt x="993032" y="380692"/>
                  </a:cubicBezTo>
                  <a:cubicBezTo>
                    <a:pt x="975075" y="338628"/>
                    <a:pt x="947355" y="302302"/>
                    <a:pt x="917213" y="283091"/>
                  </a:cubicBezTo>
                  <a:cubicBezTo>
                    <a:pt x="887071" y="263880"/>
                    <a:pt x="847051" y="289439"/>
                    <a:pt x="812179" y="265429"/>
                  </a:cubicBezTo>
                  <a:cubicBezTo>
                    <a:pt x="777308" y="241420"/>
                    <a:pt x="741868" y="179988"/>
                    <a:pt x="707984" y="139034"/>
                  </a:cubicBezTo>
                  <a:close/>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0" name="73 Forma libre"/>
            <p:cNvSpPr>
              <a:spLocks/>
            </p:cNvSpPr>
            <p:nvPr/>
          </p:nvSpPr>
          <p:spPr bwMode="auto">
            <a:xfrm>
              <a:off x="3375504" y="2700855"/>
              <a:ext cx="2425450" cy="227619"/>
            </a:xfrm>
            <a:custGeom>
              <a:avLst/>
              <a:gdLst>
                <a:gd name="T0" fmla="*/ 16253096 w 361950"/>
                <a:gd name="T1" fmla="*/ 0 h 94456"/>
                <a:gd name="T2" fmla="*/ 13259105 w 361950"/>
                <a:gd name="T3" fmla="*/ 345701 h 94456"/>
                <a:gd name="T4" fmla="*/ 8019633 w 361950"/>
                <a:gd name="T5" fmla="*/ 525466 h 94456"/>
                <a:gd name="T6" fmla="*/ 4170213 w 361950"/>
                <a:gd name="T7" fmla="*/ 483980 h 94456"/>
                <a:gd name="T8" fmla="*/ 0 w 361950"/>
                <a:gd name="T9" fmla="*/ 290389 h 94456"/>
                <a:gd name="T10" fmla="*/ 0 60000 65536"/>
                <a:gd name="T11" fmla="*/ 0 60000 65536"/>
                <a:gd name="T12" fmla="*/ 0 60000 65536"/>
                <a:gd name="T13" fmla="*/ 0 60000 65536"/>
                <a:gd name="T14" fmla="*/ 0 60000 65536"/>
                <a:gd name="T15" fmla="*/ 0 w 361950"/>
                <a:gd name="T16" fmla="*/ 0 h 94456"/>
                <a:gd name="T17" fmla="*/ 361950 w 361950"/>
                <a:gd name="T18" fmla="*/ 94456 h 94456"/>
              </a:gdLst>
              <a:ahLst/>
              <a:cxnLst>
                <a:cxn ang="T10">
                  <a:pos x="T0" y="T1"/>
                </a:cxn>
                <a:cxn ang="T11">
                  <a:pos x="T2" y="T3"/>
                </a:cxn>
                <a:cxn ang="T12">
                  <a:pos x="T4" y="T5"/>
                </a:cxn>
                <a:cxn ang="T13">
                  <a:pos x="T6" y="T7"/>
                </a:cxn>
                <a:cxn ang="T14">
                  <a:pos x="T8" y="T9"/>
                </a:cxn>
              </a:cxnLst>
              <a:rect l="T15" t="T16" r="T17" b="T18"/>
              <a:pathLst>
                <a:path w="361950" h="94456">
                  <a:moveTo>
                    <a:pt x="361950" y="0"/>
                  </a:moveTo>
                  <a:cubicBezTo>
                    <a:pt x="343892" y="22225"/>
                    <a:pt x="325834" y="44450"/>
                    <a:pt x="295275" y="59531"/>
                  </a:cubicBezTo>
                  <a:cubicBezTo>
                    <a:pt x="264716" y="74612"/>
                    <a:pt x="212328" y="86518"/>
                    <a:pt x="178594" y="90487"/>
                  </a:cubicBezTo>
                  <a:cubicBezTo>
                    <a:pt x="144860" y="94456"/>
                    <a:pt x="122635" y="90090"/>
                    <a:pt x="92869" y="83343"/>
                  </a:cubicBezTo>
                  <a:cubicBezTo>
                    <a:pt x="63103" y="76596"/>
                    <a:pt x="31551" y="63301"/>
                    <a:pt x="0" y="500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1" name="74 Forma libre"/>
            <p:cNvSpPr>
              <a:spLocks/>
            </p:cNvSpPr>
            <p:nvPr/>
          </p:nvSpPr>
          <p:spPr bwMode="auto">
            <a:xfrm>
              <a:off x="1268083" y="3327278"/>
              <a:ext cx="6554412" cy="416983"/>
            </a:xfrm>
            <a:custGeom>
              <a:avLst/>
              <a:gdLst>
                <a:gd name="T0" fmla="*/ 63524918 w 676275"/>
                <a:gd name="T1" fmla="*/ 0 h 173037"/>
                <a:gd name="T2" fmla="*/ 60169688 w 676275"/>
                <a:gd name="T3" fmla="*/ 331876 h 173037"/>
                <a:gd name="T4" fmla="*/ 50104154 w 676275"/>
                <a:gd name="T5" fmla="*/ 691410 h 173037"/>
                <a:gd name="T6" fmla="*/ 36683400 w 676275"/>
                <a:gd name="T7" fmla="*/ 954140 h 173037"/>
                <a:gd name="T8" fmla="*/ 27288819 w 676275"/>
                <a:gd name="T9" fmla="*/ 995627 h 173037"/>
                <a:gd name="T10" fmla="*/ 16328560 w 676275"/>
                <a:gd name="T11" fmla="*/ 967972 h 173037"/>
                <a:gd name="T12" fmla="*/ 6263024 w 676275"/>
                <a:gd name="T13" fmla="*/ 802034 h 173037"/>
                <a:gd name="T14" fmla="*/ 0 w 676275"/>
                <a:gd name="T15" fmla="*/ 636098 h 173037"/>
                <a:gd name="T16" fmla="*/ 0 w 676275"/>
                <a:gd name="T17" fmla="*/ 636098 h 173037"/>
                <a:gd name="T18" fmla="*/ 223651 w 676275"/>
                <a:gd name="T19" fmla="*/ 636098 h 173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275"/>
                <a:gd name="T31" fmla="*/ 0 h 173037"/>
                <a:gd name="T32" fmla="*/ 676275 w 676275"/>
                <a:gd name="T33" fmla="*/ 173037 h 173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275" h="173037">
                  <a:moveTo>
                    <a:pt x="676275" y="0"/>
                  </a:moveTo>
                  <a:cubicBezTo>
                    <a:pt x="670322" y="18653"/>
                    <a:pt x="664369" y="37306"/>
                    <a:pt x="640556" y="57150"/>
                  </a:cubicBezTo>
                  <a:cubicBezTo>
                    <a:pt x="616743" y="76994"/>
                    <a:pt x="575072" y="101204"/>
                    <a:pt x="533400" y="119063"/>
                  </a:cubicBezTo>
                  <a:cubicBezTo>
                    <a:pt x="491728" y="136922"/>
                    <a:pt x="431006" y="155575"/>
                    <a:pt x="390525" y="164306"/>
                  </a:cubicBezTo>
                  <a:cubicBezTo>
                    <a:pt x="350044" y="173037"/>
                    <a:pt x="326628" y="171053"/>
                    <a:pt x="290512" y="171450"/>
                  </a:cubicBezTo>
                  <a:cubicBezTo>
                    <a:pt x="254396" y="171847"/>
                    <a:pt x="211137" y="172244"/>
                    <a:pt x="173831" y="166688"/>
                  </a:cubicBezTo>
                  <a:cubicBezTo>
                    <a:pt x="136525" y="161132"/>
                    <a:pt x="95647" y="147638"/>
                    <a:pt x="66675" y="138113"/>
                  </a:cubicBezTo>
                  <a:cubicBezTo>
                    <a:pt x="37703" y="128588"/>
                    <a:pt x="0" y="109538"/>
                    <a:pt x="0" y="109538"/>
                  </a:cubicBezTo>
                  <a:lnTo>
                    <a:pt x="2381" y="109538"/>
                  </a:ln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2" name="75 Forma libre"/>
            <p:cNvSpPr>
              <a:spLocks/>
            </p:cNvSpPr>
            <p:nvPr/>
          </p:nvSpPr>
          <p:spPr bwMode="auto">
            <a:xfrm>
              <a:off x="1733909" y="3789003"/>
              <a:ext cx="6295131" cy="286917"/>
            </a:xfrm>
            <a:custGeom>
              <a:avLst/>
              <a:gdLst>
                <a:gd name="T0" fmla="*/ 46878789 w 845343"/>
                <a:gd name="T1" fmla="*/ 0 h 119063"/>
                <a:gd name="T2" fmla="*/ 43313424 w 845343"/>
                <a:gd name="T3" fmla="*/ 290394 h 119063"/>
                <a:gd name="T4" fmla="*/ 36974857 w 845343"/>
                <a:gd name="T5" fmla="*/ 539299 h 119063"/>
                <a:gd name="T6" fmla="*/ 29711937 w 845343"/>
                <a:gd name="T7" fmla="*/ 649923 h 119063"/>
                <a:gd name="T8" fmla="*/ 22581043 w 845343"/>
                <a:gd name="T9" fmla="*/ 677583 h 119063"/>
                <a:gd name="T10" fmla="*/ 13205311 w 845343"/>
                <a:gd name="T11" fmla="*/ 566959 h 119063"/>
                <a:gd name="T12" fmla="*/ 5150031 w 845343"/>
                <a:gd name="T13" fmla="*/ 373361 h 119063"/>
                <a:gd name="T14" fmla="*/ 0 w 845343"/>
                <a:gd name="T15" fmla="*/ 221250 h 119063"/>
                <a:gd name="T16" fmla="*/ 0 w 845343"/>
                <a:gd name="T17" fmla="*/ 22125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3" name="76 Forma libre"/>
            <p:cNvSpPr>
              <a:spLocks/>
            </p:cNvSpPr>
            <p:nvPr/>
          </p:nvSpPr>
          <p:spPr bwMode="auto">
            <a:xfrm>
              <a:off x="2285999" y="4113088"/>
              <a:ext cx="5417389" cy="451680"/>
            </a:xfrm>
            <a:custGeom>
              <a:avLst/>
              <a:gdLst>
                <a:gd name="T0" fmla="*/ 28777163 w 1019840"/>
                <a:gd name="T1" fmla="*/ 0 h 187435"/>
                <a:gd name="T2" fmla="*/ 26828552 w 1019840"/>
                <a:gd name="T3" fmla="*/ 262738 h 187435"/>
                <a:gd name="T4" fmla="*/ 23536134 w 1019840"/>
                <a:gd name="T5" fmla="*/ 608440 h 187435"/>
                <a:gd name="T6" fmla="*/ 18899859 w 1019840"/>
                <a:gd name="T7" fmla="*/ 815865 h 187435"/>
                <a:gd name="T8" fmla="*/ 14483422 w 1019840"/>
                <a:gd name="T9" fmla="*/ 1065320 h 187435"/>
                <a:gd name="T10" fmla="*/ 10317501 w 1019840"/>
                <a:gd name="T11" fmla="*/ 954696 h 187435"/>
                <a:gd name="T12" fmla="*/ 6325620 w 1019840"/>
                <a:gd name="T13" fmla="*/ 691778 h 187435"/>
                <a:gd name="T14" fmla="*/ 3347734 w 1019840"/>
                <a:gd name="T15" fmla="*/ 442776 h 187435"/>
                <a:gd name="T16" fmla="*/ 0 w 1019840"/>
                <a:gd name="T17" fmla="*/ 117403 h 187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9840"/>
                <a:gd name="T28" fmla="*/ 0 h 187435"/>
                <a:gd name="T29" fmla="*/ 1019840 w 1019840"/>
                <a:gd name="T30" fmla="*/ 187435 h 187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9840" h="187435">
                  <a:moveTo>
                    <a:pt x="1019840" y="0"/>
                  </a:moveTo>
                  <a:cubicBezTo>
                    <a:pt x="1000789" y="13891"/>
                    <a:pt x="981739" y="27782"/>
                    <a:pt x="950783" y="45244"/>
                  </a:cubicBezTo>
                  <a:cubicBezTo>
                    <a:pt x="919827" y="62706"/>
                    <a:pt x="880933" y="88900"/>
                    <a:pt x="834102" y="104775"/>
                  </a:cubicBezTo>
                  <a:cubicBezTo>
                    <a:pt x="787271" y="120650"/>
                    <a:pt x="723266" y="127381"/>
                    <a:pt x="669796" y="140494"/>
                  </a:cubicBezTo>
                  <a:cubicBezTo>
                    <a:pt x="616326" y="153607"/>
                    <a:pt x="563973" y="179467"/>
                    <a:pt x="513281" y="183451"/>
                  </a:cubicBezTo>
                  <a:cubicBezTo>
                    <a:pt x="462589" y="187435"/>
                    <a:pt x="413828" y="175122"/>
                    <a:pt x="365644" y="164401"/>
                  </a:cubicBezTo>
                  <a:cubicBezTo>
                    <a:pt x="317460" y="153680"/>
                    <a:pt x="265342" y="133818"/>
                    <a:pt x="224175" y="119126"/>
                  </a:cubicBezTo>
                  <a:cubicBezTo>
                    <a:pt x="183008" y="104434"/>
                    <a:pt x="156003" y="92732"/>
                    <a:pt x="118641" y="76247"/>
                  </a:cubicBezTo>
                  <a:cubicBezTo>
                    <a:pt x="81279" y="59762"/>
                    <a:pt x="18851" y="27162"/>
                    <a:pt x="0" y="2021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4" name="83 Forma libre"/>
            <p:cNvSpPr>
              <a:spLocks/>
            </p:cNvSpPr>
            <p:nvPr/>
          </p:nvSpPr>
          <p:spPr bwMode="auto">
            <a:xfrm>
              <a:off x="1397479" y="3130553"/>
              <a:ext cx="5826455" cy="286917"/>
            </a:xfrm>
            <a:custGeom>
              <a:avLst/>
              <a:gdLst>
                <a:gd name="T0" fmla="*/ 40158329 w 845343"/>
                <a:gd name="T1" fmla="*/ 0 h 119063"/>
                <a:gd name="T2" fmla="*/ 37104080 w 845343"/>
                <a:gd name="T3" fmla="*/ 290394 h 119063"/>
                <a:gd name="T4" fmla="*/ 31674209 w 845343"/>
                <a:gd name="T5" fmla="*/ 539299 h 119063"/>
                <a:gd name="T6" fmla="*/ 25452490 w 845343"/>
                <a:gd name="T7" fmla="*/ 649923 h 119063"/>
                <a:gd name="T8" fmla="*/ 19343854 w 845343"/>
                <a:gd name="T9" fmla="*/ 677583 h 119063"/>
                <a:gd name="T10" fmla="*/ 11312218 w 845343"/>
                <a:gd name="T11" fmla="*/ 566959 h 119063"/>
                <a:gd name="T12" fmla="*/ 4411732 w 845343"/>
                <a:gd name="T13" fmla="*/ 373361 h 119063"/>
                <a:gd name="T14" fmla="*/ 0 w 845343"/>
                <a:gd name="T15" fmla="*/ 221250 h 119063"/>
                <a:gd name="T16" fmla="*/ 0 w 845343"/>
                <a:gd name="T17" fmla="*/ 22125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5" name="85 Forma libre"/>
            <p:cNvSpPr>
              <a:spLocks/>
            </p:cNvSpPr>
            <p:nvPr/>
          </p:nvSpPr>
          <p:spPr bwMode="auto">
            <a:xfrm>
              <a:off x="2156604" y="2924355"/>
              <a:ext cx="4063041" cy="307675"/>
            </a:xfrm>
            <a:custGeom>
              <a:avLst/>
              <a:gdLst>
                <a:gd name="T0" fmla="*/ 4063041 w 4063041"/>
                <a:gd name="T1" fmla="*/ 0 h 307675"/>
                <a:gd name="T2" fmla="*/ 3778371 w 4063041"/>
                <a:gd name="T3" fmla="*/ 138022 h 307675"/>
                <a:gd name="T4" fmla="*/ 3114137 w 4063041"/>
                <a:gd name="T5" fmla="*/ 267419 h 307675"/>
                <a:gd name="T6" fmla="*/ 2122099 w 4063041"/>
                <a:gd name="T7" fmla="*/ 293298 h 307675"/>
                <a:gd name="T8" fmla="*/ 948905 w 4063041"/>
                <a:gd name="T9" fmla="*/ 181154 h 307675"/>
                <a:gd name="T10" fmla="*/ 0 w 4063041"/>
                <a:gd name="T11" fmla="*/ 0 h 307675"/>
                <a:gd name="T12" fmla="*/ 0 60000 65536"/>
                <a:gd name="T13" fmla="*/ 0 60000 65536"/>
                <a:gd name="T14" fmla="*/ 0 60000 65536"/>
                <a:gd name="T15" fmla="*/ 0 60000 65536"/>
                <a:gd name="T16" fmla="*/ 0 60000 65536"/>
                <a:gd name="T17" fmla="*/ 0 60000 65536"/>
                <a:gd name="T18" fmla="*/ 0 w 4063041"/>
                <a:gd name="T19" fmla="*/ 0 h 307675"/>
                <a:gd name="T20" fmla="*/ 4063041 w 4063041"/>
                <a:gd name="T21" fmla="*/ 307675 h 307675"/>
              </a:gdLst>
              <a:ahLst/>
              <a:cxnLst>
                <a:cxn ang="T12">
                  <a:pos x="T0" y="T1"/>
                </a:cxn>
                <a:cxn ang="T13">
                  <a:pos x="T2" y="T3"/>
                </a:cxn>
                <a:cxn ang="T14">
                  <a:pos x="T4" y="T5"/>
                </a:cxn>
                <a:cxn ang="T15">
                  <a:pos x="T6" y="T7"/>
                </a:cxn>
                <a:cxn ang="T16">
                  <a:pos x="T8" y="T9"/>
                </a:cxn>
                <a:cxn ang="T17">
                  <a:pos x="T10" y="T11"/>
                </a:cxn>
              </a:cxnLst>
              <a:rect l="T18" t="T19" r="T20" b="T21"/>
              <a:pathLst>
                <a:path w="4063041" h="307675">
                  <a:moveTo>
                    <a:pt x="4063041" y="0"/>
                  </a:moveTo>
                  <a:cubicBezTo>
                    <a:pt x="3999781" y="46726"/>
                    <a:pt x="3936521" y="93452"/>
                    <a:pt x="3778370" y="138022"/>
                  </a:cubicBezTo>
                  <a:cubicBezTo>
                    <a:pt x="3620219" y="182592"/>
                    <a:pt x="3390181" y="241540"/>
                    <a:pt x="3114136" y="267419"/>
                  </a:cubicBezTo>
                  <a:cubicBezTo>
                    <a:pt x="2838091" y="293298"/>
                    <a:pt x="2482970" y="307675"/>
                    <a:pt x="2122098" y="293298"/>
                  </a:cubicBezTo>
                  <a:cubicBezTo>
                    <a:pt x="1761226" y="278921"/>
                    <a:pt x="1302588" y="230037"/>
                    <a:pt x="948905" y="181154"/>
                  </a:cubicBezTo>
                  <a:cubicBezTo>
                    <a:pt x="595222" y="132271"/>
                    <a:pt x="297611" y="66135"/>
                    <a:pt x="0"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6" name="87 Forma libre"/>
            <p:cNvSpPr>
              <a:spLocks/>
            </p:cNvSpPr>
            <p:nvPr/>
          </p:nvSpPr>
          <p:spPr bwMode="auto">
            <a:xfrm>
              <a:off x="2268747" y="2829464"/>
              <a:ext cx="1121434" cy="1328468"/>
            </a:xfrm>
            <a:custGeom>
              <a:avLst/>
              <a:gdLst>
                <a:gd name="T0" fmla="*/ 0 w 1121434"/>
                <a:gd name="T1" fmla="*/ 1328468 h 1328468"/>
                <a:gd name="T2" fmla="*/ 17253 w 1121434"/>
                <a:gd name="T3" fmla="*/ 1138687 h 1328468"/>
                <a:gd name="T4" fmla="*/ 94891 w 1121434"/>
                <a:gd name="T5" fmla="*/ 845389 h 1328468"/>
                <a:gd name="T6" fmla="*/ 241540 w 1121434"/>
                <a:gd name="T7" fmla="*/ 621102 h 1328468"/>
                <a:gd name="T8" fmla="*/ 465827 w 1121434"/>
                <a:gd name="T9" fmla="*/ 414068 h 1328468"/>
                <a:gd name="T10" fmla="*/ 802257 w 1121434"/>
                <a:gd name="T11" fmla="*/ 163902 h 1328468"/>
                <a:gd name="T12" fmla="*/ 1121434 w 1121434"/>
                <a:gd name="T13" fmla="*/ 0 h 1328468"/>
                <a:gd name="T14" fmla="*/ 0 60000 65536"/>
                <a:gd name="T15" fmla="*/ 0 60000 65536"/>
                <a:gd name="T16" fmla="*/ 0 60000 65536"/>
                <a:gd name="T17" fmla="*/ 0 60000 65536"/>
                <a:gd name="T18" fmla="*/ 0 60000 65536"/>
                <a:gd name="T19" fmla="*/ 0 60000 65536"/>
                <a:gd name="T20" fmla="*/ 0 60000 65536"/>
                <a:gd name="T21" fmla="*/ 0 w 1121434"/>
                <a:gd name="T22" fmla="*/ 0 h 1328468"/>
                <a:gd name="T23" fmla="*/ 1121434 w 1121434"/>
                <a:gd name="T24" fmla="*/ 1328468 h 13284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1434" h="1328468">
                  <a:moveTo>
                    <a:pt x="0" y="1328468"/>
                  </a:moveTo>
                  <a:cubicBezTo>
                    <a:pt x="719" y="1273834"/>
                    <a:pt x="1438" y="1219200"/>
                    <a:pt x="17253" y="1138687"/>
                  </a:cubicBezTo>
                  <a:cubicBezTo>
                    <a:pt x="33068" y="1058174"/>
                    <a:pt x="57510" y="931653"/>
                    <a:pt x="94891" y="845389"/>
                  </a:cubicBezTo>
                  <a:cubicBezTo>
                    <a:pt x="132272" y="759125"/>
                    <a:pt x="179717" y="692989"/>
                    <a:pt x="241540" y="621102"/>
                  </a:cubicBezTo>
                  <a:cubicBezTo>
                    <a:pt x="303363" y="549215"/>
                    <a:pt x="372374" y="490268"/>
                    <a:pt x="465827" y="414068"/>
                  </a:cubicBezTo>
                  <a:cubicBezTo>
                    <a:pt x="559280" y="337868"/>
                    <a:pt x="692989" y="232913"/>
                    <a:pt x="802257" y="163902"/>
                  </a:cubicBezTo>
                  <a:cubicBezTo>
                    <a:pt x="911525" y="94891"/>
                    <a:pt x="1016479" y="47445"/>
                    <a:pt x="1121434"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7" name="88 Forma libre"/>
            <p:cNvSpPr>
              <a:spLocks/>
            </p:cNvSpPr>
            <p:nvPr/>
          </p:nvSpPr>
          <p:spPr bwMode="auto">
            <a:xfrm>
              <a:off x="1696528" y="2924355"/>
              <a:ext cx="451449" cy="948905"/>
            </a:xfrm>
            <a:custGeom>
              <a:avLst/>
              <a:gdLst>
                <a:gd name="T0" fmla="*/ 46008 w 451449"/>
                <a:gd name="T1" fmla="*/ 948905 h 948905"/>
                <a:gd name="T2" fmla="*/ 2876 w 451449"/>
                <a:gd name="T3" fmla="*/ 802256 h 948905"/>
                <a:gd name="T4" fmla="*/ 28755 w 451449"/>
                <a:gd name="T5" fmla="*/ 491705 h 948905"/>
                <a:gd name="T6" fmla="*/ 175404 w 451449"/>
                <a:gd name="T7" fmla="*/ 224287 h 948905"/>
                <a:gd name="T8" fmla="*/ 278921 w 451449"/>
                <a:gd name="T9" fmla="*/ 112143 h 948905"/>
                <a:gd name="T10" fmla="*/ 451449 w 451449"/>
                <a:gd name="T11" fmla="*/ 0 h 948905"/>
                <a:gd name="T12" fmla="*/ 0 60000 65536"/>
                <a:gd name="T13" fmla="*/ 0 60000 65536"/>
                <a:gd name="T14" fmla="*/ 0 60000 65536"/>
                <a:gd name="T15" fmla="*/ 0 60000 65536"/>
                <a:gd name="T16" fmla="*/ 0 60000 65536"/>
                <a:gd name="T17" fmla="*/ 0 60000 65536"/>
                <a:gd name="T18" fmla="*/ 0 w 451449"/>
                <a:gd name="T19" fmla="*/ 0 h 948905"/>
                <a:gd name="T20" fmla="*/ 451449 w 451449"/>
                <a:gd name="T21" fmla="*/ 948905 h 948905"/>
              </a:gdLst>
              <a:ahLst/>
              <a:cxnLst>
                <a:cxn ang="T12">
                  <a:pos x="T0" y="T1"/>
                </a:cxn>
                <a:cxn ang="T13">
                  <a:pos x="T2" y="T3"/>
                </a:cxn>
                <a:cxn ang="T14">
                  <a:pos x="T4" y="T5"/>
                </a:cxn>
                <a:cxn ang="T15">
                  <a:pos x="T6" y="T7"/>
                </a:cxn>
                <a:cxn ang="T16">
                  <a:pos x="T8" y="T9"/>
                </a:cxn>
                <a:cxn ang="T17">
                  <a:pos x="T10" y="T11"/>
                </a:cxn>
              </a:cxnLst>
              <a:rect l="T18" t="T19" r="T20" b="T21"/>
              <a:pathLst>
                <a:path w="451449" h="948905">
                  <a:moveTo>
                    <a:pt x="46008" y="948905"/>
                  </a:moveTo>
                  <a:cubicBezTo>
                    <a:pt x="25879" y="913680"/>
                    <a:pt x="5751" y="878456"/>
                    <a:pt x="2876" y="802256"/>
                  </a:cubicBezTo>
                  <a:cubicBezTo>
                    <a:pt x="1" y="726056"/>
                    <a:pt x="0" y="588033"/>
                    <a:pt x="28755" y="491705"/>
                  </a:cubicBezTo>
                  <a:cubicBezTo>
                    <a:pt x="57510" y="395377"/>
                    <a:pt x="133710" y="287547"/>
                    <a:pt x="175404" y="224287"/>
                  </a:cubicBezTo>
                  <a:cubicBezTo>
                    <a:pt x="217098" y="161027"/>
                    <a:pt x="232914" y="149524"/>
                    <a:pt x="278921" y="112143"/>
                  </a:cubicBezTo>
                  <a:cubicBezTo>
                    <a:pt x="324929" y="74762"/>
                    <a:pt x="388189" y="37381"/>
                    <a:pt x="451449"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68" name="89 Forma libre"/>
            <p:cNvSpPr>
              <a:spLocks/>
            </p:cNvSpPr>
            <p:nvPr/>
          </p:nvSpPr>
          <p:spPr bwMode="auto">
            <a:xfrm>
              <a:off x="1262332" y="3226279"/>
              <a:ext cx="143774" cy="388189"/>
            </a:xfrm>
            <a:custGeom>
              <a:avLst/>
              <a:gdLst>
                <a:gd name="T0" fmla="*/ 5751 w 143774"/>
                <a:gd name="T1" fmla="*/ 388189 h 388189"/>
                <a:gd name="T2" fmla="*/ 5751 w 143774"/>
                <a:gd name="T3" fmla="*/ 250166 h 388189"/>
                <a:gd name="T4" fmla="*/ 40257 w 143774"/>
                <a:gd name="T5" fmla="*/ 120770 h 388189"/>
                <a:gd name="T6" fmla="*/ 143774 w 143774"/>
                <a:gd name="T7" fmla="*/ 0 h 388189"/>
                <a:gd name="T8" fmla="*/ 0 60000 65536"/>
                <a:gd name="T9" fmla="*/ 0 60000 65536"/>
                <a:gd name="T10" fmla="*/ 0 60000 65536"/>
                <a:gd name="T11" fmla="*/ 0 60000 65536"/>
                <a:gd name="T12" fmla="*/ 0 w 143774"/>
                <a:gd name="T13" fmla="*/ 0 h 388189"/>
                <a:gd name="T14" fmla="*/ 143774 w 143774"/>
                <a:gd name="T15" fmla="*/ 388189 h 388189"/>
              </a:gdLst>
              <a:ahLst/>
              <a:cxnLst>
                <a:cxn ang="T8">
                  <a:pos x="T0" y="T1"/>
                </a:cxn>
                <a:cxn ang="T9">
                  <a:pos x="T2" y="T3"/>
                </a:cxn>
                <a:cxn ang="T10">
                  <a:pos x="T4" y="T5"/>
                </a:cxn>
                <a:cxn ang="T11">
                  <a:pos x="T6" y="T7"/>
                </a:cxn>
              </a:cxnLst>
              <a:rect l="T12" t="T13" r="T14" b="T15"/>
              <a:pathLst>
                <a:path w="143774" h="388189">
                  <a:moveTo>
                    <a:pt x="5751" y="388189"/>
                  </a:moveTo>
                  <a:cubicBezTo>
                    <a:pt x="2875" y="341462"/>
                    <a:pt x="0" y="294736"/>
                    <a:pt x="5751" y="250166"/>
                  </a:cubicBezTo>
                  <a:cubicBezTo>
                    <a:pt x="11502" y="205596"/>
                    <a:pt x="17253" y="162464"/>
                    <a:pt x="40257" y="120770"/>
                  </a:cubicBezTo>
                  <a:cubicBezTo>
                    <a:pt x="63261" y="79076"/>
                    <a:pt x="103517" y="39538"/>
                    <a:pt x="143774" y="0"/>
                  </a:cubicBezTo>
                </a:path>
              </a:pathLst>
            </a:custGeom>
            <a:noFill/>
            <a:ln w="9525" cap="flat" cmpd="sng" algn="ctr">
              <a:noFill/>
              <a:prstDash val="solid"/>
              <a:round/>
              <a:headEnd type="none" w="med" len="med"/>
              <a:tailEnd type="none" w="med" len="med"/>
            </a:ln>
          </p:spPr>
          <p:txBody>
            <a:bodyPr/>
            <a:lstStyle/>
            <a:p>
              <a:endParaRPr lang="es-ES"/>
            </a:p>
          </p:txBody>
        </p:sp>
        <p:sp>
          <p:nvSpPr>
            <p:cNvPr id="714769" name="90 Forma libre"/>
            <p:cNvSpPr>
              <a:spLocks/>
            </p:cNvSpPr>
            <p:nvPr/>
          </p:nvSpPr>
          <p:spPr bwMode="auto">
            <a:xfrm>
              <a:off x="3079630" y="2475781"/>
              <a:ext cx="1578634" cy="2044461"/>
            </a:xfrm>
            <a:custGeom>
              <a:avLst/>
              <a:gdLst>
                <a:gd name="T0" fmla="*/ 1578634 w 1578634"/>
                <a:gd name="T1" fmla="*/ 0 h 2044461"/>
                <a:gd name="T2" fmla="*/ 1414732 w 1578634"/>
                <a:gd name="T3" fmla="*/ 103517 h 2044461"/>
                <a:gd name="T4" fmla="*/ 1026544 w 1578634"/>
                <a:gd name="T5" fmla="*/ 431321 h 2044461"/>
                <a:gd name="T6" fmla="*/ 534838 w 1578634"/>
                <a:gd name="T7" fmla="*/ 957532 h 2044461"/>
                <a:gd name="T8" fmla="*/ 189781 w 1578634"/>
                <a:gd name="T9" fmla="*/ 1535502 h 2044461"/>
                <a:gd name="T10" fmla="*/ 34506 w 1578634"/>
                <a:gd name="T11" fmla="*/ 1949570 h 2044461"/>
                <a:gd name="T12" fmla="*/ 0 w 1578634"/>
                <a:gd name="T13" fmla="*/ 2044461 h 2044461"/>
                <a:gd name="T14" fmla="*/ 0 60000 65536"/>
                <a:gd name="T15" fmla="*/ 0 60000 65536"/>
                <a:gd name="T16" fmla="*/ 0 60000 65536"/>
                <a:gd name="T17" fmla="*/ 0 60000 65536"/>
                <a:gd name="T18" fmla="*/ 0 60000 65536"/>
                <a:gd name="T19" fmla="*/ 0 60000 65536"/>
                <a:gd name="T20" fmla="*/ 0 60000 65536"/>
                <a:gd name="T21" fmla="*/ 0 w 1578634"/>
                <a:gd name="T22" fmla="*/ 0 h 2044461"/>
                <a:gd name="T23" fmla="*/ 1578634 w 1578634"/>
                <a:gd name="T24" fmla="*/ 2044461 h 2044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634" h="2044461">
                  <a:moveTo>
                    <a:pt x="1578634" y="0"/>
                  </a:moveTo>
                  <a:cubicBezTo>
                    <a:pt x="1542690" y="15815"/>
                    <a:pt x="1506747" y="31630"/>
                    <a:pt x="1414732" y="103517"/>
                  </a:cubicBezTo>
                  <a:cubicBezTo>
                    <a:pt x="1322717" y="175404"/>
                    <a:pt x="1173193" y="288985"/>
                    <a:pt x="1026544" y="431321"/>
                  </a:cubicBezTo>
                  <a:cubicBezTo>
                    <a:pt x="879895" y="573657"/>
                    <a:pt x="674298" y="773502"/>
                    <a:pt x="534838" y="957532"/>
                  </a:cubicBezTo>
                  <a:cubicBezTo>
                    <a:pt x="395378" y="1141562"/>
                    <a:pt x="273170" y="1370162"/>
                    <a:pt x="189781" y="1535502"/>
                  </a:cubicBezTo>
                  <a:cubicBezTo>
                    <a:pt x="106392" y="1700842"/>
                    <a:pt x="66136" y="1864744"/>
                    <a:pt x="34506" y="1949570"/>
                  </a:cubicBezTo>
                  <a:cubicBezTo>
                    <a:pt x="2876" y="2034396"/>
                    <a:pt x="0" y="2044461"/>
                    <a:pt x="0" y="2044461"/>
                  </a:cubicBezTo>
                </a:path>
              </a:pathLst>
            </a:custGeom>
            <a:noFill/>
            <a:ln w="9525" cap="flat" cmpd="sng" algn="ctr">
              <a:solidFill>
                <a:schemeClr val="tx2"/>
              </a:solidFill>
              <a:prstDash val="solid"/>
              <a:round/>
              <a:headEnd type="none" w="med" len="med"/>
              <a:tailEnd type="none" w="med" len="med"/>
            </a:ln>
          </p:spPr>
          <p:txBody>
            <a:bodyPr/>
            <a:lstStyle/>
            <a:p>
              <a:endParaRPr lang="es-ES"/>
            </a:p>
          </p:txBody>
        </p:sp>
        <p:sp>
          <p:nvSpPr>
            <p:cNvPr id="714770" name="92 Forma libre"/>
            <p:cNvSpPr>
              <a:spLocks/>
            </p:cNvSpPr>
            <p:nvPr/>
          </p:nvSpPr>
          <p:spPr bwMode="auto">
            <a:xfrm>
              <a:off x="4372154" y="2475782"/>
              <a:ext cx="726057" cy="2363638"/>
            </a:xfrm>
            <a:custGeom>
              <a:avLst/>
              <a:gdLst>
                <a:gd name="T0" fmla="*/ 726057 w 726057"/>
                <a:gd name="T1" fmla="*/ 0 h 2346385"/>
                <a:gd name="T2" fmla="*/ 605288 w 726057"/>
                <a:gd name="T3" fmla="*/ 131305 h 2346385"/>
                <a:gd name="T4" fmla="*/ 389627 w 726057"/>
                <a:gd name="T5" fmla="*/ 446441 h 2346385"/>
                <a:gd name="T6" fmla="*/ 191220 w 726057"/>
                <a:gd name="T7" fmla="*/ 910389 h 2346385"/>
                <a:gd name="T8" fmla="*/ 70450 w 726057"/>
                <a:gd name="T9" fmla="*/ 1418107 h 2346385"/>
                <a:gd name="T10" fmla="*/ 1438 w 726057"/>
                <a:gd name="T11" fmla="*/ 1890809 h 2346385"/>
                <a:gd name="T12" fmla="*/ 79076 w 726057"/>
                <a:gd name="T13" fmla="*/ 2258466 h 2346385"/>
                <a:gd name="T14" fmla="*/ 165340 w 726057"/>
                <a:gd name="T15" fmla="*/ 2381019 h 2346385"/>
                <a:gd name="T16" fmla="*/ 0 60000 65536"/>
                <a:gd name="T17" fmla="*/ 0 60000 65536"/>
                <a:gd name="T18" fmla="*/ 0 60000 65536"/>
                <a:gd name="T19" fmla="*/ 0 60000 65536"/>
                <a:gd name="T20" fmla="*/ 0 60000 65536"/>
                <a:gd name="T21" fmla="*/ 0 60000 65536"/>
                <a:gd name="T22" fmla="*/ 0 60000 65536"/>
                <a:gd name="T23" fmla="*/ 0 60000 65536"/>
                <a:gd name="T24" fmla="*/ 0 w 726057"/>
                <a:gd name="T25" fmla="*/ 0 h 2346385"/>
                <a:gd name="T26" fmla="*/ 726057 w 726057"/>
                <a:gd name="T27" fmla="*/ 2346385 h 2346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057" h="2346385">
                  <a:moveTo>
                    <a:pt x="726057" y="0"/>
                  </a:moveTo>
                  <a:cubicBezTo>
                    <a:pt x="693708" y="28036"/>
                    <a:pt x="661360" y="56072"/>
                    <a:pt x="605288" y="129396"/>
                  </a:cubicBezTo>
                  <a:cubicBezTo>
                    <a:pt x="549216" y="202720"/>
                    <a:pt x="458638" y="311989"/>
                    <a:pt x="389627" y="439947"/>
                  </a:cubicBezTo>
                  <a:cubicBezTo>
                    <a:pt x="320616" y="567905"/>
                    <a:pt x="244416" y="737558"/>
                    <a:pt x="191220" y="897147"/>
                  </a:cubicBezTo>
                  <a:cubicBezTo>
                    <a:pt x="138024" y="1056736"/>
                    <a:pt x="102080" y="1236453"/>
                    <a:pt x="70450" y="1397479"/>
                  </a:cubicBezTo>
                  <a:cubicBezTo>
                    <a:pt x="38820" y="1558505"/>
                    <a:pt x="0" y="1725283"/>
                    <a:pt x="1438" y="1863306"/>
                  </a:cubicBezTo>
                  <a:cubicBezTo>
                    <a:pt x="2876" y="2001329"/>
                    <a:pt x="51759" y="2145102"/>
                    <a:pt x="79076" y="2225615"/>
                  </a:cubicBezTo>
                  <a:cubicBezTo>
                    <a:pt x="106393" y="2306128"/>
                    <a:pt x="135866" y="2326256"/>
                    <a:pt x="165340" y="234638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71" name="93 Forma libre"/>
            <p:cNvSpPr>
              <a:spLocks/>
            </p:cNvSpPr>
            <p:nvPr/>
          </p:nvSpPr>
          <p:spPr bwMode="auto">
            <a:xfrm>
              <a:off x="5361317" y="2708694"/>
              <a:ext cx="418381" cy="2130725"/>
            </a:xfrm>
            <a:custGeom>
              <a:avLst/>
              <a:gdLst>
                <a:gd name="T0" fmla="*/ 418381 w 418381"/>
                <a:gd name="T1" fmla="*/ 0 h 2130725"/>
                <a:gd name="T2" fmla="*/ 254479 w 418381"/>
                <a:gd name="T3" fmla="*/ 224287 h 2130725"/>
                <a:gd name="T4" fmla="*/ 81951 w 418381"/>
                <a:gd name="T5" fmla="*/ 698740 h 2130725"/>
                <a:gd name="T6" fmla="*/ 12940 w 418381"/>
                <a:gd name="T7" fmla="*/ 1268085 h 2130725"/>
                <a:gd name="T8" fmla="*/ 159589 w 418381"/>
                <a:gd name="T9" fmla="*/ 1897814 h 2130725"/>
                <a:gd name="T10" fmla="*/ 228600 w 418381"/>
                <a:gd name="T11" fmla="*/ 2130725 h 2130725"/>
                <a:gd name="T12" fmla="*/ 0 60000 65536"/>
                <a:gd name="T13" fmla="*/ 0 60000 65536"/>
                <a:gd name="T14" fmla="*/ 0 60000 65536"/>
                <a:gd name="T15" fmla="*/ 0 60000 65536"/>
                <a:gd name="T16" fmla="*/ 0 60000 65536"/>
                <a:gd name="T17" fmla="*/ 0 60000 65536"/>
                <a:gd name="T18" fmla="*/ 0 w 418381"/>
                <a:gd name="T19" fmla="*/ 0 h 2130725"/>
                <a:gd name="T20" fmla="*/ 418381 w 418381"/>
                <a:gd name="T21" fmla="*/ 2130725 h 2130725"/>
              </a:gdLst>
              <a:ahLst/>
              <a:cxnLst>
                <a:cxn ang="T12">
                  <a:pos x="T0" y="T1"/>
                </a:cxn>
                <a:cxn ang="T13">
                  <a:pos x="T2" y="T3"/>
                </a:cxn>
                <a:cxn ang="T14">
                  <a:pos x="T4" y="T5"/>
                </a:cxn>
                <a:cxn ang="T15">
                  <a:pos x="T6" y="T7"/>
                </a:cxn>
                <a:cxn ang="T16">
                  <a:pos x="T8" y="T9"/>
                </a:cxn>
                <a:cxn ang="T17">
                  <a:pos x="T10" y="T11"/>
                </a:cxn>
              </a:cxnLst>
              <a:rect l="T18" t="T19" r="T20" b="T21"/>
              <a:pathLst>
                <a:path w="418381" h="2130725">
                  <a:moveTo>
                    <a:pt x="418381" y="0"/>
                  </a:moveTo>
                  <a:cubicBezTo>
                    <a:pt x="364466" y="53915"/>
                    <a:pt x="310551" y="107830"/>
                    <a:pt x="254479" y="224287"/>
                  </a:cubicBezTo>
                  <a:cubicBezTo>
                    <a:pt x="198407" y="340744"/>
                    <a:pt x="122208" y="524774"/>
                    <a:pt x="81951" y="698740"/>
                  </a:cubicBezTo>
                  <a:cubicBezTo>
                    <a:pt x="41694" y="872706"/>
                    <a:pt x="0" y="1068238"/>
                    <a:pt x="12940" y="1268083"/>
                  </a:cubicBezTo>
                  <a:cubicBezTo>
                    <a:pt x="25880" y="1467928"/>
                    <a:pt x="123646" y="1754038"/>
                    <a:pt x="159589" y="1897812"/>
                  </a:cubicBezTo>
                  <a:cubicBezTo>
                    <a:pt x="195532" y="2041586"/>
                    <a:pt x="212066" y="2086155"/>
                    <a:pt x="228600" y="213072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72" name="94 Forma libre"/>
            <p:cNvSpPr>
              <a:spLocks/>
            </p:cNvSpPr>
            <p:nvPr/>
          </p:nvSpPr>
          <p:spPr bwMode="auto">
            <a:xfrm>
              <a:off x="7113917" y="3131389"/>
              <a:ext cx="365185" cy="1173192"/>
            </a:xfrm>
            <a:custGeom>
              <a:avLst/>
              <a:gdLst>
                <a:gd name="T0" fmla="*/ 123645 w 365185"/>
                <a:gd name="T1" fmla="*/ 0 h 1173192"/>
                <a:gd name="T2" fmla="*/ 28755 w 365185"/>
                <a:gd name="T3" fmla="*/ 232913 h 1173192"/>
                <a:gd name="T4" fmla="*/ 20128 w 365185"/>
                <a:gd name="T5" fmla="*/ 629728 h 1173192"/>
                <a:gd name="T6" fmla="*/ 149525 w 365185"/>
                <a:gd name="T7" fmla="*/ 923026 h 1173192"/>
                <a:gd name="T8" fmla="*/ 322053 w 365185"/>
                <a:gd name="T9" fmla="*/ 1112807 h 1173192"/>
                <a:gd name="T10" fmla="*/ 365185 w 365185"/>
                <a:gd name="T11" fmla="*/ 1173192 h 1173192"/>
                <a:gd name="T12" fmla="*/ 0 60000 65536"/>
                <a:gd name="T13" fmla="*/ 0 60000 65536"/>
                <a:gd name="T14" fmla="*/ 0 60000 65536"/>
                <a:gd name="T15" fmla="*/ 0 60000 65536"/>
                <a:gd name="T16" fmla="*/ 0 60000 65536"/>
                <a:gd name="T17" fmla="*/ 0 60000 65536"/>
                <a:gd name="T18" fmla="*/ 0 w 365185"/>
                <a:gd name="T19" fmla="*/ 0 h 1173192"/>
                <a:gd name="T20" fmla="*/ 365185 w 365185"/>
                <a:gd name="T21" fmla="*/ 1173192 h 1173192"/>
              </a:gdLst>
              <a:ahLst/>
              <a:cxnLst>
                <a:cxn ang="T12">
                  <a:pos x="T0" y="T1"/>
                </a:cxn>
                <a:cxn ang="T13">
                  <a:pos x="T2" y="T3"/>
                </a:cxn>
                <a:cxn ang="T14">
                  <a:pos x="T4" y="T5"/>
                </a:cxn>
                <a:cxn ang="T15">
                  <a:pos x="T6" y="T7"/>
                </a:cxn>
                <a:cxn ang="T16">
                  <a:pos x="T8" y="T9"/>
                </a:cxn>
                <a:cxn ang="T17">
                  <a:pos x="T10" y="T11"/>
                </a:cxn>
              </a:cxnLst>
              <a:rect l="T18" t="T19" r="T20" b="T21"/>
              <a:pathLst>
                <a:path w="365185" h="1173192">
                  <a:moveTo>
                    <a:pt x="123645" y="0"/>
                  </a:moveTo>
                  <a:cubicBezTo>
                    <a:pt x="84826" y="63979"/>
                    <a:pt x="46008" y="127958"/>
                    <a:pt x="28755" y="232913"/>
                  </a:cubicBezTo>
                  <a:cubicBezTo>
                    <a:pt x="11502" y="337868"/>
                    <a:pt x="0" y="514709"/>
                    <a:pt x="20128" y="629728"/>
                  </a:cubicBezTo>
                  <a:cubicBezTo>
                    <a:pt x="40256" y="744747"/>
                    <a:pt x="99204" y="842513"/>
                    <a:pt x="149525" y="923026"/>
                  </a:cubicBezTo>
                  <a:cubicBezTo>
                    <a:pt x="199846" y="1003539"/>
                    <a:pt x="286110" y="1071113"/>
                    <a:pt x="322053" y="1112807"/>
                  </a:cubicBezTo>
                  <a:cubicBezTo>
                    <a:pt x="357996" y="1154501"/>
                    <a:pt x="361590" y="1163846"/>
                    <a:pt x="365185" y="1173192"/>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73" name="95 Forma libre"/>
            <p:cNvSpPr>
              <a:spLocks/>
            </p:cNvSpPr>
            <p:nvPr/>
          </p:nvSpPr>
          <p:spPr bwMode="auto">
            <a:xfrm>
              <a:off x="6175075" y="3010619"/>
              <a:ext cx="570782" cy="1578634"/>
            </a:xfrm>
            <a:custGeom>
              <a:avLst/>
              <a:gdLst>
                <a:gd name="T0" fmla="*/ 208472 w 570782"/>
                <a:gd name="T1" fmla="*/ 0 h 1578634"/>
                <a:gd name="T2" fmla="*/ 87702 w 570782"/>
                <a:gd name="T3" fmla="*/ 198407 h 1578634"/>
                <a:gd name="T4" fmla="*/ 1438 w 570782"/>
                <a:gd name="T5" fmla="*/ 698739 h 1578634"/>
                <a:gd name="T6" fmla="*/ 96329 w 570782"/>
                <a:gd name="T7" fmla="*/ 1095555 h 1578634"/>
                <a:gd name="T8" fmla="*/ 363748 w 570782"/>
                <a:gd name="T9" fmla="*/ 1423358 h 1578634"/>
                <a:gd name="T10" fmla="*/ 570782 w 570782"/>
                <a:gd name="T11" fmla="*/ 1578634 h 1578634"/>
                <a:gd name="T12" fmla="*/ 0 60000 65536"/>
                <a:gd name="T13" fmla="*/ 0 60000 65536"/>
                <a:gd name="T14" fmla="*/ 0 60000 65536"/>
                <a:gd name="T15" fmla="*/ 0 60000 65536"/>
                <a:gd name="T16" fmla="*/ 0 60000 65536"/>
                <a:gd name="T17" fmla="*/ 0 60000 65536"/>
                <a:gd name="T18" fmla="*/ 0 w 570782"/>
                <a:gd name="T19" fmla="*/ 0 h 1578634"/>
                <a:gd name="T20" fmla="*/ 570782 w 570782"/>
                <a:gd name="T21" fmla="*/ 1578634 h 1578634"/>
              </a:gdLst>
              <a:ahLst/>
              <a:cxnLst>
                <a:cxn ang="T12">
                  <a:pos x="T0" y="T1"/>
                </a:cxn>
                <a:cxn ang="T13">
                  <a:pos x="T2" y="T3"/>
                </a:cxn>
                <a:cxn ang="T14">
                  <a:pos x="T4" y="T5"/>
                </a:cxn>
                <a:cxn ang="T15">
                  <a:pos x="T6" y="T7"/>
                </a:cxn>
                <a:cxn ang="T16">
                  <a:pos x="T8" y="T9"/>
                </a:cxn>
                <a:cxn ang="T17">
                  <a:pos x="T10" y="T11"/>
                </a:cxn>
              </a:cxnLst>
              <a:rect l="T18" t="T19" r="T20" b="T21"/>
              <a:pathLst>
                <a:path w="570782" h="1578634">
                  <a:moveTo>
                    <a:pt x="208472" y="0"/>
                  </a:moveTo>
                  <a:cubicBezTo>
                    <a:pt x="165340" y="40975"/>
                    <a:pt x="122208" y="81951"/>
                    <a:pt x="87702" y="198407"/>
                  </a:cubicBezTo>
                  <a:cubicBezTo>
                    <a:pt x="53196" y="314863"/>
                    <a:pt x="0" y="549214"/>
                    <a:pt x="1438" y="698739"/>
                  </a:cubicBezTo>
                  <a:cubicBezTo>
                    <a:pt x="2876" y="848264"/>
                    <a:pt x="35944" y="974785"/>
                    <a:pt x="96329" y="1095555"/>
                  </a:cubicBezTo>
                  <a:cubicBezTo>
                    <a:pt x="156714" y="1216325"/>
                    <a:pt x="284672" y="1342845"/>
                    <a:pt x="363748" y="1423358"/>
                  </a:cubicBezTo>
                  <a:cubicBezTo>
                    <a:pt x="442824" y="1503871"/>
                    <a:pt x="506803" y="1541252"/>
                    <a:pt x="570782" y="1578634"/>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714774" name="96 Forma libre"/>
            <p:cNvSpPr>
              <a:spLocks/>
            </p:cNvSpPr>
            <p:nvPr/>
          </p:nvSpPr>
          <p:spPr bwMode="auto">
            <a:xfrm>
              <a:off x="7755148" y="3338423"/>
              <a:ext cx="172527" cy="580845"/>
            </a:xfrm>
            <a:custGeom>
              <a:avLst/>
              <a:gdLst>
                <a:gd name="T0" fmla="*/ 69010 w 172527"/>
                <a:gd name="T1" fmla="*/ 0 h 580845"/>
                <a:gd name="T2" fmla="*/ 8626 w 172527"/>
                <a:gd name="T3" fmla="*/ 138022 h 580845"/>
                <a:gd name="T4" fmla="*/ 17252 w 172527"/>
                <a:gd name="T5" fmla="*/ 396815 h 580845"/>
                <a:gd name="T6" fmla="*/ 103516 w 172527"/>
                <a:gd name="T7" fmla="*/ 552090 h 580845"/>
                <a:gd name="T8" fmla="*/ 172527 w 172527"/>
                <a:gd name="T9" fmla="*/ 569343 h 580845"/>
                <a:gd name="T10" fmla="*/ 0 60000 65536"/>
                <a:gd name="T11" fmla="*/ 0 60000 65536"/>
                <a:gd name="T12" fmla="*/ 0 60000 65536"/>
                <a:gd name="T13" fmla="*/ 0 60000 65536"/>
                <a:gd name="T14" fmla="*/ 0 60000 65536"/>
                <a:gd name="T15" fmla="*/ 0 w 172527"/>
                <a:gd name="T16" fmla="*/ 0 h 580845"/>
                <a:gd name="T17" fmla="*/ 172527 w 172527"/>
                <a:gd name="T18" fmla="*/ 580845 h 580845"/>
              </a:gdLst>
              <a:ahLst/>
              <a:cxnLst>
                <a:cxn ang="T10">
                  <a:pos x="T0" y="T1"/>
                </a:cxn>
                <a:cxn ang="T11">
                  <a:pos x="T2" y="T3"/>
                </a:cxn>
                <a:cxn ang="T12">
                  <a:pos x="T4" y="T5"/>
                </a:cxn>
                <a:cxn ang="T13">
                  <a:pos x="T6" y="T7"/>
                </a:cxn>
                <a:cxn ang="T14">
                  <a:pos x="T8" y="T9"/>
                </a:cxn>
              </a:cxnLst>
              <a:rect l="T15" t="T16" r="T17" b="T18"/>
              <a:pathLst>
                <a:path w="172527" h="580845">
                  <a:moveTo>
                    <a:pt x="69010" y="0"/>
                  </a:moveTo>
                  <a:cubicBezTo>
                    <a:pt x="43131" y="35943"/>
                    <a:pt x="17252" y="71886"/>
                    <a:pt x="8626" y="138022"/>
                  </a:cubicBezTo>
                  <a:cubicBezTo>
                    <a:pt x="0" y="204158"/>
                    <a:pt x="1437" y="327804"/>
                    <a:pt x="17252" y="396815"/>
                  </a:cubicBezTo>
                  <a:cubicBezTo>
                    <a:pt x="33067" y="465826"/>
                    <a:pt x="77637" y="523335"/>
                    <a:pt x="103516" y="552090"/>
                  </a:cubicBezTo>
                  <a:cubicBezTo>
                    <a:pt x="129395" y="580845"/>
                    <a:pt x="150961" y="575094"/>
                    <a:pt x="172527" y="569343"/>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grpSp>
      <p:graphicFrame>
        <p:nvGraphicFramePr>
          <p:cNvPr id="3" name="Object 30"/>
          <p:cNvGraphicFramePr>
            <a:graphicFrameLocks noChangeAspect="1"/>
          </p:cNvGraphicFramePr>
          <p:nvPr/>
        </p:nvGraphicFramePr>
        <p:xfrm>
          <a:off x="214313" y="165100"/>
          <a:ext cx="8885237" cy="1141413"/>
        </p:xfrm>
        <a:graphic>
          <a:graphicData uri="http://schemas.openxmlformats.org/presentationml/2006/ole">
            <mc:AlternateContent xmlns:mc="http://schemas.openxmlformats.org/markup-compatibility/2006">
              <mc:Choice xmlns:v="urn:schemas-microsoft-com:vml" Requires="v">
                <p:oleObj spid="_x0000_s277676" name="Ecuación" r:id="rId9" imgW="3949560" imgH="507960" progId="Equation.3">
                  <p:embed/>
                </p:oleObj>
              </mc:Choice>
              <mc:Fallback>
                <p:oleObj name="Ecuación" r:id="rId9" imgW="3949560" imgH="507960" progId="Equation.3">
                  <p:embed/>
                  <p:pic>
                    <p:nvPicPr>
                      <p:cNvPr id="3"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313" y="165100"/>
                        <a:ext cx="8885237" cy="114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1785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2000"/>
                                        <p:tgtEl>
                                          <p:spTgt spid="7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6" name="Text Box 48"/>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sp>
        <p:nvSpPr>
          <p:cNvPr id="25" name="24 CuadroTexto"/>
          <p:cNvSpPr txBox="1"/>
          <p:nvPr/>
        </p:nvSpPr>
        <p:spPr>
          <a:xfrm>
            <a:off x="200025" y="904875"/>
            <a:ext cx="3962399" cy="923330"/>
          </a:xfrm>
          <a:prstGeom prst="rect">
            <a:avLst/>
          </a:prstGeom>
          <a:noFill/>
          <a:ln w="28575">
            <a:solidFill>
              <a:srgbClr val="00B0F0"/>
            </a:solidFill>
          </a:ln>
        </p:spPr>
        <p:txBody>
          <a:bodyPr wrap="square" rtlCol="0">
            <a:spAutoFit/>
          </a:bodyPr>
          <a:lstStyle/>
          <a:p>
            <a:pPr algn="just"/>
            <a:r>
              <a:rPr lang="eu-ES" sz="1800" b="0" dirty="0">
                <a:latin typeface="Lucida Handwriting" pitchFamily="66" charset="0"/>
              </a:rPr>
              <a:t>Eroalearen</a:t>
            </a:r>
            <a:r>
              <a:rPr lang="eu-ES" sz="1800" b="0" dirty="0" err="1">
                <a:latin typeface="Lucida Handwriting" pitchFamily="66" charset="0"/>
              </a:rPr>
              <a:t> barruan d</a:t>
            </a:r>
            <a:r>
              <a:rPr lang="eu-ES" sz="1800" b="0" dirty="0">
                <a:latin typeface="Lucida Handwriting" pitchFamily="66" charset="0"/>
              </a:rPr>
              <a:t>agoen</a:t>
            </a:r>
            <a:r>
              <a:rPr lang="eu-ES" sz="1800" b="0" dirty="0" err="1">
                <a:latin typeface="Lucida Handwriting" pitchFamily="66" charset="0"/>
              </a:rPr>
              <a:t> edozein</a:t>
            </a:r>
            <a:r>
              <a:rPr lang="eu-ES" sz="1800" b="0" dirty="0">
                <a:latin typeface="Lucida Handwriting" pitchFamily="66" charset="0"/>
              </a:rPr>
              <a:t> gainazal</a:t>
            </a:r>
            <a:r>
              <a:rPr lang="eu-ES" sz="1800" b="0" dirty="0" err="1">
                <a:latin typeface="Lucida Handwriting" pitchFamily="66" charset="0"/>
              </a:rPr>
              <a:t> itxiare</a:t>
            </a:r>
            <a:r>
              <a:rPr lang="eu-ES" sz="1800" b="0" dirty="0">
                <a:latin typeface="Lucida Handwriting" pitchFamily="66" charset="0"/>
              </a:rPr>
              <a:t>n</a:t>
            </a:r>
            <a:r>
              <a:rPr lang="eu-ES" sz="1800" b="0" dirty="0" err="1">
                <a:latin typeface="Lucida Handwriting" pitchFamily="66" charset="0"/>
              </a:rPr>
              <a:t> </a:t>
            </a:r>
            <a:r>
              <a:rPr lang="eu-ES" sz="1800" b="0" dirty="0">
                <a:latin typeface="Lucida Handwriting" pitchFamily="66" charset="0"/>
              </a:rPr>
              <a:t>barneko</a:t>
            </a:r>
            <a:r>
              <a:rPr lang="eu-ES" sz="1800" b="0" dirty="0" err="1">
                <a:latin typeface="Lucida Handwriting" pitchFamily="66" charset="0"/>
              </a:rPr>
              <a:t> karga </a:t>
            </a:r>
            <a:r>
              <a:rPr lang="eu-ES" sz="1800" b="0" dirty="0">
                <a:latin typeface="Lucida Handwriting" pitchFamily="66" charset="0"/>
              </a:rPr>
              <a:t>nulua da</a:t>
            </a:r>
          </a:p>
        </p:txBody>
      </p:sp>
      <p:sp>
        <p:nvSpPr>
          <p:cNvPr id="26" name="25 Flecha derecha"/>
          <p:cNvSpPr/>
          <p:nvPr/>
        </p:nvSpPr>
        <p:spPr bwMode="auto">
          <a:xfrm>
            <a:off x="4248275" y="1090315"/>
            <a:ext cx="962025" cy="552450"/>
          </a:xfrm>
          <a:prstGeom prst="right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a:ln>
                <a:noFill/>
              </a:ln>
              <a:solidFill>
                <a:schemeClr val="tx1"/>
              </a:solidFill>
              <a:effectLst/>
              <a:latin typeface="Times New Roman" pitchFamily="18" charset="0"/>
            </a:endParaRPr>
          </a:p>
        </p:txBody>
      </p:sp>
      <p:sp>
        <p:nvSpPr>
          <p:cNvPr id="27" name="26 CuadroTexto"/>
          <p:cNvSpPr txBox="1"/>
          <p:nvPr/>
        </p:nvSpPr>
        <p:spPr>
          <a:xfrm>
            <a:off x="5281799" y="1043375"/>
            <a:ext cx="3790951" cy="646331"/>
          </a:xfrm>
          <a:prstGeom prst="rect">
            <a:avLst/>
          </a:prstGeom>
          <a:noFill/>
          <a:ln w="28575">
            <a:solidFill>
              <a:srgbClr val="00B0F0"/>
            </a:solidFill>
          </a:ln>
        </p:spPr>
        <p:txBody>
          <a:bodyPr wrap="square" rtlCol="0">
            <a:spAutoFit/>
          </a:bodyPr>
          <a:lstStyle/>
          <a:p>
            <a:pPr algn="just"/>
            <a:r>
              <a:rPr lang="eu-ES" sz="1800" b="0" dirty="0">
                <a:latin typeface="Lucida Handwriting" pitchFamily="66" charset="0"/>
              </a:rPr>
              <a:t>Eroalearen</a:t>
            </a:r>
            <a:r>
              <a:rPr lang="eu-ES" sz="1800" b="0" dirty="0" err="1">
                <a:latin typeface="Lucida Handwriting" pitchFamily="66" charset="0"/>
              </a:rPr>
              <a:t> karga netoa</a:t>
            </a:r>
            <a:r>
              <a:rPr lang="eu-ES" sz="1800" b="0" dirty="0">
                <a:latin typeface="Lucida Handwriting" pitchFamily="66" charset="0"/>
              </a:rPr>
              <a:t> gainazalean</a:t>
            </a:r>
            <a:r>
              <a:rPr lang="eu-ES" sz="1800" b="0" dirty="0" err="1">
                <a:latin typeface="Lucida Handwriting" pitchFamily="66" charset="0"/>
              </a:rPr>
              <a:t> kokatzen d</a:t>
            </a:r>
            <a:r>
              <a:rPr lang="eu-ES" sz="1800" b="0" dirty="0">
                <a:latin typeface="Lucida Handwriting" pitchFamily="66" charset="0"/>
              </a:rPr>
              <a:t>a</a:t>
            </a:r>
          </a:p>
        </p:txBody>
      </p:sp>
      <p:pic>
        <p:nvPicPr>
          <p:cNvPr id="29" name="Picture 10"/>
          <p:cNvPicPr>
            <a:picLocks noChangeAspect="1" noChangeArrowheads="1"/>
          </p:cNvPicPr>
          <p:nvPr/>
        </p:nvPicPr>
        <p:blipFill>
          <a:blip r:embed="rId4" cstate="print"/>
          <a:srcRect l="2606" t="8626" r="1862" b="5490"/>
          <a:stretch>
            <a:fillRect/>
          </a:stretch>
        </p:blipFill>
        <p:spPr bwMode="auto">
          <a:xfrm>
            <a:off x="963613" y="2544763"/>
            <a:ext cx="7385050" cy="3152775"/>
          </a:xfrm>
          <a:prstGeom prst="rect">
            <a:avLst/>
          </a:prstGeom>
          <a:noFill/>
          <a:ln w="9525">
            <a:noFill/>
            <a:miter lim="800000"/>
            <a:headEnd/>
            <a:tailEnd/>
          </a:ln>
        </p:spPr>
      </p:pic>
      <p:graphicFrame>
        <p:nvGraphicFramePr>
          <p:cNvPr id="30" name="Object 31"/>
          <p:cNvGraphicFramePr>
            <a:graphicFrameLocks noChangeAspect="1"/>
          </p:cNvGraphicFramePr>
          <p:nvPr/>
        </p:nvGraphicFramePr>
        <p:xfrm>
          <a:off x="3025775" y="2860675"/>
          <a:ext cx="266700" cy="381000"/>
        </p:xfrm>
        <a:graphic>
          <a:graphicData uri="http://schemas.openxmlformats.org/presentationml/2006/ole">
            <mc:AlternateContent xmlns:mc="http://schemas.openxmlformats.org/markup-compatibility/2006">
              <mc:Choice xmlns:v="urn:schemas-microsoft-com:vml" Requires="v">
                <p:oleObj spid="_x0000_s278586" name="Ecuación" r:id="rId5" imgW="177480" imgH="253800" progId="Equation.3">
                  <p:embed/>
                </p:oleObj>
              </mc:Choice>
              <mc:Fallback>
                <p:oleObj name="Ecuación" r:id="rId5" imgW="177480" imgH="253800" progId="Equation.3">
                  <p:embed/>
                  <p:pic>
                    <p:nvPicPr>
                      <p:cNvPr id="3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5775" y="2860675"/>
                        <a:ext cx="266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1" name="97 Grupo"/>
          <p:cNvGrpSpPr>
            <a:grpSpLocks/>
          </p:cNvGrpSpPr>
          <p:nvPr/>
        </p:nvGrpSpPr>
        <p:grpSpPr bwMode="auto">
          <a:xfrm>
            <a:off x="1069975" y="2640013"/>
            <a:ext cx="7116763" cy="2906712"/>
            <a:chOff x="1182745" y="2449336"/>
            <a:chExt cx="6893378" cy="2426026"/>
          </a:xfrm>
        </p:grpSpPr>
        <p:sp>
          <p:nvSpPr>
            <p:cNvPr id="32" name="72 Forma libre"/>
            <p:cNvSpPr>
              <a:spLocks/>
            </p:cNvSpPr>
            <p:nvPr/>
          </p:nvSpPr>
          <p:spPr bwMode="auto">
            <a:xfrm>
              <a:off x="1182745" y="2449336"/>
              <a:ext cx="6893378" cy="2426026"/>
            </a:xfrm>
            <a:custGeom>
              <a:avLst/>
              <a:gdLst>
                <a:gd name="T0" fmla="*/ 31791489 w 1028699"/>
                <a:gd name="T1" fmla="*/ 807385 h 1006736"/>
                <a:gd name="T2" fmla="*/ 27340945 w 1028699"/>
                <a:gd name="T3" fmla="*/ 114424 h 1006736"/>
                <a:gd name="T4" fmla="*/ 21546456 w 1028699"/>
                <a:gd name="T5" fmla="*/ 120834 h 1006736"/>
                <a:gd name="T6" fmla="*/ 16206044 w 1028699"/>
                <a:gd name="T7" fmla="*/ 778002 h 1006736"/>
                <a:gd name="T8" fmla="*/ 10648729 w 1028699"/>
                <a:gd name="T9" fmla="*/ 1047142 h 1006736"/>
                <a:gd name="T10" fmla="*/ 3937968 w 1028699"/>
                <a:gd name="T11" fmla="*/ 1295409 h 1006736"/>
                <a:gd name="T12" fmla="*/ 62554 w 1028699"/>
                <a:gd name="T13" fmla="*/ 2499378 h 1006736"/>
                <a:gd name="T14" fmla="*/ 3562709 w 1028699"/>
                <a:gd name="T15" fmla="*/ 3447111 h 1006736"/>
                <a:gd name="T16" fmla="*/ 9567754 w 1028699"/>
                <a:gd name="T17" fmla="*/ 4430184 h 1006736"/>
                <a:gd name="T18" fmla="*/ 15624928 w 1028699"/>
                <a:gd name="T19" fmla="*/ 5274982 h 1006736"/>
                <a:gd name="T20" fmla="*/ 25242802 w 1028699"/>
                <a:gd name="T21" fmla="*/ 5842753 h 1006736"/>
                <a:gd name="T22" fmla="*/ 35929905 w 1028699"/>
                <a:gd name="T23" fmla="*/ 5254195 h 1006736"/>
                <a:gd name="T24" fmla="*/ 41704022 w 1028699"/>
                <a:gd name="T25" fmla="*/ 4583293 h 1006736"/>
                <a:gd name="T26" fmla="*/ 43582625 w 1028699"/>
                <a:gd name="T27" fmla="*/ 4050138 h 1006736"/>
                <a:gd name="T28" fmla="*/ 46024841 w 1028699"/>
                <a:gd name="T29" fmla="*/ 3109550 h 1006736"/>
                <a:gd name="T30" fmla="*/ 44591349 w 1028699"/>
                <a:gd name="T31" fmla="*/ 2210718 h 1006736"/>
                <a:gd name="T32" fmla="*/ 41186754 w 1028699"/>
                <a:gd name="T33" fmla="*/ 1643940 h 1006736"/>
                <a:gd name="T34" fmla="*/ 36470305 w 1028699"/>
                <a:gd name="T35" fmla="*/ 1541374 h 1006736"/>
                <a:gd name="T36" fmla="*/ 31791489 w 1028699"/>
                <a:gd name="T37" fmla="*/ 807385 h 10067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8699"/>
                <a:gd name="T58" fmla="*/ 0 h 1006736"/>
                <a:gd name="T59" fmla="*/ 1028699 w 1028699"/>
                <a:gd name="T60" fmla="*/ 1006736 h 10067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8699" h="1006736">
                  <a:moveTo>
                    <a:pt x="707984" y="139034"/>
                  </a:moveTo>
                  <a:cubicBezTo>
                    <a:pt x="674100" y="98080"/>
                    <a:pt x="646898" y="39408"/>
                    <a:pt x="608872" y="19704"/>
                  </a:cubicBezTo>
                  <a:cubicBezTo>
                    <a:pt x="570847" y="0"/>
                    <a:pt x="521159" y="1763"/>
                    <a:pt x="479831" y="20808"/>
                  </a:cubicBezTo>
                  <a:cubicBezTo>
                    <a:pt x="438503" y="39853"/>
                    <a:pt x="401350" y="107388"/>
                    <a:pt x="360902" y="133974"/>
                  </a:cubicBezTo>
                  <a:cubicBezTo>
                    <a:pt x="320454" y="160560"/>
                    <a:pt x="282677" y="165471"/>
                    <a:pt x="237143" y="180321"/>
                  </a:cubicBezTo>
                  <a:cubicBezTo>
                    <a:pt x="191609" y="195171"/>
                    <a:pt x="126989" y="181393"/>
                    <a:pt x="87697" y="223073"/>
                  </a:cubicBezTo>
                  <a:cubicBezTo>
                    <a:pt x="48405" y="264753"/>
                    <a:pt x="2786" y="368645"/>
                    <a:pt x="1393" y="430400"/>
                  </a:cubicBezTo>
                  <a:cubicBezTo>
                    <a:pt x="0" y="492155"/>
                    <a:pt x="44061" y="538187"/>
                    <a:pt x="79340" y="593602"/>
                  </a:cubicBezTo>
                  <a:cubicBezTo>
                    <a:pt x="114619" y="649017"/>
                    <a:pt x="168300" y="710429"/>
                    <a:pt x="213070" y="762890"/>
                  </a:cubicBezTo>
                  <a:cubicBezTo>
                    <a:pt x="257840" y="815351"/>
                    <a:pt x="289782" y="867826"/>
                    <a:pt x="347961" y="908367"/>
                  </a:cubicBezTo>
                  <a:cubicBezTo>
                    <a:pt x="406140" y="948908"/>
                    <a:pt x="486783" y="1006736"/>
                    <a:pt x="562147" y="1006139"/>
                  </a:cubicBezTo>
                  <a:cubicBezTo>
                    <a:pt x="637511" y="1005542"/>
                    <a:pt x="739048" y="940934"/>
                    <a:pt x="800145" y="904787"/>
                  </a:cubicBezTo>
                  <a:cubicBezTo>
                    <a:pt x="861242" y="868640"/>
                    <a:pt x="900328" y="823813"/>
                    <a:pt x="928732" y="789256"/>
                  </a:cubicBezTo>
                  <a:cubicBezTo>
                    <a:pt x="957136" y="754699"/>
                    <a:pt x="954531" y="739742"/>
                    <a:pt x="970568" y="697445"/>
                  </a:cubicBezTo>
                  <a:cubicBezTo>
                    <a:pt x="986605" y="655148"/>
                    <a:pt x="1021211" y="588265"/>
                    <a:pt x="1024955" y="535473"/>
                  </a:cubicBezTo>
                  <a:cubicBezTo>
                    <a:pt x="1028699" y="482681"/>
                    <a:pt x="1010989" y="422756"/>
                    <a:pt x="993032" y="380692"/>
                  </a:cubicBezTo>
                  <a:cubicBezTo>
                    <a:pt x="975075" y="338628"/>
                    <a:pt x="947355" y="302302"/>
                    <a:pt x="917213" y="283091"/>
                  </a:cubicBezTo>
                  <a:cubicBezTo>
                    <a:pt x="887071" y="263880"/>
                    <a:pt x="847051" y="289439"/>
                    <a:pt x="812179" y="265429"/>
                  </a:cubicBezTo>
                  <a:cubicBezTo>
                    <a:pt x="777308" y="241420"/>
                    <a:pt x="741868" y="179988"/>
                    <a:pt x="707984" y="139034"/>
                  </a:cubicBezTo>
                  <a:close/>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3" name="73 Forma libre"/>
            <p:cNvSpPr>
              <a:spLocks/>
            </p:cNvSpPr>
            <p:nvPr/>
          </p:nvSpPr>
          <p:spPr bwMode="auto">
            <a:xfrm>
              <a:off x="3375504" y="2700855"/>
              <a:ext cx="2425450" cy="227619"/>
            </a:xfrm>
            <a:custGeom>
              <a:avLst/>
              <a:gdLst>
                <a:gd name="T0" fmla="*/ 16253096 w 361950"/>
                <a:gd name="T1" fmla="*/ 0 h 94456"/>
                <a:gd name="T2" fmla="*/ 13259105 w 361950"/>
                <a:gd name="T3" fmla="*/ 345701 h 94456"/>
                <a:gd name="T4" fmla="*/ 8019633 w 361950"/>
                <a:gd name="T5" fmla="*/ 525466 h 94456"/>
                <a:gd name="T6" fmla="*/ 4170213 w 361950"/>
                <a:gd name="T7" fmla="*/ 483980 h 94456"/>
                <a:gd name="T8" fmla="*/ 0 w 361950"/>
                <a:gd name="T9" fmla="*/ 290389 h 94456"/>
                <a:gd name="T10" fmla="*/ 0 60000 65536"/>
                <a:gd name="T11" fmla="*/ 0 60000 65536"/>
                <a:gd name="T12" fmla="*/ 0 60000 65536"/>
                <a:gd name="T13" fmla="*/ 0 60000 65536"/>
                <a:gd name="T14" fmla="*/ 0 60000 65536"/>
                <a:gd name="T15" fmla="*/ 0 w 361950"/>
                <a:gd name="T16" fmla="*/ 0 h 94456"/>
                <a:gd name="T17" fmla="*/ 361950 w 361950"/>
                <a:gd name="T18" fmla="*/ 94456 h 94456"/>
              </a:gdLst>
              <a:ahLst/>
              <a:cxnLst>
                <a:cxn ang="T10">
                  <a:pos x="T0" y="T1"/>
                </a:cxn>
                <a:cxn ang="T11">
                  <a:pos x="T2" y="T3"/>
                </a:cxn>
                <a:cxn ang="T12">
                  <a:pos x="T4" y="T5"/>
                </a:cxn>
                <a:cxn ang="T13">
                  <a:pos x="T6" y="T7"/>
                </a:cxn>
                <a:cxn ang="T14">
                  <a:pos x="T8" y="T9"/>
                </a:cxn>
              </a:cxnLst>
              <a:rect l="T15" t="T16" r="T17" b="T18"/>
              <a:pathLst>
                <a:path w="361950" h="94456">
                  <a:moveTo>
                    <a:pt x="361950" y="0"/>
                  </a:moveTo>
                  <a:cubicBezTo>
                    <a:pt x="343892" y="22225"/>
                    <a:pt x="325834" y="44450"/>
                    <a:pt x="295275" y="59531"/>
                  </a:cubicBezTo>
                  <a:cubicBezTo>
                    <a:pt x="264716" y="74612"/>
                    <a:pt x="212328" y="86518"/>
                    <a:pt x="178594" y="90487"/>
                  </a:cubicBezTo>
                  <a:cubicBezTo>
                    <a:pt x="144860" y="94456"/>
                    <a:pt x="122635" y="90090"/>
                    <a:pt x="92869" y="83343"/>
                  </a:cubicBezTo>
                  <a:cubicBezTo>
                    <a:pt x="63103" y="76596"/>
                    <a:pt x="31551" y="63301"/>
                    <a:pt x="0" y="50006"/>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4" name="74 Forma libre"/>
            <p:cNvSpPr>
              <a:spLocks/>
            </p:cNvSpPr>
            <p:nvPr/>
          </p:nvSpPr>
          <p:spPr bwMode="auto">
            <a:xfrm>
              <a:off x="1268083" y="3327278"/>
              <a:ext cx="6554412" cy="416983"/>
            </a:xfrm>
            <a:custGeom>
              <a:avLst/>
              <a:gdLst>
                <a:gd name="T0" fmla="*/ 63524918 w 676275"/>
                <a:gd name="T1" fmla="*/ 0 h 173037"/>
                <a:gd name="T2" fmla="*/ 60169688 w 676275"/>
                <a:gd name="T3" fmla="*/ 331876 h 173037"/>
                <a:gd name="T4" fmla="*/ 50104154 w 676275"/>
                <a:gd name="T5" fmla="*/ 691410 h 173037"/>
                <a:gd name="T6" fmla="*/ 36683400 w 676275"/>
                <a:gd name="T7" fmla="*/ 954140 h 173037"/>
                <a:gd name="T8" fmla="*/ 27288819 w 676275"/>
                <a:gd name="T9" fmla="*/ 995627 h 173037"/>
                <a:gd name="T10" fmla="*/ 16328560 w 676275"/>
                <a:gd name="T11" fmla="*/ 967972 h 173037"/>
                <a:gd name="T12" fmla="*/ 6263024 w 676275"/>
                <a:gd name="T13" fmla="*/ 802034 h 173037"/>
                <a:gd name="T14" fmla="*/ 0 w 676275"/>
                <a:gd name="T15" fmla="*/ 636098 h 173037"/>
                <a:gd name="T16" fmla="*/ 0 w 676275"/>
                <a:gd name="T17" fmla="*/ 636098 h 173037"/>
                <a:gd name="T18" fmla="*/ 223651 w 676275"/>
                <a:gd name="T19" fmla="*/ 636098 h 1730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275"/>
                <a:gd name="T31" fmla="*/ 0 h 173037"/>
                <a:gd name="T32" fmla="*/ 676275 w 676275"/>
                <a:gd name="T33" fmla="*/ 173037 h 1730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275" h="173037">
                  <a:moveTo>
                    <a:pt x="676275" y="0"/>
                  </a:moveTo>
                  <a:cubicBezTo>
                    <a:pt x="670322" y="18653"/>
                    <a:pt x="664369" y="37306"/>
                    <a:pt x="640556" y="57150"/>
                  </a:cubicBezTo>
                  <a:cubicBezTo>
                    <a:pt x="616743" y="76994"/>
                    <a:pt x="575072" y="101204"/>
                    <a:pt x="533400" y="119063"/>
                  </a:cubicBezTo>
                  <a:cubicBezTo>
                    <a:pt x="491728" y="136922"/>
                    <a:pt x="431006" y="155575"/>
                    <a:pt x="390525" y="164306"/>
                  </a:cubicBezTo>
                  <a:cubicBezTo>
                    <a:pt x="350044" y="173037"/>
                    <a:pt x="326628" y="171053"/>
                    <a:pt x="290512" y="171450"/>
                  </a:cubicBezTo>
                  <a:cubicBezTo>
                    <a:pt x="254396" y="171847"/>
                    <a:pt x="211137" y="172244"/>
                    <a:pt x="173831" y="166688"/>
                  </a:cubicBezTo>
                  <a:cubicBezTo>
                    <a:pt x="136525" y="161132"/>
                    <a:pt x="95647" y="147638"/>
                    <a:pt x="66675" y="138113"/>
                  </a:cubicBezTo>
                  <a:cubicBezTo>
                    <a:pt x="37703" y="128588"/>
                    <a:pt x="0" y="109538"/>
                    <a:pt x="0" y="109538"/>
                  </a:cubicBezTo>
                  <a:lnTo>
                    <a:pt x="2381" y="109538"/>
                  </a:ln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5" name="75 Forma libre"/>
            <p:cNvSpPr>
              <a:spLocks/>
            </p:cNvSpPr>
            <p:nvPr/>
          </p:nvSpPr>
          <p:spPr bwMode="auto">
            <a:xfrm>
              <a:off x="1733909" y="3789003"/>
              <a:ext cx="6295131" cy="286917"/>
            </a:xfrm>
            <a:custGeom>
              <a:avLst/>
              <a:gdLst>
                <a:gd name="T0" fmla="*/ 46878789 w 845343"/>
                <a:gd name="T1" fmla="*/ 0 h 119063"/>
                <a:gd name="T2" fmla="*/ 43313424 w 845343"/>
                <a:gd name="T3" fmla="*/ 290394 h 119063"/>
                <a:gd name="T4" fmla="*/ 36974857 w 845343"/>
                <a:gd name="T5" fmla="*/ 539299 h 119063"/>
                <a:gd name="T6" fmla="*/ 29711937 w 845343"/>
                <a:gd name="T7" fmla="*/ 649923 h 119063"/>
                <a:gd name="T8" fmla="*/ 22581043 w 845343"/>
                <a:gd name="T9" fmla="*/ 677583 h 119063"/>
                <a:gd name="T10" fmla="*/ 13205311 w 845343"/>
                <a:gd name="T11" fmla="*/ 566959 h 119063"/>
                <a:gd name="T12" fmla="*/ 5150031 w 845343"/>
                <a:gd name="T13" fmla="*/ 373361 h 119063"/>
                <a:gd name="T14" fmla="*/ 0 w 845343"/>
                <a:gd name="T15" fmla="*/ 221250 h 119063"/>
                <a:gd name="T16" fmla="*/ 0 w 845343"/>
                <a:gd name="T17" fmla="*/ 22125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6" name="76 Forma libre"/>
            <p:cNvSpPr>
              <a:spLocks/>
            </p:cNvSpPr>
            <p:nvPr/>
          </p:nvSpPr>
          <p:spPr bwMode="auto">
            <a:xfrm>
              <a:off x="2285999" y="4113088"/>
              <a:ext cx="5417389" cy="451680"/>
            </a:xfrm>
            <a:custGeom>
              <a:avLst/>
              <a:gdLst>
                <a:gd name="T0" fmla="*/ 28777163 w 1019840"/>
                <a:gd name="T1" fmla="*/ 0 h 187435"/>
                <a:gd name="T2" fmla="*/ 26828552 w 1019840"/>
                <a:gd name="T3" fmla="*/ 262738 h 187435"/>
                <a:gd name="T4" fmla="*/ 23536134 w 1019840"/>
                <a:gd name="T5" fmla="*/ 608440 h 187435"/>
                <a:gd name="T6" fmla="*/ 18899859 w 1019840"/>
                <a:gd name="T7" fmla="*/ 815865 h 187435"/>
                <a:gd name="T8" fmla="*/ 14483422 w 1019840"/>
                <a:gd name="T9" fmla="*/ 1065320 h 187435"/>
                <a:gd name="T10" fmla="*/ 10317501 w 1019840"/>
                <a:gd name="T11" fmla="*/ 954696 h 187435"/>
                <a:gd name="T12" fmla="*/ 6325620 w 1019840"/>
                <a:gd name="T13" fmla="*/ 691778 h 187435"/>
                <a:gd name="T14" fmla="*/ 3347734 w 1019840"/>
                <a:gd name="T15" fmla="*/ 442776 h 187435"/>
                <a:gd name="T16" fmla="*/ 0 w 1019840"/>
                <a:gd name="T17" fmla="*/ 117403 h 1874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9840"/>
                <a:gd name="T28" fmla="*/ 0 h 187435"/>
                <a:gd name="T29" fmla="*/ 1019840 w 1019840"/>
                <a:gd name="T30" fmla="*/ 187435 h 1874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9840" h="187435">
                  <a:moveTo>
                    <a:pt x="1019840" y="0"/>
                  </a:moveTo>
                  <a:cubicBezTo>
                    <a:pt x="1000789" y="13891"/>
                    <a:pt x="981739" y="27782"/>
                    <a:pt x="950783" y="45244"/>
                  </a:cubicBezTo>
                  <a:cubicBezTo>
                    <a:pt x="919827" y="62706"/>
                    <a:pt x="880933" y="88900"/>
                    <a:pt x="834102" y="104775"/>
                  </a:cubicBezTo>
                  <a:cubicBezTo>
                    <a:pt x="787271" y="120650"/>
                    <a:pt x="723266" y="127381"/>
                    <a:pt x="669796" y="140494"/>
                  </a:cubicBezTo>
                  <a:cubicBezTo>
                    <a:pt x="616326" y="153607"/>
                    <a:pt x="563973" y="179467"/>
                    <a:pt x="513281" y="183451"/>
                  </a:cubicBezTo>
                  <a:cubicBezTo>
                    <a:pt x="462589" y="187435"/>
                    <a:pt x="413828" y="175122"/>
                    <a:pt x="365644" y="164401"/>
                  </a:cubicBezTo>
                  <a:cubicBezTo>
                    <a:pt x="317460" y="153680"/>
                    <a:pt x="265342" y="133818"/>
                    <a:pt x="224175" y="119126"/>
                  </a:cubicBezTo>
                  <a:cubicBezTo>
                    <a:pt x="183008" y="104434"/>
                    <a:pt x="156003" y="92732"/>
                    <a:pt x="118641" y="76247"/>
                  </a:cubicBezTo>
                  <a:cubicBezTo>
                    <a:pt x="81279" y="59762"/>
                    <a:pt x="18851" y="27162"/>
                    <a:pt x="0" y="20217"/>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8" name="83 Forma libre"/>
            <p:cNvSpPr>
              <a:spLocks/>
            </p:cNvSpPr>
            <p:nvPr/>
          </p:nvSpPr>
          <p:spPr bwMode="auto">
            <a:xfrm>
              <a:off x="1397479" y="3130553"/>
              <a:ext cx="5826455" cy="286917"/>
            </a:xfrm>
            <a:custGeom>
              <a:avLst/>
              <a:gdLst>
                <a:gd name="T0" fmla="*/ 40158329 w 845343"/>
                <a:gd name="T1" fmla="*/ 0 h 119063"/>
                <a:gd name="T2" fmla="*/ 37104080 w 845343"/>
                <a:gd name="T3" fmla="*/ 290394 h 119063"/>
                <a:gd name="T4" fmla="*/ 31674209 w 845343"/>
                <a:gd name="T5" fmla="*/ 539299 h 119063"/>
                <a:gd name="T6" fmla="*/ 25452490 w 845343"/>
                <a:gd name="T7" fmla="*/ 649923 h 119063"/>
                <a:gd name="T8" fmla="*/ 19343854 w 845343"/>
                <a:gd name="T9" fmla="*/ 677583 h 119063"/>
                <a:gd name="T10" fmla="*/ 11312218 w 845343"/>
                <a:gd name="T11" fmla="*/ 566959 h 119063"/>
                <a:gd name="T12" fmla="*/ 4411732 w 845343"/>
                <a:gd name="T13" fmla="*/ 373361 h 119063"/>
                <a:gd name="T14" fmla="*/ 0 w 845343"/>
                <a:gd name="T15" fmla="*/ 221250 h 119063"/>
                <a:gd name="T16" fmla="*/ 0 w 845343"/>
                <a:gd name="T17" fmla="*/ 221250 h 119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5343"/>
                <a:gd name="T28" fmla="*/ 0 h 119063"/>
                <a:gd name="T29" fmla="*/ 845343 w 845343"/>
                <a:gd name="T30" fmla="*/ 119063 h 1190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5343" h="119063">
                  <a:moveTo>
                    <a:pt x="845343" y="0"/>
                  </a:moveTo>
                  <a:cubicBezTo>
                    <a:pt x="828079" y="17264"/>
                    <a:pt x="810816" y="34529"/>
                    <a:pt x="781050" y="50007"/>
                  </a:cubicBezTo>
                  <a:cubicBezTo>
                    <a:pt x="751285" y="65485"/>
                    <a:pt x="707628" y="82550"/>
                    <a:pt x="666750" y="92869"/>
                  </a:cubicBezTo>
                  <a:cubicBezTo>
                    <a:pt x="625872" y="103188"/>
                    <a:pt x="579041" y="107950"/>
                    <a:pt x="535781" y="111919"/>
                  </a:cubicBezTo>
                  <a:cubicBezTo>
                    <a:pt x="492521" y="115888"/>
                    <a:pt x="456802" y="119063"/>
                    <a:pt x="407193" y="116682"/>
                  </a:cubicBezTo>
                  <a:cubicBezTo>
                    <a:pt x="357584" y="114301"/>
                    <a:pt x="290512" y="106363"/>
                    <a:pt x="238125" y="97632"/>
                  </a:cubicBezTo>
                  <a:cubicBezTo>
                    <a:pt x="185738" y="88901"/>
                    <a:pt x="132555" y="74216"/>
                    <a:pt x="92868" y="64294"/>
                  </a:cubicBezTo>
                  <a:cubicBezTo>
                    <a:pt x="53181" y="54372"/>
                    <a:pt x="0" y="38100"/>
                    <a:pt x="0" y="3810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39" name="85 Forma libre"/>
            <p:cNvSpPr>
              <a:spLocks/>
            </p:cNvSpPr>
            <p:nvPr/>
          </p:nvSpPr>
          <p:spPr bwMode="auto">
            <a:xfrm>
              <a:off x="2156604" y="2924355"/>
              <a:ext cx="4063041" cy="307675"/>
            </a:xfrm>
            <a:custGeom>
              <a:avLst/>
              <a:gdLst>
                <a:gd name="T0" fmla="*/ 4063041 w 4063041"/>
                <a:gd name="T1" fmla="*/ 0 h 307675"/>
                <a:gd name="T2" fmla="*/ 3778371 w 4063041"/>
                <a:gd name="T3" fmla="*/ 138022 h 307675"/>
                <a:gd name="T4" fmla="*/ 3114137 w 4063041"/>
                <a:gd name="T5" fmla="*/ 267419 h 307675"/>
                <a:gd name="T6" fmla="*/ 2122099 w 4063041"/>
                <a:gd name="T7" fmla="*/ 293298 h 307675"/>
                <a:gd name="T8" fmla="*/ 948905 w 4063041"/>
                <a:gd name="T9" fmla="*/ 181154 h 307675"/>
                <a:gd name="T10" fmla="*/ 0 w 4063041"/>
                <a:gd name="T11" fmla="*/ 0 h 307675"/>
                <a:gd name="T12" fmla="*/ 0 60000 65536"/>
                <a:gd name="T13" fmla="*/ 0 60000 65536"/>
                <a:gd name="T14" fmla="*/ 0 60000 65536"/>
                <a:gd name="T15" fmla="*/ 0 60000 65536"/>
                <a:gd name="T16" fmla="*/ 0 60000 65536"/>
                <a:gd name="T17" fmla="*/ 0 60000 65536"/>
                <a:gd name="T18" fmla="*/ 0 w 4063041"/>
                <a:gd name="T19" fmla="*/ 0 h 307675"/>
                <a:gd name="T20" fmla="*/ 4063041 w 4063041"/>
                <a:gd name="T21" fmla="*/ 307675 h 307675"/>
              </a:gdLst>
              <a:ahLst/>
              <a:cxnLst>
                <a:cxn ang="T12">
                  <a:pos x="T0" y="T1"/>
                </a:cxn>
                <a:cxn ang="T13">
                  <a:pos x="T2" y="T3"/>
                </a:cxn>
                <a:cxn ang="T14">
                  <a:pos x="T4" y="T5"/>
                </a:cxn>
                <a:cxn ang="T15">
                  <a:pos x="T6" y="T7"/>
                </a:cxn>
                <a:cxn ang="T16">
                  <a:pos x="T8" y="T9"/>
                </a:cxn>
                <a:cxn ang="T17">
                  <a:pos x="T10" y="T11"/>
                </a:cxn>
              </a:cxnLst>
              <a:rect l="T18" t="T19" r="T20" b="T21"/>
              <a:pathLst>
                <a:path w="4063041" h="307675">
                  <a:moveTo>
                    <a:pt x="4063041" y="0"/>
                  </a:moveTo>
                  <a:cubicBezTo>
                    <a:pt x="3999781" y="46726"/>
                    <a:pt x="3936521" y="93452"/>
                    <a:pt x="3778370" y="138022"/>
                  </a:cubicBezTo>
                  <a:cubicBezTo>
                    <a:pt x="3620219" y="182592"/>
                    <a:pt x="3390181" y="241540"/>
                    <a:pt x="3114136" y="267419"/>
                  </a:cubicBezTo>
                  <a:cubicBezTo>
                    <a:pt x="2838091" y="293298"/>
                    <a:pt x="2482970" y="307675"/>
                    <a:pt x="2122098" y="293298"/>
                  </a:cubicBezTo>
                  <a:cubicBezTo>
                    <a:pt x="1761226" y="278921"/>
                    <a:pt x="1302588" y="230037"/>
                    <a:pt x="948905" y="181154"/>
                  </a:cubicBezTo>
                  <a:cubicBezTo>
                    <a:pt x="595222" y="132271"/>
                    <a:pt x="297611" y="66135"/>
                    <a:pt x="0"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40" name="87 Forma libre"/>
            <p:cNvSpPr>
              <a:spLocks/>
            </p:cNvSpPr>
            <p:nvPr/>
          </p:nvSpPr>
          <p:spPr bwMode="auto">
            <a:xfrm>
              <a:off x="2268747" y="2829464"/>
              <a:ext cx="1121434" cy="1328468"/>
            </a:xfrm>
            <a:custGeom>
              <a:avLst/>
              <a:gdLst>
                <a:gd name="T0" fmla="*/ 0 w 1121434"/>
                <a:gd name="T1" fmla="*/ 1328468 h 1328468"/>
                <a:gd name="T2" fmla="*/ 17253 w 1121434"/>
                <a:gd name="T3" fmla="*/ 1138687 h 1328468"/>
                <a:gd name="T4" fmla="*/ 94891 w 1121434"/>
                <a:gd name="T5" fmla="*/ 845389 h 1328468"/>
                <a:gd name="T6" fmla="*/ 241540 w 1121434"/>
                <a:gd name="T7" fmla="*/ 621102 h 1328468"/>
                <a:gd name="T8" fmla="*/ 465827 w 1121434"/>
                <a:gd name="T9" fmla="*/ 414068 h 1328468"/>
                <a:gd name="T10" fmla="*/ 802257 w 1121434"/>
                <a:gd name="T11" fmla="*/ 163902 h 1328468"/>
                <a:gd name="T12" fmla="*/ 1121434 w 1121434"/>
                <a:gd name="T13" fmla="*/ 0 h 1328468"/>
                <a:gd name="T14" fmla="*/ 0 60000 65536"/>
                <a:gd name="T15" fmla="*/ 0 60000 65536"/>
                <a:gd name="T16" fmla="*/ 0 60000 65536"/>
                <a:gd name="T17" fmla="*/ 0 60000 65536"/>
                <a:gd name="T18" fmla="*/ 0 60000 65536"/>
                <a:gd name="T19" fmla="*/ 0 60000 65536"/>
                <a:gd name="T20" fmla="*/ 0 60000 65536"/>
                <a:gd name="T21" fmla="*/ 0 w 1121434"/>
                <a:gd name="T22" fmla="*/ 0 h 1328468"/>
                <a:gd name="T23" fmla="*/ 1121434 w 1121434"/>
                <a:gd name="T24" fmla="*/ 1328468 h 13284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1434" h="1328468">
                  <a:moveTo>
                    <a:pt x="0" y="1328468"/>
                  </a:moveTo>
                  <a:cubicBezTo>
                    <a:pt x="719" y="1273834"/>
                    <a:pt x="1438" y="1219200"/>
                    <a:pt x="17253" y="1138687"/>
                  </a:cubicBezTo>
                  <a:cubicBezTo>
                    <a:pt x="33068" y="1058174"/>
                    <a:pt x="57510" y="931653"/>
                    <a:pt x="94891" y="845389"/>
                  </a:cubicBezTo>
                  <a:cubicBezTo>
                    <a:pt x="132272" y="759125"/>
                    <a:pt x="179717" y="692989"/>
                    <a:pt x="241540" y="621102"/>
                  </a:cubicBezTo>
                  <a:cubicBezTo>
                    <a:pt x="303363" y="549215"/>
                    <a:pt x="372374" y="490268"/>
                    <a:pt x="465827" y="414068"/>
                  </a:cubicBezTo>
                  <a:cubicBezTo>
                    <a:pt x="559280" y="337868"/>
                    <a:pt x="692989" y="232913"/>
                    <a:pt x="802257" y="163902"/>
                  </a:cubicBezTo>
                  <a:cubicBezTo>
                    <a:pt x="911525" y="94891"/>
                    <a:pt x="1016479" y="47445"/>
                    <a:pt x="1121434"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41" name="88 Forma libre"/>
            <p:cNvSpPr>
              <a:spLocks/>
            </p:cNvSpPr>
            <p:nvPr/>
          </p:nvSpPr>
          <p:spPr bwMode="auto">
            <a:xfrm>
              <a:off x="1696528" y="2924355"/>
              <a:ext cx="451449" cy="948905"/>
            </a:xfrm>
            <a:custGeom>
              <a:avLst/>
              <a:gdLst>
                <a:gd name="T0" fmla="*/ 46008 w 451449"/>
                <a:gd name="T1" fmla="*/ 948905 h 948905"/>
                <a:gd name="T2" fmla="*/ 2876 w 451449"/>
                <a:gd name="T3" fmla="*/ 802256 h 948905"/>
                <a:gd name="T4" fmla="*/ 28755 w 451449"/>
                <a:gd name="T5" fmla="*/ 491705 h 948905"/>
                <a:gd name="T6" fmla="*/ 175404 w 451449"/>
                <a:gd name="T7" fmla="*/ 224287 h 948905"/>
                <a:gd name="T8" fmla="*/ 278921 w 451449"/>
                <a:gd name="T9" fmla="*/ 112143 h 948905"/>
                <a:gd name="T10" fmla="*/ 451449 w 451449"/>
                <a:gd name="T11" fmla="*/ 0 h 948905"/>
                <a:gd name="T12" fmla="*/ 0 60000 65536"/>
                <a:gd name="T13" fmla="*/ 0 60000 65536"/>
                <a:gd name="T14" fmla="*/ 0 60000 65536"/>
                <a:gd name="T15" fmla="*/ 0 60000 65536"/>
                <a:gd name="T16" fmla="*/ 0 60000 65536"/>
                <a:gd name="T17" fmla="*/ 0 60000 65536"/>
                <a:gd name="T18" fmla="*/ 0 w 451449"/>
                <a:gd name="T19" fmla="*/ 0 h 948905"/>
                <a:gd name="T20" fmla="*/ 451449 w 451449"/>
                <a:gd name="T21" fmla="*/ 948905 h 948905"/>
              </a:gdLst>
              <a:ahLst/>
              <a:cxnLst>
                <a:cxn ang="T12">
                  <a:pos x="T0" y="T1"/>
                </a:cxn>
                <a:cxn ang="T13">
                  <a:pos x="T2" y="T3"/>
                </a:cxn>
                <a:cxn ang="T14">
                  <a:pos x="T4" y="T5"/>
                </a:cxn>
                <a:cxn ang="T15">
                  <a:pos x="T6" y="T7"/>
                </a:cxn>
                <a:cxn ang="T16">
                  <a:pos x="T8" y="T9"/>
                </a:cxn>
                <a:cxn ang="T17">
                  <a:pos x="T10" y="T11"/>
                </a:cxn>
              </a:cxnLst>
              <a:rect l="T18" t="T19" r="T20" b="T21"/>
              <a:pathLst>
                <a:path w="451449" h="948905">
                  <a:moveTo>
                    <a:pt x="46008" y="948905"/>
                  </a:moveTo>
                  <a:cubicBezTo>
                    <a:pt x="25879" y="913680"/>
                    <a:pt x="5751" y="878456"/>
                    <a:pt x="2876" y="802256"/>
                  </a:cubicBezTo>
                  <a:cubicBezTo>
                    <a:pt x="1" y="726056"/>
                    <a:pt x="0" y="588033"/>
                    <a:pt x="28755" y="491705"/>
                  </a:cubicBezTo>
                  <a:cubicBezTo>
                    <a:pt x="57510" y="395377"/>
                    <a:pt x="133710" y="287547"/>
                    <a:pt x="175404" y="224287"/>
                  </a:cubicBezTo>
                  <a:cubicBezTo>
                    <a:pt x="217098" y="161027"/>
                    <a:pt x="232914" y="149524"/>
                    <a:pt x="278921" y="112143"/>
                  </a:cubicBezTo>
                  <a:cubicBezTo>
                    <a:pt x="324929" y="74762"/>
                    <a:pt x="388189" y="37381"/>
                    <a:pt x="451449" y="0"/>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42" name="89 Forma libre"/>
            <p:cNvSpPr>
              <a:spLocks/>
            </p:cNvSpPr>
            <p:nvPr/>
          </p:nvSpPr>
          <p:spPr bwMode="auto">
            <a:xfrm>
              <a:off x="1262332" y="3226279"/>
              <a:ext cx="143774" cy="388189"/>
            </a:xfrm>
            <a:custGeom>
              <a:avLst/>
              <a:gdLst>
                <a:gd name="T0" fmla="*/ 5751 w 143774"/>
                <a:gd name="T1" fmla="*/ 388189 h 388189"/>
                <a:gd name="T2" fmla="*/ 5751 w 143774"/>
                <a:gd name="T3" fmla="*/ 250166 h 388189"/>
                <a:gd name="T4" fmla="*/ 40257 w 143774"/>
                <a:gd name="T5" fmla="*/ 120770 h 388189"/>
                <a:gd name="T6" fmla="*/ 143774 w 143774"/>
                <a:gd name="T7" fmla="*/ 0 h 388189"/>
                <a:gd name="T8" fmla="*/ 0 60000 65536"/>
                <a:gd name="T9" fmla="*/ 0 60000 65536"/>
                <a:gd name="T10" fmla="*/ 0 60000 65536"/>
                <a:gd name="T11" fmla="*/ 0 60000 65536"/>
                <a:gd name="T12" fmla="*/ 0 w 143774"/>
                <a:gd name="T13" fmla="*/ 0 h 388189"/>
                <a:gd name="T14" fmla="*/ 143774 w 143774"/>
                <a:gd name="T15" fmla="*/ 388189 h 388189"/>
              </a:gdLst>
              <a:ahLst/>
              <a:cxnLst>
                <a:cxn ang="T8">
                  <a:pos x="T0" y="T1"/>
                </a:cxn>
                <a:cxn ang="T9">
                  <a:pos x="T2" y="T3"/>
                </a:cxn>
                <a:cxn ang="T10">
                  <a:pos x="T4" y="T5"/>
                </a:cxn>
                <a:cxn ang="T11">
                  <a:pos x="T6" y="T7"/>
                </a:cxn>
              </a:cxnLst>
              <a:rect l="T12" t="T13" r="T14" b="T15"/>
              <a:pathLst>
                <a:path w="143774" h="388189">
                  <a:moveTo>
                    <a:pt x="5751" y="388189"/>
                  </a:moveTo>
                  <a:cubicBezTo>
                    <a:pt x="2875" y="341462"/>
                    <a:pt x="0" y="294736"/>
                    <a:pt x="5751" y="250166"/>
                  </a:cubicBezTo>
                  <a:cubicBezTo>
                    <a:pt x="11502" y="205596"/>
                    <a:pt x="17253" y="162464"/>
                    <a:pt x="40257" y="120770"/>
                  </a:cubicBezTo>
                  <a:cubicBezTo>
                    <a:pt x="63261" y="79076"/>
                    <a:pt x="103517" y="39538"/>
                    <a:pt x="143774" y="0"/>
                  </a:cubicBezTo>
                </a:path>
              </a:pathLst>
            </a:custGeom>
            <a:noFill/>
            <a:ln w="9525" cap="flat" cmpd="sng" algn="ctr">
              <a:noFill/>
              <a:prstDash val="solid"/>
              <a:round/>
              <a:headEnd type="none" w="med" len="med"/>
              <a:tailEnd type="none" w="med" len="med"/>
            </a:ln>
          </p:spPr>
          <p:txBody>
            <a:bodyPr/>
            <a:lstStyle/>
            <a:p>
              <a:endParaRPr lang="es-ES"/>
            </a:p>
          </p:txBody>
        </p:sp>
        <p:sp>
          <p:nvSpPr>
            <p:cNvPr id="43" name="90 Forma libre"/>
            <p:cNvSpPr>
              <a:spLocks/>
            </p:cNvSpPr>
            <p:nvPr/>
          </p:nvSpPr>
          <p:spPr bwMode="auto">
            <a:xfrm>
              <a:off x="3079630" y="2475781"/>
              <a:ext cx="1578634" cy="2044461"/>
            </a:xfrm>
            <a:custGeom>
              <a:avLst/>
              <a:gdLst>
                <a:gd name="T0" fmla="*/ 1578634 w 1578634"/>
                <a:gd name="T1" fmla="*/ 0 h 2044461"/>
                <a:gd name="T2" fmla="*/ 1414732 w 1578634"/>
                <a:gd name="T3" fmla="*/ 103517 h 2044461"/>
                <a:gd name="T4" fmla="*/ 1026544 w 1578634"/>
                <a:gd name="T5" fmla="*/ 431321 h 2044461"/>
                <a:gd name="T6" fmla="*/ 534838 w 1578634"/>
                <a:gd name="T7" fmla="*/ 957532 h 2044461"/>
                <a:gd name="T8" fmla="*/ 189781 w 1578634"/>
                <a:gd name="T9" fmla="*/ 1535502 h 2044461"/>
                <a:gd name="T10" fmla="*/ 34506 w 1578634"/>
                <a:gd name="T11" fmla="*/ 1949570 h 2044461"/>
                <a:gd name="T12" fmla="*/ 0 w 1578634"/>
                <a:gd name="T13" fmla="*/ 2044461 h 2044461"/>
                <a:gd name="T14" fmla="*/ 0 60000 65536"/>
                <a:gd name="T15" fmla="*/ 0 60000 65536"/>
                <a:gd name="T16" fmla="*/ 0 60000 65536"/>
                <a:gd name="T17" fmla="*/ 0 60000 65536"/>
                <a:gd name="T18" fmla="*/ 0 60000 65536"/>
                <a:gd name="T19" fmla="*/ 0 60000 65536"/>
                <a:gd name="T20" fmla="*/ 0 60000 65536"/>
                <a:gd name="T21" fmla="*/ 0 w 1578634"/>
                <a:gd name="T22" fmla="*/ 0 h 2044461"/>
                <a:gd name="T23" fmla="*/ 1578634 w 1578634"/>
                <a:gd name="T24" fmla="*/ 2044461 h 2044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634" h="2044461">
                  <a:moveTo>
                    <a:pt x="1578634" y="0"/>
                  </a:moveTo>
                  <a:cubicBezTo>
                    <a:pt x="1542690" y="15815"/>
                    <a:pt x="1506747" y="31630"/>
                    <a:pt x="1414732" y="103517"/>
                  </a:cubicBezTo>
                  <a:cubicBezTo>
                    <a:pt x="1322717" y="175404"/>
                    <a:pt x="1173193" y="288985"/>
                    <a:pt x="1026544" y="431321"/>
                  </a:cubicBezTo>
                  <a:cubicBezTo>
                    <a:pt x="879895" y="573657"/>
                    <a:pt x="674298" y="773502"/>
                    <a:pt x="534838" y="957532"/>
                  </a:cubicBezTo>
                  <a:cubicBezTo>
                    <a:pt x="395378" y="1141562"/>
                    <a:pt x="273170" y="1370162"/>
                    <a:pt x="189781" y="1535502"/>
                  </a:cubicBezTo>
                  <a:cubicBezTo>
                    <a:pt x="106392" y="1700842"/>
                    <a:pt x="66136" y="1864744"/>
                    <a:pt x="34506" y="1949570"/>
                  </a:cubicBezTo>
                  <a:cubicBezTo>
                    <a:pt x="2876" y="2034396"/>
                    <a:pt x="0" y="2044461"/>
                    <a:pt x="0" y="2044461"/>
                  </a:cubicBezTo>
                </a:path>
              </a:pathLst>
            </a:custGeom>
            <a:noFill/>
            <a:ln w="9525" cap="flat" cmpd="sng" algn="ctr">
              <a:solidFill>
                <a:schemeClr val="tx2"/>
              </a:solidFill>
              <a:prstDash val="solid"/>
              <a:round/>
              <a:headEnd type="none" w="med" len="med"/>
              <a:tailEnd type="none" w="med" len="med"/>
            </a:ln>
          </p:spPr>
          <p:txBody>
            <a:bodyPr/>
            <a:lstStyle/>
            <a:p>
              <a:endParaRPr lang="es-ES"/>
            </a:p>
          </p:txBody>
        </p:sp>
        <p:sp>
          <p:nvSpPr>
            <p:cNvPr id="44" name="92 Forma libre"/>
            <p:cNvSpPr>
              <a:spLocks/>
            </p:cNvSpPr>
            <p:nvPr/>
          </p:nvSpPr>
          <p:spPr bwMode="auto">
            <a:xfrm>
              <a:off x="4372154" y="2475782"/>
              <a:ext cx="726057" cy="2363638"/>
            </a:xfrm>
            <a:custGeom>
              <a:avLst/>
              <a:gdLst>
                <a:gd name="T0" fmla="*/ 726057 w 726057"/>
                <a:gd name="T1" fmla="*/ 0 h 2346385"/>
                <a:gd name="T2" fmla="*/ 605288 w 726057"/>
                <a:gd name="T3" fmla="*/ 131305 h 2346385"/>
                <a:gd name="T4" fmla="*/ 389627 w 726057"/>
                <a:gd name="T5" fmla="*/ 446441 h 2346385"/>
                <a:gd name="T6" fmla="*/ 191220 w 726057"/>
                <a:gd name="T7" fmla="*/ 910389 h 2346385"/>
                <a:gd name="T8" fmla="*/ 70450 w 726057"/>
                <a:gd name="T9" fmla="*/ 1418107 h 2346385"/>
                <a:gd name="T10" fmla="*/ 1438 w 726057"/>
                <a:gd name="T11" fmla="*/ 1890809 h 2346385"/>
                <a:gd name="T12" fmla="*/ 79076 w 726057"/>
                <a:gd name="T13" fmla="*/ 2258466 h 2346385"/>
                <a:gd name="T14" fmla="*/ 165340 w 726057"/>
                <a:gd name="T15" fmla="*/ 2381019 h 2346385"/>
                <a:gd name="T16" fmla="*/ 0 60000 65536"/>
                <a:gd name="T17" fmla="*/ 0 60000 65536"/>
                <a:gd name="T18" fmla="*/ 0 60000 65536"/>
                <a:gd name="T19" fmla="*/ 0 60000 65536"/>
                <a:gd name="T20" fmla="*/ 0 60000 65536"/>
                <a:gd name="T21" fmla="*/ 0 60000 65536"/>
                <a:gd name="T22" fmla="*/ 0 60000 65536"/>
                <a:gd name="T23" fmla="*/ 0 60000 65536"/>
                <a:gd name="T24" fmla="*/ 0 w 726057"/>
                <a:gd name="T25" fmla="*/ 0 h 2346385"/>
                <a:gd name="T26" fmla="*/ 726057 w 726057"/>
                <a:gd name="T27" fmla="*/ 2346385 h 2346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057" h="2346385">
                  <a:moveTo>
                    <a:pt x="726057" y="0"/>
                  </a:moveTo>
                  <a:cubicBezTo>
                    <a:pt x="693708" y="28036"/>
                    <a:pt x="661360" y="56072"/>
                    <a:pt x="605288" y="129396"/>
                  </a:cubicBezTo>
                  <a:cubicBezTo>
                    <a:pt x="549216" y="202720"/>
                    <a:pt x="458638" y="311989"/>
                    <a:pt x="389627" y="439947"/>
                  </a:cubicBezTo>
                  <a:cubicBezTo>
                    <a:pt x="320616" y="567905"/>
                    <a:pt x="244416" y="737558"/>
                    <a:pt x="191220" y="897147"/>
                  </a:cubicBezTo>
                  <a:cubicBezTo>
                    <a:pt x="138024" y="1056736"/>
                    <a:pt x="102080" y="1236453"/>
                    <a:pt x="70450" y="1397479"/>
                  </a:cubicBezTo>
                  <a:cubicBezTo>
                    <a:pt x="38820" y="1558505"/>
                    <a:pt x="0" y="1725283"/>
                    <a:pt x="1438" y="1863306"/>
                  </a:cubicBezTo>
                  <a:cubicBezTo>
                    <a:pt x="2876" y="2001329"/>
                    <a:pt x="51759" y="2145102"/>
                    <a:pt x="79076" y="2225615"/>
                  </a:cubicBezTo>
                  <a:cubicBezTo>
                    <a:pt x="106393" y="2306128"/>
                    <a:pt x="135866" y="2326256"/>
                    <a:pt x="165340" y="234638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45" name="93 Forma libre"/>
            <p:cNvSpPr>
              <a:spLocks/>
            </p:cNvSpPr>
            <p:nvPr/>
          </p:nvSpPr>
          <p:spPr bwMode="auto">
            <a:xfrm>
              <a:off x="5361317" y="2708694"/>
              <a:ext cx="418381" cy="2130725"/>
            </a:xfrm>
            <a:custGeom>
              <a:avLst/>
              <a:gdLst>
                <a:gd name="T0" fmla="*/ 418381 w 418381"/>
                <a:gd name="T1" fmla="*/ 0 h 2130725"/>
                <a:gd name="T2" fmla="*/ 254479 w 418381"/>
                <a:gd name="T3" fmla="*/ 224287 h 2130725"/>
                <a:gd name="T4" fmla="*/ 81951 w 418381"/>
                <a:gd name="T5" fmla="*/ 698740 h 2130725"/>
                <a:gd name="T6" fmla="*/ 12940 w 418381"/>
                <a:gd name="T7" fmla="*/ 1268085 h 2130725"/>
                <a:gd name="T8" fmla="*/ 159589 w 418381"/>
                <a:gd name="T9" fmla="*/ 1897814 h 2130725"/>
                <a:gd name="T10" fmla="*/ 228600 w 418381"/>
                <a:gd name="T11" fmla="*/ 2130725 h 2130725"/>
                <a:gd name="T12" fmla="*/ 0 60000 65536"/>
                <a:gd name="T13" fmla="*/ 0 60000 65536"/>
                <a:gd name="T14" fmla="*/ 0 60000 65536"/>
                <a:gd name="T15" fmla="*/ 0 60000 65536"/>
                <a:gd name="T16" fmla="*/ 0 60000 65536"/>
                <a:gd name="T17" fmla="*/ 0 60000 65536"/>
                <a:gd name="T18" fmla="*/ 0 w 418381"/>
                <a:gd name="T19" fmla="*/ 0 h 2130725"/>
                <a:gd name="T20" fmla="*/ 418381 w 418381"/>
                <a:gd name="T21" fmla="*/ 2130725 h 2130725"/>
              </a:gdLst>
              <a:ahLst/>
              <a:cxnLst>
                <a:cxn ang="T12">
                  <a:pos x="T0" y="T1"/>
                </a:cxn>
                <a:cxn ang="T13">
                  <a:pos x="T2" y="T3"/>
                </a:cxn>
                <a:cxn ang="T14">
                  <a:pos x="T4" y="T5"/>
                </a:cxn>
                <a:cxn ang="T15">
                  <a:pos x="T6" y="T7"/>
                </a:cxn>
                <a:cxn ang="T16">
                  <a:pos x="T8" y="T9"/>
                </a:cxn>
                <a:cxn ang="T17">
                  <a:pos x="T10" y="T11"/>
                </a:cxn>
              </a:cxnLst>
              <a:rect l="T18" t="T19" r="T20" b="T21"/>
              <a:pathLst>
                <a:path w="418381" h="2130725">
                  <a:moveTo>
                    <a:pt x="418381" y="0"/>
                  </a:moveTo>
                  <a:cubicBezTo>
                    <a:pt x="364466" y="53915"/>
                    <a:pt x="310551" y="107830"/>
                    <a:pt x="254479" y="224287"/>
                  </a:cubicBezTo>
                  <a:cubicBezTo>
                    <a:pt x="198407" y="340744"/>
                    <a:pt x="122208" y="524774"/>
                    <a:pt x="81951" y="698740"/>
                  </a:cubicBezTo>
                  <a:cubicBezTo>
                    <a:pt x="41694" y="872706"/>
                    <a:pt x="0" y="1068238"/>
                    <a:pt x="12940" y="1268083"/>
                  </a:cubicBezTo>
                  <a:cubicBezTo>
                    <a:pt x="25880" y="1467928"/>
                    <a:pt x="123646" y="1754038"/>
                    <a:pt x="159589" y="1897812"/>
                  </a:cubicBezTo>
                  <a:cubicBezTo>
                    <a:pt x="195532" y="2041586"/>
                    <a:pt x="212066" y="2086155"/>
                    <a:pt x="228600" y="2130725"/>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46" name="94 Forma libre"/>
            <p:cNvSpPr>
              <a:spLocks/>
            </p:cNvSpPr>
            <p:nvPr/>
          </p:nvSpPr>
          <p:spPr bwMode="auto">
            <a:xfrm>
              <a:off x="7113917" y="3131389"/>
              <a:ext cx="365185" cy="1173192"/>
            </a:xfrm>
            <a:custGeom>
              <a:avLst/>
              <a:gdLst>
                <a:gd name="T0" fmla="*/ 123645 w 365185"/>
                <a:gd name="T1" fmla="*/ 0 h 1173192"/>
                <a:gd name="T2" fmla="*/ 28755 w 365185"/>
                <a:gd name="T3" fmla="*/ 232913 h 1173192"/>
                <a:gd name="T4" fmla="*/ 20128 w 365185"/>
                <a:gd name="T5" fmla="*/ 629728 h 1173192"/>
                <a:gd name="T6" fmla="*/ 149525 w 365185"/>
                <a:gd name="T7" fmla="*/ 923026 h 1173192"/>
                <a:gd name="T8" fmla="*/ 322053 w 365185"/>
                <a:gd name="T9" fmla="*/ 1112807 h 1173192"/>
                <a:gd name="T10" fmla="*/ 365185 w 365185"/>
                <a:gd name="T11" fmla="*/ 1173192 h 1173192"/>
                <a:gd name="T12" fmla="*/ 0 60000 65536"/>
                <a:gd name="T13" fmla="*/ 0 60000 65536"/>
                <a:gd name="T14" fmla="*/ 0 60000 65536"/>
                <a:gd name="T15" fmla="*/ 0 60000 65536"/>
                <a:gd name="T16" fmla="*/ 0 60000 65536"/>
                <a:gd name="T17" fmla="*/ 0 60000 65536"/>
                <a:gd name="T18" fmla="*/ 0 w 365185"/>
                <a:gd name="T19" fmla="*/ 0 h 1173192"/>
                <a:gd name="T20" fmla="*/ 365185 w 365185"/>
                <a:gd name="T21" fmla="*/ 1173192 h 1173192"/>
              </a:gdLst>
              <a:ahLst/>
              <a:cxnLst>
                <a:cxn ang="T12">
                  <a:pos x="T0" y="T1"/>
                </a:cxn>
                <a:cxn ang="T13">
                  <a:pos x="T2" y="T3"/>
                </a:cxn>
                <a:cxn ang="T14">
                  <a:pos x="T4" y="T5"/>
                </a:cxn>
                <a:cxn ang="T15">
                  <a:pos x="T6" y="T7"/>
                </a:cxn>
                <a:cxn ang="T16">
                  <a:pos x="T8" y="T9"/>
                </a:cxn>
                <a:cxn ang="T17">
                  <a:pos x="T10" y="T11"/>
                </a:cxn>
              </a:cxnLst>
              <a:rect l="T18" t="T19" r="T20" b="T21"/>
              <a:pathLst>
                <a:path w="365185" h="1173192">
                  <a:moveTo>
                    <a:pt x="123645" y="0"/>
                  </a:moveTo>
                  <a:cubicBezTo>
                    <a:pt x="84826" y="63979"/>
                    <a:pt x="46008" y="127958"/>
                    <a:pt x="28755" y="232913"/>
                  </a:cubicBezTo>
                  <a:cubicBezTo>
                    <a:pt x="11502" y="337868"/>
                    <a:pt x="0" y="514709"/>
                    <a:pt x="20128" y="629728"/>
                  </a:cubicBezTo>
                  <a:cubicBezTo>
                    <a:pt x="40256" y="744747"/>
                    <a:pt x="99204" y="842513"/>
                    <a:pt x="149525" y="923026"/>
                  </a:cubicBezTo>
                  <a:cubicBezTo>
                    <a:pt x="199846" y="1003539"/>
                    <a:pt x="286110" y="1071113"/>
                    <a:pt x="322053" y="1112807"/>
                  </a:cubicBezTo>
                  <a:cubicBezTo>
                    <a:pt x="357996" y="1154501"/>
                    <a:pt x="361590" y="1163846"/>
                    <a:pt x="365185" y="1173192"/>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47" name="95 Forma libre"/>
            <p:cNvSpPr>
              <a:spLocks/>
            </p:cNvSpPr>
            <p:nvPr/>
          </p:nvSpPr>
          <p:spPr bwMode="auto">
            <a:xfrm>
              <a:off x="6175075" y="3010619"/>
              <a:ext cx="570782" cy="1578634"/>
            </a:xfrm>
            <a:custGeom>
              <a:avLst/>
              <a:gdLst>
                <a:gd name="T0" fmla="*/ 208472 w 570782"/>
                <a:gd name="T1" fmla="*/ 0 h 1578634"/>
                <a:gd name="T2" fmla="*/ 87702 w 570782"/>
                <a:gd name="T3" fmla="*/ 198407 h 1578634"/>
                <a:gd name="T4" fmla="*/ 1438 w 570782"/>
                <a:gd name="T5" fmla="*/ 698739 h 1578634"/>
                <a:gd name="T6" fmla="*/ 96329 w 570782"/>
                <a:gd name="T7" fmla="*/ 1095555 h 1578634"/>
                <a:gd name="T8" fmla="*/ 363748 w 570782"/>
                <a:gd name="T9" fmla="*/ 1423358 h 1578634"/>
                <a:gd name="T10" fmla="*/ 570782 w 570782"/>
                <a:gd name="T11" fmla="*/ 1578634 h 1578634"/>
                <a:gd name="T12" fmla="*/ 0 60000 65536"/>
                <a:gd name="T13" fmla="*/ 0 60000 65536"/>
                <a:gd name="T14" fmla="*/ 0 60000 65536"/>
                <a:gd name="T15" fmla="*/ 0 60000 65536"/>
                <a:gd name="T16" fmla="*/ 0 60000 65536"/>
                <a:gd name="T17" fmla="*/ 0 60000 65536"/>
                <a:gd name="T18" fmla="*/ 0 w 570782"/>
                <a:gd name="T19" fmla="*/ 0 h 1578634"/>
                <a:gd name="T20" fmla="*/ 570782 w 570782"/>
                <a:gd name="T21" fmla="*/ 1578634 h 1578634"/>
              </a:gdLst>
              <a:ahLst/>
              <a:cxnLst>
                <a:cxn ang="T12">
                  <a:pos x="T0" y="T1"/>
                </a:cxn>
                <a:cxn ang="T13">
                  <a:pos x="T2" y="T3"/>
                </a:cxn>
                <a:cxn ang="T14">
                  <a:pos x="T4" y="T5"/>
                </a:cxn>
                <a:cxn ang="T15">
                  <a:pos x="T6" y="T7"/>
                </a:cxn>
                <a:cxn ang="T16">
                  <a:pos x="T8" y="T9"/>
                </a:cxn>
                <a:cxn ang="T17">
                  <a:pos x="T10" y="T11"/>
                </a:cxn>
              </a:cxnLst>
              <a:rect l="T18" t="T19" r="T20" b="T21"/>
              <a:pathLst>
                <a:path w="570782" h="1578634">
                  <a:moveTo>
                    <a:pt x="208472" y="0"/>
                  </a:moveTo>
                  <a:cubicBezTo>
                    <a:pt x="165340" y="40975"/>
                    <a:pt x="122208" y="81951"/>
                    <a:pt x="87702" y="198407"/>
                  </a:cubicBezTo>
                  <a:cubicBezTo>
                    <a:pt x="53196" y="314863"/>
                    <a:pt x="0" y="549214"/>
                    <a:pt x="1438" y="698739"/>
                  </a:cubicBezTo>
                  <a:cubicBezTo>
                    <a:pt x="2876" y="848264"/>
                    <a:pt x="35944" y="974785"/>
                    <a:pt x="96329" y="1095555"/>
                  </a:cubicBezTo>
                  <a:cubicBezTo>
                    <a:pt x="156714" y="1216325"/>
                    <a:pt x="284672" y="1342845"/>
                    <a:pt x="363748" y="1423358"/>
                  </a:cubicBezTo>
                  <a:cubicBezTo>
                    <a:pt x="442824" y="1503871"/>
                    <a:pt x="506803" y="1541252"/>
                    <a:pt x="570782" y="1578634"/>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sp>
          <p:nvSpPr>
            <p:cNvPr id="48" name="96 Forma libre"/>
            <p:cNvSpPr>
              <a:spLocks/>
            </p:cNvSpPr>
            <p:nvPr/>
          </p:nvSpPr>
          <p:spPr bwMode="auto">
            <a:xfrm>
              <a:off x="7755148" y="3338423"/>
              <a:ext cx="172527" cy="580845"/>
            </a:xfrm>
            <a:custGeom>
              <a:avLst/>
              <a:gdLst>
                <a:gd name="T0" fmla="*/ 69010 w 172527"/>
                <a:gd name="T1" fmla="*/ 0 h 580845"/>
                <a:gd name="T2" fmla="*/ 8626 w 172527"/>
                <a:gd name="T3" fmla="*/ 138022 h 580845"/>
                <a:gd name="T4" fmla="*/ 17252 w 172527"/>
                <a:gd name="T5" fmla="*/ 396815 h 580845"/>
                <a:gd name="T6" fmla="*/ 103516 w 172527"/>
                <a:gd name="T7" fmla="*/ 552090 h 580845"/>
                <a:gd name="T8" fmla="*/ 172527 w 172527"/>
                <a:gd name="T9" fmla="*/ 569343 h 580845"/>
                <a:gd name="T10" fmla="*/ 0 60000 65536"/>
                <a:gd name="T11" fmla="*/ 0 60000 65536"/>
                <a:gd name="T12" fmla="*/ 0 60000 65536"/>
                <a:gd name="T13" fmla="*/ 0 60000 65536"/>
                <a:gd name="T14" fmla="*/ 0 60000 65536"/>
                <a:gd name="T15" fmla="*/ 0 w 172527"/>
                <a:gd name="T16" fmla="*/ 0 h 580845"/>
                <a:gd name="T17" fmla="*/ 172527 w 172527"/>
                <a:gd name="T18" fmla="*/ 580845 h 580845"/>
              </a:gdLst>
              <a:ahLst/>
              <a:cxnLst>
                <a:cxn ang="T10">
                  <a:pos x="T0" y="T1"/>
                </a:cxn>
                <a:cxn ang="T11">
                  <a:pos x="T2" y="T3"/>
                </a:cxn>
                <a:cxn ang="T12">
                  <a:pos x="T4" y="T5"/>
                </a:cxn>
                <a:cxn ang="T13">
                  <a:pos x="T6" y="T7"/>
                </a:cxn>
                <a:cxn ang="T14">
                  <a:pos x="T8" y="T9"/>
                </a:cxn>
              </a:cxnLst>
              <a:rect l="T15" t="T16" r="T17" b="T18"/>
              <a:pathLst>
                <a:path w="172527" h="580845">
                  <a:moveTo>
                    <a:pt x="69010" y="0"/>
                  </a:moveTo>
                  <a:cubicBezTo>
                    <a:pt x="43131" y="35943"/>
                    <a:pt x="17252" y="71886"/>
                    <a:pt x="8626" y="138022"/>
                  </a:cubicBezTo>
                  <a:cubicBezTo>
                    <a:pt x="0" y="204158"/>
                    <a:pt x="1437" y="327804"/>
                    <a:pt x="17252" y="396815"/>
                  </a:cubicBezTo>
                  <a:cubicBezTo>
                    <a:pt x="33067" y="465826"/>
                    <a:pt x="77637" y="523335"/>
                    <a:pt x="103516" y="552090"/>
                  </a:cubicBezTo>
                  <a:cubicBezTo>
                    <a:pt x="129395" y="580845"/>
                    <a:pt x="150961" y="575094"/>
                    <a:pt x="172527" y="569343"/>
                  </a:cubicBezTo>
                </a:path>
              </a:pathLst>
            </a:custGeom>
            <a:noFill/>
            <a:ln w="9525" cap="flat" cmpd="sng" algn="ctr">
              <a:solidFill>
                <a:schemeClr val="tx1"/>
              </a:solidFill>
              <a:prstDash val="solid"/>
              <a:round/>
              <a:headEnd type="none" w="med" len="med"/>
              <a:tailEnd type="none" w="med" len="med"/>
            </a:ln>
          </p:spPr>
          <p:txBody>
            <a:bodyPr/>
            <a:lstStyle/>
            <a:p>
              <a:endParaRPr lang="es-ES"/>
            </a:p>
          </p:txBody>
        </p:sp>
      </p:grpSp>
    </p:spTree>
    <p:extLst>
      <p:ext uri="{BB962C8B-B14F-4D97-AF65-F5344CB8AC3E}">
        <p14:creationId xmlns:p14="http://schemas.microsoft.com/office/powerpoint/2010/main" val="635620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to="" calcmode="lin" valueType="num">
                                      <p:cBhvr>
                                        <p:cTn id="30" dur="1" fill="hold"/>
                                        <p:tgtEl>
                                          <p:spTgt spid="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97 Grupo"/>
          <p:cNvGrpSpPr>
            <a:grpSpLocks/>
          </p:cNvGrpSpPr>
          <p:nvPr/>
        </p:nvGrpSpPr>
        <p:grpSpPr bwMode="auto">
          <a:xfrm>
            <a:off x="852488" y="3193313"/>
            <a:ext cx="7442200" cy="3357562"/>
            <a:chOff x="852488" y="2611438"/>
            <a:chExt cx="7442200" cy="3357562"/>
          </a:xfrm>
        </p:grpSpPr>
        <p:pic>
          <p:nvPicPr>
            <p:cNvPr id="26631" name="Picture 30"/>
            <p:cNvPicPr>
              <a:picLocks noChangeAspect="1" noChangeArrowheads="1"/>
            </p:cNvPicPr>
            <p:nvPr/>
          </p:nvPicPr>
          <p:blipFill>
            <a:blip r:embed="rId4" cstate="print"/>
            <a:srcRect l="2606" t="8626" r="1862" b="5490"/>
            <a:stretch>
              <a:fillRect/>
            </a:stretch>
          </p:blipFill>
          <p:spPr bwMode="auto">
            <a:xfrm>
              <a:off x="867597" y="2714624"/>
              <a:ext cx="7385050" cy="3152775"/>
            </a:xfrm>
            <a:prstGeom prst="rect">
              <a:avLst/>
            </a:prstGeom>
            <a:noFill/>
            <a:ln w="9525">
              <a:noFill/>
              <a:miter lim="800000"/>
              <a:headEnd/>
              <a:tailEnd/>
            </a:ln>
          </p:spPr>
        </p:pic>
        <p:sp>
          <p:nvSpPr>
            <p:cNvPr id="26632" name="Text Box 35"/>
            <p:cNvSpPr txBox="1">
              <a:spLocks noChangeArrowheads="1"/>
            </p:cNvSpPr>
            <p:nvPr/>
          </p:nvSpPr>
          <p:spPr bwMode="auto">
            <a:xfrm>
              <a:off x="1927226" y="31083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3" name="Text Box 36"/>
            <p:cNvSpPr txBox="1">
              <a:spLocks noChangeArrowheads="1"/>
            </p:cNvSpPr>
            <p:nvPr/>
          </p:nvSpPr>
          <p:spPr bwMode="auto">
            <a:xfrm>
              <a:off x="2268538" y="30781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4" name="Text Box 37"/>
            <p:cNvSpPr txBox="1">
              <a:spLocks noChangeArrowheads="1"/>
            </p:cNvSpPr>
            <p:nvPr/>
          </p:nvSpPr>
          <p:spPr bwMode="auto">
            <a:xfrm>
              <a:off x="2609851" y="30480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5" name="Text Box 38"/>
            <p:cNvSpPr txBox="1">
              <a:spLocks noChangeArrowheads="1"/>
            </p:cNvSpPr>
            <p:nvPr/>
          </p:nvSpPr>
          <p:spPr bwMode="auto">
            <a:xfrm>
              <a:off x="2951163" y="30178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6" name="Text Box 39"/>
            <p:cNvSpPr txBox="1">
              <a:spLocks noChangeArrowheads="1"/>
            </p:cNvSpPr>
            <p:nvPr/>
          </p:nvSpPr>
          <p:spPr bwMode="auto">
            <a:xfrm>
              <a:off x="3387726" y="29019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7" name="Text Box 40"/>
            <p:cNvSpPr txBox="1">
              <a:spLocks noChangeArrowheads="1"/>
            </p:cNvSpPr>
            <p:nvPr/>
          </p:nvSpPr>
          <p:spPr bwMode="auto">
            <a:xfrm>
              <a:off x="3709988" y="27860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8" name="Text Box 41"/>
            <p:cNvSpPr txBox="1">
              <a:spLocks noChangeArrowheads="1"/>
            </p:cNvSpPr>
            <p:nvPr/>
          </p:nvSpPr>
          <p:spPr bwMode="auto">
            <a:xfrm>
              <a:off x="4089401" y="26416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39" name="Text Box 42"/>
            <p:cNvSpPr txBox="1">
              <a:spLocks noChangeArrowheads="1"/>
            </p:cNvSpPr>
            <p:nvPr/>
          </p:nvSpPr>
          <p:spPr bwMode="auto">
            <a:xfrm>
              <a:off x="4468813" y="26114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0" name="Text Box 43"/>
            <p:cNvSpPr txBox="1">
              <a:spLocks noChangeArrowheads="1"/>
            </p:cNvSpPr>
            <p:nvPr/>
          </p:nvSpPr>
          <p:spPr bwMode="auto">
            <a:xfrm>
              <a:off x="4810126" y="26670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1" name="Text Box 44"/>
            <p:cNvSpPr txBox="1">
              <a:spLocks noChangeArrowheads="1"/>
            </p:cNvSpPr>
            <p:nvPr/>
          </p:nvSpPr>
          <p:spPr bwMode="auto">
            <a:xfrm>
              <a:off x="5208588" y="27511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2" name="Text Box 45"/>
            <p:cNvSpPr txBox="1">
              <a:spLocks noChangeArrowheads="1"/>
            </p:cNvSpPr>
            <p:nvPr/>
          </p:nvSpPr>
          <p:spPr bwMode="auto">
            <a:xfrm>
              <a:off x="5464176" y="29019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3" name="Text Box 46"/>
            <p:cNvSpPr txBox="1">
              <a:spLocks noChangeArrowheads="1"/>
            </p:cNvSpPr>
            <p:nvPr/>
          </p:nvSpPr>
          <p:spPr bwMode="auto">
            <a:xfrm>
              <a:off x="5767388" y="30622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4" name="Text Box 47"/>
            <p:cNvSpPr txBox="1">
              <a:spLocks noChangeArrowheads="1"/>
            </p:cNvSpPr>
            <p:nvPr/>
          </p:nvSpPr>
          <p:spPr bwMode="auto">
            <a:xfrm>
              <a:off x="6070601" y="32226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5" name="Text Box 48"/>
            <p:cNvSpPr txBox="1">
              <a:spLocks noChangeArrowheads="1"/>
            </p:cNvSpPr>
            <p:nvPr/>
          </p:nvSpPr>
          <p:spPr bwMode="auto">
            <a:xfrm>
              <a:off x="6373813" y="33639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6" name="Text Box 49"/>
            <p:cNvSpPr txBox="1">
              <a:spLocks noChangeArrowheads="1"/>
            </p:cNvSpPr>
            <p:nvPr/>
          </p:nvSpPr>
          <p:spPr bwMode="auto">
            <a:xfrm>
              <a:off x="6677026" y="34099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7" name="Text Box 50"/>
            <p:cNvSpPr txBox="1">
              <a:spLocks noChangeArrowheads="1"/>
            </p:cNvSpPr>
            <p:nvPr/>
          </p:nvSpPr>
          <p:spPr bwMode="auto">
            <a:xfrm>
              <a:off x="6980238" y="34369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8" name="Text Box 51"/>
            <p:cNvSpPr txBox="1">
              <a:spLocks noChangeArrowheads="1"/>
            </p:cNvSpPr>
            <p:nvPr/>
          </p:nvSpPr>
          <p:spPr bwMode="auto">
            <a:xfrm>
              <a:off x="7283451" y="34639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9" name="Text Box 52"/>
            <p:cNvSpPr txBox="1">
              <a:spLocks noChangeArrowheads="1"/>
            </p:cNvSpPr>
            <p:nvPr/>
          </p:nvSpPr>
          <p:spPr bwMode="auto">
            <a:xfrm>
              <a:off x="7586663" y="35861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0" name="Text Box 53"/>
            <p:cNvSpPr txBox="1">
              <a:spLocks noChangeArrowheads="1"/>
            </p:cNvSpPr>
            <p:nvPr/>
          </p:nvSpPr>
          <p:spPr bwMode="auto">
            <a:xfrm>
              <a:off x="7766051" y="377507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1" name="Text Box 54"/>
            <p:cNvSpPr txBox="1">
              <a:spLocks noChangeArrowheads="1"/>
            </p:cNvSpPr>
            <p:nvPr/>
          </p:nvSpPr>
          <p:spPr bwMode="auto">
            <a:xfrm>
              <a:off x="7897813" y="40497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2" name="Text Box 55"/>
            <p:cNvSpPr txBox="1">
              <a:spLocks noChangeArrowheads="1"/>
            </p:cNvSpPr>
            <p:nvPr/>
          </p:nvSpPr>
          <p:spPr bwMode="auto">
            <a:xfrm>
              <a:off x="7896226" y="43529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3" name="Text Box 56"/>
            <p:cNvSpPr txBox="1">
              <a:spLocks noChangeArrowheads="1"/>
            </p:cNvSpPr>
            <p:nvPr/>
          </p:nvSpPr>
          <p:spPr bwMode="auto">
            <a:xfrm>
              <a:off x="7713663" y="46561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4" name="Text Box 57"/>
            <p:cNvSpPr txBox="1">
              <a:spLocks noChangeArrowheads="1"/>
            </p:cNvSpPr>
            <p:nvPr/>
          </p:nvSpPr>
          <p:spPr bwMode="auto">
            <a:xfrm>
              <a:off x="7454901" y="48831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5" name="Text Box 58"/>
            <p:cNvSpPr txBox="1">
              <a:spLocks noChangeArrowheads="1"/>
            </p:cNvSpPr>
            <p:nvPr/>
          </p:nvSpPr>
          <p:spPr bwMode="auto">
            <a:xfrm>
              <a:off x="7100888" y="50053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6" name="Text Box 59"/>
            <p:cNvSpPr txBox="1">
              <a:spLocks noChangeArrowheads="1"/>
            </p:cNvSpPr>
            <p:nvPr/>
          </p:nvSpPr>
          <p:spPr bwMode="auto">
            <a:xfrm>
              <a:off x="6746876" y="51276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7" name="Text Box 60"/>
            <p:cNvSpPr txBox="1">
              <a:spLocks noChangeArrowheads="1"/>
            </p:cNvSpPr>
            <p:nvPr/>
          </p:nvSpPr>
          <p:spPr bwMode="auto">
            <a:xfrm>
              <a:off x="6373813" y="52117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8" name="Text Box 61"/>
            <p:cNvSpPr txBox="1">
              <a:spLocks noChangeArrowheads="1"/>
            </p:cNvSpPr>
            <p:nvPr/>
          </p:nvSpPr>
          <p:spPr bwMode="auto">
            <a:xfrm>
              <a:off x="6000751" y="52959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59" name="Text Box 62"/>
            <p:cNvSpPr txBox="1">
              <a:spLocks noChangeArrowheads="1"/>
            </p:cNvSpPr>
            <p:nvPr/>
          </p:nvSpPr>
          <p:spPr bwMode="auto">
            <a:xfrm>
              <a:off x="5627688" y="53324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0" name="Text Box 63"/>
            <p:cNvSpPr txBox="1">
              <a:spLocks noChangeArrowheads="1"/>
            </p:cNvSpPr>
            <p:nvPr/>
          </p:nvSpPr>
          <p:spPr bwMode="auto">
            <a:xfrm>
              <a:off x="5254626" y="534987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1" name="Text Box 64"/>
            <p:cNvSpPr txBox="1">
              <a:spLocks noChangeArrowheads="1"/>
            </p:cNvSpPr>
            <p:nvPr/>
          </p:nvSpPr>
          <p:spPr bwMode="auto">
            <a:xfrm>
              <a:off x="4881563" y="53673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2" name="Text Box 65"/>
            <p:cNvSpPr txBox="1">
              <a:spLocks noChangeArrowheads="1"/>
            </p:cNvSpPr>
            <p:nvPr/>
          </p:nvSpPr>
          <p:spPr bwMode="auto">
            <a:xfrm>
              <a:off x="4508501" y="541337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3" name="Text Box 66"/>
            <p:cNvSpPr txBox="1">
              <a:spLocks noChangeArrowheads="1"/>
            </p:cNvSpPr>
            <p:nvPr/>
          </p:nvSpPr>
          <p:spPr bwMode="auto">
            <a:xfrm>
              <a:off x="4125913" y="54498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4" name="Text Box 67"/>
            <p:cNvSpPr txBox="1">
              <a:spLocks noChangeArrowheads="1"/>
            </p:cNvSpPr>
            <p:nvPr/>
          </p:nvSpPr>
          <p:spPr bwMode="auto">
            <a:xfrm>
              <a:off x="3743326" y="54197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5" name="Text Box 68"/>
            <p:cNvSpPr txBox="1">
              <a:spLocks noChangeArrowheads="1"/>
            </p:cNvSpPr>
            <p:nvPr/>
          </p:nvSpPr>
          <p:spPr bwMode="auto">
            <a:xfrm>
              <a:off x="3360738" y="53228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6" name="Text Box 69"/>
            <p:cNvSpPr txBox="1">
              <a:spLocks noChangeArrowheads="1"/>
            </p:cNvSpPr>
            <p:nvPr/>
          </p:nvSpPr>
          <p:spPr bwMode="auto">
            <a:xfrm>
              <a:off x="2978151" y="514985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7" name="Text Box 70"/>
            <p:cNvSpPr txBox="1">
              <a:spLocks noChangeArrowheads="1"/>
            </p:cNvSpPr>
            <p:nvPr/>
          </p:nvSpPr>
          <p:spPr bwMode="auto">
            <a:xfrm>
              <a:off x="2595563" y="49768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68" name="Text Box 71"/>
            <p:cNvSpPr txBox="1">
              <a:spLocks noChangeArrowheads="1"/>
            </p:cNvSpPr>
            <p:nvPr/>
          </p:nvSpPr>
          <p:spPr bwMode="auto">
            <a:xfrm>
              <a:off x="2241551" y="4670425"/>
              <a:ext cx="396875" cy="519112"/>
            </a:xfrm>
            <a:prstGeom prst="rect">
              <a:avLst/>
            </a:prstGeom>
            <a:noFill/>
            <a:ln w="9525">
              <a:noFill/>
              <a:miter lim="800000"/>
              <a:headEnd/>
              <a:tailEnd/>
            </a:ln>
          </p:spPr>
          <p:txBody>
            <a:bodyPr wrap="none">
              <a:spAutoFit/>
            </a:bodyPr>
            <a:lstStyle/>
            <a:p>
              <a:pPr algn="ctr" eaLnBrk="0" hangingPunct="0"/>
              <a:r>
                <a:rPr lang="es-ES" sz="2800" dirty="0">
                  <a:latin typeface="Courier New" pitchFamily="49" charset="0"/>
                </a:rPr>
                <a:t>+</a:t>
              </a:r>
              <a:endParaRPr lang="eu-ES" sz="2800" dirty="0">
                <a:latin typeface="Courier New" pitchFamily="49" charset="0"/>
              </a:endParaRPr>
            </a:p>
          </p:txBody>
        </p:sp>
        <p:sp>
          <p:nvSpPr>
            <p:cNvPr id="26669" name="Text Box 72"/>
            <p:cNvSpPr txBox="1">
              <a:spLocks noChangeArrowheads="1"/>
            </p:cNvSpPr>
            <p:nvPr/>
          </p:nvSpPr>
          <p:spPr bwMode="auto">
            <a:xfrm>
              <a:off x="1868488" y="44878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0" name="Text Box 73"/>
            <p:cNvSpPr txBox="1">
              <a:spLocks noChangeArrowheads="1"/>
            </p:cNvSpPr>
            <p:nvPr/>
          </p:nvSpPr>
          <p:spPr bwMode="auto">
            <a:xfrm>
              <a:off x="1485901" y="4381500"/>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1" name="Text Box 74"/>
            <p:cNvSpPr txBox="1">
              <a:spLocks noChangeArrowheads="1"/>
            </p:cNvSpPr>
            <p:nvPr/>
          </p:nvSpPr>
          <p:spPr bwMode="auto">
            <a:xfrm>
              <a:off x="1103313" y="42751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2" name="Text Box 75"/>
            <p:cNvSpPr txBox="1">
              <a:spLocks noChangeArrowheads="1"/>
            </p:cNvSpPr>
            <p:nvPr/>
          </p:nvSpPr>
          <p:spPr bwMode="auto">
            <a:xfrm>
              <a:off x="901701" y="413067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3" name="Text Box 76"/>
            <p:cNvSpPr txBox="1">
              <a:spLocks noChangeArrowheads="1"/>
            </p:cNvSpPr>
            <p:nvPr/>
          </p:nvSpPr>
          <p:spPr bwMode="auto">
            <a:xfrm>
              <a:off x="852488" y="39004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4" name="Text Box 77"/>
            <p:cNvSpPr txBox="1">
              <a:spLocks noChangeArrowheads="1"/>
            </p:cNvSpPr>
            <p:nvPr/>
          </p:nvSpPr>
          <p:spPr bwMode="auto">
            <a:xfrm>
              <a:off x="879476" y="36417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5" name="Text Box 78"/>
            <p:cNvSpPr txBox="1">
              <a:spLocks noChangeArrowheads="1"/>
            </p:cNvSpPr>
            <p:nvPr/>
          </p:nvSpPr>
          <p:spPr bwMode="auto">
            <a:xfrm>
              <a:off x="1049338" y="33829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6" name="Text Box 79"/>
            <p:cNvSpPr txBox="1">
              <a:spLocks noChangeArrowheads="1"/>
            </p:cNvSpPr>
            <p:nvPr/>
          </p:nvSpPr>
          <p:spPr bwMode="auto">
            <a:xfrm>
              <a:off x="1295401" y="3248025"/>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77" name="Text Box 80"/>
            <p:cNvSpPr txBox="1">
              <a:spLocks noChangeArrowheads="1"/>
            </p:cNvSpPr>
            <p:nvPr/>
          </p:nvSpPr>
          <p:spPr bwMode="auto">
            <a:xfrm>
              <a:off x="1541463" y="31892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graphicFrame>
          <p:nvGraphicFramePr>
            <p:cNvPr id="88095" name="Object 31"/>
            <p:cNvGraphicFramePr>
              <a:graphicFrameLocks noChangeAspect="1"/>
            </p:cNvGraphicFramePr>
            <p:nvPr/>
          </p:nvGraphicFramePr>
          <p:xfrm>
            <a:off x="4397416" y="4049341"/>
            <a:ext cx="863600" cy="433387"/>
          </p:xfrm>
          <a:graphic>
            <a:graphicData uri="http://schemas.openxmlformats.org/presentationml/2006/ole">
              <mc:AlternateContent xmlns:mc="http://schemas.openxmlformats.org/markup-compatibility/2006">
                <mc:Choice xmlns:v="urn:schemas-microsoft-com:vml" Requires="v">
                  <p:oleObj spid="_x0000_s279610" name="Ecuación" r:id="rId5" imgW="431613" imgH="215806" progId="Equation.3">
                    <p:embed/>
                  </p:oleObj>
                </mc:Choice>
                <mc:Fallback>
                  <p:oleObj name="Ecuación" r:id="rId5" imgW="431613" imgH="215806" progId="Equation.3">
                    <p:embed/>
                    <p:pic>
                      <p:nvPicPr>
                        <p:cNvPr id="88095"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416" y="4049341"/>
                          <a:ext cx="863600"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628" name="Text Box 3"/>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sp>
        <p:nvSpPr>
          <p:cNvPr id="55" name="54 CuadroTexto"/>
          <p:cNvSpPr txBox="1"/>
          <p:nvPr/>
        </p:nvSpPr>
        <p:spPr>
          <a:xfrm>
            <a:off x="200025" y="904875"/>
            <a:ext cx="3962399" cy="923330"/>
          </a:xfrm>
          <a:prstGeom prst="rect">
            <a:avLst/>
          </a:prstGeom>
          <a:noFill/>
          <a:ln w="28575">
            <a:solidFill>
              <a:srgbClr val="00B0F0"/>
            </a:solidFill>
          </a:ln>
        </p:spPr>
        <p:txBody>
          <a:bodyPr wrap="square" rtlCol="0">
            <a:spAutoFit/>
          </a:bodyPr>
          <a:lstStyle/>
          <a:p>
            <a:pPr algn="just"/>
            <a:r>
              <a:rPr lang="eu-ES" sz="1800" b="0" dirty="0">
                <a:latin typeface="Lucida Handwriting" pitchFamily="66" charset="0"/>
              </a:rPr>
              <a:t>Eroalearen</a:t>
            </a:r>
            <a:r>
              <a:rPr lang="eu-ES" sz="1800" b="0" dirty="0" err="1">
                <a:latin typeface="Lucida Handwriting" pitchFamily="66" charset="0"/>
              </a:rPr>
              <a:t> barruan d</a:t>
            </a:r>
            <a:r>
              <a:rPr lang="eu-ES" sz="1800" b="0" dirty="0">
                <a:latin typeface="Lucida Handwriting" pitchFamily="66" charset="0"/>
              </a:rPr>
              <a:t>agoen</a:t>
            </a:r>
            <a:r>
              <a:rPr lang="eu-ES" sz="1800" b="0" dirty="0" err="1">
                <a:latin typeface="Lucida Handwriting" pitchFamily="66" charset="0"/>
              </a:rPr>
              <a:t> edozein</a:t>
            </a:r>
            <a:r>
              <a:rPr lang="eu-ES" sz="1800" b="0" dirty="0">
                <a:latin typeface="Lucida Handwriting" pitchFamily="66" charset="0"/>
              </a:rPr>
              <a:t> gainazal</a:t>
            </a:r>
            <a:r>
              <a:rPr lang="eu-ES" sz="1800" b="0" dirty="0" err="1">
                <a:latin typeface="Lucida Handwriting" pitchFamily="66" charset="0"/>
              </a:rPr>
              <a:t> itxiare</a:t>
            </a:r>
            <a:r>
              <a:rPr lang="eu-ES" sz="1800" b="0" dirty="0">
                <a:latin typeface="Lucida Handwriting" pitchFamily="66" charset="0"/>
              </a:rPr>
              <a:t>n</a:t>
            </a:r>
            <a:r>
              <a:rPr lang="eu-ES" sz="1800" b="0" dirty="0" err="1">
                <a:latin typeface="Lucida Handwriting" pitchFamily="66" charset="0"/>
              </a:rPr>
              <a:t> </a:t>
            </a:r>
            <a:r>
              <a:rPr lang="eu-ES" sz="1800" b="0" dirty="0">
                <a:latin typeface="Lucida Handwriting" pitchFamily="66" charset="0"/>
              </a:rPr>
              <a:t>barneko</a:t>
            </a:r>
            <a:r>
              <a:rPr lang="eu-ES" sz="1800" b="0" dirty="0" err="1">
                <a:latin typeface="Lucida Handwriting" pitchFamily="66" charset="0"/>
              </a:rPr>
              <a:t> karga </a:t>
            </a:r>
            <a:r>
              <a:rPr lang="eu-ES" sz="1800" b="0" dirty="0">
                <a:latin typeface="Lucida Handwriting" pitchFamily="66" charset="0"/>
              </a:rPr>
              <a:t>nulua da</a:t>
            </a:r>
          </a:p>
        </p:txBody>
      </p:sp>
      <p:sp>
        <p:nvSpPr>
          <p:cNvPr id="56" name="55 Flecha derecha"/>
          <p:cNvSpPr/>
          <p:nvPr/>
        </p:nvSpPr>
        <p:spPr bwMode="auto">
          <a:xfrm>
            <a:off x="4295775" y="1090315"/>
            <a:ext cx="962025" cy="552450"/>
          </a:xfrm>
          <a:prstGeom prst="right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a:ln>
                <a:noFill/>
              </a:ln>
              <a:solidFill>
                <a:schemeClr val="tx1"/>
              </a:solidFill>
              <a:effectLst/>
              <a:latin typeface="Times New Roman" pitchFamily="18" charset="0"/>
            </a:endParaRPr>
          </a:p>
        </p:txBody>
      </p:sp>
      <p:sp>
        <p:nvSpPr>
          <p:cNvPr id="57" name="56 CuadroTexto"/>
          <p:cNvSpPr txBox="1"/>
          <p:nvPr/>
        </p:nvSpPr>
        <p:spPr>
          <a:xfrm>
            <a:off x="5353049" y="1043375"/>
            <a:ext cx="3790951" cy="646331"/>
          </a:xfrm>
          <a:prstGeom prst="rect">
            <a:avLst/>
          </a:prstGeom>
          <a:noFill/>
          <a:ln w="28575">
            <a:solidFill>
              <a:srgbClr val="00B0F0"/>
            </a:solidFill>
          </a:ln>
        </p:spPr>
        <p:txBody>
          <a:bodyPr wrap="square" rtlCol="0">
            <a:spAutoFit/>
          </a:bodyPr>
          <a:lstStyle/>
          <a:p>
            <a:pPr algn="just"/>
            <a:r>
              <a:rPr lang="eu-ES" sz="1800" b="0" dirty="0">
                <a:latin typeface="Lucida Handwriting" pitchFamily="66" charset="0"/>
              </a:rPr>
              <a:t>Eroalearen</a:t>
            </a:r>
            <a:r>
              <a:rPr lang="eu-ES" sz="1800" b="0" dirty="0" err="1">
                <a:latin typeface="Lucida Handwriting" pitchFamily="66" charset="0"/>
              </a:rPr>
              <a:t> karga netoa</a:t>
            </a:r>
            <a:r>
              <a:rPr lang="eu-ES" sz="1800" b="0" dirty="0">
                <a:latin typeface="Lucida Handwriting" pitchFamily="66" charset="0"/>
              </a:rPr>
              <a:t> gainazalean</a:t>
            </a:r>
            <a:r>
              <a:rPr lang="eu-ES" sz="1800" b="0" dirty="0" err="1">
                <a:latin typeface="Lucida Handwriting" pitchFamily="66" charset="0"/>
              </a:rPr>
              <a:t> kokatzen d</a:t>
            </a:r>
            <a:r>
              <a:rPr lang="eu-ES" sz="1800" b="0" dirty="0">
                <a:latin typeface="Lucida Handwriting" pitchFamily="66" charset="0"/>
              </a:rPr>
              <a:t>a</a:t>
            </a:r>
          </a:p>
        </p:txBody>
      </p:sp>
    </p:spTree>
    <p:extLst>
      <p:ext uri="{BB962C8B-B14F-4D97-AF65-F5344CB8AC3E}">
        <p14:creationId xmlns:p14="http://schemas.microsoft.com/office/powerpoint/2010/main" val="2547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780" name="Picture 34"/>
          <p:cNvPicPr>
            <a:picLocks noChangeAspect="1" noChangeArrowheads="1"/>
          </p:cNvPicPr>
          <p:nvPr/>
        </p:nvPicPr>
        <p:blipFill>
          <a:blip r:embed="rId4" cstate="print"/>
          <a:srcRect l="2606" t="8626" r="1862" b="5490"/>
          <a:stretch>
            <a:fillRect/>
          </a:stretch>
        </p:blipFill>
        <p:spPr bwMode="auto">
          <a:xfrm>
            <a:off x="1076325" y="2092650"/>
            <a:ext cx="7385050" cy="3152775"/>
          </a:xfrm>
          <a:prstGeom prst="rect">
            <a:avLst/>
          </a:prstGeom>
          <a:noFill/>
          <a:ln w="9525">
            <a:noFill/>
            <a:miter lim="800000"/>
            <a:headEnd/>
            <a:tailEnd/>
          </a:ln>
        </p:spPr>
      </p:pic>
      <p:sp>
        <p:nvSpPr>
          <p:cNvPr id="26643" name="Text Box 43"/>
          <p:cNvSpPr txBox="1">
            <a:spLocks noChangeArrowheads="1"/>
          </p:cNvSpPr>
          <p:nvPr/>
        </p:nvSpPr>
        <p:spPr bwMode="auto">
          <a:xfrm>
            <a:off x="4751388" y="30689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26644" name="Text Box 44"/>
          <p:cNvSpPr txBox="1">
            <a:spLocks noChangeArrowheads="1"/>
          </p:cNvSpPr>
          <p:nvPr/>
        </p:nvSpPr>
        <p:spPr bwMode="auto">
          <a:xfrm>
            <a:off x="4946650" y="3189613"/>
            <a:ext cx="396875" cy="519112"/>
          </a:xfrm>
          <a:prstGeom prst="rect">
            <a:avLst/>
          </a:prstGeom>
          <a:noFill/>
          <a:ln w="9525">
            <a:noFill/>
            <a:miter lim="800000"/>
            <a:headEnd/>
            <a:tailEnd/>
          </a:ln>
        </p:spPr>
        <p:txBody>
          <a:bodyPr wrap="none">
            <a:spAutoFit/>
          </a:bodyPr>
          <a:lstStyle/>
          <a:p>
            <a:pPr algn="ctr" eaLnBrk="0" hangingPunct="0"/>
            <a:r>
              <a:rPr lang="es-ES" sz="2800" dirty="0">
                <a:latin typeface="Courier New" pitchFamily="49" charset="0"/>
              </a:rPr>
              <a:t>+</a:t>
            </a:r>
            <a:endParaRPr lang="eu-ES" sz="2800" dirty="0">
              <a:latin typeface="Courier New" pitchFamily="49" charset="0"/>
            </a:endParaRPr>
          </a:p>
        </p:txBody>
      </p:sp>
      <p:sp>
        <p:nvSpPr>
          <p:cNvPr id="106" name="Text Box 46"/>
          <p:cNvSpPr txBox="1">
            <a:spLocks noChangeArrowheads="1"/>
          </p:cNvSpPr>
          <p:nvPr/>
        </p:nvSpPr>
        <p:spPr bwMode="auto">
          <a:xfrm>
            <a:off x="5578475" y="3727775"/>
            <a:ext cx="184150" cy="522288"/>
          </a:xfrm>
          <a:prstGeom prst="rect">
            <a:avLst/>
          </a:prstGeom>
          <a:noFill/>
          <a:ln w="9525">
            <a:noFill/>
            <a:miter lim="800000"/>
            <a:headEnd/>
            <a:tailEnd/>
          </a:ln>
        </p:spPr>
        <p:txBody>
          <a:bodyPr wrap="none">
            <a:spAutoFit/>
          </a:bodyPr>
          <a:lstStyle/>
          <a:p>
            <a:pPr algn="r" eaLnBrk="0" hangingPunct="0"/>
            <a:endParaRPr lang="eu-ES" sz="2800">
              <a:latin typeface="Courier New" pitchFamily="49" charset="0"/>
            </a:endParaRPr>
          </a:p>
        </p:txBody>
      </p:sp>
      <p:sp>
        <p:nvSpPr>
          <p:cNvPr id="107" name="Text Box 44"/>
          <p:cNvSpPr txBox="1">
            <a:spLocks noChangeArrowheads="1"/>
          </p:cNvSpPr>
          <p:nvPr/>
        </p:nvSpPr>
        <p:spPr bwMode="auto">
          <a:xfrm>
            <a:off x="4886325" y="331820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08" name="Text Box 44"/>
          <p:cNvSpPr txBox="1">
            <a:spLocks noChangeArrowheads="1"/>
          </p:cNvSpPr>
          <p:nvPr/>
        </p:nvSpPr>
        <p:spPr bwMode="auto">
          <a:xfrm>
            <a:off x="4964113" y="34166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09" name="Text Box 44"/>
          <p:cNvSpPr txBox="1">
            <a:spLocks noChangeArrowheads="1"/>
          </p:cNvSpPr>
          <p:nvPr/>
        </p:nvSpPr>
        <p:spPr bwMode="auto">
          <a:xfrm>
            <a:off x="5080000" y="34690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0" name="Text Box 44"/>
          <p:cNvSpPr txBox="1">
            <a:spLocks noChangeArrowheads="1"/>
          </p:cNvSpPr>
          <p:nvPr/>
        </p:nvSpPr>
        <p:spPr bwMode="auto">
          <a:xfrm>
            <a:off x="5132388" y="34674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1" name="Text Box 44"/>
          <p:cNvSpPr txBox="1">
            <a:spLocks noChangeArrowheads="1"/>
          </p:cNvSpPr>
          <p:nvPr/>
        </p:nvSpPr>
        <p:spPr bwMode="auto">
          <a:xfrm>
            <a:off x="5214938" y="35309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2" name="Text Box 44"/>
          <p:cNvSpPr txBox="1">
            <a:spLocks noChangeArrowheads="1"/>
          </p:cNvSpPr>
          <p:nvPr/>
        </p:nvSpPr>
        <p:spPr bwMode="auto">
          <a:xfrm>
            <a:off x="5183188" y="36563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3" name="Text Box 44"/>
          <p:cNvSpPr txBox="1">
            <a:spLocks noChangeArrowheads="1"/>
          </p:cNvSpPr>
          <p:nvPr/>
        </p:nvSpPr>
        <p:spPr bwMode="auto">
          <a:xfrm>
            <a:off x="5340350" y="37611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4" name="Text Box 44"/>
          <p:cNvSpPr txBox="1">
            <a:spLocks noChangeArrowheads="1"/>
          </p:cNvSpPr>
          <p:nvPr/>
        </p:nvSpPr>
        <p:spPr bwMode="auto">
          <a:xfrm>
            <a:off x="5440363" y="378175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5" name="Text Box 44"/>
          <p:cNvSpPr txBox="1">
            <a:spLocks noChangeArrowheads="1"/>
          </p:cNvSpPr>
          <p:nvPr/>
        </p:nvSpPr>
        <p:spPr bwMode="auto">
          <a:xfrm>
            <a:off x="5572125" y="385477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6" name="Text Box 44"/>
          <p:cNvSpPr txBox="1">
            <a:spLocks noChangeArrowheads="1"/>
          </p:cNvSpPr>
          <p:nvPr/>
        </p:nvSpPr>
        <p:spPr bwMode="auto">
          <a:xfrm>
            <a:off x="5692775" y="39325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7" name="Text Box 44"/>
          <p:cNvSpPr txBox="1">
            <a:spLocks noChangeArrowheads="1"/>
          </p:cNvSpPr>
          <p:nvPr/>
        </p:nvSpPr>
        <p:spPr bwMode="auto">
          <a:xfrm>
            <a:off x="5532438" y="40119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8" name="Text Box 44"/>
          <p:cNvSpPr txBox="1">
            <a:spLocks noChangeArrowheads="1"/>
          </p:cNvSpPr>
          <p:nvPr/>
        </p:nvSpPr>
        <p:spPr bwMode="auto">
          <a:xfrm>
            <a:off x="5600700" y="40008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19" name="Text Box 44"/>
          <p:cNvSpPr txBox="1">
            <a:spLocks noChangeArrowheads="1"/>
          </p:cNvSpPr>
          <p:nvPr/>
        </p:nvSpPr>
        <p:spPr bwMode="auto">
          <a:xfrm>
            <a:off x="5430838" y="406750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20" name="Text Box 44"/>
          <p:cNvSpPr txBox="1">
            <a:spLocks noChangeArrowheads="1"/>
          </p:cNvSpPr>
          <p:nvPr/>
        </p:nvSpPr>
        <p:spPr bwMode="auto">
          <a:xfrm>
            <a:off x="5461000" y="39452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36" name="Text Box 44"/>
          <p:cNvSpPr txBox="1">
            <a:spLocks noChangeArrowheads="1"/>
          </p:cNvSpPr>
          <p:nvPr/>
        </p:nvSpPr>
        <p:spPr bwMode="auto">
          <a:xfrm>
            <a:off x="4883150" y="37595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37" name="Text Box 44"/>
          <p:cNvSpPr txBox="1">
            <a:spLocks noChangeArrowheads="1"/>
          </p:cNvSpPr>
          <p:nvPr/>
        </p:nvSpPr>
        <p:spPr bwMode="auto">
          <a:xfrm>
            <a:off x="5086350" y="391827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39" name="Text Box 44"/>
          <p:cNvSpPr txBox="1">
            <a:spLocks noChangeArrowheads="1"/>
          </p:cNvSpPr>
          <p:nvPr/>
        </p:nvSpPr>
        <p:spPr bwMode="auto">
          <a:xfrm>
            <a:off x="5245100" y="390557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0" name="Text Box 44"/>
          <p:cNvSpPr txBox="1">
            <a:spLocks noChangeArrowheads="1"/>
          </p:cNvSpPr>
          <p:nvPr/>
        </p:nvSpPr>
        <p:spPr bwMode="auto">
          <a:xfrm>
            <a:off x="5397500" y="39119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1" name="Text Box 44"/>
          <p:cNvSpPr txBox="1">
            <a:spLocks noChangeArrowheads="1"/>
          </p:cNvSpPr>
          <p:nvPr/>
        </p:nvSpPr>
        <p:spPr bwMode="auto">
          <a:xfrm>
            <a:off x="4646613" y="352457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2" name="Text Box 44"/>
          <p:cNvSpPr txBox="1">
            <a:spLocks noChangeArrowheads="1"/>
          </p:cNvSpPr>
          <p:nvPr/>
        </p:nvSpPr>
        <p:spPr bwMode="auto">
          <a:xfrm>
            <a:off x="4630738" y="350870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3" name="Text Box 44"/>
          <p:cNvSpPr txBox="1">
            <a:spLocks noChangeArrowheads="1"/>
          </p:cNvSpPr>
          <p:nvPr/>
        </p:nvSpPr>
        <p:spPr bwMode="auto">
          <a:xfrm>
            <a:off x="4557713" y="35436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4" name="Text Box 44"/>
          <p:cNvSpPr txBox="1">
            <a:spLocks noChangeArrowheads="1"/>
          </p:cNvSpPr>
          <p:nvPr/>
        </p:nvSpPr>
        <p:spPr bwMode="auto">
          <a:xfrm>
            <a:off x="4497388" y="34499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5" name="Text Box 44"/>
          <p:cNvSpPr txBox="1">
            <a:spLocks noChangeArrowheads="1"/>
          </p:cNvSpPr>
          <p:nvPr/>
        </p:nvSpPr>
        <p:spPr bwMode="auto">
          <a:xfrm>
            <a:off x="4319588" y="34721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6" name="Text Box 44"/>
          <p:cNvSpPr txBox="1">
            <a:spLocks noChangeArrowheads="1"/>
          </p:cNvSpPr>
          <p:nvPr/>
        </p:nvSpPr>
        <p:spPr bwMode="auto">
          <a:xfrm>
            <a:off x="4230688" y="32658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7" name="Text Box 44"/>
          <p:cNvSpPr txBox="1">
            <a:spLocks noChangeArrowheads="1"/>
          </p:cNvSpPr>
          <p:nvPr/>
        </p:nvSpPr>
        <p:spPr bwMode="auto">
          <a:xfrm>
            <a:off x="4445000" y="31991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8" name="Text Box 44"/>
          <p:cNvSpPr txBox="1">
            <a:spLocks noChangeArrowheads="1"/>
          </p:cNvSpPr>
          <p:nvPr/>
        </p:nvSpPr>
        <p:spPr bwMode="auto">
          <a:xfrm>
            <a:off x="4429125" y="31229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49" name="Text Box 44"/>
          <p:cNvSpPr txBox="1">
            <a:spLocks noChangeArrowheads="1"/>
          </p:cNvSpPr>
          <p:nvPr/>
        </p:nvSpPr>
        <p:spPr bwMode="auto">
          <a:xfrm>
            <a:off x="4546600" y="32753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0" name="Text Box 44"/>
          <p:cNvSpPr txBox="1">
            <a:spLocks noChangeArrowheads="1"/>
          </p:cNvSpPr>
          <p:nvPr/>
        </p:nvSpPr>
        <p:spPr bwMode="auto">
          <a:xfrm>
            <a:off x="4699000" y="34277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1" name="Text Box 44"/>
          <p:cNvSpPr txBox="1">
            <a:spLocks noChangeArrowheads="1"/>
          </p:cNvSpPr>
          <p:nvPr/>
        </p:nvSpPr>
        <p:spPr bwMode="auto">
          <a:xfrm>
            <a:off x="4414838" y="35801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2" name="Text Box 44"/>
          <p:cNvSpPr txBox="1">
            <a:spLocks noChangeArrowheads="1"/>
          </p:cNvSpPr>
          <p:nvPr/>
        </p:nvSpPr>
        <p:spPr bwMode="auto">
          <a:xfrm>
            <a:off x="4567238" y="37325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3" name="Text Box 44"/>
          <p:cNvSpPr txBox="1">
            <a:spLocks noChangeArrowheads="1"/>
          </p:cNvSpPr>
          <p:nvPr/>
        </p:nvSpPr>
        <p:spPr bwMode="auto">
          <a:xfrm>
            <a:off x="4397375" y="369285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4" name="Text Box 44"/>
          <p:cNvSpPr txBox="1">
            <a:spLocks noChangeArrowheads="1"/>
          </p:cNvSpPr>
          <p:nvPr/>
        </p:nvSpPr>
        <p:spPr bwMode="auto">
          <a:xfrm>
            <a:off x="4254500" y="36817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5" name="Text Box 44"/>
          <p:cNvSpPr txBox="1">
            <a:spLocks noChangeArrowheads="1"/>
          </p:cNvSpPr>
          <p:nvPr/>
        </p:nvSpPr>
        <p:spPr bwMode="auto">
          <a:xfrm>
            <a:off x="4243388" y="36309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6" name="Text Box 44"/>
          <p:cNvSpPr txBox="1">
            <a:spLocks noChangeArrowheads="1"/>
          </p:cNvSpPr>
          <p:nvPr/>
        </p:nvSpPr>
        <p:spPr bwMode="auto">
          <a:xfrm>
            <a:off x="4232275" y="36325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7" name="Text Box 44"/>
          <p:cNvSpPr txBox="1">
            <a:spLocks noChangeArrowheads="1"/>
          </p:cNvSpPr>
          <p:nvPr/>
        </p:nvSpPr>
        <p:spPr bwMode="auto">
          <a:xfrm>
            <a:off x="5665788" y="396907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8" name="Text Box 44"/>
          <p:cNvSpPr txBox="1">
            <a:spLocks noChangeArrowheads="1"/>
          </p:cNvSpPr>
          <p:nvPr/>
        </p:nvSpPr>
        <p:spPr bwMode="auto">
          <a:xfrm>
            <a:off x="5408613" y="375000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59" name="Text Box 44"/>
          <p:cNvSpPr txBox="1">
            <a:spLocks noChangeArrowheads="1"/>
          </p:cNvSpPr>
          <p:nvPr/>
        </p:nvSpPr>
        <p:spPr bwMode="auto">
          <a:xfrm>
            <a:off x="5410200" y="364840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0" name="Text Box 44"/>
          <p:cNvSpPr txBox="1">
            <a:spLocks noChangeArrowheads="1"/>
          </p:cNvSpPr>
          <p:nvPr/>
        </p:nvSpPr>
        <p:spPr bwMode="auto">
          <a:xfrm>
            <a:off x="5867400" y="37214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1" name="Text Box 44"/>
          <p:cNvSpPr txBox="1">
            <a:spLocks noChangeArrowheads="1"/>
          </p:cNvSpPr>
          <p:nvPr/>
        </p:nvSpPr>
        <p:spPr bwMode="auto">
          <a:xfrm>
            <a:off x="5668963" y="360077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2" name="Text Box 44"/>
          <p:cNvSpPr txBox="1">
            <a:spLocks noChangeArrowheads="1"/>
          </p:cNvSpPr>
          <p:nvPr/>
        </p:nvSpPr>
        <p:spPr bwMode="auto">
          <a:xfrm>
            <a:off x="5573713" y="343567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3" name="Text Box 44"/>
          <p:cNvSpPr txBox="1">
            <a:spLocks noChangeArrowheads="1"/>
          </p:cNvSpPr>
          <p:nvPr/>
        </p:nvSpPr>
        <p:spPr bwMode="auto">
          <a:xfrm>
            <a:off x="5781675" y="35134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4" name="Text Box 44"/>
          <p:cNvSpPr txBox="1">
            <a:spLocks noChangeArrowheads="1"/>
          </p:cNvSpPr>
          <p:nvPr/>
        </p:nvSpPr>
        <p:spPr bwMode="auto">
          <a:xfrm>
            <a:off x="5502275" y="33912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5" name="Text Box 44"/>
          <p:cNvSpPr txBox="1">
            <a:spLocks noChangeArrowheads="1"/>
          </p:cNvSpPr>
          <p:nvPr/>
        </p:nvSpPr>
        <p:spPr bwMode="auto">
          <a:xfrm>
            <a:off x="5722938" y="33483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6" name="Text Box 44"/>
          <p:cNvSpPr txBox="1">
            <a:spLocks noChangeArrowheads="1"/>
          </p:cNvSpPr>
          <p:nvPr/>
        </p:nvSpPr>
        <p:spPr bwMode="auto">
          <a:xfrm>
            <a:off x="5340350" y="33229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7" name="Text Box 43"/>
          <p:cNvSpPr txBox="1">
            <a:spLocks noChangeArrowheads="1"/>
          </p:cNvSpPr>
          <p:nvPr/>
        </p:nvSpPr>
        <p:spPr bwMode="auto">
          <a:xfrm>
            <a:off x="4557713" y="29959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69" name="Text Box 43"/>
          <p:cNvSpPr txBox="1">
            <a:spLocks noChangeArrowheads="1"/>
          </p:cNvSpPr>
          <p:nvPr/>
        </p:nvSpPr>
        <p:spPr bwMode="auto">
          <a:xfrm>
            <a:off x="4341813" y="301340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0" name="Text Box 43"/>
          <p:cNvSpPr txBox="1">
            <a:spLocks noChangeArrowheads="1"/>
          </p:cNvSpPr>
          <p:nvPr/>
        </p:nvSpPr>
        <p:spPr bwMode="auto">
          <a:xfrm>
            <a:off x="4127500" y="303245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1" name="Text Box 43"/>
          <p:cNvSpPr txBox="1">
            <a:spLocks noChangeArrowheads="1"/>
          </p:cNvSpPr>
          <p:nvPr/>
        </p:nvSpPr>
        <p:spPr bwMode="auto">
          <a:xfrm>
            <a:off x="4106863" y="31038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2" name="Text Box 43"/>
          <p:cNvSpPr txBox="1">
            <a:spLocks noChangeArrowheads="1"/>
          </p:cNvSpPr>
          <p:nvPr/>
        </p:nvSpPr>
        <p:spPr bwMode="auto">
          <a:xfrm>
            <a:off x="4022725" y="31959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3" name="Text Box 43"/>
          <p:cNvSpPr txBox="1">
            <a:spLocks noChangeArrowheads="1"/>
          </p:cNvSpPr>
          <p:nvPr/>
        </p:nvSpPr>
        <p:spPr bwMode="auto">
          <a:xfrm>
            <a:off x="4175125" y="334836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4" name="Text Box 43"/>
          <p:cNvSpPr txBox="1">
            <a:spLocks noChangeArrowheads="1"/>
          </p:cNvSpPr>
          <p:nvPr/>
        </p:nvSpPr>
        <p:spPr bwMode="auto">
          <a:xfrm>
            <a:off x="4041775" y="334518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5" name="Text Box 43"/>
          <p:cNvSpPr txBox="1">
            <a:spLocks noChangeArrowheads="1"/>
          </p:cNvSpPr>
          <p:nvPr/>
        </p:nvSpPr>
        <p:spPr bwMode="auto">
          <a:xfrm>
            <a:off x="3940175" y="345155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6" name="Text Box 43"/>
          <p:cNvSpPr txBox="1">
            <a:spLocks noChangeArrowheads="1"/>
          </p:cNvSpPr>
          <p:nvPr/>
        </p:nvSpPr>
        <p:spPr bwMode="auto">
          <a:xfrm>
            <a:off x="3911600" y="35293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7" name="Text Box 43"/>
          <p:cNvSpPr txBox="1">
            <a:spLocks noChangeArrowheads="1"/>
          </p:cNvSpPr>
          <p:nvPr/>
        </p:nvSpPr>
        <p:spPr bwMode="auto">
          <a:xfrm>
            <a:off x="4064000" y="3681738"/>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8" name="Text Box 43"/>
          <p:cNvSpPr txBox="1">
            <a:spLocks noChangeArrowheads="1"/>
          </p:cNvSpPr>
          <p:nvPr/>
        </p:nvSpPr>
        <p:spPr bwMode="auto">
          <a:xfrm>
            <a:off x="4075113" y="36579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79" name="Text Box 43"/>
          <p:cNvSpPr txBox="1">
            <a:spLocks noChangeArrowheads="1"/>
          </p:cNvSpPr>
          <p:nvPr/>
        </p:nvSpPr>
        <p:spPr bwMode="auto">
          <a:xfrm>
            <a:off x="3881438" y="34436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80" name="Text Box 43"/>
          <p:cNvSpPr txBox="1">
            <a:spLocks noChangeArrowheads="1"/>
          </p:cNvSpPr>
          <p:nvPr/>
        </p:nvSpPr>
        <p:spPr bwMode="auto">
          <a:xfrm>
            <a:off x="3973513" y="3697613"/>
            <a:ext cx="396875" cy="519112"/>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81" name="Text Box 43"/>
          <p:cNvSpPr txBox="1">
            <a:spLocks noChangeArrowheads="1"/>
          </p:cNvSpPr>
          <p:nvPr/>
        </p:nvSpPr>
        <p:spPr bwMode="auto">
          <a:xfrm>
            <a:off x="3829050" y="354997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82" name="Text Box 44"/>
          <p:cNvSpPr txBox="1">
            <a:spLocks noChangeArrowheads="1"/>
          </p:cNvSpPr>
          <p:nvPr/>
        </p:nvSpPr>
        <p:spPr bwMode="auto">
          <a:xfrm>
            <a:off x="5183188" y="3962725"/>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83" name="Text Box 44"/>
          <p:cNvSpPr txBox="1">
            <a:spLocks noChangeArrowheads="1"/>
          </p:cNvSpPr>
          <p:nvPr/>
        </p:nvSpPr>
        <p:spPr bwMode="auto">
          <a:xfrm>
            <a:off x="4935538" y="376270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184" name="Text Box 44"/>
          <p:cNvSpPr txBox="1">
            <a:spLocks noChangeArrowheads="1"/>
          </p:cNvSpPr>
          <p:nvPr/>
        </p:nvSpPr>
        <p:spPr bwMode="auto">
          <a:xfrm>
            <a:off x="4706938" y="3762700"/>
            <a:ext cx="396875" cy="519113"/>
          </a:xfrm>
          <a:prstGeom prst="rect">
            <a:avLst/>
          </a:prstGeom>
          <a:noFill/>
          <a:ln w="9525">
            <a:noFill/>
            <a:miter lim="800000"/>
            <a:headEnd/>
            <a:tailEnd/>
          </a:ln>
        </p:spPr>
        <p:txBody>
          <a:bodyPr wrap="none">
            <a:spAutoFit/>
          </a:bodyPr>
          <a:lstStyle/>
          <a:p>
            <a:pPr algn="ctr" eaLnBrk="0" hangingPunct="0"/>
            <a:r>
              <a:rPr lang="es-ES" sz="2800">
                <a:latin typeface="Courier New" pitchFamily="49" charset="0"/>
              </a:rPr>
              <a:t>+</a:t>
            </a:r>
            <a:endParaRPr lang="eu-ES" sz="2800">
              <a:latin typeface="Courier New" pitchFamily="49" charset="0"/>
            </a:endParaRPr>
          </a:p>
        </p:txBody>
      </p:sp>
      <p:sp>
        <p:nvSpPr>
          <p:cNvPr id="715845" name="Text Box 3"/>
          <p:cNvSpPr txBox="1">
            <a:spLocks noChangeArrowheads="1"/>
          </p:cNvSpPr>
          <p:nvPr/>
        </p:nvSpPr>
        <p:spPr bwMode="auto">
          <a:xfrm>
            <a:off x="1050925" y="955675"/>
            <a:ext cx="184150" cy="457200"/>
          </a:xfrm>
          <a:prstGeom prst="rect">
            <a:avLst/>
          </a:prstGeom>
          <a:noFill/>
          <a:ln w="9525">
            <a:noFill/>
            <a:miter lim="800000"/>
            <a:headEnd/>
            <a:tailEnd/>
          </a:ln>
        </p:spPr>
        <p:txBody>
          <a:bodyPr wrap="none">
            <a:spAutoFit/>
          </a:bodyPr>
          <a:lstStyle/>
          <a:p>
            <a:pPr eaLnBrk="0" hangingPunct="0"/>
            <a:endParaRPr lang="eu-ES" sz="2400" b="0"/>
          </a:p>
        </p:txBody>
      </p:sp>
      <p:graphicFrame>
        <p:nvGraphicFramePr>
          <p:cNvPr id="88095" name="Object 31"/>
          <p:cNvGraphicFramePr>
            <a:graphicFrameLocks noChangeAspect="1"/>
          </p:cNvGraphicFramePr>
          <p:nvPr/>
        </p:nvGraphicFramePr>
        <p:xfrm>
          <a:off x="4241800" y="3330900"/>
          <a:ext cx="1579563" cy="768350"/>
        </p:xfrm>
        <a:graphic>
          <a:graphicData uri="http://schemas.openxmlformats.org/presentationml/2006/ole">
            <mc:AlternateContent xmlns:mc="http://schemas.openxmlformats.org/markup-compatibility/2006">
              <mc:Choice xmlns:v="urn:schemas-microsoft-com:vml" Requires="v">
                <p:oleObj spid="_x0000_s280690" name="Ecuación" r:id="rId5" imgW="444114" imgH="215713" progId="Equation.3">
                  <p:embed/>
                </p:oleObj>
              </mc:Choice>
              <mc:Fallback>
                <p:oleObj name="Ecuación" r:id="rId5" imgW="444114" imgH="215713" progId="Equation.3">
                  <p:embed/>
                  <p:pic>
                    <p:nvPicPr>
                      <p:cNvPr id="88095"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800" y="3330900"/>
                        <a:ext cx="15795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3"/>
          <p:cNvGraphicFramePr>
            <a:graphicFrameLocks noChangeAspect="1"/>
          </p:cNvGraphicFramePr>
          <p:nvPr>
            <p:extLst/>
          </p:nvPr>
        </p:nvGraphicFramePr>
        <p:xfrm>
          <a:off x="4175125" y="2626050"/>
          <a:ext cx="1579563" cy="768350"/>
        </p:xfrm>
        <a:graphic>
          <a:graphicData uri="http://schemas.openxmlformats.org/presentationml/2006/ole">
            <mc:AlternateContent xmlns:mc="http://schemas.openxmlformats.org/markup-compatibility/2006">
              <mc:Choice xmlns:v="urn:schemas-microsoft-com:vml" Requires="v">
                <p:oleObj spid="_x0000_s280691" name="Equation" r:id="rId7" imgW="444114" imgH="215713" progId="Equation.DSMT4">
                  <p:embed/>
                </p:oleObj>
              </mc:Choice>
              <mc:Fallback>
                <p:oleObj name="Equation" r:id="rId7" imgW="444114" imgH="215713" progId="Equation.DSMT4">
                  <p:embed/>
                  <p:pic>
                    <p:nvPicPr>
                      <p:cNvPr id="96"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5125" y="2626050"/>
                        <a:ext cx="15795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5846" name="Text Box 46"/>
          <p:cNvSpPr txBox="1">
            <a:spLocks noChangeArrowheads="1"/>
          </p:cNvSpPr>
          <p:nvPr/>
        </p:nvSpPr>
        <p:spPr bwMode="auto">
          <a:xfrm>
            <a:off x="6054725" y="5284788"/>
            <a:ext cx="184150" cy="523875"/>
          </a:xfrm>
          <a:prstGeom prst="rect">
            <a:avLst/>
          </a:prstGeom>
          <a:noFill/>
          <a:ln w="9525">
            <a:noFill/>
            <a:miter lim="800000"/>
            <a:headEnd/>
            <a:tailEnd/>
          </a:ln>
        </p:spPr>
        <p:txBody>
          <a:bodyPr wrap="none">
            <a:spAutoFit/>
          </a:bodyPr>
          <a:lstStyle/>
          <a:p>
            <a:pPr algn="r" eaLnBrk="0" hangingPunct="0"/>
            <a:endParaRPr lang="eu-ES" sz="2800">
              <a:latin typeface="Courier New" pitchFamily="49" charset="0"/>
            </a:endParaRPr>
          </a:p>
        </p:txBody>
      </p:sp>
      <p:sp>
        <p:nvSpPr>
          <p:cNvPr id="71" name="70 CuadroTexto"/>
          <p:cNvSpPr txBox="1"/>
          <p:nvPr/>
        </p:nvSpPr>
        <p:spPr>
          <a:xfrm>
            <a:off x="455468" y="619125"/>
            <a:ext cx="3550972" cy="523220"/>
          </a:xfrm>
          <a:prstGeom prst="rect">
            <a:avLst/>
          </a:prstGeom>
          <a:noFill/>
        </p:spPr>
        <p:txBody>
          <a:bodyPr wrap="none" rtlCol="0">
            <a:spAutoFit/>
          </a:bodyPr>
          <a:lstStyle/>
          <a:p>
            <a:r>
              <a:rPr lang="eu-ES" sz="2800" dirty="0">
                <a:latin typeface="Lucida Handwriting" pitchFamily="66" charset="0"/>
              </a:rPr>
              <a:t>Azalpen</a:t>
            </a:r>
            <a:r>
              <a:rPr lang="eu-ES" sz="2800" dirty="0" err="1">
                <a:latin typeface="Lucida Handwriting" pitchFamily="66" charset="0"/>
              </a:rPr>
              <a:t>  fisikoa</a:t>
            </a:r>
            <a:r>
              <a:rPr lang="eu-ES" sz="2800" dirty="0">
                <a:latin typeface="Lucida Handwriting" pitchFamily="66" charset="0"/>
              </a:rPr>
              <a:t>:</a:t>
            </a:r>
          </a:p>
        </p:txBody>
      </p:sp>
    </p:spTree>
    <p:extLst>
      <p:ext uri="{BB962C8B-B14F-4D97-AF65-F5344CB8AC3E}">
        <p14:creationId xmlns:p14="http://schemas.microsoft.com/office/powerpoint/2010/main" val="1118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664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664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1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39"/>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40"/>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41"/>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44"/>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45"/>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46"/>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47"/>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48"/>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49"/>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50"/>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51"/>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52"/>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153"/>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54"/>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55"/>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56"/>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57"/>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58"/>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15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60"/>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61"/>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162"/>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163"/>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164"/>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165"/>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166"/>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167"/>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169"/>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170"/>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17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172"/>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73"/>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4"/>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75"/>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176"/>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177"/>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178"/>
                                        </p:tgtEl>
                                        <p:attrNameLst>
                                          <p:attrName>style.visibility</p:attrName>
                                        </p:attrNameLst>
                                      </p:cBhvr>
                                      <p:to>
                                        <p:strVal val="visible"/>
                                      </p:to>
                                    </p:set>
                                  </p:childTnLst>
                                </p:cTn>
                              </p:par>
                              <p:par>
                                <p:cTn id="121" presetID="1" presetClass="entr" presetSubtype="0" fill="hold" grpId="1" nodeType="withEffect">
                                  <p:stCondLst>
                                    <p:cond delay="0"/>
                                  </p:stCondLst>
                                  <p:childTnLst>
                                    <p:set>
                                      <p:cBhvr>
                                        <p:cTn id="122" dur="1" fill="hold">
                                          <p:stCondLst>
                                            <p:cond delay="0"/>
                                          </p:stCondLst>
                                        </p:cTn>
                                        <p:tgtEl>
                                          <p:spTgt spid="179"/>
                                        </p:tgtEl>
                                        <p:attrNameLst>
                                          <p:attrName>style.visibility</p:attrName>
                                        </p:attrNameLst>
                                      </p:cBhvr>
                                      <p:to>
                                        <p:strVal val="visible"/>
                                      </p:to>
                                    </p:set>
                                  </p:childTnLst>
                                </p:cTn>
                              </p:par>
                              <p:par>
                                <p:cTn id="123" presetID="1" presetClass="entr" presetSubtype="0" fill="hold" grpId="1" nodeType="withEffect">
                                  <p:stCondLst>
                                    <p:cond delay="0"/>
                                  </p:stCondLst>
                                  <p:childTnLst>
                                    <p:set>
                                      <p:cBhvr>
                                        <p:cTn id="124" dur="1" fill="hold">
                                          <p:stCondLst>
                                            <p:cond delay="0"/>
                                          </p:stCondLst>
                                        </p:cTn>
                                        <p:tgtEl>
                                          <p:spTgt spid="180"/>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181"/>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182"/>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183"/>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184"/>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26643"/>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26644"/>
                                        </p:tgtEl>
                                        <p:attrNameLst>
                                          <p:attrName>style.visibility</p:attrName>
                                        </p:attrNameLst>
                                      </p:cBhvr>
                                      <p:to>
                                        <p:strVal val="visible"/>
                                      </p:to>
                                    </p:set>
                                  </p:childTnLst>
                                </p:cTn>
                              </p:par>
                              <p:par>
                                <p:cTn id="137" presetID="1" presetClass="entr" presetSubtype="0" fill="hold" grpId="1" nodeType="withEffect" nodePh="1">
                                  <p:stCondLst>
                                    <p:cond delay="0"/>
                                  </p:stCondLst>
                                  <p:endCondLst>
                                    <p:cond evt="begin" delay="0">
                                      <p:tn val="137"/>
                                    </p:cond>
                                  </p:endCondLst>
                                  <p:childTnLst>
                                    <p:set>
                                      <p:cBhvr>
                                        <p:cTn id="138" dur="1" fill="hold">
                                          <p:stCondLst>
                                            <p:cond delay="0"/>
                                          </p:stCondLst>
                                        </p:cTn>
                                        <p:tgtEl>
                                          <p:spTgt spid="106"/>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107"/>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108"/>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109"/>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110"/>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111"/>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112"/>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113"/>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114"/>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11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116"/>
                                        </p:tgtEl>
                                        <p:attrNameLst>
                                          <p:attrName>style.visibility</p:attrName>
                                        </p:attrNameLst>
                                      </p:cBhvr>
                                      <p:to>
                                        <p:strVal val="visible"/>
                                      </p:to>
                                    </p:set>
                                  </p:childTnLst>
                                </p:cTn>
                              </p:par>
                              <p:par>
                                <p:cTn id="159" presetID="1" presetClass="entr" presetSubtype="0" fill="hold" grpId="2" nodeType="withEffect">
                                  <p:stCondLst>
                                    <p:cond delay="0"/>
                                  </p:stCondLst>
                                  <p:childTnLst>
                                    <p:set>
                                      <p:cBhvr>
                                        <p:cTn id="160" dur="1" fill="hold">
                                          <p:stCondLst>
                                            <p:cond delay="0"/>
                                          </p:stCondLst>
                                        </p:cTn>
                                        <p:tgtEl>
                                          <p:spTgt spid="117"/>
                                        </p:tgtEl>
                                        <p:attrNameLst>
                                          <p:attrName>style.visibility</p:attrName>
                                        </p:attrNameLst>
                                      </p:cBhvr>
                                      <p:to>
                                        <p:strVal val="visible"/>
                                      </p:to>
                                    </p:set>
                                  </p:childTnLst>
                                </p:cTn>
                              </p:par>
                              <p:par>
                                <p:cTn id="161" presetID="1" presetClass="entr" presetSubtype="0" fill="hold" grpId="2" nodeType="withEffect">
                                  <p:stCondLst>
                                    <p:cond delay="0"/>
                                  </p:stCondLst>
                                  <p:childTnLst>
                                    <p:set>
                                      <p:cBhvr>
                                        <p:cTn id="162" dur="1" fill="hold">
                                          <p:stCondLst>
                                            <p:cond delay="0"/>
                                          </p:stCondLst>
                                        </p:cTn>
                                        <p:tgtEl>
                                          <p:spTgt spid="118"/>
                                        </p:tgtEl>
                                        <p:attrNameLst>
                                          <p:attrName>style.visibility</p:attrName>
                                        </p:attrNameLst>
                                      </p:cBhvr>
                                      <p:to>
                                        <p:strVal val="visible"/>
                                      </p:to>
                                    </p:set>
                                  </p:childTnLst>
                                </p:cTn>
                              </p:par>
                              <p:par>
                                <p:cTn id="163" presetID="1" presetClass="entr" presetSubtype="0" fill="hold" grpId="2" nodeType="withEffect">
                                  <p:stCondLst>
                                    <p:cond delay="0"/>
                                  </p:stCondLst>
                                  <p:childTnLst>
                                    <p:set>
                                      <p:cBhvr>
                                        <p:cTn id="164" dur="1" fill="hold">
                                          <p:stCondLst>
                                            <p:cond delay="0"/>
                                          </p:stCondLst>
                                        </p:cTn>
                                        <p:tgtEl>
                                          <p:spTgt spid="119"/>
                                        </p:tgtEl>
                                        <p:attrNameLst>
                                          <p:attrName>style.visibility</p:attrName>
                                        </p:attrNameLst>
                                      </p:cBhvr>
                                      <p:to>
                                        <p:strVal val="visible"/>
                                      </p:to>
                                    </p:set>
                                  </p:childTnLst>
                                </p:cTn>
                              </p:par>
                              <p:par>
                                <p:cTn id="165" presetID="1" presetClass="entr" presetSubtype="0" fill="hold" grpId="2" nodeType="withEffect">
                                  <p:stCondLst>
                                    <p:cond delay="0"/>
                                  </p:stCondLst>
                                  <p:childTnLst>
                                    <p:set>
                                      <p:cBhvr>
                                        <p:cTn id="166" dur="1" fill="hold">
                                          <p:stCondLst>
                                            <p:cond delay="0"/>
                                          </p:stCondLst>
                                        </p:cTn>
                                        <p:tgtEl>
                                          <p:spTgt spid="120"/>
                                        </p:tgtEl>
                                        <p:attrNameLst>
                                          <p:attrName>style.visibility</p:attrName>
                                        </p:attrNameLst>
                                      </p:cBhvr>
                                      <p:to>
                                        <p:strVal val="visible"/>
                                      </p:to>
                                    </p:set>
                                  </p:childTnLst>
                                </p:cTn>
                              </p:par>
                              <p:par>
                                <p:cTn id="167" presetID="1" presetClass="entr" presetSubtype="0" fill="hold" grpId="2"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grpId="2" nodeType="withEffect">
                                  <p:stCondLst>
                                    <p:cond delay="0"/>
                                  </p:stCondLst>
                                  <p:childTnLst>
                                    <p:set>
                                      <p:cBhvr>
                                        <p:cTn id="170" dur="1" fill="hold">
                                          <p:stCondLst>
                                            <p:cond delay="0"/>
                                          </p:stCondLst>
                                        </p:cTn>
                                        <p:tgtEl>
                                          <p:spTgt spid="137"/>
                                        </p:tgtEl>
                                        <p:attrNameLst>
                                          <p:attrName>style.visibility</p:attrName>
                                        </p:attrNameLst>
                                      </p:cBhvr>
                                      <p:to>
                                        <p:strVal val="visible"/>
                                      </p:to>
                                    </p:set>
                                  </p:childTnLst>
                                </p:cTn>
                              </p:par>
                              <p:par>
                                <p:cTn id="171" presetID="1" presetClass="entr" presetSubtype="0" fill="hold" grpId="2" nodeType="withEffect">
                                  <p:stCondLst>
                                    <p:cond delay="0"/>
                                  </p:stCondLst>
                                  <p:childTnLst>
                                    <p:set>
                                      <p:cBhvr>
                                        <p:cTn id="172" dur="1" fill="hold">
                                          <p:stCondLst>
                                            <p:cond delay="0"/>
                                          </p:stCondLst>
                                        </p:cTn>
                                        <p:tgtEl>
                                          <p:spTgt spid="139"/>
                                        </p:tgtEl>
                                        <p:attrNameLst>
                                          <p:attrName>style.visibility</p:attrName>
                                        </p:attrNameLst>
                                      </p:cBhvr>
                                      <p:to>
                                        <p:strVal val="visible"/>
                                      </p:to>
                                    </p:set>
                                  </p:childTnLst>
                                </p:cTn>
                              </p:par>
                              <p:par>
                                <p:cTn id="173" presetID="1" presetClass="entr" presetSubtype="0" fill="hold" grpId="2" nodeType="withEffect">
                                  <p:stCondLst>
                                    <p:cond delay="0"/>
                                  </p:stCondLst>
                                  <p:childTnLst>
                                    <p:set>
                                      <p:cBhvr>
                                        <p:cTn id="174" dur="1" fill="hold">
                                          <p:stCondLst>
                                            <p:cond delay="0"/>
                                          </p:stCondLst>
                                        </p:cTn>
                                        <p:tgtEl>
                                          <p:spTgt spid="140"/>
                                        </p:tgtEl>
                                        <p:attrNameLst>
                                          <p:attrName>style.visibility</p:attrName>
                                        </p:attrNameLst>
                                      </p:cBhvr>
                                      <p:to>
                                        <p:strVal val="visible"/>
                                      </p:to>
                                    </p:set>
                                  </p:childTnLst>
                                </p:cTn>
                              </p:par>
                              <p:par>
                                <p:cTn id="175" presetID="1" presetClass="entr" presetSubtype="0" fill="hold" grpId="2" nodeType="withEffect">
                                  <p:stCondLst>
                                    <p:cond delay="0"/>
                                  </p:stCondLst>
                                  <p:childTnLst>
                                    <p:set>
                                      <p:cBhvr>
                                        <p:cTn id="176" dur="1" fill="hold">
                                          <p:stCondLst>
                                            <p:cond delay="0"/>
                                          </p:stCondLst>
                                        </p:cTn>
                                        <p:tgtEl>
                                          <p:spTgt spid="141"/>
                                        </p:tgtEl>
                                        <p:attrNameLst>
                                          <p:attrName>style.visibility</p:attrName>
                                        </p:attrNameLst>
                                      </p:cBhvr>
                                      <p:to>
                                        <p:strVal val="visible"/>
                                      </p:to>
                                    </p:set>
                                  </p:childTnLst>
                                </p:cTn>
                              </p:par>
                              <p:par>
                                <p:cTn id="177" presetID="1" presetClass="entr" presetSubtype="0" fill="hold" grpId="2" nodeType="withEffect">
                                  <p:stCondLst>
                                    <p:cond delay="0"/>
                                  </p:stCondLst>
                                  <p:childTnLst>
                                    <p:set>
                                      <p:cBhvr>
                                        <p:cTn id="178" dur="1" fill="hold">
                                          <p:stCondLst>
                                            <p:cond delay="0"/>
                                          </p:stCondLst>
                                        </p:cTn>
                                        <p:tgtEl>
                                          <p:spTgt spid="142"/>
                                        </p:tgtEl>
                                        <p:attrNameLst>
                                          <p:attrName>style.visibility</p:attrName>
                                        </p:attrNameLst>
                                      </p:cBhvr>
                                      <p:to>
                                        <p:strVal val="visible"/>
                                      </p:to>
                                    </p:set>
                                  </p:childTnLst>
                                </p:cTn>
                              </p:par>
                              <p:par>
                                <p:cTn id="179" presetID="1" presetClass="entr" presetSubtype="0" fill="hold" grpId="2" nodeType="withEffect">
                                  <p:stCondLst>
                                    <p:cond delay="0"/>
                                  </p:stCondLst>
                                  <p:childTnLst>
                                    <p:set>
                                      <p:cBhvr>
                                        <p:cTn id="180" dur="1" fill="hold">
                                          <p:stCondLst>
                                            <p:cond delay="0"/>
                                          </p:stCondLst>
                                        </p:cTn>
                                        <p:tgtEl>
                                          <p:spTgt spid="143"/>
                                        </p:tgtEl>
                                        <p:attrNameLst>
                                          <p:attrName>style.visibility</p:attrName>
                                        </p:attrNameLst>
                                      </p:cBhvr>
                                      <p:to>
                                        <p:strVal val="visible"/>
                                      </p:to>
                                    </p:set>
                                  </p:childTnLst>
                                </p:cTn>
                              </p:par>
                              <p:par>
                                <p:cTn id="181" presetID="1" presetClass="entr" presetSubtype="0" fill="hold" grpId="2" nodeType="withEffect">
                                  <p:stCondLst>
                                    <p:cond delay="0"/>
                                  </p:stCondLst>
                                  <p:childTnLst>
                                    <p:set>
                                      <p:cBhvr>
                                        <p:cTn id="182" dur="1" fill="hold">
                                          <p:stCondLst>
                                            <p:cond delay="0"/>
                                          </p:stCondLst>
                                        </p:cTn>
                                        <p:tgtEl>
                                          <p:spTgt spid="144"/>
                                        </p:tgtEl>
                                        <p:attrNameLst>
                                          <p:attrName>style.visibility</p:attrName>
                                        </p:attrNameLst>
                                      </p:cBhvr>
                                      <p:to>
                                        <p:strVal val="visible"/>
                                      </p:to>
                                    </p:set>
                                  </p:childTnLst>
                                </p:cTn>
                              </p:par>
                              <p:par>
                                <p:cTn id="183" presetID="1" presetClass="entr" presetSubtype="0" fill="hold" grpId="2" nodeType="withEffect">
                                  <p:stCondLst>
                                    <p:cond delay="0"/>
                                  </p:stCondLst>
                                  <p:childTnLst>
                                    <p:set>
                                      <p:cBhvr>
                                        <p:cTn id="184" dur="1" fill="hold">
                                          <p:stCondLst>
                                            <p:cond delay="0"/>
                                          </p:stCondLst>
                                        </p:cTn>
                                        <p:tgtEl>
                                          <p:spTgt spid="145"/>
                                        </p:tgtEl>
                                        <p:attrNameLst>
                                          <p:attrName>style.visibility</p:attrName>
                                        </p:attrNameLst>
                                      </p:cBhvr>
                                      <p:to>
                                        <p:strVal val="visible"/>
                                      </p:to>
                                    </p:set>
                                  </p:childTnLst>
                                </p:cTn>
                              </p:par>
                              <p:par>
                                <p:cTn id="185" presetID="1" presetClass="entr" presetSubtype="0" fill="hold" grpId="2" nodeType="withEffect">
                                  <p:stCondLst>
                                    <p:cond delay="0"/>
                                  </p:stCondLst>
                                  <p:childTnLst>
                                    <p:set>
                                      <p:cBhvr>
                                        <p:cTn id="186" dur="1" fill="hold">
                                          <p:stCondLst>
                                            <p:cond delay="0"/>
                                          </p:stCondLst>
                                        </p:cTn>
                                        <p:tgtEl>
                                          <p:spTgt spid="146"/>
                                        </p:tgtEl>
                                        <p:attrNameLst>
                                          <p:attrName>style.visibility</p:attrName>
                                        </p:attrNameLst>
                                      </p:cBhvr>
                                      <p:to>
                                        <p:strVal val="visible"/>
                                      </p:to>
                                    </p:set>
                                  </p:childTnLst>
                                </p:cTn>
                              </p:par>
                              <p:par>
                                <p:cTn id="187" presetID="1" presetClass="entr" presetSubtype="0" fill="hold" grpId="2" nodeType="withEffect">
                                  <p:stCondLst>
                                    <p:cond delay="0"/>
                                  </p:stCondLst>
                                  <p:childTnLst>
                                    <p:set>
                                      <p:cBhvr>
                                        <p:cTn id="188" dur="1" fill="hold">
                                          <p:stCondLst>
                                            <p:cond delay="0"/>
                                          </p:stCondLst>
                                        </p:cTn>
                                        <p:tgtEl>
                                          <p:spTgt spid="147"/>
                                        </p:tgtEl>
                                        <p:attrNameLst>
                                          <p:attrName>style.visibility</p:attrName>
                                        </p:attrNameLst>
                                      </p:cBhvr>
                                      <p:to>
                                        <p:strVal val="visible"/>
                                      </p:to>
                                    </p:set>
                                  </p:childTnLst>
                                </p:cTn>
                              </p:par>
                              <p:par>
                                <p:cTn id="189" presetID="1" presetClass="entr" presetSubtype="0" fill="hold" grpId="2" nodeType="withEffect">
                                  <p:stCondLst>
                                    <p:cond delay="0"/>
                                  </p:stCondLst>
                                  <p:childTnLst>
                                    <p:set>
                                      <p:cBhvr>
                                        <p:cTn id="190" dur="1" fill="hold">
                                          <p:stCondLst>
                                            <p:cond delay="0"/>
                                          </p:stCondLst>
                                        </p:cTn>
                                        <p:tgtEl>
                                          <p:spTgt spid="148"/>
                                        </p:tgtEl>
                                        <p:attrNameLst>
                                          <p:attrName>style.visibility</p:attrName>
                                        </p:attrNameLst>
                                      </p:cBhvr>
                                      <p:to>
                                        <p:strVal val="visible"/>
                                      </p:to>
                                    </p:set>
                                  </p:childTnLst>
                                </p:cTn>
                              </p:par>
                              <p:par>
                                <p:cTn id="191" presetID="1" presetClass="entr" presetSubtype="0" fill="hold" grpId="2" nodeType="withEffect">
                                  <p:stCondLst>
                                    <p:cond delay="0"/>
                                  </p:stCondLst>
                                  <p:childTnLst>
                                    <p:set>
                                      <p:cBhvr>
                                        <p:cTn id="192" dur="1" fill="hold">
                                          <p:stCondLst>
                                            <p:cond delay="0"/>
                                          </p:stCondLst>
                                        </p:cTn>
                                        <p:tgtEl>
                                          <p:spTgt spid="149"/>
                                        </p:tgtEl>
                                        <p:attrNameLst>
                                          <p:attrName>style.visibility</p:attrName>
                                        </p:attrNameLst>
                                      </p:cBhvr>
                                      <p:to>
                                        <p:strVal val="visible"/>
                                      </p:to>
                                    </p:set>
                                  </p:childTnLst>
                                </p:cTn>
                              </p:par>
                              <p:par>
                                <p:cTn id="193" presetID="1" presetClass="entr" presetSubtype="0" fill="hold" grpId="2" nodeType="withEffect">
                                  <p:stCondLst>
                                    <p:cond delay="0"/>
                                  </p:stCondLst>
                                  <p:childTnLst>
                                    <p:set>
                                      <p:cBhvr>
                                        <p:cTn id="194" dur="1" fill="hold">
                                          <p:stCondLst>
                                            <p:cond delay="0"/>
                                          </p:stCondLst>
                                        </p:cTn>
                                        <p:tgtEl>
                                          <p:spTgt spid="150"/>
                                        </p:tgtEl>
                                        <p:attrNameLst>
                                          <p:attrName>style.visibility</p:attrName>
                                        </p:attrNameLst>
                                      </p:cBhvr>
                                      <p:to>
                                        <p:strVal val="visible"/>
                                      </p:to>
                                    </p:set>
                                  </p:childTnLst>
                                </p:cTn>
                              </p:par>
                              <p:par>
                                <p:cTn id="195" presetID="1" presetClass="entr" presetSubtype="0" fill="hold" grpId="2" nodeType="withEffect">
                                  <p:stCondLst>
                                    <p:cond delay="0"/>
                                  </p:stCondLst>
                                  <p:childTnLst>
                                    <p:set>
                                      <p:cBhvr>
                                        <p:cTn id="196" dur="1" fill="hold">
                                          <p:stCondLst>
                                            <p:cond delay="0"/>
                                          </p:stCondLst>
                                        </p:cTn>
                                        <p:tgtEl>
                                          <p:spTgt spid="151"/>
                                        </p:tgtEl>
                                        <p:attrNameLst>
                                          <p:attrName>style.visibility</p:attrName>
                                        </p:attrNameLst>
                                      </p:cBhvr>
                                      <p:to>
                                        <p:strVal val="visible"/>
                                      </p:to>
                                    </p:set>
                                  </p:childTnLst>
                                </p:cTn>
                              </p:par>
                              <p:par>
                                <p:cTn id="197" presetID="1" presetClass="entr" presetSubtype="0" fill="hold" grpId="2" nodeType="withEffect">
                                  <p:stCondLst>
                                    <p:cond delay="0"/>
                                  </p:stCondLst>
                                  <p:childTnLst>
                                    <p:set>
                                      <p:cBhvr>
                                        <p:cTn id="198" dur="1" fill="hold">
                                          <p:stCondLst>
                                            <p:cond delay="0"/>
                                          </p:stCondLst>
                                        </p:cTn>
                                        <p:tgtEl>
                                          <p:spTgt spid="152"/>
                                        </p:tgtEl>
                                        <p:attrNameLst>
                                          <p:attrName>style.visibility</p:attrName>
                                        </p:attrNameLst>
                                      </p:cBhvr>
                                      <p:to>
                                        <p:strVal val="visible"/>
                                      </p:to>
                                    </p:set>
                                  </p:childTnLst>
                                </p:cTn>
                              </p:par>
                              <p:par>
                                <p:cTn id="199" presetID="1" presetClass="entr" presetSubtype="0" fill="hold" grpId="2" nodeType="withEffect">
                                  <p:stCondLst>
                                    <p:cond delay="0"/>
                                  </p:stCondLst>
                                  <p:childTnLst>
                                    <p:set>
                                      <p:cBhvr>
                                        <p:cTn id="200" dur="1" fill="hold">
                                          <p:stCondLst>
                                            <p:cond delay="0"/>
                                          </p:stCondLst>
                                        </p:cTn>
                                        <p:tgtEl>
                                          <p:spTgt spid="153"/>
                                        </p:tgtEl>
                                        <p:attrNameLst>
                                          <p:attrName>style.visibility</p:attrName>
                                        </p:attrNameLst>
                                      </p:cBhvr>
                                      <p:to>
                                        <p:strVal val="visible"/>
                                      </p:to>
                                    </p:set>
                                  </p:childTnLst>
                                </p:cTn>
                              </p:par>
                              <p:par>
                                <p:cTn id="201" presetID="1" presetClass="entr" presetSubtype="0" fill="hold" grpId="2" nodeType="withEffect">
                                  <p:stCondLst>
                                    <p:cond delay="0"/>
                                  </p:stCondLst>
                                  <p:childTnLst>
                                    <p:set>
                                      <p:cBhvr>
                                        <p:cTn id="202" dur="1" fill="hold">
                                          <p:stCondLst>
                                            <p:cond delay="0"/>
                                          </p:stCondLst>
                                        </p:cTn>
                                        <p:tgtEl>
                                          <p:spTgt spid="154"/>
                                        </p:tgtEl>
                                        <p:attrNameLst>
                                          <p:attrName>style.visibility</p:attrName>
                                        </p:attrNameLst>
                                      </p:cBhvr>
                                      <p:to>
                                        <p:strVal val="visible"/>
                                      </p:to>
                                    </p:set>
                                  </p:childTnLst>
                                </p:cTn>
                              </p:par>
                              <p:par>
                                <p:cTn id="203" presetID="1" presetClass="entr" presetSubtype="0" fill="hold" grpId="2" nodeType="withEffect">
                                  <p:stCondLst>
                                    <p:cond delay="0"/>
                                  </p:stCondLst>
                                  <p:childTnLst>
                                    <p:set>
                                      <p:cBhvr>
                                        <p:cTn id="204" dur="1" fill="hold">
                                          <p:stCondLst>
                                            <p:cond delay="0"/>
                                          </p:stCondLst>
                                        </p:cTn>
                                        <p:tgtEl>
                                          <p:spTgt spid="155"/>
                                        </p:tgtEl>
                                        <p:attrNameLst>
                                          <p:attrName>style.visibility</p:attrName>
                                        </p:attrNameLst>
                                      </p:cBhvr>
                                      <p:to>
                                        <p:strVal val="visible"/>
                                      </p:to>
                                    </p:set>
                                  </p:childTnLst>
                                </p:cTn>
                              </p:par>
                              <p:par>
                                <p:cTn id="205" presetID="1" presetClass="entr" presetSubtype="0" fill="hold" grpId="2" nodeType="withEffect">
                                  <p:stCondLst>
                                    <p:cond delay="0"/>
                                  </p:stCondLst>
                                  <p:childTnLst>
                                    <p:set>
                                      <p:cBhvr>
                                        <p:cTn id="206" dur="1" fill="hold">
                                          <p:stCondLst>
                                            <p:cond delay="0"/>
                                          </p:stCondLst>
                                        </p:cTn>
                                        <p:tgtEl>
                                          <p:spTgt spid="156"/>
                                        </p:tgtEl>
                                        <p:attrNameLst>
                                          <p:attrName>style.visibility</p:attrName>
                                        </p:attrNameLst>
                                      </p:cBhvr>
                                      <p:to>
                                        <p:strVal val="visible"/>
                                      </p:to>
                                    </p:set>
                                  </p:childTnLst>
                                </p:cTn>
                              </p:par>
                              <p:par>
                                <p:cTn id="207" presetID="1" presetClass="entr" presetSubtype="0" fill="hold" grpId="2" nodeType="withEffect">
                                  <p:stCondLst>
                                    <p:cond delay="0"/>
                                  </p:stCondLst>
                                  <p:childTnLst>
                                    <p:set>
                                      <p:cBhvr>
                                        <p:cTn id="208" dur="1" fill="hold">
                                          <p:stCondLst>
                                            <p:cond delay="0"/>
                                          </p:stCondLst>
                                        </p:cTn>
                                        <p:tgtEl>
                                          <p:spTgt spid="157"/>
                                        </p:tgtEl>
                                        <p:attrNameLst>
                                          <p:attrName>style.visibility</p:attrName>
                                        </p:attrNameLst>
                                      </p:cBhvr>
                                      <p:to>
                                        <p:strVal val="visible"/>
                                      </p:to>
                                    </p:set>
                                  </p:childTnLst>
                                </p:cTn>
                              </p:par>
                              <p:par>
                                <p:cTn id="209" presetID="1" presetClass="entr" presetSubtype="0" fill="hold" grpId="2" nodeType="withEffect">
                                  <p:stCondLst>
                                    <p:cond delay="0"/>
                                  </p:stCondLst>
                                  <p:childTnLst>
                                    <p:set>
                                      <p:cBhvr>
                                        <p:cTn id="210" dur="1" fill="hold">
                                          <p:stCondLst>
                                            <p:cond delay="0"/>
                                          </p:stCondLst>
                                        </p:cTn>
                                        <p:tgtEl>
                                          <p:spTgt spid="158"/>
                                        </p:tgtEl>
                                        <p:attrNameLst>
                                          <p:attrName>style.visibility</p:attrName>
                                        </p:attrNameLst>
                                      </p:cBhvr>
                                      <p:to>
                                        <p:strVal val="visible"/>
                                      </p:to>
                                    </p:set>
                                  </p:childTnLst>
                                </p:cTn>
                              </p:par>
                              <p:par>
                                <p:cTn id="211" presetID="1" presetClass="entr" presetSubtype="0" fill="hold" grpId="2" nodeType="withEffect">
                                  <p:stCondLst>
                                    <p:cond delay="0"/>
                                  </p:stCondLst>
                                  <p:childTnLst>
                                    <p:set>
                                      <p:cBhvr>
                                        <p:cTn id="212" dur="1" fill="hold">
                                          <p:stCondLst>
                                            <p:cond delay="0"/>
                                          </p:stCondLst>
                                        </p:cTn>
                                        <p:tgtEl>
                                          <p:spTgt spid="159"/>
                                        </p:tgtEl>
                                        <p:attrNameLst>
                                          <p:attrName>style.visibility</p:attrName>
                                        </p:attrNameLst>
                                      </p:cBhvr>
                                      <p:to>
                                        <p:strVal val="visible"/>
                                      </p:to>
                                    </p:set>
                                  </p:childTnLst>
                                </p:cTn>
                              </p:par>
                              <p:par>
                                <p:cTn id="213" presetID="1" presetClass="entr" presetSubtype="0" fill="hold" grpId="2" nodeType="withEffect">
                                  <p:stCondLst>
                                    <p:cond delay="0"/>
                                  </p:stCondLst>
                                  <p:childTnLst>
                                    <p:set>
                                      <p:cBhvr>
                                        <p:cTn id="214" dur="1" fill="hold">
                                          <p:stCondLst>
                                            <p:cond delay="0"/>
                                          </p:stCondLst>
                                        </p:cTn>
                                        <p:tgtEl>
                                          <p:spTgt spid="160"/>
                                        </p:tgtEl>
                                        <p:attrNameLst>
                                          <p:attrName>style.visibility</p:attrName>
                                        </p:attrNameLst>
                                      </p:cBhvr>
                                      <p:to>
                                        <p:strVal val="visible"/>
                                      </p:to>
                                    </p:set>
                                  </p:childTnLst>
                                </p:cTn>
                              </p:par>
                              <p:par>
                                <p:cTn id="215" presetID="1" presetClass="entr" presetSubtype="0" fill="hold" grpId="2" nodeType="withEffect">
                                  <p:stCondLst>
                                    <p:cond delay="0"/>
                                  </p:stCondLst>
                                  <p:childTnLst>
                                    <p:set>
                                      <p:cBhvr>
                                        <p:cTn id="216" dur="1" fill="hold">
                                          <p:stCondLst>
                                            <p:cond delay="0"/>
                                          </p:stCondLst>
                                        </p:cTn>
                                        <p:tgtEl>
                                          <p:spTgt spid="161"/>
                                        </p:tgtEl>
                                        <p:attrNameLst>
                                          <p:attrName>style.visibility</p:attrName>
                                        </p:attrNameLst>
                                      </p:cBhvr>
                                      <p:to>
                                        <p:strVal val="visible"/>
                                      </p:to>
                                    </p:set>
                                  </p:childTnLst>
                                </p:cTn>
                              </p:par>
                              <p:par>
                                <p:cTn id="217" presetID="1" presetClass="entr" presetSubtype="0" fill="hold" grpId="2" nodeType="withEffect">
                                  <p:stCondLst>
                                    <p:cond delay="0"/>
                                  </p:stCondLst>
                                  <p:childTnLst>
                                    <p:set>
                                      <p:cBhvr>
                                        <p:cTn id="218" dur="1" fill="hold">
                                          <p:stCondLst>
                                            <p:cond delay="0"/>
                                          </p:stCondLst>
                                        </p:cTn>
                                        <p:tgtEl>
                                          <p:spTgt spid="162"/>
                                        </p:tgtEl>
                                        <p:attrNameLst>
                                          <p:attrName>style.visibility</p:attrName>
                                        </p:attrNameLst>
                                      </p:cBhvr>
                                      <p:to>
                                        <p:strVal val="visible"/>
                                      </p:to>
                                    </p:set>
                                  </p:childTnLst>
                                </p:cTn>
                              </p:par>
                              <p:par>
                                <p:cTn id="219" presetID="1" presetClass="entr" presetSubtype="0" fill="hold" grpId="2" nodeType="withEffect">
                                  <p:stCondLst>
                                    <p:cond delay="0"/>
                                  </p:stCondLst>
                                  <p:childTnLst>
                                    <p:set>
                                      <p:cBhvr>
                                        <p:cTn id="220" dur="1" fill="hold">
                                          <p:stCondLst>
                                            <p:cond delay="0"/>
                                          </p:stCondLst>
                                        </p:cTn>
                                        <p:tgtEl>
                                          <p:spTgt spid="163"/>
                                        </p:tgtEl>
                                        <p:attrNameLst>
                                          <p:attrName>style.visibility</p:attrName>
                                        </p:attrNameLst>
                                      </p:cBhvr>
                                      <p:to>
                                        <p:strVal val="visible"/>
                                      </p:to>
                                    </p:set>
                                  </p:childTnLst>
                                </p:cTn>
                              </p:par>
                              <p:par>
                                <p:cTn id="221" presetID="1" presetClass="entr" presetSubtype="0" fill="hold" grpId="2" nodeType="withEffect">
                                  <p:stCondLst>
                                    <p:cond delay="0"/>
                                  </p:stCondLst>
                                  <p:childTnLst>
                                    <p:set>
                                      <p:cBhvr>
                                        <p:cTn id="222" dur="1" fill="hold">
                                          <p:stCondLst>
                                            <p:cond delay="0"/>
                                          </p:stCondLst>
                                        </p:cTn>
                                        <p:tgtEl>
                                          <p:spTgt spid="164"/>
                                        </p:tgtEl>
                                        <p:attrNameLst>
                                          <p:attrName>style.visibility</p:attrName>
                                        </p:attrNameLst>
                                      </p:cBhvr>
                                      <p:to>
                                        <p:strVal val="visible"/>
                                      </p:to>
                                    </p:set>
                                  </p:childTnLst>
                                </p:cTn>
                              </p:par>
                              <p:par>
                                <p:cTn id="223" presetID="1" presetClass="entr" presetSubtype="0" fill="hold" grpId="2" nodeType="withEffect">
                                  <p:stCondLst>
                                    <p:cond delay="0"/>
                                  </p:stCondLst>
                                  <p:childTnLst>
                                    <p:set>
                                      <p:cBhvr>
                                        <p:cTn id="224" dur="1" fill="hold">
                                          <p:stCondLst>
                                            <p:cond delay="0"/>
                                          </p:stCondLst>
                                        </p:cTn>
                                        <p:tgtEl>
                                          <p:spTgt spid="165"/>
                                        </p:tgtEl>
                                        <p:attrNameLst>
                                          <p:attrName>style.visibility</p:attrName>
                                        </p:attrNameLst>
                                      </p:cBhvr>
                                      <p:to>
                                        <p:strVal val="visible"/>
                                      </p:to>
                                    </p:set>
                                  </p:childTnLst>
                                </p:cTn>
                              </p:par>
                              <p:par>
                                <p:cTn id="225" presetID="1" presetClass="entr" presetSubtype="0" fill="hold" grpId="2" nodeType="withEffect">
                                  <p:stCondLst>
                                    <p:cond delay="0"/>
                                  </p:stCondLst>
                                  <p:childTnLst>
                                    <p:set>
                                      <p:cBhvr>
                                        <p:cTn id="226" dur="1" fill="hold">
                                          <p:stCondLst>
                                            <p:cond delay="0"/>
                                          </p:stCondLst>
                                        </p:cTn>
                                        <p:tgtEl>
                                          <p:spTgt spid="166"/>
                                        </p:tgtEl>
                                        <p:attrNameLst>
                                          <p:attrName>style.visibility</p:attrName>
                                        </p:attrNameLst>
                                      </p:cBhvr>
                                      <p:to>
                                        <p:strVal val="visible"/>
                                      </p:to>
                                    </p:set>
                                  </p:childTnLst>
                                </p:cTn>
                              </p:par>
                              <p:par>
                                <p:cTn id="227" presetID="1" presetClass="entr" presetSubtype="0" fill="hold" grpId="2" nodeType="withEffect">
                                  <p:stCondLst>
                                    <p:cond delay="0"/>
                                  </p:stCondLst>
                                  <p:childTnLst>
                                    <p:set>
                                      <p:cBhvr>
                                        <p:cTn id="228" dur="1" fill="hold">
                                          <p:stCondLst>
                                            <p:cond delay="0"/>
                                          </p:stCondLst>
                                        </p:cTn>
                                        <p:tgtEl>
                                          <p:spTgt spid="167"/>
                                        </p:tgtEl>
                                        <p:attrNameLst>
                                          <p:attrName>style.visibility</p:attrName>
                                        </p:attrNameLst>
                                      </p:cBhvr>
                                      <p:to>
                                        <p:strVal val="visible"/>
                                      </p:to>
                                    </p:set>
                                  </p:childTnLst>
                                </p:cTn>
                              </p:par>
                              <p:par>
                                <p:cTn id="229" presetID="1" presetClass="entr" presetSubtype="0" fill="hold" grpId="2" nodeType="withEffect">
                                  <p:stCondLst>
                                    <p:cond delay="0"/>
                                  </p:stCondLst>
                                  <p:childTnLst>
                                    <p:set>
                                      <p:cBhvr>
                                        <p:cTn id="230" dur="1" fill="hold">
                                          <p:stCondLst>
                                            <p:cond delay="0"/>
                                          </p:stCondLst>
                                        </p:cTn>
                                        <p:tgtEl>
                                          <p:spTgt spid="169"/>
                                        </p:tgtEl>
                                        <p:attrNameLst>
                                          <p:attrName>style.visibility</p:attrName>
                                        </p:attrNameLst>
                                      </p:cBhvr>
                                      <p:to>
                                        <p:strVal val="visible"/>
                                      </p:to>
                                    </p:set>
                                  </p:childTnLst>
                                </p:cTn>
                              </p:par>
                              <p:par>
                                <p:cTn id="231" presetID="1" presetClass="entr" presetSubtype="0" fill="hold" grpId="2" nodeType="withEffect">
                                  <p:stCondLst>
                                    <p:cond delay="0"/>
                                  </p:stCondLst>
                                  <p:childTnLst>
                                    <p:set>
                                      <p:cBhvr>
                                        <p:cTn id="232" dur="1" fill="hold">
                                          <p:stCondLst>
                                            <p:cond delay="0"/>
                                          </p:stCondLst>
                                        </p:cTn>
                                        <p:tgtEl>
                                          <p:spTgt spid="170"/>
                                        </p:tgtEl>
                                        <p:attrNameLst>
                                          <p:attrName>style.visibility</p:attrName>
                                        </p:attrNameLst>
                                      </p:cBhvr>
                                      <p:to>
                                        <p:strVal val="visible"/>
                                      </p:to>
                                    </p:set>
                                  </p:childTnLst>
                                </p:cTn>
                              </p:par>
                              <p:par>
                                <p:cTn id="233" presetID="1" presetClass="entr" presetSubtype="0" fill="hold" grpId="2" nodeType="withEffect">
                                  <p:stCondLst>
                                    <p:cond delay="0"/>
                                  </p:stCondLst>
                                  <p:childTnLst>
                                    <p:set>
                                      <p:cBhvr>
                                        <p:cTn id="234" dur="1" fill="hold">
                                          <p:stCondLst>
                                            <p:cond delay="0"/>
                                          </p:stCondLst>
                                        </p:cTn>
                                        <p:tgtEl>
                                          <p:spTgt spid="171"/>
                                        </p:tgtEl>
                                        <p:attrNameLst>
                                          <p:attrName>style.visibility</p:attrName>
                                        </p:attrNameLst>
                                      </p:cBhvr>
                                      <p:to>
                                        <p:strVal val="visible"/>
                                      </p:to>
                                    </p:set>
                                  </p:childTnLst>
                                </p:cTn>
                              </p:par>
                              <p:par>
                                <p:cTn id="235" presetID="1" presetClass="entr" presetSubtype="0" fill="hold" grpId="2" nodeType="withEffect">
                                  <p:stCondLst>
                                    <p:cond delay="0"/>
                                  </p:stCondLst>
                                  <p:childTnLst>
                                    <p:set>
                                      <p:cBhvr>
                                        <p:cTn id="236" dur="1" fill="hold">
                                          <p:stCondLst>
                                            <p:cond delay="0"/>
                                          </p:stCondLst>
                                        </p:cTn>
                                        <p:tgtEl>
                                          <p:spTgt spid="172"/>
                                        </p:tgtEl>
                                        <p:attrNameLst>
                                          <p:attrName>style.visibility</p:attrName>
                                        </p:attrNameLst>
                                      </p:cBhvr>
                                      <p:to>
                                        <p:strVal val="visible"/>
                                      </p:to>
                                    </p:set>
                                  </p:childTnLst>
                                </p:cTn>
                              </p:par>
                              <p:par>
                                <p:cTn id="237" presetID="1" presetClass="entr" presetSubtype="0" fill="hold" grpId="2" nodeType="withEffect">
                                  <p:stCondLst>
                                    <p:cond delay="0"/>
                                  </p:stCondLst>
                                  <p:childTnLst>
                                    <p:set>
                                      <p:cBhvr>
                                        <p:cTn id="238" dur="1" fill="hold">
                                          <p:stCondLst>
                                            <p:cond delay="0"/>
                                          </p:stCondLst>
                                        </p:cTn>
                                        <p:tgtEl>
                                          <p:spTgt spid="173"/>
                                        </p:tgtEl>
                                        <p:attrNameLst>
                                          <p:attrName>style.visibility</p:attrName>
                                        </p:attrNameLst>
                                      </p:cBhvr>
                                      <p:to>
                                        <p:strVal val="visible"/>
                                      </p:to>
                                    </p:set>
                                  </p:childTnLst>
                                </p:cTn>
                              </p:par>
                              <p:par>
                                <p:cTn id="239" presetID="1" presetClass="entr" presetSubtype="0" fill="hold" grpId="2" nodeType="withEffect">
                                  <p:stCondLst>
                                    <p:cond delay="0"/>
                                  </p:stCondLst>
                                  <p:childTnLst>
                                    <p:set>
                                      <p:cBhvr>
                                        <p:cTn id="240" dur="1" fill="hold">
                                          <p:stCondLst>
                                            <p:cond delay="0"/>
                                          </p:stCondLst>
                                        </p:cTn>
                                        <p:tgtEl>
                                          <p:spTgt spid="174"/>
                                        </p:tgtEl>
                                        <p:attrNameLst>
                                          <p:attrName>style.visibility</p:attrName>
                                        </p:attrNameLst>
                                      </p:cBhvr>
                                      <p:to>
                                        <p:strVal val="visible"/>
                                      </p:to>
                                    </p:set>
                                  </p:childTnLst>
                                </p:cTn>
                              </p:par>
                              <p:par>
                                <p:cTn id="241" presetID="1" presetClass="entr" presetSubtype="0" fill="hold" grpId="2" nodeType="withEffect">
                                  <p:stCondLst>
                                    <p:cond delay="0"/>
                                  </p:stCondLst>
                                  <p:childTnLst>
                                    <p:set>
                                      <p:cBhvr>
                                        <p:cTn id="242" dur="1" fill="hold">
                                          <p:stCondLst>
                                            <p:cond delay="0"/>
                                          </p:stCondLst>
                                        </p:cTn>
                                        <p:tgtEl>
                                          <p:spTgt spid="175"/>
                                        </p:tgtEl>
                                        <p:attrNameLst>
                                          <p:attrName>style.visibility</p:attrName>
                                        </p:attrNameLst>
                                      </p:cBhvr>
                                      <p:to>
                                        <p:strVal val="visible"/>
                                      </p:to>
                                    </p:set>
                                  </p:childTnLst>
                                </p:cTn>
                              </p:par>
                              <p:par>
                                <p:cTn id="243" presetID="1" presetClass="entr" presetSubtype="0" fill="hold" grpId="2" nodeType="withEffect">
                                  <p:stCondLst>
                                    <p:cond delay="0"/>
                                  </p:stCondLst>
                                  <p:childTnLst>
                                    <p:set>
                                      <p:cBhvr>
                                        <p:cTn id="244" dur="1" fill="hold">
                                          <p:stCondLst>
                                            <p:cond delay="0"/>
                                          </p:stCondLst>
                                        </p:cTn>
                                        <p:tgtEl>
                                          <p:spTgt spid="176"/>
                                        </p:tgtEl>
                                        <p:attrNameLst>
                                          <p:attrName>style.visibility</p:attrName>
                                        </p:attrNameLst>
                                      </p:cBhvr>
                                      <p:to>
                                        <p:strVal val="visible"/>
                                      </p:to>
                                    </p:set>
                                  </p:childTnLst>
                                </p:cTn>
                              </p:par>
                              <p:par>
                                <p:cTn id="245" presetID="1" presetClass="entr" presetSubtype="0" fill="hold" grpId="2" nodeType="withEffect">
                                  <p:stCondLst>
                                    <p:cond delay="0"/>
                                  </p:stCondLst>
                                  <p:childTnLst>
                                    <p:set>
                                      <p:cBhvr>
                                        <p:cTn id="246" dur="1" fill="hold">
                                          <p:stCondLst>
                                            <p:cond delay="0"/>
                                          </p:stCondLst>
                                        </p:cTn>
                                        <p:tgtEl>
                                          <p:spTgt spid="177"/>
                                        </p:tgtEl>
                                        <p:attrNameLst>
                                          <p:attrName>style.visibility</p:attrName>
                                        </p:attrNameLst>
                                      </p:cBhvr>
                                      <p:to>
                                        <p:strVal val="visible"/>
                                      </p:to>
                                    </p:set>
                                  </p:childTnLst>
                                </p:cTn>
                              </p:par>
                              <p:par>
                                <p:cTn id="247" presetID="1" presetClass="entr" presetSubtype="0" fill="hold" grpId="2" nodeType="withEffect">
                                  <p:stCondLst>
                                    <p:cond delay="0"/>
                                  </p:stCondLst>
                                  <p:childTnLst>
                                    <p:set>
                                      <p:cBhvr>
                                        <p:cTn id="248" dur="1" fill="hold">
                                          <p:stCondLst>
                                            <p:cond delay="0"/>
                                          </p:stCondLst>
                                        </p:cTn>
                                        <p:tgtEl>
                                          <p:spTgt spid="178"/>
                                        </p:tgtEl>
                                        <p:attrNameLst>
                                          <p:attrName>style.visibility</p:attrName>
                                        </p:attrNameLst>
                                      </p:cBhvr>
                                      <p:to>
                                        <p:strVal val="visible"/>
                                      </p:to>
                                    </p:set>
                                  </p:childTnLst>
                                </p:cTn>
                              </p:par>
                              <p:par>
                                <p:cTn id="249" presetID="1" presetClass="entr" presetSubtype="0" fill="hold" grpId="2" nodeType="withEffect">
                                  <p:stCondLst>
                                    <p:cond delay="0"/>
                                  </p:stCondLst>
                                  <p:childTnLst>
                                    <p:set>
                                      <p:cBhvr>
                                        <p:cTn id="250" dur="1" fill="hold">
                                          <p:stCondLst>
                                            <p:cond delay="0"/>
                                          </p:stCondLst>
                                        </p:cTn>
                                        <p:tgtEl>
                                          <p:spTgt spid="179"/>
                                        </p:tgtEl>
                                        <p:attrNameLst>
                                          <p:attrName>style.visibility</p:attrName>
                                        </p:attrNameLst>
                                      </p:cBhvr>
                                      <p:to>
                                        <p:strVal val="visible"/>
                                      </p:to>
                                    </p:set>
                                  </p:childTnLst>
                                </p:cTn>
                              </p:par>
                              <p:par>
                                <p:cTn id="251" presetID="1" presetClass="entr" presetSubtype="0" fill="hold" grpId="2" nodeType="withEffect">
                                  <p:stCondLst>
                                    <p:cond delay="0"/>
                                  </p:stCondLst>
                                  <p:childTnLst>
                                    <p:set>
                                      <p:cBhvr>
                                        <p:cTn id="252" dur="1" fill="hold">
                                          <p:stCondLst>
                                            <p:cond delay="0"/>
                                          </p:stCondLst>
                                        </p:cTn>
                                        <p:tgtEl>
                                          <p:spTgt spid="180"/>
                                        </p:tgtEl>
                                        <p:attrNameLst>
                                          <p:attrName>style.visibility</p:attrName>
                                        </p:attrNameLst>
                                      </p:cBhvr>
                                      <p:to>
                                        <p:strVal val="visible"/>
                                      </p:to>
                                    </p:set>
                                  </p:childTnLst>
                                </p:cTn>
                              </p:par>
                              <p:par>
                                <p:cTn id="253" presetID="1" presetClass="entr" presetSubtype="0" fill="hold" grpId="2" nodeType="withEffect">
                                  <p:stCondLst>
                                    <p:cond delay="0"/>
                                  </p:stCondLst>
                                  <p:childTnLst>
                                    <p:set>
                                      <p:cBhvr>
                                        <p:cTn id="254" dur="1" fill="hold">
                                          <p:stCondLst>
                                            <p:cond delay="0"/>
                                          </p:stCondLst>
                                        </p:cTn>
                                        <p:tgtEl>
                                          <p:spTgt spid="181"/>
                                        </p:tgtEl>
                                        <p:attrNameLst>
                                          <p:attrName>style.visibility</p:attrName>
                                        </p:attrNameLst>
                                      </p:cBhvr>
                                      <p:to>
                                        <p:strVal val="visible"/>
                                      </p:to>
                                    </p:set>
                                  </p:childTnLst>
                                </p:cTn>
                              </p:par>
                              <p:par>
                                <p:cTn id="255" presetID="1" presetClass="entr" presetSubtype="0" fill="hold" grpId="2" nodeType="withEffect">
                                  <p:stCondLst>
                                    <p:cond delay="0"/>
                                  </p:stCondLst>
                                  <p:childTnLst>
                                    <p:set>
                                      <p:cBhvr>
                                        <p:cTn id="256" dur="1" fill="hold">
                                          <p:stCondLst>
                                            <p:cond delay="0"/>
                                          </p:stCondLst>
                                        </p:cTn>
                                        <p:tgtEl>
                                          <p:spTgt spid="182"/>
                                        </p:tgtEl>
                                        <p:attrNameLst>
                                          <p:attrName>style.visibility</p:attrName>
                                        </p:attrNameLst>
                                      </p:cBhvr>
                                      <p:to>
                                        <p:strVal val="visible"/>
                                      </p:to>
                                    </p:set>
                                  </p:childTnLst>
                                </p:cTn>
                              </p:par>
                              <p:par>
                                <p:cTn id="257" presetID="1" presetClass="entr" presetSubtype="0" fill="hold" grpId="2" nodeType="withEffect">
                                  <p:stCondLst>
                                    <p:cond delay="0"/>
                                  </p:stCondLst>
                                  <p:childTnLst>
                                    <p:set>
                                      <p:cBhvr>
                                        <p:cTn id="258" dur="1" fill="hold">
                                          <p:stCondLst>
                                            <p:cond delay="0"/>
                                          </p:stCondLst>
                                        </p:cTn>
                                        <p:tgtEl>
                                          <p:spTgt spid="183"/>
                                        </p:tgtEl>
                                        <p:attrNameLst>
                                          <p:attrName>style.visibility</p:attrName>
                                        </p:attrNameLst>
                                      </p:cBhvr>
                                      <p:to>
                                        <p:strVal val="visible"/>
                                      </p:to>
                                    </p:set>
                                  </p:childTnLst>
                                </p:cTn>
                              </p:par>
                              <p:par>
                                <p:cTn id="259" presetID="1" presetClass="entr" presetSubtype="0" fill="hold" grpId="2" nodeType="withEffect">
                                  <p:stCondLst>
                                    <p:cond delay="0"/>
                                  </p:stCondLst>
                                  <p:childTnLst>
                                    <p:set>
                                      <p:cBhvr>
                                        <p:cTn id="260" dur="1" fill="hold">
                                          <p:stCondLst>
                                            <p:cond delay="0"/>
                                          </p:stCondLst>
                                        </p:cTn>
                                        <p:tgtEl>
                                          <p:spTgt spid="184"/>
                                        </p:tgtEl>
                                        <p:attrNameLst>
                                          <p:attrName>style.visibility</p:attrName>
                                        </p:attrNameLst>
                                      </p:cBhvr>
                                      <p:to>
                                        <p:strVal val="visible"/>
                                      </p:to>
                                    </p:set>
                                  </p:childTnLst>
                                </p:cTn>
                              </p:par>
                            </p:childTnLst>
                          </p:cTn>
                        </p:par>
                        <p:par>
                          <p:cTn id="261" fill="hold">
                            <p:stCondLst>
                              <p:cond delay="0"/>
                            </p:stCondLst>
                            <p:childTnLst>
                              <p:par>
                                <p:cTn id="262" presetID="10" presetClass="exit" presetSubtype="0" fill="hold" nodeType="afterEffect">
                                  <p:stCondLst>
                                    <p:cond delay="0"/>
                                  </p:stCondLst>
                                  <p:childTnLst>
                                    <p:animEffect transition="out" filter="fade">
                                      <p:cBhvr>
                                        <p:cTn id="263" dur="2000"/>
                                        <p:tgtEl>
                                          <p:spTgt spid="88095"/>
                                        </p:tgtEl>
                                      </p:cBhvr>
                                    </p:animEffect>
                                    <p:set>
                                      <p:cBhvr>
                                        <p:cTn id="264" dur="1" fill="hold">
                                          <p:stCondLst>
                                            <p:cond delay="1999"/>
                                          </p:stCondLst>
                                        </p:cTn>
                                        <p:tgtEl>
                                          <p:spTgt spid="88095"/>
                                        </p:tgtEl>
                                        <p:attrNameLst>
                                          <p:attrName>style.visibility</p:attrName>
                                        </p:attrNameLst>
                                      </p:cBhvr>
                                      <p:to>
                                        <p:strVal val="hidden"/>
                                      </p:to>
                                    </p:set>
                                  </p:childTnLst>
                                </p:cTn>
                              </p:par>
                            </p:childTnLst>
                          </p:cTn>
                        </p:par>
                        <p:par>
                          <p:cTn id="265" fill="hold">
                            <p:stCondLst>
                              <p:cond delay="2000"/>
                            </p:stCondLst>
                            <p:childTnLst>
                              <p:par>
                                <p:cTn id="266" presetID="10" presetClass="entr" presetSubtype="0" fill="hold" nodeType="afterEffect">
                                  <p:stCondLst>
                                    <p:cond delay="0"/>
                                  </p:stCondLst>
                                  <p:childTnLst>
                                    <p:set>
                                      <p:cBhvr>
                                        <p:cTn id="267" dur="1" fill="hold">
                                          <p:stCondLst>
                                            <p:cond delay="0"/>
                                          </p:stCondLst>
                                        </p:cTn>
                                        <p:tgtEl>
                                          <p:spTgt spid="96"/>
                                        </p:tgtEl>
                                        <p:attrNameLst>
                                          <p:attrName>style.visibility</p:attrName>
                                        </p:attrNameLst>
                                      </p:cBhvr>
                                      <p:to>
                                        <p:strVal val="visible"/>
                                      </p:to>
                                    </p:set>
                                    <p:animEffect transition="in" filter="fade">
                                      <p:cBhvr>
                                        <p:cTn id="268" dur="2000"/>
                                        <p:tgtEl>
                                          <p:spTgt spid="96"/>
                                        </p:tgtEl>
                                      </p:cBhvr>
                                    </p:animEffect>
                                  </p:childTnLst>
                                </p:cTn>
                              </p:par>
                            </p:childTnLst>
                          </p:cTn>
                        </p:par>
                      </p:childTnLst>
                    </p:cTn>
                  </p:par>
                  <p:par>
                    <p:cTn id="269" fill="hold">
                      <p:stCondLst>
                        <p:cond delay="indefinite"/>
                      </p:stCondLst>
                      <p:childTnLst>
                        <p:par>
                          <p:cTn id="270" fill="hold">
                            <p:stCondLst>
                              <p:cond delay="0"/>
                            </p:stCondLst>
                            <p:childTnLst>
                              <p:par>
                                <p:cTn id="271" presetID="0" presetClass="path" presetSubtype="0" accel="50000" decel="50000" fill="hold" grpId="0" nodeType="clickEffect">
                                  <p:stCondLst>
                                    <p:cond delay="0"/>
                                  </p:stCondLst>
                                  <p:childTnLst>
                                    <p:animMotion origin="layout" path="M 5.55556E-7 7.40741E-7 L 0.03941 -0.15301 " pathEditMode="relative" rAng="0" ptsTypes="AA">
                                      <p:cBhvr>
                                        <p:cTn id="272" dur="2000" fill="hold"/>
                                        <p:tgtEl>
                                          <p:spTgt spid="26643"/>
                                        </p:tgtEl>
                                        <p:attrNameLst>
                                          <p:attrName>ppt_x</p:attrName>
                                          <p:attrName>ppt_y</p:attrName>
                                        </p:attrNameLst>
                                      </p:cBhvr>
                                      <p:rCtr x="2000" y="-7700"/>
                                    </p:animMotion>
                                  </p:childTnLst>
                                </p:cTn>
                              </p:par>
                              <p:par>
                                <p:cTn id="273" presetID="0" presetClass="path" presetSubtype="0" accel="50000" decel="50000" fill="hold" grpId="0" nodeType="withEffect">
                                  <p:stCondLst>
                                    <p:cond delay="0"/>
                                  </p:stCondLst>
                                  <p:childTnLst>
                                    <p:animMotion origin="layout" path="M -3.61111E-6 0.00208 L 0.04671 -0.15703 " pathEditMode="relative" rAng="0" ptsTypes="AA">
                                      <p:cBhvr>
                                        <p:cTn id="274" dur="2000" fill="hold"/>
                                        <p:tgtEl>
                                          <p:spTgt spid="26644"/>
                                        </p:tgtEl>
                                        <p:attrNameLst>
                                          <p:attrName>ppt_x</p:attrName>
                                          <p:attrName>ppt_y</p:attrName>
                                        </p:attrNameLst>
                                      </p:cBhvr>
                                      <p:rCtr x="2300" y="-8000"/>
                                    </p:animMotion>
                                  </p:childTnLst>
                                </p:cTn>
                              </p:par>
                              <p:par>
                                <p:cTn id="275" presetID="0" presetClass="path" presetSubtype="0" accel="50000" decel="50000" fill="hold" grpId="0" nodeType="withEffect">
                                  <p:stCondLst>
                                    <p:cond delay="0"/>
                                  </p:stCondLst>
                                  <p:childTnLst>
                                    <p:animMotion origin="layout" path="M 3.61111E-6 2.22222E-6 L 0.08298 -0.16088 " pathEditMode="relative" rAng="0" ptsTypes="AA">
                                      <p:cBhvr>
                                        <p:cTn id="276" dur="2000" fill="hold"/>
                                        <p:tgtEl>
                                          <p:spTgt spid="107"/>
                                        </p:tgtEl>
                                        <p:attrNameLst>
                                          <p:attrName>ppt_x</p:attrName>
                                          <p:attrName>ppt_y</p:attrName>
                                        </p:attrNameLst>
                                      </p:cBhvr>
                                      <p:rCtr x="41" y="-81"/>
                                    </p:animMotion>
                                  </p:childTnLst>
                                </p:cTn>
                              </p:par>
                              <p:par>
                                <p:cTn id="277" presetID="0" presetClass="path" presetSubtype="0" accel="50000" decel="50000" fill="hold" grpId="0" nodeType="withEffect">
                                  <p:stCondLst>
                                    <p:cond delay="0"/>
                                  </p:stCondLst>
                                  <p:childTnLst>
                                    <p:animMotion origin="layout" path="M -3.33333E-6 2.27672E-6 L 0.09462 -0.16382 " pathEditMode="relative" rAng="0" ptsTypes="AA">
                                      <p:cBhvr>
                                        <p:cTn id="278" dur="2000" fill="hold"/>
                                        <p:tgtEl>
                                          <p:spTgt spid="108"/>
                                        </p:tgtEl>
                                        <p:attrNameLst>
                                          <p:attrName>ppt_x</p:attrName>
                                          <p:attrName>ppt_y</p:attrName>
                                        </p:attrNameLst>
                                      </p:cBhvr>
                                      <p:rCtr x="4700" y="-8200"/>
                                    </p:animMotion>
                                  </p:childTnLst>
                                </p:cTn>
                              </p:par>
                              <p:par>
                                <p:cTn id="279" presetID="0" presetClass="path" presetSubtype="0" accel="50000" decel="50000" fill="hold" grpId="0" nodeType="withEffect">
                                  <p:stCondLst>
                                    <p:cond delay="0"/>
                                  </p:stCondLst>
                                  <p:childTnLst>
                                    <p:animMotion origin="layout" path="M 3.05556E-6 1.48148E-6 L 0.09965 -0.15301 " pathEditMode="relative" rAng="0" ptsTypes="AA">
                                      <p:cBhvr>
                                        <p:cTn id="280" dur="2000" fill="hold"/>
                                        <p:tgtEl>
                                          <p:spTgt spid="109"/>
                                        </p:tgtEl>
                                        <p:attrNameLst>
                                          <p:attrName>ppt_x</p:attrName>
                                          <p:attrName>ppt_y</p:attrName>
                                        </p:attrNameLst>
                                      </p:cBhvr>
                                      <p:rCtr x="50" y="-77"/>
                                    </p:animMotion>
                                  </p:childTnLst>
                                </p:cTn>
                              </p:par>
                              <p:par>
                                <p:cTn id="281" presetID="0" presetClass="path" presetSubtype="0" accel="50000" decel="50000" fill="hold" grpId="0" nodeType="withEffect">
                                  <p:stCondLst>
                                    <p:cond delay="0"/>
                                  </p:stCondLst>
                                  <p:childTnLst>
                                    <p:animMotion origin="layout" path="M 3.88889E-6 -1.70292E-6 L 0.11527 -0.13836 " pathEditMode="relative" rAng="0" ptsTypes="AA">
                                      <p:cBhvr>
                                        <p:cTn id="282" dur="2000" fill="hold"/>
                                        <p:tgtEl>
                                          <p:spTgt spid="110"/>
                                        </p:tgtEl>
                                        <p:attrNameLst>
                                          <p:attrName>ppt_x</p:attrName>
                                          <p:attrName>ppt_y</p:attrName>
                                        </p:attrNameLst>
                                      </p:cBhvr>
                                      <p:rCtr x="5800" y="-6900"/>
                                    </p:animMotion>
                                  </p:childTnLst>
                                </p:cTn>
                              </p:par>
                              <p:par>
                                <p:cTn id="283" presetID="0" presetClass="path" presetSubtype="0" accel="50000" decel="50000" fill="hold" grpId="0" nodeType="withEffect">
                                  <p:stCondLst>
                                    <p:cond delay="0"/>
                                  </p:stCondLst>
                                  <p:childTnLst>
                                    <p:animMotion origin="layout" path="M -3.88889E-6 3.32254E-6 L 0.12917 -0.12911 " pathEditMode="relative" rAng="0" ptsTypes="AA">
                                      <p:cBhvr>
                                        <p:cTn id="284" dur="2000" fill="hold"/>
                                        <p:tgtEl>
                                          <p:spTgt spid="111"/>
                                        </p:tgtEl>
                                        <p:attrNameLst>
                                          <p:attrName>ppt_x</p:attrName>
                                          <p:attrName>ppt_y</p:attrName>
                                        </p:attrNameLst>
                                      </p:cBhvr>
                                      <p:rCtr x="6500" y="-6500"/>
                                    </p:animMotion>
                                  </p:childTnLst>
                                </p:cTn>
                              </p:par>
                              <p:par>
                                <p:cTn id="285" presetID="0" presetClass="path" presetSubtype="0" accel="50000" decel="50000" fill="hold" grpId="0" nodeType="withEffect">
                                  <p:stCondLst>
                                    <p:cond delay="0"/>
                                  </p:stCondLst>
                                  <p:childTnLst>
                                    <p:animMotion origin="layout" path="M -1.66667E-6 4.7478E-6 L 0.15747 -0.13837 " pathEditMode="relative" rAng="0" ptsTypes="AA">
                                      <p:cBhvr>
                                        <p:cTn id="286" dur="2000" fill="hold"/>
                                        <p:tgtEl>
                                          <p:spTgt spid="112"/>
                                        </p:tgtEl>
                                        <p:attrNameLst>
                                          <p:attrName>ppt_x</p:attrName>
                                          <p:attrName>ppt_y</p:attrName>
                                        </p:attrNameLst>
                                      </p:cBhvr>
                                      <p:rCtr x="7900" y="-6900"/>
                                    </p:animMotion>
                                  </p:childTnLst>
                                </p:cTn>
                              </p:par>
                              <p:par>
                                <p:cTn id="287" presetID="0" presetClass="path" presetSubtype="0" accel="50000" decel="50000" fill="hold" grpId="0" nodeType="withEffect">
                                  <p:stCondLst>
                                    <p:cond delay="0"/>
                                  </p:stCondLst>
                                  <p:childTnLst>
                                    <p:animMotion origin="layout" path="M 1.66667E-6 2.80888E-6 L 0.17309 -0.15294 " pathEditMode="relative" rAng="0" ptsTypes="AA">
                                      <p:cBhvr>
                                        <p:cTn id="288" dur="2000" fill="hold"/>
                                        <p:tgtEl>
                                          <p:spTgt spid="113"/>
                                        </p:tgtEl>
                                        <p:attrNameLst>
                                          <p:attrName>ppt_x</p:attrName>
                                          <p:attrName>ppt_y</p:attrName>
                                        </p:attrNameLst>
                                      </p:cBhvr>
                                      <p:rCtr x="8600" y="-7700"/>
                                    </p:animMotion>
                                  </p:childTnLst>
                                </p:cTn>
                              </p:par>
                              <p:par>
                                <p:cTn id="289" presetID="0" presetClass="path" presetSubtype="0" accel="50000" decel="50000" fill="hold" grpId="0" nodeType="withEffect">
                                  <p:stCondLst>
                                    <p:cond delay="0"/>
                                  </p:stCondLst>
                                  <p:childTnLst>
                                    <p:animMotion origin="layout" path="M -0.05677 -0.00972 L 0.1908 -0.14907 " pathEditMode="relative" rAng="0" ptsTypes="AA">
                                      <p:cBhvr>
                                        <p:cTn id="290" dur="2000" fill="hold"/>
                                        <p:tgtEl>
                                          <p:spTgt spid="114"/>
                                        </p:tgtEl>
                                        <p:attrNameLst>
                                          <p:attrName>ppt_x</p:attrName>
                                          <p:attrName>ppt_y</p:attrName>
                                        </p:attrNameLst>
                                      </p:cBhvr>
                                      <p:rCtr x="12400" y="-7000"/>
                                    </p:animMotion>
                                  </p:childTnLst>
                                </p:cTn>
                              </p:par>
                              <p:par>
                                <p:cTn id="291" presetID="0" presetClass="path" presetSubtype="0" accel="50000" decel="50000" fill="hold" grpId="0" nodeType="withEffect">
                                  <p:stCondLst>
                                    <p:cond delay="0"/>
                                  </p:stCondLst>
                                  <p:childTnLst>
                                    <p:animMotion origin="layout" path="M -3.33333E-6 4.23415E-6 L 0.21129 -0.15757 " pathEditMode="relative" rAng="0" ptsTypes="AA">
                                      <p:cBhvr>
                                        <p:cTn id="292" dur="2000" fill="hold"/>
                                        <p:tgtEl>
                                          <p:spTgt spid="115"/>
                                        </p:tgtEl>
                                        <p:attrNameLst>
                                          <p:attrName>ppt_x</p:attrName>
                                          <p:attrName>ppt_y</p:attrName>
                                        </p:attrNameLst>
                                      </p:cBhvr>
                                      <p:rCtr x="10600" y="-7900"/>
                                    </p:animMotion>
                                  </p:childTnLst>
                                </p:cTn>
                              </p:par>
                              <p:par>
                                <p:cTn id="293" presetID="0" presetClass="path" presetSubtype="0" accel="50000" decel="50000" fill="hold" grpId="0" nodeType="withEffect">
                                  <p:stCondLst>
                                    <p:cond delay="0"/>
                                  </p:stCondLst>
                                  <p:childTnLst>
                                    <p:animMotion origin="layout" path="M -3.33333E-6 4.23415E-6 L 0.21129 -0.15757 " pathEditMode="relative" rAng="0" ptsTypes="AA">
                                      <p:cBhvr>
                                        <p:cTn id="294" dur="2000" fill="hold"/>
                                        <p:tgtEl>
                                          <p:spTgt spid="116"/>
                                        </p:tgtEl>
                                        <p:attrNameLst>
                                          <p:attrName>ppt_x</p:attrName>
                                          <p:attrName>ppt_y</p:attrName>
                                        </p:attrNameLst>
                                      </p:cBhvr>
                                      <p:rCtr x="10600" y="-7900"/>
                                    </p:animMotion>
                                  </p:childTnLst>
                                </p:cTn>
                              </p:par>
                              <p:par>
                                <p:cTn id="295" presetID="0" presetClass="path" presetSubtype="0" accel="50000" decel="50000" fill="hold" grpId="0" nodeType="withEffect">
                                  <p:stCondLst>
                                    <p:cond delay="0"/>
                                  </p:stCondLst>
                                  <p:childTnLst>
                                    <p:animMotion origin="layout" path="M 3.88889E-6 -3.10967E-6 L 0.23906 -0.15918 " pathEditMode="relative" rAng="0" ptsTypes="AA">
                                      <p:cBhvr>
                                        <p:cTn id="296" dur="2000" fill="hold"/>
                                        <p:tgtEl>
                                          <p:spTgt spid="117"/>
                                        </p:tgtEl>
                                        <p:attrNameLst>
                                          <p:attrName>ppt_x</p:attrName>
                                          <p:attrName>ppt_y</p:attrName>
                                        </p:attrNameLst>
                                      </p:cBhvr>
                                      <p:rCtr x="11900" y="-8000"/>
                                    </p:animMotion>
                                  </p:childTnLst>
                                </p:cTn>
                              </p:par>
                              <p:par>
                                <p:cTn id="297" presetID="0" presetClass="path" presetSubtype="0" accel="50000" decel="50000" fill="hold" grpId="0" nodeType="withEffect">
                                  <p:stCondLst>
                                    <p:cond delay="0"/>
                                  </p:stCondLst>
                                  <p:childTnLst>
                                    <p:animMotion origin="layout" path="M -1.38889E-6 -3.48913E-6 L 0.24879 -0.1453 " pathEditMode="relative" rAng="0" ptsTypes="AA">
                                      <p:cBhvr>
                                        <p:cTn id="298" dur="2000" fill="hold"/>
                                        <p:tgtEl>
                                          <p:spTgt spid="118"/>
                                        </p:tgtEl>
                                        <p:attrNameLst>
                                          <p:attrName>ppt_x</p:attrName>
                                          <p:attrName>ppt_y</p:attrName>
                                        </p:attrNameLst>
                                      </p:cBhvr>
                                      <p:rCtr x="12400" y="-7300"/>
                                    </p:animMotion>
                                  </p:childTnLst>
                                </p:cTn>
                              </p:par>
                              <p:par>
                                <p:cTn id="299" presetID="0" presetClass="path" presetSubtype="0" accel="50000" decel="50000" fill="hold" grpId="0" nodeType="withEffect">
                                  <p:stCondLst>
                                    <p:cond delay="0"/>
                                  </p:stCondLst>
                                  <p:childTnLst>
                                    <p:animMotion origin="layout" path="M 5E-6 -1.11111E-6 L 0.28126 -0.14213 " pathEditMode="relative" rAng="0" ptsTypes="AA">
                                      <p:cBhvr>
                                        <p:cTn id="300" dur="2000" fill="hold"/>
                                        <p:tgtEl>
                                          <p:spTgt spid="119"/>
                                        </p:tgtEl>
                                        <p:attrNameLst>
                                          <p:attrName>ppt_x</p:attrName>
                                          <p:attrName>ppt_y</p:attrName>
                                        </p:attrNameLst>
                                      </p:cBhvr>
                                      <p:rCtr x="14100" y="-7100"/>
                                    </p:animMotion>
                                  </p:childTnLst>
                                </p:cTn>
                              </p:par>
                              <p:par>
                                <p:cTn id="301" presetID="0" presetClass="path" presetSubtype="0" accel="50000" decel="50000" fill="hold" grpId="0" nodeType="withEffect">
                                  <p:stCondLst>
                                    <p:cond delay="0"/>
                                  </p:stCondLst>
                                  <p:childTnLst>
                                    <p:animMotion origin="layout" path="M -3.61111E-6 4.6136E-6 L 0.28577 -0.10898 " pathEditMode="relative" rAng="0" ptsTypes="AA">
                                      <p:cBhvr>
                                        <p:cTn id="302" dur="2000" fill="hold"/>
                                        <p:tgtEl>
                                          <p:spTgt spid="120"/>
                                        </p:tgtEl>
                                        <p:attrNameLst>
                                          <p:attrName>ppt_x</p:attrName>
                                          <p:attrName>ppt_y</p:attrName>
                                        </p:attrNameLst>
                                      </p:cBhvr>
                                      <p:rCtr x="14300" y="-5500"/>
                                    </p:animMotion>
                                  </p:childTnLst>
                                </p:cTn>
                              </p:par>
                              <p:par>
                                <p:cTn id="303" presetID="0" presetClass="path" presetSubtype="0" accel="50000" decel="50000" fill="hold" grpId="0" nodeType="withEffect">
                                  <p:stCondLst>
                                    <p:cond delay="0"/>
                                  </p:stCondLst>
                                  <p:childTnLst>
                                    <p:animMotion origin="layout" path="M 8.33333E-7 -3.7037E-6 L -0.01302 0.15 " pathEditMode="relative" rAng="0" ptsTypes="AA">
                                      <p:cBhvr>
                                        <p:cTn id="304" dur="2000" fill="hold"/>
                                        <p:tgtEl>
                                          <p:spTgt spid="136"/>
                                        </p:tgtEl>
                                        <p:attrNameLst>
                                          <p:attrName>ppt_x</p:attrName>
                                          <p:attrName>ppt_y</p:attrName>
                                        </p:attrNameLst>
                                      </p:cBhvr>
                                      <p:rCtr x="-700" y="7500"/>
                                    </p:animMotion>
                                  </p:childTnLst>
                                </p:cTn>
                              </p:par>
                              <p:par>
                                <p:cTn id="305" presetID="0" presetClass="path" presetSubtype="0" accel="50000" decel="50000" fill="hold" grpId="0" nodeType="withEffect">
                                  <p:stCondLst>
                                    <p:cond delay="0"/>
                                  </p:stCondLst>
                                  <p:childTnLst>
                                    <p:animMotion origin="layout" path="M -1.38889E-6 -1.85185E-6 L 0.02448 0.11528 " pathEditMode="relative" rAng="0" ptsTypes="AA">
                                      <p:cBhvr>
                                        <p:cTn id="306" dur="2000" fill="hold"/>
                                        <p:tgtEl>
                                          <p:spTgt spid="137"/>
                                        </p:tgtEl>
                                        <p:attrNameLst>
                                          <p:attrName>ppt_x</p:attrName>
                                          <p:attrName>ppt_y</p:attrName>
                                        </p:attrNameLst>
                                      </p:cBhvr>
                                      <p:rCtr x="1200" y="5800"/>
                                    </p:animMotion>
                                  </p:childTnLst>
                                </p:cTn>
                              </p:par>
                              <p:par>
                                <p:cTn id="307" presetID="0" presetClass="path" presetSubtype="0" accel="50000" decel="50000" fill="hold" grpId="0" nodeType="withEffect">
                                  <p:stCondLst>
                                    <p:cond delay="0"/>
                                  </p:stCondLst>
                                  <p:childTnLst>
                                    <p:animMotion origin="layout" path="M -2.5E-6 0 L 0.10643 0.11111 " pathEditMode="relative" rAng="0" ptsTypes="AA">
                                      <p:cBhvr>
                                        <p:cTn id="308" dur="2000" fill="hold"/>
                                        <p:tgtEl>
                                          <p:spTgt spid="139"/>
                                        </p:tgtEl>
                                        <p:attrNameLst>
                                          <p:attrName>ppt_x</p:attrName>
                                          <p:attrName>ppt_y</p:attrName>
                                        </p:attrNameLst>
                                      </p:cBhvr>
                                      <p:rCtr x="5300" y="5600"/>
                                    </p:animMotion>
                                  </p:childTnLst>
                                </p:cTn>
                              </p:par>
                              <p:par>
                                <p:cTn id="309" presetID="0" presetClass="path" presetSubtype="0" accel="50000" decel="50000" fill="hold" grpId="0" nodeType="withEffect">
                                  <p:stCondLst>
                                    <p:cond delay="0"/>
                                  </p:stCondLst>
                                  <p:childTnLst>
                                    <p:animMotion origin="layout" path="M 8.33333E-7 4.07407E-6 L 0.11753 0.11111 " pathEditMode="relative" rAng="0" ptsTypes="AA">
                                      <p:cBhvr>
                                        <p:cTn id="310" dur="2000" fill="hold"/>
                                        <p:tgtEl>
                                          <p:spTgt spid="140"/>
                                        </p:tgtEl>
                                        <p:attrNameLst>
                                          <p:attrName>ppt_x</p:attrName>
                                          <p:attrName>ppt_y</p:attrName>
                                        </p:attrNameLst>
                                      </p:cBhvr>
                                      <p:rCtr x="5900" y="5600"/>
                                    </p:animMotion>
                                  </p:childTnLst>
                                </p:cTn>
                              </p:par>
                              <p:par>
                                <p:cTn id="311" presetID="0" presetClass="path" presetSubtype="0" accel="50000" decel="50000" fill="hold" grpId="0" nodeType="withEffect">
                                  <p:stCondLst>
                                    <p:cond delay="0"/>
                                  </p:stCondLst>
                                  <p:childTnLst>
                                    <p:animMotion origin="layout" path="M -1.11111E-6 -4.44444E-6 L -0.04548 0.18542 " pathEditMode="relative" rAng="0" ptsTypes="AA">
                                      <p:cBhvr>
                                        <p:cTn id="312" dur="2000" fill="hold"/>
                                        <p:tgtEl>
                                          <p:spTgt spid="141"/>
                                        </p:tgtEl>
                                        <p:attrNameLst>
                                          <p:attrName>ppt_x</p:attrName>
                                          <p:attrName>ppt_y</p:attrName>
                                        </p:attrNameLst>
                                      </p:cBhvr>
                                      <p:rCtr x="-2300" y="9300"/>
                                    </p:animMotion>
                                  </p:childTnLst>
                                </p:cTn>
                              </p:par>
                              <p:par>
                                <p:cTn id="313" presetID="0" presetClass="path" presetSubtype="0" accel="50000" decel="50000" fill="hold" grpId="0" nodeType="withEffect">
                                  <p:stCondLst>
                                    <p:cond delay="0"/>
                                  </p:stCondLst>
                                  <p:childTnLst>
                                    <p:animMotion origin="layout" path="M 5E-6 3.7037E-7 L -0.01112 0.18866 " pathEditMode="relative" rAng="0" ptsTypes="AA">
                                      <p:cBhvr>
                                        <p:cTn id="314" dur="2000" fill="hold"/>
                                        <p:tgtEl>
                                          <p:spTgt spid="142"/>
                                        </p:tgtEl>
                                        <p:attrNameLst>
                                          <p:attrName>ppt_x</p:attrName>
                                          <p:attrName>ppt_y</p:attrName>
                                        </p:attrNameLst>
                                      </p:cBhvr>
                                      <p:rCtr x="-600" y="9400"/>
                                    </p:animMotion>
                                  </p:childTnLst>
                                </p:cTn>
                              </p:par>
                              <p:par>
                                <p:cTn id="315" presetID="0" presetClass="path" presetSubtype="0" accel="50000" decel="50000" fill="hold" grpId="0" nodeType="withEffect">
                                  <p:stCondLst>
                                    <p:cond delay="0"/>
                                  </p:stCondLst>
                                  <p:childTnLst>
                                    <p:animMotion origin="layout" path="M 1.11111E-6 -2.22222E-6 L -0.06667 0.17755 " pathEditMode="relative" rAng="0" ptsTypes="AA">
                                      <p:cBhvr>
                                        <p:cTn id="316" dur="2000" fill="hold"/>
                                        <p:tgtEl>
                                          <p:spTgt spid="143"/>
                                        </p:tgtEl>
                                        <p:attrNameLst>
                                          <p:attrName>ppt_x</p:attrName>
                                          <p:attrName>ppt_y</p:attrName>
                                        </p:attrNameLst>
                                      </p:cBhvr>
                                      <p:rCtr x="-3300" y="8900"/>
                                    </p:animMotion>
                                  </p:childTnLst>
                                </p:cTn>
                              </p:par>
                              <p:par>
                                <p:cTn id="317" presetID="0" presetClass="path" presetSubtype="0" accel="50000" decel="50000" fill="hold" grpId="0" nodeType="withEffect">
                                  <p:stCondLst>
                                    <p:cond delay="0"/>
                                  </p:stCondLst>
                                  <p:childTnLst>
                                    <p:animMotion origin="layout" path="M -1.66667E-6 -4.81481E-6 L -0.09114 0.18125 " pathEditMode="relative" rAng="0" ptsTypes="AA">
                                      <p:cBhvr>
                                        <p:cTn id="318" dur="2000" fill="hold"/>
                                        <p:tgtEl>
                                          <p:spTgt spid="144"/>
                                        </p:tgtEl>
                                        <p:attrNameLst>
                                          <p:attrName>ppt_x</p:attrName>
                                          <p:attrName>ppt_y</p:attrName>
                                        </p:attrNameLst>
                                      </p:cBhvr>
                                      <p:rCtr x="-4600" y="9100"/>
                                    </p:animMotion>
                                  </p:childTnLst>
                                </p:cTn>
                              </p:par>
                              <p:par>
                                <p:cTn id="319" presetID="0" presetClass="path" presetSubtype="0" accel="50000" decel="50000" fill="hold" grpId="0" nodeType="withEffect">
                                  <p:stCondLst>
                                    <p:cond delay="0"/>
                                  </p:stCondLst>
                                  <p:childTnLst>
                                    <p:animMotion origin="layout" path="M 2.77778E-6 4.44444E-6 L -0.10261 0.15856 " pathEditMode="relative" rAng="0" ptsTypes="AA">
                                      <p:cBhvr>
                                        <p:cTn id="320" dur="2000" fill="hold"/>
                                        <p:tgtEl>
                                          <p:spTgt spid="145"/>
                                        </p:tgtEl>
                                        <p:attrNameLst>
                                          <p:attrName>ppt_x</p:attrName>
                                          <p:attrName>ppt_y</p:attrName>
                                        </p:attrNameLst>
                                      </p:cBhvr>
                                      <p:rCtr x="-5100" y="7900"/>
                                    </p:animMotion>
                                  </p:childTnLst>
                                </p:cTn>
                              </p:par>
                              <p:par>
                                <p:cTn id="321" presetID="0" presetClass="path" presetSubtype="0" accel="50000" decel="50000" fill="hold" grpId="0" nodeType="withEffect">
                                  <p:stCondLst>
                                    <p:cond delay="0"/>
                                  </p:stCondLst>
                                  <p:childTnLst>
                                    <p:animMotion origin="layout" path="M 5E-6 -2.96296E-6 L -0.12223 0.17292 " pathEditMode="relative" rAng="0" ptsTypes="AA">
                                      <p:cBhvr>
                                        <p:cTn id="322" dur="2000" fill="hold"/>
                                        <p:tgtEl>
                                          <p:spTgt spid="146"/>
                                        </p:tgtEl>
                                        <p:attrNameLst>
                                          <p:attrName>ppt_x</p:attrName>
                                          <p:attrName>ppt_y</p:attrName>
                                        </p:attrNameLst>
                                      </p:cBhvr>
                                      <p:rCtr x="-6100" y="8600"/>
                                    </p:animMotion>
                                  </p:childTnLst>
                                </p:cTn>
                              </p:par>
                              <p:par>
                                <p:cTn id="323" presetID="0" presetClass="path" presetSubtype="0" accel="50000" decel="50000" fill="hold" grpId="0" nodeType="withEffect">
                                  <p:stCondLst>
                                    <p:cond delay="0"/>
                                  </p:stCondLst>
                                  <p:childTnLst>
                                    <p:animMotion origin="layout" path="M -2.5E-6 -7.40741E-7 L -0.19948 0.14167 " pathEditMode="relative" rAng="0" ptsTypes="AA">
                                      <p:cBhvr>
                                        <p:cTn id="324" dur="2000" fill="hold"/>
                                        <p:tgtEl>
                                          <p:spTgt spid="147"/>
                                        </p:tgtEl>
                                        <p:attrNameLst>
                                          <p:attrName>ppt_x</p:attrName>
                                          <p:attrName>ppt_y</p:attrName>
                                        </p:attrNameLst>
                                      </p:cBhvr>
                                      <p:rCtr x="-10000" y="7100"/>
                                    </p:animMotion>
                                  </p:childTnLst>
                                </p:cTn>
                              </p:par>
                              <p:par>
                                <p:cTn id="325" presetID="0" presetClass="path" presetSubtype="0" accel="50000" decel="50000" fill="hold" grpId="0" nodeType="withEffect">
                                  <p:stCondLst>
                                    <p:cond delay="0"/>
                                  </p:stCondLst>
                                  <p:childTnLst>
                                    <p:animMotion origin="layout" path="M -0.00625 -0.01944 L -0.37275 -0.01319 " pathEditMode="relative" rAng="0" ptsTypes="AA">
                                      <p:cBhvr>
                                        <p:cTn id="326" dur="2000" fill="hold"/>
                                        <p:tgtEl>
                                          <p:spTgt spid="148"/>
                                        </p:tgtEl>
                                        <p:attrNameLst>
                                          <p:attrName>ppt_x</p:attrName>
                                          <p:attrName>ppt_y</p:attrName>
                                        </p:attrNameLst>
                                      </p:cBhvr>
                                      <p:rCtr x="-18300" y="300"/>
                                    </p:animMotion>
                                  </p:childTnLst>
                                </p:cTn>
                              </p:par>
                              <p:par>
                                <p:cTn id="327" presetID="0" presetClass="path" presetSubtype="0" accel="50000" decel="50000" fill="hold" grpId="0" nodeType="withEffect">
                                  <p:stCondLst>
                                    <p:cond delay="0"/>
                                  </p:stCondLst>
                                  <p:childTnLst>
                                    <p:animMotion origin="layout" path="M -0.00208 -0.01944 L -0.38073 -0.00416 " pathEditMode="relative" rAng="0" ptsTypes="AA">
                                      <p:cBhvr>
                                        <p:cTn id="328" dur="2000" fill="hold"/>
                                        <p:tgtEl>
                                          <p:spTgt spid="149"/>
                                        </p:tgtEl>
                                        <p:attrNameLst>
                                          <p:attrName>ppt_x</p:attrName>
                                          <p:attrName>ppt_y</p:attrName>
                                        </p:attrNameLst>
                                      </p:cBhvr>
                                      <p:rCtr x="-18900" y="800"/>
                                    </p:animMotion>
                                  </p:childTnLst>
                                </p:cTn>
                              </p:par>
                              <p:par>
                                <p:cTn id="329" presetID="0" presetClass="path" presetSubtype="0" accel="50000" decel="50000" fill="hold" grpId="0" nodeType="withEffect">
                                  <p:stCondLst>
                                    <p:cond delay="0"/>
                                  </p:stCondLst>
                                  <p:childTnLst>
                                    <p:animMotion origin="layout" path="M -0.00729 -0.01805 L -0.39097 0.00463 " pathEditMode="relative" rAng="0" ptsTypes="AA">
                                      <p:cBhvr>
                                        <p:cTn id="330" dur="2000" fill="hold"/>
                                        <p:tgtEl>
                                          <p:spTgt spid="150"/>
                                        </p:tgtEl>
                                        <p:attrNameLst>
                                          <p:attrName>ppt_x</p:attrName>
                                          <p:attrName>ppt_y</p:attrName>
                                        </p:attrNameLst>
                                      </p:cBhvr>
                                      <p:rCtr x="-19200" y="1100"/>
                                    </p:animMotion>
                                  </p:childTnLst>
                                </p:cTn>
                              </p:par>
                              <p:par>
                                <p:cTn id="331" presetID="0" presetClass="path" presetSubtype="0" accel="50000" decel="50000" fill="hold" grpId="0" nodeType="withEffect">
                                  <p:stCondLst>
                                    <p:cond delay="0"/>
                                  </p:stCondLst>
                                  <p:childTnLst>
                                    <p:animMotion origin="layout" path="M -3.88889E-6 3.7037E-6 L -0.34184 0.00648 " pathEditMode="relative" rAng="0" ptsTypes="AA">
                                      <p:cBhvr>
                                        <p:cTn id="332" dur="2000" fill="hold"/>
                                        <p:tgtEl>
                                          <p:spTgt spid="151"/>
                                        </p:tgtEl>
                                        <p:attrNameLst>
                                          <p:attrName>ppt_x</p:attrName>
                                          <p:attrName>ppt_y</p:attrName>
                                        </p:attrNameLst>
                                      </p:cBhvr>
                                      <p:rCtr x="-17100" y="300"/>
                                    </p:animMotion>
                                  </p:childTnLst>
                                </p:cTn>
                              </p:par>
                              <p:par>
                                <p:cTn id="333" presetID="0" presetClass="path" presetSubtype="0" accel="50000" decel="50000" fill="hold" grpId="0" nodeType="withEffect">
                                  <p:stCondLst>
                                    <p:cond delay="0"/>
                                  </p:stCondLst>
                                  <p:childTnLst>
                                    <p:animMotion origin="layout" path="M -0.00729 -0.00833 L -0.19062 0.08912 " pathEditMode="relative" rAng="0" ptsTypes="AA">
                                      <p:cBhvr>
                                        <p:cTn id="334" dur="2000" fill="hold"/>
                                        <p:tgtEl>
                                          <p:spTgt spid="152"/>
                                        </p:tgtEl>
                                        <p:attrNameLst>
                                          <p:attrName>ppt_x</p:attrName>
                                          <p:attrName>ppt_y</p:attrName>
                                        </p:attrNameLst>
                                      </p:cBhvr>
                                      <p:rCtr x="-9200" y="4900"/>
                                    </p:animMotion>
                                  </p:childTnLst>
                                </p:cTn>
                              </p:par>
                              <p:par>
                                <p:cTn id="335" presetID="0" presetClass="path" presetSubtype="0" accel="50000" decel="50000" fill="hold" grpId="0" nodeType="withEffect">
                                  <p:stCondLst>
                                    <p:cond delay="0"/>
                                  </p:stCondLst>
                                  <p:childTnLst>
                                    <p:animMotion origin="layout" path="M -4.16667E-6 -1.48148E-6 L -0.2842 0.01829 " pathEditMode="relative" rAng="0" ptsTypes="AA">
                                      <p:cBhvr>
                                        <p:cTn id="336" dur="2000" fill="hold"/>
                                        <p:tgtEl>
                                          <p:spTgt spid="153"/>
                                        </p:tgtEl>
                                        <p:attrNameLst>
                                          <p:attrName>ppt_x</p:attrName>
                                          <p:attrName>ppt_y</p:attrName>
                                        </p:attrNameLst>
                                      </p:cBhvr>
                                      <p:rCtr x="-14200" y="900"/>
                                    </p:animMotion>
                                  </p:childTnLst>
                                </p:cTn>
                              </p:par>
                              <p:par>
                                <p:cTn id="337" presetID="0" presetClass="path" presetSubtype="0" accel="50000" decel="50000" fill="hold" grpId="0" nodeType="withEffect">
                                  <p:stCondLst>
                                    <p:cond delay="0"/>
                                  </p:stCondLst>
                                  <p:childTnLst>
                                    <p:animMotion origin="layout" path="M 8.33333E-7 -1.11111E-6 L -0.2375 0.03009 " pathEditMode="relative" rAng="0" ptsTypes="AA">
                                      <p:cBhvr>
                                        <p:cTn id="338" dur="2000" fill="hold"/>
                                        <p:tgtEl>
                                          <p:spTgt spid="154"/>
                                        </p:tgtEl>
                                        <p:attrNameLst>
                                          <p:attrName>ppt_x</p:attrName>
                                          <p:attrName>ppt_y</p:attrName>
                                        </p:attrNameLst>
                                      </p:cBhvr>
                                      <p:rCtr x="-11900" y="1500"/>
                                    </p:animMotion>
                                  </p:childTnLst>
                                </p:cTn>
                              </p:par>
                              <p:par>
                                <p:cTn id="339" presetID="0" presetClass="path" presetSubtype="0" accel="50000" decel="50000" fill="hold" grpId="0" nodeType="withEffect">
                                  <p:stCondLst>
                                    <p:cond delay="0"/>
                                  </p:stCondLst>
                                  <p:childTnLst>
                                    <p:animMotion origin="layout" path="M -2.22222E-6 4.07407E-6 L -0.29462 0.01689 " pathEditMode="relative" rAng="0" ptsTypes="AA">
                                      <p:cBhvr>
                                        <p:cTn id="340" dur="2000" fill="hold"/>
                                        <p:tgtEl>
                                          <p:spTgt spid="155"/>
                                        </p:tgtEl>
                                        <p:attrNameLst>
                                          <p:attrName>ppt_x</p:attrName>
                                          <p:attrName>ppt_y</p:attrName>
                                        </p:attrNameLst>
                                      </p:cBhvr>
                                      <p:rCtr x="-14700" y="800"/>
                                    </p:animMotion>
                                  </p:childTnLst>
                                </p:cTn>
                              </p:par>
                              <p:par>
                                <p:cTn id="341" presetID="0" presetClass="path" presetSubtype="0" accel="50000" decel="50000" fill="hold" grpId="0" nodeType="withEffect">
                                  <p:stCondLst>
                                    <p:cond delay="0"/>
                                  </p:stCondLst>
                                  <p:childTnLst>
                                    <p:animMotion origin="layout" path="M 1.38889E-6 4.81481E-6 L -0.20677 0.05138 " pathEditMode="relative" rAng="0" ptsTypes="AA">
                                      <p:cBhvr>
                                        <p:cTn id="342" dur="2000" fill="hold"/>
                                        <p:tgtEl>
                                          <p:spTgt spid="156"/>
                                        </p:tgtEl>
                                        <p:attrNameLst>
                                          <p:attrName>ppt_x</p:attrName>
                                          <p:attrName>ppt_y</p:attrName>
                                        </p:attrNameLst>
                                      </p:cBhvr>
                                      <p:rCtr x="-10300" y="2600"/>
                                    </p:animMotion>
                                  </p:childTnLst>
                                </p:cTn>
                              </p:par>
                              <p:par>
                                <p:cTn id="343" presetID="0" presetClass="path" presetSubtype="0" accel="50000" decel="50000" fill="hold" grpId="0" nodeType="withEffect">
                                  <p:stCondLst>
                                    <p:cond delay="0"/>
                                  </p:stCondLst>
                                  <p:childTnLst>
                                    <p:animMotion origin="layout" path="M 5.55556E-7 7.40741E-7 L 0.10538 0.09236 " pathEditMode="relative" rAng="0" ptsTypes="AA">
                                      <p:cBhvr>
                                        <p:cTn id="344" dur="2000" fill="hold"/>
                                        <p:tgtEl>
                                          <p:spTgt spid="157"/>
                                        </p:tgtEl>
                                        <p:attrNameLst>
                                          <p:attrName>ppt_x</p:attrName>
                                          <p:attrName>ppt_y</p:attrName>
                                        </p:attrNameLst>
                                      </p:cBhvr>
                                      <p:rCtr x="5300" y="4600"/>
                                    </p:animMotion>
                                  </p:childTnLst>
                                </p:cTn>
                              </p:par>
                              <p:par>
                                <p:cTn id="345" presetID="0" presetClass="path" presetSubtype="0" accel="50000" decel="50000" fill="hold" grpId="0" nodeType="withEffect">
                                  <p:stCondLst>
                                    <p:cond delay="0"/>
                                  </p:stCondLst>
                                  <p:childTnLst>
                                    <p:animMotion origin="layout" path="M -4.44444E-6 -4.81481E-6 L 0.15487 0.11598 " pathEditMode="relative" rAng="0" ptsTypes="AA">
                                      <p:cBhvr>
                                        <p:cTn id="346" dur="2000" fill="hold"/>
                                        <p:tgtEl>
                                          <p:spTgt spid="158"/>
                                        </p:tgtEl>
                                        <p:attrNameLst>
                                          <p:attrName>ppt_x</p:attrName>
                                          <p:attrName>ppt_y</p:attrName>
                                        </p:attrNameLst>
                                      </p:cBhvr>
                                      <p:rCtr x="7700" y="5800"/>
                                    </p:animMotion>
                                  </p:childTnLst>
                                </p:cTn>
                              </p:par>
                              <p:par>
                                <p:cTn id="347" presetID="0" presetClass="path" presetSubtype="0" accel="50000" decel="50000" fill="hold" grpId="0" nodeType="withEffect">
                                  <p:stCondLst>
                                    <p:cond delay="0"/>
                                  </p:stCondLst>
                                  <p:childTnLst>
                                    <p:animMotion origin="layout" path="M 1.94444E-6 0 L 0.17916 0.11806 " pathEditMode="relative" rAng="0" ptsTypes="AA">
                                      <p:cBhvr>
                                        <p:cTn id="348" dur="2000" fill="hold"/>
                                        <p:tgtEl>
                                          <p:spTgt spid="159"/>
                                        </p:tgtEl>
                                        <p:attrNameLst>
                                          <p:attrName>ppt_x</p:attrName>
                                          <p:attrName>ppt_y</p:attrName>
                                        </p:attrNameLst>
                                      </p:cBhvr>
                                      <p:rCtr x="9000" y="5900"/>
                                    </p:animMotion>
                                  </p:childTnLst>
                                </p:cTn>
                              </p:par>
                              <p:par>
                                <p:cTn id="349" presetID="0" presetClass="path" presetSubtype="0" accel="50000" decel="50000" fill="hold" grpId="0" nodeType="withEffect">
                                  <p:stCondLst>
                                    <p:cond delay="0"/>
                                  </p:stCondLst>
                                  <p:childTnLst>
                                    <p:animMotion origin="layout" path="M 1.94444E-6 1.85185E-6 L 0.16423 0.09791 " pathEditMode="relative" rAng="0" ptsTypes="AA">
                                      <p:cBhvr>
                                        <p:cTn id="350" dur="2000" fill="hold"/>
                                        <p:tgtEl>
                                          <p:spTgt spid="160"/>
                                        </p:tgtEl>
                                        <p:attrNameLst>
                                          <p:attrName>ppt_x</p:attrName>
                                          <p:attrName>ppt_y</p:attrName>
                                        </p:attrNameLst>
                                      </p:cBhvr>
                                      <p:rCtr x="8200" y="4900"/>
                                    </p:animMotion>
                                  </p:childTnLst>
                                </p:cTn>
                              </p:par>
                              <p:par>
                                <p:cTn id="351" presetID="0" presetClass="path" presetSubtype="0" accel="50000" decel="50000" fill="hold" grpId="0" nodeType="withEffect">
                                  <p:stCondLst>
                                    <p:cond delay="0"/>
                                  </p:stCondLst>
                                  <p:childTnLst>
                                    <p:animMotion origin="layout" path="M 3.33333E-6 4.44444E-6 L 0.20781 0.09745 " pathEditMode="relative" rAng="0" ptsTypes="AA">
                                      <p:cBhvr>
                                        <p:cTn id="352" dur="2000" fill="hold"/>
                                        <p:tgtEl>
                                          <p:spTgt spid="161"/>
                                        </p:tgtEl>
                                        <p:attrNameLst>
                                          <p:attrName>ppt_x</p:attrName>
                                          <p:attrName>ppt_y</p:attrName>
                                        </p:attrNameLst>
                                      </p:cBhvr>
                                      <p:rCtr x="10400" y="4900"/>
                                    </p:animMotion>
                                  </p:childTnLst>
                                </p:cTn>
                              </p:par>
                              <p:par>
                                <p:cTn id="353" presetID="0" presetClass="path" presetSubtype="0" accel="50000" decel="50000" fill="hold" grpId="0" nodeType="withEffect">
                                  <p:stCondLst>
                                    <p:cond delay="0"/>
                                  </p:stCondLst>
                                  <p:childTnLst>
                                    <p:animMotion origin="layout" path="M -0.025 0.0125 L 0.2849 -0.00254 " pathEditMode="relative" rAng="0" ptsTypes="AA">
                                      <p:cBhvr>
                                        <p:cTn id="354" dur="2000" fill="hold"/>
                                        <p:tgtEl>
                                          <p:spTgt spid="162"/>
                                        </p:tgtEl>
                                        <p:attrNameLst>
                                          <p:attrName>ppt_x</p:attrName>
                                          <p:attrName>ppt_y</p:attrName>
                                        </p:attrNameLst>
                                      </p:cBhvr>
                                      <p:rCtr x="15500" y="-800"/>
                                    </p:animMotion>
                                  </p:childTnLst>
                                </p:cTn>
                              </p:par>
                              <p:par>
                                <p:cTn id="355" presetID="0" presetClass="path" presetSubtype="0" accel="50000" decel="50000" fill="hold" grpId="0" nodeType="withEffect">
                                  <p:stCondLst>
                                    <p:cond delay="0"/>
                                  </p:stCondLst>
                                  <p:childTnLst>
                                    <p:animMotion origin="layout" path="M 3.88889E-6 -2.96296E-6 L 0.22326 0.08426 " pathEditMode="relative" rAng="0" ptsTypes="AA">
                                      <p:cBhvr>
                                        <p:cTn id="356" dur="2000" fill="hold"/>
                                        <p:tgtEl>
                                          <p:spTgt spid="163"/>
                                        </p:tgtEl>
                                        <p:attrNameLst>
                                          <p:attrName>ppt_x</p:attrName>
                                          <p:attrName>ppt_y</p:attrName>
                                        </p:attrNameLst>
                                      </p:cBhvr>
                                      <p:rCtr x="11200" y="4200"/>
                                    </p:animMotion>
                                  </p:childTnLst>
                                </p:cTn>
                              </p:par>
                              <p:par>
                                <p:cTn id="357" presetID="0" presetClass="path" presetSubtype="0" accel="50000" decel="50000" fill="hold" grpId="0" nodeType="withEffect">
                                  <p:stCondLst>
                                    <p:cond delay="0"/>
                                  </p:stCondLst>
                                  <p:childTnLst>
                                    <p:animMotion origin="layout" path="M 2.5E-6 0 L 0.27482 0.08634 " pathEditMode="relative" rAng="0" ptsTypes="AA">
                                      <p:cBhvr>
                                        <p:cTn id="358" dur="2000" fill="hold"/>
                                        <p:tgtEl>
                                          <p:spTgt spid="164"/>
                                        </p:tgtEl>
                                        <p:attrNameLst>
                                          <p:attrName>ppt_x</p:attrName>
                                          <p:attrName>ppt_y</p:attrName>
                                        </p:attrNameLst>
                                      </p:cBhvr>
                                      <p:rCtr x="13700" y="4300"/>
                                    </p:animMotion>
                                  </p:childTnLst>
                                </p:cTn>
                              </p:par>
                              <p:par>
                                <p:cTn id="359" presetID="0" presetClass="path" presetSubtype="0" accel="50000" decel="50000" fill="hold" grpId="0" nodeType="withEffect">
                                  <p:stCondLst>
                                    <p:cond delay="0"/>
                                  </p:stCondLst>
                                  <p:childTnLst>
                                    <p:animMotion origin="layout" path="M 5.55556E-7 -4.28604E-6 L 0.26111 0.06874 " pathEditMode="relative" rAng="0" ptsTypes="AA">
                                      <p:cBhvr>
                                        <p:cTn id="360" dur="2000" fill="hold"/>
                                        <p:tgtEl>
                                          <p:spTgt spid="165"/>
                                        </p:tgtEl>
                                        <p:attrNameLst>
                                          <p:attrName>ppt_x</p:attrName>
                                          <p:attrName>ppt_y</p:attrName>
                                        </p:attrNameLst>
                                      </p:cBhvr>
                                      <p:rCtr x="13100" y="3400"/>
                                    </p:animMotion>
                                  </p:childTnLst>
                                </p:cTn>
                              </p:par>
                              <p:par>
                                <p:cTn id="361" presetID="0" presetClass="path" presetSubtype="0" accel="50000" decel="50000" fill="hold" grpId="0" nodeType="withEffect">
                                  <p:stCondLst>
                                    <p:cond delay="0"/>
                                  </p:stCondLst>
                                  <p:childTnLst>
                                    <p:animMotion origin="layout" path="M 8.33333E-7 3.7037E-6 L 0.30521 0.04444 " pathEditMode="relative" rAng="0" ptsTypes="AA">
                                      <p:cBhvr>
                                        <p:cTn id="362" dur="2000" fill="hold"/>
                                        <p:tgtEl>
                                          <p:spTgt spid="166"/>
                                        </p:tgtEl>
                                        <p:attrNameLst>
                                          <p:attrName>ppt_x</p:attrName>
                                          <p:attrName>ppt_y</p:attrName>
                                        </p:attrNameLst>
                                      </p:cBhvr>
                                      <p:rCtr x="15300" y="2200"/>
                                    </p:animMotion>
                                  </p:childTnLst>
                                </p:cTn>
                              </p:par>
                              <p:par>
                                <p:cTn id="363" presetID="0" presetClass="path" presetSubtype="0" accel="50000" decel="50000" fill="hold" grpId="0" nodeType="withEffect">
                                  <p:stCondLst>
                                    <p:cond delay="0"/>
                                  </p:stCondLst>
                                  <p:childTnLst>
                                    <p:animMotion origin="layout" path="M 1.66667E-6 2.39593E-6 L 0.03107 -0.14893 " pathEditMode="relative" ptsTypes="AA">
                                      <p:cBhvr>
                                        <p:cTn id="364" dur="2000" fill="hold"/>
                                        <p:tgtEl>
                                          <p:spTgt spid="167"/>
                                        </p:tgtEl>
                                        <p:attrNameLst>
                                          <p:attrName>ppt_x</p:attrName>
                                          <p:attrName>ppt_y</p:attrName>
                                        </p:attrNameLst>
                                      </p:cBhvr>
                                    </p:animMotion>
                                  </p:childTnLst>
                                </p:cTn>
                              </p:par>
                              <p:par>
                                <p:cTn id="365" presetID="0" presetClass="path" presetSubtype="0" accel="50000" decel="50000" fill="hold" grpId="0" nodeType="withEffect">
                                  <p:stCondLst>
                                    <p:cond delay="0"/>
                                  </p:stCondLst>
                                  <p:childTnLst>
                                    <p:animMotion origin="layout" path="M 1.66667E-6 2.39593E-6 L 0.03107 -0.14893 " pathEditMode="relative" ptsTypes="AA">
                                      <p:cBhvr>
                                        <p:cTn id="366" dur="2000" fill="hold"/>
                                        <p:tgtEl>
                                          <p:spTgt spid="169"/>
                                        </p:tgtEl>
                                        <p:attrNameLst>
                                          <p:attrName>ppt_x</p:attrName>
                                          <p:attrName>ppt_y</p:attrName>
                                        </p:attrNameLst>
                                      </p:cBhvr>
                                    </p:animMotion>
                                  </p:childTnLst>
                                </p:cTn>
                              </p:par>
                              <p:par>
                                <p:cTn id="367" presetID="0" presetClass="path" presetSubtype="0" accel="50000" decel="50000" fill="hold" grpId="0" nodeType="withEffect">
                                  <p:stCondLst>
                                    <p:cond delay="0"/>
                                  </p:stCondLst>
                                  <p:childTnLst>
                                    <p:animMotion origin="layout" path="M -2.77778E-7 -1.31914E-7 L 0.01806 -0.15066 " pathEditMode="relative" rAng="0" ptsTypes="AA">
                                      <p:cBhvr>
                                        <p:cTn id="368" dur="2000" fill="hold"/>
                                        <p:tgtEl>
                                          <p:spTgt spid="170"/>
                                        </p:tgtEl>
                                        <p:attrNameLst>
                                          <p:attrName>ppt_x</p:attrName>
                                          <p:attrName>ppt_y</p:attrName>
                                        </p:attrNameLst>
                                      </p:cBhvr>
                                      <p:rCtr x="900" y="-7500"/>
                                    </p:animMotion>
                                  </p:childTnLst>
                                </p:cTn>
                              </p:par>
                              <p:par>
                                <p:cTn id="369" presetID="0" presetClass="path" presetSubtype="0" accel="50000" decel="50000" fill="hold" grpId="0" nodeType="withEffect">
                                  <p:stCondLst>
                                    <p:cond delay="0"/>
                                  </p:stCondLst>
                                  <p:childTnLst>
                                    <p:animMotion origin="layout" path="M -3.33333E-6 -4.38787E-6 L -0.00607 -0.15112 " pathEditMode="relative" rAng="0" ptsTypes="AA">
                                      <p:cBhvr>
                                        <p:cTn id="370" dur="2000" fill="hold"/>
                                        <p:tgtEl>
                                          <p:spTgt spid="171"/>
                                        </p:tgtEl>
                                        <p:attrNameLst>
                                          <p:attrName>ppt_x</p:attrName>
                                          <p:attrName>ppt_y</p:attrName>
                                        </p:attrNameLst>
                                      </p:cBhvr>
                                      <p:rCtr x="-300" y="-7600"/>
                                    </p:animMotion>
                                  </p:childTnLst>
                                </p:cTn>
                              </p:par>
                              <p:par>
                                <p:cTn id="371" presetID="0" presetClass="path" presetSubtype="0" accel="50000" decel="50000" fill="hold" grpId="0" nodeType="withEffect">
                                  <p:stCondLst>
                                    <p:cond delay="0"/>
                                  </p:stCondLst>
                                  <p:childTnLst>
                                    <p:animMotion origin="layout" path="M -1.94444E-6 2.79333E-6 L -0.02535 -0.14904 " pathEditMode="relative" rAng="0" ptsTypes="AA">
                                      <p:cBhvr>
                                        <p:cTn id="372" dur="2000" fill="hold"/>
                                        <p:tgtEl>
                                          <p:spTgt spid="172"/>
                                        </p:tgtEl>
                                        <p:attrNameLst>
                                          <p:attrName>ppt_x</p:attrName>
                                          <p:attrName>ppt_y</p:attrName>
                                        </p:attrNameLst>
                                      </p:cBhvr>
                                      <p:rCtr x="-1300" y="-7500"/>
                                    </p:animMotion>
                                  </p:childTnLst>
                                </p:cTn>
                              </p:par>
                              <p:par>
                                <p:cTn id="373" presetID="0" presetClass="path" presetSubtype="0" accel="50000" decel="50000" fill="hold" grpId="0" nodeType="withEffect">
                                  <p:stCondLst>
                                    <p:cond delay="0"/>
                                  </p:stCondLst>
                                  <p:childTnLst>
                                    <p:animMotion origin="layout" path="M 1.38889E-6 -4.28604E-6 L -0.0717 -0.15621 " pathEditMode="relative" rAng="0" ptsTypes="AA">
                                      <p:cBhvr>
                                        <p:cTn id="374" dur="2000" fill="hold"/>
                                        <p:tgtEl>
                                          <p:spTgt spid="173"/>
                                        </p:tgtEl>
                                        <p:attrNameLst>
                                          <p:attrName>ppt_x</p:attrName>
                                          <p:attrName>ppt_y</p:attrName>
                                        </p:attrNameLst>
                                      </p:cBhvr>
                                      <p:rCtr x="-3600" y="-7800"/>
                                    </p:animMotion>
                                  </p:childTnLst>
                                </p:cTn>
                              </p:par>
                              <p:par>
                                <p:cTn id="375" presetID="0" presetClass="path" presetSubtype="0" accel="50000" decel="50000" fill="hold" grpId="0" nodeType="withEffect">
                                  <p:stCondLst>
                                    <p:cond delay="0"/>
                                  </p:stCondLst>
                                  <p:childTnLst>
                                    <p:animMotion origin="layout" path="M 4.72222E-6 -1.43022E-6 L -0.08403 -0.14996 " pathEditMode="relative" rAng="0" ptsTypes="AA">
                                      <p:cBhvr>
                                        <p:cTn id="376" dur="2000" fill="hold"/>
                                        <p:tgtEl>
                                          <p:spTgt spid="174"/>
                                        </p:tgtEl>
                                        <p:attrNameLst>
                                          <p:attrName>ppt_x</p:attrName>
                                          <p:attrName>ppt_y</p:attrName>
                                        </p:attrNameLst>
                                      </p:cBhvr>
                                      <p:rCtr x="-4200" y="-7500"/>
                                    </p:animMotion>
                                  </p:childTnLst>
                                </p:cTn>
                              </p:par>
                              <p:par>
                                <p:cTn id="377" presetID="0" presetClass="path" presetSubtype="0" accel="50000" decel="50000" fill="hold" grpId="0" nodeType="withEffect">
                                  <p:stCondLst>
                                    <p:cond delay="0"/>
                                  </p:stCondLst>
                                  <p:childTnLst>
                                    <p:animMotion origin="layout" path="M -4.16667E-6 2.89979E-6 L -0.09947 -0.15668 " pathEditMode="relative" rAng="0" ptsTypes="AA">
                                      <p:cBhvr>
                                        <p:cTn id="378" dur="2000" fill="hold"/>
                                        <p:tgtEl>
                                          <p:spTgt spid="175"/>
                                        </p:tgtEl>
                                        <p:attrNameLst>
                                          <p:attrName>ppt_x</p:attrName>
                                          <p:attrName>ppt_y</p:attrName>
                                        </p:attrNameLst>
                                      </p:cBhvr>
                                      <p:rCtr x="-5000" y="-7800"/>
                                    </p:animMotion>
                                  </p:childTnLst>
                                </p:cTn>
                              </p:par>
                              <p:par>
                                <p:cTn id="379" presetID="0" presetClass="path" presetSubtype="0" accel="50000" decel="50000" fill="hold" grpId="0" nodeType="withEffect">
                                  <p:stCondLst>
                                    <p:cond delay="0"/>
                                  </p:stCondLst>
                                  <p:childTnLst>
                                    <p:animMotion origin="layout" path="M 8.33333E-7 2.93219E-6 L -0.12257 -0.16293 " pathEditMode="relative" rAng="0" ptsTypes="AA">
                                      <p:cBhvr>
                                        <p:cTn id="380" dur="2000" fill="hold"/>
                                        <p:tgtEl>
                                          <p:spTgt spid="176"/>
                                        </p:tgtEl>
                                        <p:attrNameLst>
                                          <p:attrName>ppt_x</p:attrName>
                                          <p:attrName>ppt_y</p:attrName>
                                        </p:attrNameLst>
                                      </p:cBhvr>
                                      <p:rCtr x="-6100" y="-8100"/>
                                    </p:animMotion>
                                  </p:childTnLst>
                                </p:cTn>
                              </p:par>
                              <p:par>
                                <p:cTn id="381" presetID="0" presetClass="path" presetSubtype="0" accel="50000" decel="50000" fill="hold" grpId="0" nodeType="withEffect">
                                  <p:stCondLst>
                                    <p:cond delay="0"/>
                                  </p:stCondLst>
                                  <p:childTnLst>
                                    <p:animMotion origin="layout" path="M 4.16667E-6 -4.14719E-6 L -0.20712 -0.18144 " pathEditMode="relative" rAng="0" ptsTypes="AA">
                                      <p:cBhvr>
                                        <p:cTn id="382" dur="2000" fill="hold"/>
                                        <p:tgtEl>
                                          <p:spTgt spid="177"/>
                                        </p:tgtEl>
                                        <p:attrNameLst>
                                          <p:attrName>ppt_x</p:attrName>
                                          <p:attrName>ppt_y</p:attrName>
                                        </p:attrNameLst>
                                      </p:cBhvr>
                                      <p:rCtr x="-10400" y="-9100"/>
                                    </p:animMotion>
                                  </p:childTnLst>
                                </p:cTn>
                              </p:par>
                              <p:par>
                                <p:cTn id="383" presetID="0" presetClass="path" presetSubtype="0" accel="50000" decel="50000" fill="hold" grpId="0" nodeType="withEffect">
                                  <p:stCondLst>
                                    <p:cond delay="0"/>
                                  </p:stCondLst>
                                  <p:childTnLst>
                                    <p:animMotion origin="layout" path="M 4.16667E-6 -4.14719E-6 L -0.17362 -0.18352 " pathEditMode="relative" rAng="0" ptsTypes="AA">
                                      <p:cBhvr>
                                        <p:cTn id="384" dur="2000" fill="hold"/>
                                        <p:tgtEl>
                                          <p:spTgt spid="178"/>
                                        </p:tgtEl>
                                        <p:attrNameLst>
                                          <p:attrName>ppt_x</p:attrName>
                                          <p:attrName>ppt_y</p:attrName>
                                        </p:attrNameLst>
                                      </p:cBhvr>
                                      <p:rCtr x="-8700" y="-9200"/>
                                    </p:animMotion>
                                  </p:childTnLst>
                                </p:cTn>
                              </p:par>
                              <p:par>
                                <p:cTn id="385" presetID="0" presetClass="path" presetSubtype="0" accel="50000" decel="50000" fill="hold" grpId="0" nodeType="withEffect">
                                  <p:stCondLst>
                                    <p:cond delay="0"/>
                                  </p:stCondLst>
                                  <p:childTnLst>
                                    <p:animMotion origin="layout" path="M -5.55556E-7 3.93427E-8 L -0.22569 -0.1377 " pathEditMode="relative" rAng="0" ptsTypes="AA">
                                      <p:cBhvr>
                                        <p:cTn id="386" dur="2000" fill="hold"/>
                                        <p:tgtEl>
                                          <p:spTgt spid="179"/>
                                        </p:tgtEl>
                                        <p:attrNameLst>
                                          <p:attrName>ppt_x</p:attrName>
                                          <p:attrName>ppt_y</p:attrName>
                                        </p:attrNameLst>
                                      </p:cBhvr>
                                      <p:rCtr x="-11300" y="-6900"/>
                                    </p:animMotion>
                                  </p:childTnLst>
                                </p:cTn>
                              </p:par>
                              <p:par>
                                <p:cTn id="387" presetID="0" presetClass="path" presetSubtype="0" accel="50000" decel="50000" fill="hold" grpId="0" nodeType="withEffect">
                                  <p:stCondLst>
                                    <p:cond delay="0"/>
                                  </p:stCondLst>
                                  <p:childTnLst>
                                    <p:animMotion origin="layout" path="M -5.55112E-17 1.57371E-6 L -0.27014 -0.1546 " pathEditMode="relative" rAng="0" ptsTypes="AA">
                                      <p:cBhvr>
                                        <p:cTn id="388" dur="2000" fill="hold"/>
                                        <p:tgtEl>
                                          <p:spTgt spid="180"/>
                                        </p:tgtEl>
                                        <p:attrNameLst>
                                          <p:attrName>ppt_x</p:attrName>
                                          <p:attrName>ppt_y</p:attrName>
                                        </p:attrNameLst>
                                      </p:cBhvr>
                                      <p:rCtr x="-13500" y="-7700"/>
                                    </p:animMotion>
                                  </p:childTnLst>
                                </p:cTn>
                              </p:par>
                              <p:par>
                                <p:cTn id="389" presetID="0" presetClass="path" presetSubtype="0" accel="50000" decel="50000" fill="hold" grpId="0" nodeType="withEffect">
                                  <p:stCondLst>
                                    <p:cond delay="0"/>
                                  </p:stCondLst>
                                  <p:childTnLst>
                                    <p:animMotion origin="layout" path="M -1.38889E-6 4.36936E-6 L -0.28489 -0.10484 " pathEditMode="relative" rAng="0" ptsTypes="AA">
                                      <p:cBhvr>
                                        <p:cTn id="390" dur="2000" fill="hold"/>
                                        <p:tgtEl>
                                          <p:spTgt spid="181"/>
                                        </p:tgtEl>
                                        <p:attrNameLst>
                                          <p:attrName>ppt_x</p:attrName>
                                          <p:attrName>ppt_y</p:attrName>
                                        </p:attrNameLst>
                                      </p:cBhvr>
                                      <p:rCtr x="-14300" y="-5300"/>
                                    </p:animMotion>
                                  </p:childTnLst>
                                </p:cTn>
                              </p:par>
                              <p:par>
                                <p:cTn id="391" presetID="0" presetClass="path" presetSubtype="0" accel="50000" decel="50000" fill="hold" grpId="0" nodeType="withEffect">
                                  <p:stCondLst>
                                    <p:cond delay="0"/>
                                  </p:stCondLst>
                                  <p:childTnLst>
                                    <p:animMotion origin="layout" path="M -1.66667E-6 -3.33333E-6 L 0.08351 0.10764 " pathEditMode="relative" rAng="0" ptsTypes="AA">
                                      <p:cBhvr>
                                        <p:cTn id="392" dur="2000" fill="hold"/>
                                        <p:tgtEl>
                                          <p:spTgt spid="182"/>
                                        </p:tgtEl>
                                        <p:attrNameLst>
                                          <p:attrName>ppt_x</p:attrName>
                                          <p:attrName>ppt_y</p:attrName>
                                        </p:attrNameLst>
                                      </p:cBhvr>
                                      <p:rCtr x="4200" y="5400"/>
                                    </p:animMotion>
                                  </p:childTnLst>
                                </p:cTn>
                              </p:par>
                              <p:par>
                                <p:cTn id="393" presetID="0" presetClass="path" presetSubtype="0" accel="50000" decel="50000" fill="hold" grpId="0" nodeType="withEffect">
                                  <p:stCondLst>
                                    <p:cond delay="0"/>
                                  </p:stCondLst>
                                  <p:childTnLst>
                                    <p:animMotion origin="layout" path="M 1.66667E-6 3.33333E-6 L 0.07153 0.13402 " pathEditMode="relative" rAng="0" ptsTypes="AA">
                                      <p:cBhvr>
                                        <p:cTn id="394" dur="2000" fill="hold"/>
                                        <p:tgtEl>
                                          <p:spTgt spid="183"/>
                                        </p:tgtEl>
                                        <p:attrNameLst>
                                          <p:attrName>ppt_x</p:attrName>
                                          <p:attrName>ppt_y</p:attrName>
                                        </p:attrNameLst>
                                      </p:cBhvr>
                                      <p:rCtr x="3600" y="6700"/>
                                    </p:animMotion>
                                  </p:childTnLst>
                                </p:cTn>
                              </p:par>
                              <p:par>
                                <p:cTn id="395" presetID="0" presetClass="path" presetSubtype="0" accel="50000" decel="50000" fill="hold" grpId="0" nodeType="withEffect">
                                  <p:stCondLst>
                                    <p:cond delay="0"/>
                                  </p:stCondLst>
                                  <p:childTnLst>
                                    <p:animMotion origin="layout" path="M 1.66667E-6 3.33333E-6 L 0.03403 0.14652 " pathEditMode="relative" rAng="0" ptsTypes="AA">
                                      <p:cBhvr>
                                        <p:cTn id="396" dur="2000" fill="hold"/>
                                        <p:tgtEl>
                                          <p:spTgt spid="184"/>
                                        </p:tgtEl>
                                        <p:attrNameLst>
                                          <p:attrName>ppt_x</p:attrName>
                                          <p:attrName>ppt_y</p:attrName>
                                        </p:attrNameLst>
                                      </p:cBhvr>
                                      <p:rCtr x="1700" y="7300"/>
                                    </p:animMotion>
                                  </p:childTnLst>
                                </p:cTn>
                              </p:par>
                            </p:childTnLst>
                          </p:cTn>
                        </p:par>
                        <p:par>
                          <p:cTn id="397" fill="hold">
                            <p:stCondLst>
                              <p:cond delay="2000"/>
                            </p:stCondLst>
                            <p:childTnLst>
                              <p:par>
                                <p:cTn id="398" presetID="10" presetClass="exit" presetSubtype="0" fill="hold" nodeType="afterEffect">
                                  <p:stCondLst>
                                    <p:cond delay="0"/>
                                  </p:stCondLst>
                                  <p:childTnLst>
                                    <p:animEffect transition="out" filter="fade">
                                      <p:cBhvr>
                                        <p:cTn id="399" dur="2000"/>
                                        <p:tgtEl>
                                          <p:spTgt spid="96"/>
                                        </p:tgtEl>
                                      </p:cBhvr>
                                    </p:animEffect>
                                    <p:set>
                                      <p:cBhvr>
                                        <p:cTn id="400" dur="1" fill="hold">
                                          <p:stCondLst>
                                            <p:cond delay="1999"/>
                                          </p:stCondLst>
                                        </p:cTn>
                                        <p:tgtEl>
                                          <p:spTgt spid="96"/>
                                        </p:tgtEl>
                                        <p:attrNameLst>
                                          <p:attrName>style.visibility</p:attrName>
                                        </p:attrNameLst>
                                      </p:cBhvr>
                                      <p:to>
                                        <p:strVal val="hidden"/>
                                      </p:to>
                                    </p:set>
                                  </p:childTnLst>
                                </p:cTn>
                              </p:par>
                              <p:par>
                                <p:cTn id="401" presetID="10" presetClass="entr" presetSubtype="0" fill="hold" nodeType="withEffect">
                                  <p:stCondLst>
                                    <p:cond delay="0"/>
                                  </p:stCondLst>
                                  <p:childTnLst>
                                    <p:set>
                                      <p:cBhvr>
                                        <p:cTn id="402" dur="1" fill="hold">
                                          <p:stCondLst>
                                            <p:cond delay="0"/>
                                          </p:stCondLst>
                                        </p:cTn>
                                        <p:tgtEl>
                                          <p:spTgt spid="88095"/>
                                        </p:tgtEl>
                                        <p:attrNameLst>
                                          <p:attrName>style.visibility</p:attrName>
                                        </p:attrNameLst>
                                      </p:cBhvr>
                                      <p:to>
                                        <p:strVal val="visible"/>
                                      </p:to>
                                    </p:set>
                                    <p:animEffect transition="in" filter="fade">
                                      <p:cBhvr>
                                        <p:cTn id="403" dur="2000"/>
                                        <p:tgtEl>
                                          <p:spTgt spid="88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p:bldP spid="26643" grpId="1"/>
      <p:bldP spid="26643" grpId="2"/>
      <p:bldP spid="26644" grpId="0"/>
      <p:bldP spid="26644" grpId="1"/>
      <p:bldP spid="26644" grpId="2"/>
      <p:bldP spid="106" grpId="0"/>
      <p:bldP spid="106" grpId="1"/>
      <p:bldP spid="107" grpId="0"/>
      <p:bldP spid="107" grpId="1"/>
      <p:bldP spid="107" grpId="2"/>
      <p:bldP spid="108" grpId="0"/>
      <p:bldP spid="108" grpId="1"/>
      <p:bldP spid="108" grpId="2"/>
      <p:bldP spid="109" grpId="0"/>
      <p:bldP spid="109" grpId="1"/>
      <p:bldP spid="109" grpId="2"/>
      <p:bldP spid="110" grpId="0"/>
      <p:bldP spid="110" grpId="1"/>
      <p:bldP spid="110" grpId="2"/>
      <p:bldP spid="111" grpId="0"/>
      <p:bldP spid="111" grpId="1"/>
      <p:bldP spid="111" grpId="2"/>
      <p:bldP spid="112" grpId="0"/>
      <p:bldP spid="112" grpId="1"/>
      <p:bldP spid="112" grpId="2"/>
      <p:bldP spid="113" grpId="0"/>
      <p:bldP spid="113" grpId="1"/>
      <p:bldP spid="113" grpId="2"/>
      <p:bldP spid="114" grpId="0"/>
      <p:bldP spid="114" grpId="1"/>
      <p:bldP spid="114" grpId="2"/>
      <p:bldP spid="115" grpId="0"/>
      <p:bldP spid="115" grpId="1"/>
      <p:bldP spid="115" grpId="2"/>
      <p:bldP spid="116" grpId="0"/>
      <p:bldP spid="116" grpId="1"/>
      <p:bldP spid="116" grpId="2"/>
      <p:bldP spid="117" grpId="0"/>
      <p:bldP spid="117" grpId="1"/>
      <p:bldP spid="117" grpId="2"/>
      <p:bldP spid="118" grpId="0"/>
      <p:bldP spid="118" grpId="1"/>
      <p:bldP spid="118" grpId="2"/>
      <p:bldP spid="119" grpId="0"/>
      <p:bldP spid="119" grpId="1"/>
      <p:bldP spid="119" grpId="2"/>
      <p:bldP spid="120" grpId="0"/>
      <p:bldP spid="120" grpId="1"/>
      <p:bldP spid="120" grpId="2"/>
      <p:bldP spid="136" grpId="0"/>
      <p:bldP spid="136" grpId="1"/>
      <p:bldP spid="136" grpId="2"/>
      <p:bldP spid="137" grpId="0"/>
      <p:bldP spid="137" grpId="1"/>
      <p:bldP spid="137" grpId="2"/>
      <p:bldP spid="139" grpId="0"/>
      <p:bldP spid="139" grpId="1"/>
      <p:bldP spid="139" grpId="2"/>
      <p:bldP spid="140" grpId="0"/>
      <p:bldP spid="140" grpId="1"/>
      <p:bldP spid="140" grpId="2"/>
      <p:bldP spid="141" grpId="0"/>
      <p:bldP spid="141" grpId="1"/>
      <p:bldP spid="141" grpId="2"/>
      <p:bldP spid="142" grpId="0"/>
      <p:bldP spid="142" grpId="1"/>
      <p:bldP spid="142" grpId="2"/>
      <p:bldP spid="143" grpId="0"/>
      <p:bldP spid="143" grpId="1"/>
      <p:bldP spid="143" grpId="2"/>
      <p:bldP spid="144" grpId="0"/>
      <p:bldP spid="144" grpId="1"/>
      <p:bldP spid="144" grpId="2"/>
      <p:bldP spid="145" grpId="0"/>
      <p:bldP spid="145" grpId="1"/>
      <p:bldP spid="145" grpId="2"/>
      <p:bldP spid="146" grpId="0"/>
      <p:bldP spid="146" grpId="1"/>
      <p:bldP spid="146" grpId="2"/>
      <p:bldP spid="147" grpId="0"/>
      <p:bldP spid="147" grpId="1"/>
      <p:bldP spid="147" grpId="2"/>
      <p:bldP spid="148" grpId="0"/>
      <p:bldP spid="148" grpId="1"/>
      <p:bldP spid="148" grpId="2"/>
      <p:bldP spid="149" grpId="0"/>
      <p:bldP spid="149" grpId="1"/>
      <p:bldP spid="149" grpId="2"/>
      <p:bldP spid="150" grpId="0"/>
      <p:bldP spid="150" grpId="1"/>
      <p:bldP spid="150" grpId="2"/>
      <p:bldP spid="151" grpId="0"/>
      <p:bldP spid="151" grpId="1"/>
      <p:bldP spid="151" grpId="2"/>
      <p:bldP spid="152" grpId="0"/>
      <p:bldP spid="152" grpId="1"/>
      <p:bldP spid="152" grpId="2"/>
      <p:bldP spid="153" grpId="0"/>
      <p:bldP spid="153" grpId="1"/>
      <p:bldP spid="153" grpId="2"/>
      <p:bldP spid="154" grpId="0"/>
      <p:bldP spid="154" grpId="1"/>
      <p:bldP spid="154" grpId="2"/>
      <p:bldP spid="155" grpId="0"/>
      <p:bldP spid="155" grpId="1"/>
      <p:bldP spid="155" grpId="2"/>
      <p:bldP spid="156" grpId="0"/>
      <p:bldP spid="156" grpId="1"/>
      <p:bldP spid="156" grpId="2"/>
      <p:bldP spid="157" grpId="0"/>
      <p:bldP spid="157" grpId="1"/>
      <p:bldP spid="157" grpId="2"/>
      <p:bldP spid="158" grpId="0"/>
      <p:bldP spid="158" grpId="1"/>
      <p:bldP spid="158" grpId="2"/>
      <p:bldP spid="159" grpId="0"/>
      <p:bldP spid="159" grpId="1"/>
      <p:bldP spid="159" grpId="2"/>
      <p:bldP spid="160" grpId="0"/>
      <p:bldP spid="160" grpId="1"/>
      <p:bldP spid="160" grpId="2"/>
      <p:bldP spid="161" grpId="0"/>
      <p:bldP spid="161" grpId="1"/>
      <p:bldP spid="161" grpId="2"/>
      <p:bldP spid="162" grpId="0"/>
      <p:bldP spid="162" grpId="1"/>
      <p:bldP spid="162" grpId="2"/>
      <p:bldP spid="163" grpId="0"/>
      <p:bldP spid="163" grpId="1"/>
      <p:bldP spid="163" grpId="2"/>
      <p:bldP spid="164" grpId="0"/>
      <p:bldP spid="164" grpId="1"/>
      <p:bldP spid="164" grpId="2"/>
      <p:bldP spid="165" grpId="0"/>
      <p:bldP spid="165" grpId="1"/>
      <p:bldP spid="165" grpId="2"/>
      <p:bldP spid="166" grpId="0"/>
      <p:bldP spid="166" grpId="1"/>
      <p:bldP spid="166" grpId="2"/>
      <p:bldP spid="167" grpId="0"/>
      <p:bldP spid="167" grpId="1"/>
      <p:bldP spid="167" grpId="2"/>
      <p:bldP spid="169" grpId="0"/>
      <p:bldP spid="169" grpId="1"/>
      <p:bldP spid="169" grpId="2"/>
      <p:bldP spid="170" grpId="0"/>
      <p:bldP spid="170" grpId="1"/>
      <p:bldP spid="170" grpId="2"/>
      <p:bldP spid="171" grpId="0"/>
      <p:bldP spid="171" grpId="1"/>
      <p:bldP spid="171" grpId="2"/>
      <p:bldP spid="172" grpId="0"/>
      <p:bldP spid="172" grpId="1"/>
      <p:bldP spid="172" grpId="2"/>
      <p:bldP spid="173" grpId="0"/>
      <p:bldP spid="173" grpId="1"/>
      <p:bldP spid="173" grpId="2"/>
      <p:bldP spid="174" grpId="0"/>
      <p:bldP spid="174" grpId="1"/>
      <p:bldP spid="174" grpId="2"/>
      <p:bldP spid="175" grpId="0"/>
      <p:bldP spid="175" grpId="1"/>
      <p:bldP spid="175" grpId="2"/>
      <p:bldP spid="176" grpId="0"/>
      <p:bldP spid="176" grpId="1"/>
      <p:bldP spid="176" grpId="2"/>
      <p:bldP spid="177" grpId="0"/>
      <p:bldP spid="177" grpId="1"/>
      <p:bldP spid="177" grpId="2"/>
      <p:bldP spid="178" grpId="0"/>
      <p:bldP spid="178" grpId="1"/>
      <p:bldP spid="178" grpId="2"/>
      <p:bldP spid="179" grpId="0"/>
      <p:bldP spid="179" grpId="1"/>
      <p:bldP spid="179" grpId="2"/>
      <p:bldP spid="180" grpId="0"/>
      <p:bldP spid="180" grpId="1"/>
      <p:bldP spid="180" grpId="2"/>
      <p:bldP spid="181" grpId="0"/>
      <p:bldP spid="181" grpId="1"/>
      <p:bldP spid="181" grpId="2"/>
      <p:bldP spid="182" grpId="0"/>
      <p:bldP spid="182" grpId="1"/>
      <p:bldP spid="182" grpId="2"/>
      <p:bldP spid="183" grpId="0"/>
      <p:bldP spid="183" grpId="1"/>
      <p:bldP spid="183" grpId="2"/>
      <p:bldP spid="184" grpId="0"/>
      <p:bldP spid="184" grpId="1"/>
      <p:bldP spid="184"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4" name="Text Box 3"/>
          <p:cNvSpPr txBox="1">
            <a:spLocks noChangeArrowheads="1"/>
          </p:cNvSpPr>
          <p:nvPr/>
        </p:nvSpPr>
        <p:spPr bwMode="auto">
          <a:xfrm>
            <a:off x="1020763" y="955675"/>
            <a:ext cx="184150" cy="457200"/>
          </a:xfrm>
          <a:prstGeom prst="rect">
            <a:avLst/>
          </a:prstGeom>
          <a:noFill/>
          <a:ln w="9525">
            <a:noFill/>
            <a:miter lim="800000"/>
            <a:headEnd/>
            <a:tailEnd/>
          </a:ln>
        </p:spPr>
        <p:txBody>
          <a:bodyPr wrap="none">
            <a:spAutoFit/>
          </a:bodyPr>
          <a:lstStyle/>
          <a:p>
            <a:pPr eaLnBrk="0" hangingPunct="0"/>
            <a:endParaRPr lang="eu-ES" sz="2400" b="0" i="0"/>
          </a:p>
        </p:txBody>
      </p:sp>
      <p:sp>
        <p:nvSpPr>
          <p:cNvPr id="52287" name="Text Box 63"/>
          <p:cNvSpPr txBox="1">
            <a:spLocks noChangeArrowheads="1"/>
          </p:cNvSpPr>
          <p:nvPr/>
        </p:nvSpPr>
        <p:spPr bwMode="auto">
          <a:xfrm>
            <a:off x="561975" y="755650"/>
            <a:ext cx="8077200" cy="1016000"/>
          </a:xfrm>
          <a:prstGeom prst="rect">
            <a:avLst/>
          </a:prstGeom>
          <a:noFill/>
          <a:ln w="9525">
            <a:noFill/>
            <a:miter lim="800000"/>
            <a:headEnd/>
            <a:tailEnd/>
          </a:ln>
        </p:spPr>
        <p:txBody>
          <a:bodyPr>
            <a:spAutoFit/>
          </a:bodyPr>
          <a:lstStyle/>
          <a:p>
            <a:pPr algn="just" eaLnBrk="0" hangingPunct="0">
              <a:lnSpc>
                <a:spcPct val="150000"/>
              </a:lnSpc>
            </a:pPr>
            <a:r>
              <a:rPr lang="eu-ES" i="0">
                <a:latin typeface="Lucida Handwriting" pitchFamily="66" charset="0"/>
              </a:rPr>
              <a:t>“Eroalearen puntu guztietan potentzial elektrikoaren balioa berdina da”</a:t>
            </a:r>
            <a:endParaRPr lang="eu-ES" b="0" i="0">
              <a:latin typeface="Lucida Handwriting" pitchFamily="66" charset="0"/>
            </a:endParaRPr>
          </a:p>
        </p:txBody>
      </p:sp>
      <p:sp>
        <p:nvSpPr>
          <p:cNvPr id="9" name="Text Box 2"/>
          <p:cNvSpPr txBox="1">
            <a:spLocks noChangeArrowheads="1"/>
          </p:cNvSpPr>
          <p:nvPr/>
        </p:nvSpPr>
        <p:spPr bwMode="auto">
          <a:xfrm>
            <a:off x="23813" y="123825"/>
            <a:ext cx="9096375" cy="376238"/>
          </a:xfrm>
          <a:prstGeom prst="rect">
            <a:avLst/>
          </a:prstGeom>
          <a:solidFill>
            <a:srgbClr val="E6D974"/>
          </a:solidFill>
          <a:ln w="38100">
            <a:solidFill>
              <a:srgbClr val="33CCCC"/>
            </a:solidFill>
            <a:miter lim="800000"/>
            <a:headEnd/>
            <a:tailEnd/>
          </a:ln>
        </p:spPr>
        <p:txBody>
          <a:bodyPr wrap="none">
            <a:spAutoFit/>
          </a:bodyPr>
          <a:lstStyle/>
          <a:p>
            <a:pPr eaLnBrk="0" hangingPunct="0">
              <a:defRPr/>
            </a:pPr>
            <a:r>
              <a:rPr lang="es-ES_tradnl" sz="1850" i="0" dirty="0" err="1">
                <a:latin typeface="Lucida Handwriting" pitchFamily="66" charset="0"/>
              </a:rPr>
              <a:t>Oreka</a:t>
            </a:r>
            <a:r>
              <a:rPr lang="es-ES_tradnl" sz="1850" i="0" dirty="0">
                <a:latin typeface="Lucida Handwriting" pitchFamily="66" charset="0"/>
              </a:rPr>
              <a:t> </a:t>
            </a:r>
            <a:r>
              <a:rPr lang="es-ES_tradnl" sz="1850" i="0" dirty="0" err="1">
                <a:latin typeface="Lucida Handwriting" pitchFamily="66" charset="0"/>
              </a:rPr>
              <a:t>elektrostatikoan</a:t>
            </a:r>
            <a:r>
              <a:rPr lang="es-ES_tradnl" sz="1850" i="0" dirty="0">
                <a:latin typeface="Lucida Handwriting" pitchFamily="66" charset="0"/>
              </a:rPr>
              <a:t> </a:t>
            </a:r>
            <a:r>
              <a:rPr lang="es-ES_tradnl" sz="1850" i="0" dirty="0" err="1">
                <a:latin typeface="Lucida Handwriting" pitchFamily="66" charset="0"/>
              </a:rPr>
              <a:t>dagoen</a:t>
            </a:r>
            <a:r>
              <a:rPr lang="es-ES_tradnl" sz="1850" i="0" dirty="0">
                <a:latin typeface="Lucida Handwriting" pitchFamily="66" charset="0"/>
              </a:rPr>
              <a:t> </a:t>
            </a:r>
            <a:r>
              <a:rPr lang="es-ES_tradnl" sz="1850" i="0" dirty="0" err="1">
                <a:latin typeface="Lucida Handwriting" pitchFamily="66" charset="0"/>
              </a:rPr>
              <a:t>gorputz</a:t>
            </a:r>
            <a:r>
              <a:rPr lang="es-ES_tradnl" sz="1850" i="0" dirty="0">
                <a:latin typeface="Lucida Handwriting" pitchFamily="66" charset="0"/>
              </a:rPr>
              <a:t> </a:t>
            </a:r>
            <a:r>
              <a:rPr lang="es-ES_tradnl" sz="1850" i="0" dirty="0" err="1">
                <a:latin typeface="Lucida Handwriting" pitchFamily="66" charset="0"/>
              </a:rPr>
              <a:t>eroale</a:t>
            </a:r>
            <a:r>
              <a:rPr lang="es-ES_tradnl" sz="1850" i="0" dirty="0">
                <a:latin typeface="Lucida Handwriting" pitchFamily="66" charset="0"/>
              </a:rPr>
              <a:t> baten </a:t>
            </a:r>
            <a:r>
              <a:rPr lang="es-ES_tradnl" sz="1850" i="0" dirty="0" err="1">
                <a:latin typeface="Lucida Handwriting" pitchFamily="66" charset="0"/>
              </a:rPr>
              <a:t>propietateak</a:t>
            </a:r>
            <a:endParaRPr lang="es-ES_tradnl" sz="1850" b="0" i="0" dirty="0">
              <a:latin typeface="Lucida Handwriting" pitchFamily="66" charset="0"/>
            </a:endParaRPr>
          </a:p>
        </p:txBody>
      </p:sp>
      <p:pic>
        <p:nvPicPr>
          <p:cNvPr id="1382407" name="Picture 71"/>
          <p:cNvPicPr>
            <a:picLocks noChangeAspect="1" noChangeArrowheads="1"/>
          </p:cNvPicPr>
          <p:nvPr/>
        </p:nvPicPr>
        <p:blipFill>
          <a:blip r:embed="rId4" cstate="print"/>
          <a:srcRect b="41451"/>
          <a:stretch>
            <a:fillRect/>
          </a:stretch>
        </p:blipFill>
        <p:spPr bwMode="auto">
          <a:xfrm>
            <a:off x="1323975" y="2681288"/>
            <a:ext cx="6496050" cy="3838575"/>
          </a:xfrm>
          <a:prstGeom prst="rect">
            <a:avLst/>
          </a:prstGeom>
          <a:noFill/>
          <a:ln w="9525">
            <a:noFill/>
            <a:miter lim="800000"/>
            <a:headEnd/>
            <a:tailEnd/>
          </a:ln>
        </p:spPr>
      </p:pic>
      <p:graphicFrame>
        <p:nvGraphicFramePr>
          <p:cNvPr id="68619" name="Object 2"/>
          <p:cNvGraphicFramePr>
            <a:graphicFrameLocks noChangeAspect="1"/>
          </p:cNvGraphicFramePr>
          <p:nvPr/>
        </p:nvGraphicFramePr>
        <p:xfrm>
          <a:off x="6880225" y="3259138"/>
          <a:ext cx="431800" cy="838200"/>
        </p:xfrm>
        <a:graphic>
          <a:graphicData uri="http://schemas.openxmlformats.org/presentationml/2006/ole">
            <mc:AlternateContent xmlns:mc="http://schemas.openxmlformats.org/markup-compatibility/2006">
              <mc:Choice xmlns:v="urn:schemas-microsoft-com:vml" Requires="v">
                <p:oleObj spid="_x0000_s281714" name="Ecuación" r:id="rId5" imgW="215640" imgH="419040" progId="Equation.3">
                  <p:embed/>
                </p:oleObj>
              </mc:Choice>
              <mc:Fallback>
                <p:oleObj name="Ecuación" r:id="rId5" imgW="215640" imgH="419040" progId="Equation.3">
                  <p:embed/>
                  <p:pic>
                    <p:nvPicPr>
                      <p:cNvPr id="6861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225" y="3259138"/>
                        <a:ext cx="431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88" name="Text Box 64"/>
          <p:cNvSpPr txBox="1">
            <a:spLocks noChangeArrowheads="1"/>
          </p:cNvSpPr>
          <p:nvPr/>
        </p:nvSpPr>
        <p:spPr bwMode="auto">
          <a:xfrm>
            <a:off x="4048125" y="4071938"/>
            <a:ext cx="1162050" cy="460375"/>
          </a:xfrm>
          <a:prstGeom prst="rect">
            <a:avLst/>
          </a:prstGeom>
          <a:noFill/>
          <a:ln w="9525">
            <a:noFill/>
            <a:miter lim="800000"/>
            <a:headEnd/>
            <a:tailEnd/>
          </a:ln>
        </p:spPr>
        <p:txBody>
          <a:bodyPr wrap="none" anchor="ctr">
            <a:spAutoFit/>
          </a:bodyPr>
          <a:lstStyle/>
          <a:p>
            <a:pPr algn="ctr" eaLnBrk="0" hangingPunct="0">
              <a:defRPr/>
            </a:pPr>
            <a:r>
              <a:rPr lang="eu-ES" sz="2400" i="0" dirty="0">
                <a:latin typeface="Lucida Handwriting" pitchFamily="66" charset="0"/>
              </a:rPr>
              <a:t>V</a:t>
            </a:r>
            <a:r>
              <a:rPr lang="eu-ES" sz="2400" i="0" dirty="0">
                <a:latin typeface="+mn-lt"/>
              </a:rPr>
              <a:t>=</a:t>
            </a:r>
            <a:r>
              <a:rPr lang="eu-ES" sz="2400" i="0" dirty="0" err="1">
                <a:latin typeface="Lucida Handwriting" pitchFamily="66" charset="0"/>
              </a:rPr>
              <a:t>kte</a:t>
            </a:r>
            <a:r>
              <a:rPr lang="eu-ES" sz="2400" i="0" dirty="0">
                <a:latin typeface="Lucida Handwriting" pitchFamily="66" charset="0"/>
              </a:rPr>
              <a:t>.</a:t>
            </a:r>
          </a:p>
        </p:txBody>
      </p:sp>
      <p:sp>
        <p:nvSpPr>
          <p:cNvPr id="15" name="Text Box 24"/>
          <p:cNvSpPr txBox="1">
            <a:spLocks noChangeArrowheads="1"/>
          </p:cNvSpPr>
          <p:nvPr/>
        </p:nvSpPr>
        <p:spPr bwMode="auto">
          <a:xfrm>
            <a:off x="4810125" y="4560888"/>
            <a:ext cx="598488" cy="369887"/>
          </a:xfrm>
          <a:prstGeom prst="rect">
            <a:avLst/>
          </a:prstGeom>
          <a:noFill/>
          <a:ln w="9525">
            <a:noFill/>
            <a:miter lim="800000"/>
            <a:headEnd/>
            <a:tailEnd/>
          </a:ln>
        </p:spPr>
        <p:txBody>
          <a:bodyPr wrap="none">
            <a:spAutoFit/>
          </a:bodyPr>
          <a:lstStyle/>
          <a:p>
            <a:pPr eaLnBrk="0" hangingPunct="0">
              <a:defRPr/>
            </a:pPr>
            <a:r>
              <a:rPr lang="es-ES_tradnl" sz="1800" b="0" i="0" dirty="0">
                <a:latin typeface="Lucida Handwriting" pitchFamily="66" charset="0"/>
              </a:rPr>
              <a:t>E</a:t>
            </a:r>
            <a:r>
              <a:rPr lang="es-ES_tradnl" sz="1800" b="0" i="0" dirty="0">
                <a:latin typeface="+mn-lt"/>
              </a:rPr>
              <a:t>=</a:t>
            </a:r>
            <a:r>
              <a:rPr lang="es-ES_tradnl" sz="1800" b="0" i="0" dirty="0">
                <a:latin typeface="Lucida Handwriting" pitchFamily="66" charset="0"/>
              </a:rPr>
              <a:t>0</a:t>
            </a:r>
          </a:p>
        </p:txBody>
      </p:sp>
      <p:sp>
        <p:nvSpPr>
          <p:cNvPr id="1382410" name="Text Box 23"/>
          <p:cNvSpPr txBox="1">
            <a:spLocks noChangeArrowheads="1"/>
          </p:cNvSpPr>
          <p:nvPr/>
        </p:nvSpPr>
        <p:spPr bwMode="auto">
          <a:xfrm>
            <a:off x="4654550" y="3421063"/>
            <a:ext cx="384175" cy="369887"/>
          </a:xfrm>
          <a:prstGeom prst="rect">
            <a:avLst/>
          </a:prstGeom>
          <a:noFill/>
          <a:ln w="9525">
            <a:noFill/>
            <a:miter lim="800000"/>
            <a:headEnd/>
            <a:tailEnd/>
          </a:ln>
        </p:spPr>
        <p:txBody>
          <a:bodyPr wrap="none">
            <a:spAutoFit/>
          </a:bodyPr>
          <a:lstStyle/>
          <a:p>
            <a:pPr eaLnBrk="0" hangingPunct="0"/>
            <a:r>
              <a:rPr lang="es-ES_tradnl" sz="1800" b="0" i="0">
                <a:latin typeface="Lucida Handwriting" pitchFamily="66" charset="0"/>
              </a:rPr>
              <a:t>Q</a:t>
            </a:r>
          </a:p>
        </p:txBody>
      </p:sp>
      <p:sp>
        <p:nvSpPr>
          <p:cNvPr id="18" name="Text Box 23"/>
          <p:cNvSpPr txBox="1">
            <a:spLocks noChangeArrowheads="1"/>
          </p:cNvSpPr>
          <p:nvPr/>
        </p:nvSpPr>
        <p:spPr bwMode="auto">
          <a:xfrm>
            <a:off x="4035425" y="4564063"/>
            <a:ext cx="603250" cy="369887"/>
          </a:xfrm>
          <a:prstGeom prst="rect">
            <a:avLst/>
          </a:prstGeom>
          <a:noFill/>
          <a:ln w="9525">
            <a:noFill/>
            <a:miter lim="800000"/>
            <a:headEnd/>
            <a:tailEnd/>
          </a:ln>
        </p:spPr>
        <p:txBody>
          <a:bodyPr wrap="none">
            <a:spAutoFit/>
          </a:bodyPr>
          <a:lstStyle/>
          <a:p>
            <a:pPr eaLnBrk="0" hangingPunct="0">
              <a:defRPr/>
            </a:pPr>
            <a:r>
              <a:rPr lang="es-ES_tradnl" sz="1800" b="0" i="0" dirty="0">
                <a:latin typeface="Lucida Handwriting" pitchFamily="66" charset="0"/>
              </a:rPr>
              <a:t>q</a:t>
            </a:r>
            <a:r>
              <a:rPr lang="es-ES_tradnl" sz="1800" b="0" i="0" dirty="0">
                <a:latin typeface="+mn-lt"/>
              </a:rPr>
              <a:t>=</a:t>
            </a:r>
            <a:r>
              <a:rPr lang="es-ES_tradnl" sz="1800" b="0" i="0" dirty="0">
                <a:latin typeface="Lucida Handwriting" pitchFamily="66" charset="0"/>
              </a:rPr>
              <a:t>0</a:t>
            </a:r>
          </a:p>
        </p:txBody>
      </p:sp>
      <p:graphicFrame>
        <p:nvGraphicFramePr>
          <p:cNvPr id="35868" name="Object 3"/>
          <p:cNvGraphicFramePr>
            <a:graphicFrameLocks noChangeAspect="1"/>
          </p:cNvGraphicFramePr>
          <p:nvPr/>
        </p:nvGraphicFramePr>
        <p:xfrm>
          <a:off x="2533650" y="1679575"/>
          <a:ext cx="4406900" cy="1209675"/>
        </p:xfrm>
        <a:graphic>
          <a:graphicData uri="http://schemas.openxmlformats.org/presentationml/2006/ole">
            <mc:AlternateContent xmlns:mc="http://schemas.openxmlformats.org/markup-compatibility/2006">
              <mc:Choice xmlns:v="urn:schemas-microsoft-com:vml" Requires="v">
                <p:oleObj spid="_x0000_s281715" name="Ecuación" r:id="rId7" imgW="2450880" imgH="672840" progId="Equation.3">
                  <p:embed/>
                </p:oleObj>
              </mc:Choice>
              <mc:Fallback>
                <p:oleObj name="Ecuación" r:id="rId7" imgW="2450880" imgH="672840" progId="Equation.3">
                  <p:embed/>
                  <p:pic>
                    <p:nvPicPr>
                      <p:cNvPr id="3586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3650" y="1679575"/>
                        <a:ext cx="44069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7678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87"/>
                                        </p:tgtEl>
                                        <p:attrNameLst>
                                          <p:attrName>style.visibility</p:attrName>
                                        </p:attrNameLst>
                                      </p:cBhvr>
                                      <p:to>
                                        <p:strVal val="visible"/>
                                      </p:to>
                                    </p:set>
                                    <p:anim calcmode="discrete" valueType="clr">
                                      <p:cBhvr override="childStyle">
                                        <p:cTn id="7" dur="80"/>
                                        <p:tgtEl>
                                          <p:spTgt spid="522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87"/>
                                        </p:tgtEl>
                                        <p:attrNameLst>
                                          <p:attrName>fillcolor</p:attrName>
                                        </p:attrNameLst>
                                      </p:cBhvr>
                                      <p:tavLst>
                                        <p:tav tm="0">
                                          <p:val>
                                            <p:clrVal>
                                              <a:schemeClr val="accent2"/>
                                            </p:clrVal>
                                          </p:val>
                                        </p:tav>
                                        <p:tav tm="50000">
                                          <p:val>
                                            <p:clrVal>
                                              <a:schemeClr val="hlink"/>
                                            </p:clrVal>
                                          </p:val>
                                        </p:tav>
                                      </p:tavLst>
                                    </p:anim>
                                    <p:set>
                                      <p:cBhvr>
                                        <p:cTn id="9" dur="80"/>
                                        <p:tgtEl>
                                          <p:spTgt spid="5228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2288"/>
                                        </p:tgtEl>
                                        <p:attrNameLst>
                                          <p:attrName>style.visibility</p:attrName>
                                        </p:attrNameLst>
                                      </p:cBhvr>
                                      <p:to>
                                        <p:strVal val="visible"/>
                                      </p:to>
                                    </p:set>
                                    <p:animEffect transition="in" filter="wipe(down)">
                                      <p:cBhvr>
                                        <p:cTn id="14" dur="580">
                                          <p:stCondLst>
                                            <p:cond delay="0"/>
                                          </p:stCondLst>
                                        </p:cTn>
                                        <p:tgtEl>
                                          <p:spTgt spid="52288"/>
                                        </p:tgtEl>
                                      </p:cBhvr>
                                    </p:animEffect>
                                    <p:anim calcmode="lin" valueType="num">
                                      <p:cBhvr>
                                        <p:cTn id="15" dur="1822" tmFilter="0,0; 0.14,0.36; 0.43,0.73; 0.71,0.91; 1.0,1.0">
                                          <p:stCondLst>
                                            <p:cond delay="0"/>
                                          </p:stCondLst>
                                        </p:cTn>
                                        <p:tgtEl>
                                          <p:spTgt spid="5228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228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228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228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2288"/>
                                        </p:tgtEl>
                                        <p:attrNameLst>
                                          <p:attrName>ppt_y</p:attrName>
                                        </p:attrNameLst>
                                      </p:cBhvr>
                                      <p:tavLst>
                                        <p:tav tm="0" fmla="#ppt_y-sin(pi*$)/81">
                                          <p:val>
                                            <p:fltVal val="0"/>
                                          </p:val>
                                        </p:tav>
                                        <p:tav tm="100000">
                                          <p:val>
                                            <p:fltVal val="1"/>
                                          </p:val>
                                        </p:tav>
                                      </p:tavLst>
                                    </p:anim>
                                    <p:animScale>
                                      <p:cBhvr>
                                        <p:cTn id="20" dur="26">
                                          <p:stCondLst>
                                            <p:cond delay="650"/>
                                          </p:stCondLst>
                                        </p:cTn>
                                        <p:tgtEl>
                                          <p:spTgt spid="52288"/>
                                        </p:tgtEl>
                                      </p:cBhvr>
                                      <p:to x="100000" y="60000"/>
                                    </p:animScale>
                                    <p:animScale>
                                      <p:cBhvr>
                                        <p:cTn id="21" dur="166" decel="50000">
                                          <p:stCondLst>
                                            <p:cond delay="676"/>
                                          </p:stCondLst>
                                        </p:cTn>
                                        <p:tgtEl>
                                          <p:spTgt spid="52288"/>
                                        </p:tgtEl>
                                      </p:cBhvr>
                                      <p:to x="100000" y="100000"/>
                                    </p:animScale>
                                    <p:animScale>
                                      <p:cBhvr>
                                        <p:cTn id="22" dur="26">
                                          <p:stCondLst>
                                            <p:cond delay="1312"/>
                                          </p:stCondLst>
                                        </p:cTn>
                                        <p:tgtEl>
                                          <p:spTgt spid="52288"/>
                                        </p:tgtEl>
                                      </p:cBhvr>
                                      <p:to x="100000" y="80000"/>
                                    </p:animScale>
                                    <p:animScale>
                                      <p:cBhvr>
                                        <p:cTn id="23" dur="166" decel="50000">
                                          <p:stCondLst>
                                            <p:cond delay="1338"/>
                                          </p:stCondLst>
                                        </p:cTn>
                                        <p:tgtEl>
                                          <p:spTgt spid="52288"/>
                                        </p:tgtEl>
                                      </p:cBhvr>
                                      <p:to x="100000" y="100000"/>
                                    </p:animScale>
                                    <p:animScale>
                                      <p:cBhvr>
                                        <p:cTn id="24" dur="26">
                                          <p:stCondLst>
                                            <p:cond delay="1642"/>
                                          </p:stCondLst>
                                        </p:cTn>
                                        <p:tgtEl>
                                          <p:spTgt spid="52288"/>
                                        </p:tgtEl>
                                      </p:cBhvr>
                                      <p:to x="100000" y="90000"/>
                                    </p:animScale>
                                    <p:animScale>
                                      <p:cBhvr>
                                        <p:cTn id="25" dur="166" decel="50000">
                                          <p:stCondLst>
                                            <p:cond delay="1668"/>
                                          </p:stCondLst>
                                        </p:cTn>
                                        <p:tgtEl>
                                          <p:spTgt spid="52288"/>
                                        </p:tgtEl>
                                      </p:cBhvr>
                                      <p:to x="100000" y="100000"/>
                                    </p:animScale>
                                    <p:animScale>
                                      <p:cBhvr>
                                        <p:cTn id="26" dur="26">
                                          <p:stCondLst>
                                            <p:cond delay="1808"/>
                                          </p:stCondLst>
                                        </p:cTn>
                                        <p:tgtEl>
                                          <p:spTgt spid="52288"/>
                                        </p:tgtEl>
                                      </p:cBhvr>
                                      <p:to x="100000" y="95000"/>
                                    </p:animScale>
                                    <p:animScale>
                                      <p:cBhvr>
                                        <p:cTn id="27" dur="166" decel="50000">
                                          <p:stCondLst>
                                            <p:cond delay="1834"/>
                                          </p:stCondLst>
                                        </p:cTn>
                                        <p:tgtEl>
                                          <p:spTgt spid="5228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868"/>
                                        </p:tgtEl>
                                        <p:attrNameLst>
                                          <p:attrName>style.visibility</p:attrName>
                                        </p:attrNameLst>
                                      </p:cBhvr>
                                      <p:to>
                                        <p:strVal val="visible"/>
                                      </p:to>
                                    </p:set>
                                    <p:animEffect transition="in" filter="fade">
                                      <p:cBhvr>
                                        <p:cTn id="32" dur="2000"/>
                                        <p:tgtEl>
                                          <p:spTgt spid="35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87" grpId="0"/>
      <p:bldP spid="522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4479635"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7" name="Rectangle 2"/>
          <p:cNvSpPr>
            <a:spLocks noChangeArrowheads="1"/>
          </p:cNvSpPr>
          <p:nvPr/>
        </p:nvSpPr>
        <p:spPr bwMode="auto">
          <a:xfrm>
            <a:off x="4479635"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8" name="Rectangle 6"/>
          <p:cNvSpPr>
            <a:spLocks noChangeArrowheads="1"/>
          </p:cNvSpPr>
          <p:nvPr/>
        </p:nvSpPr>
        <p:spPr bwMode="auto">
          <a:xfrm>
            <a:off x="4479634" y="872609"/>
            <a:ext cx="184731" cy="369332"/>
          </a:xfrm>
          <a:prstGeom prst="rect">
            <a:avLst/>
          </a:prstGeom>
          <a:noFill/>
          <a:ln w="9525">
            <a:noFill/>
            <a:miter lim="800000"/>
            <a:headEnd/>
            <a:tailEnd/>
          </a:ln>
        </p:spPr>
        <p:txBody>
          <a:bodyPr wrap="none" anchor="ctr">
            <a:spAutoFit/>
          </a:bodyPr>
          <a:lstStyle/>
          <a:p>
            <a:pPr algn="ctr" eaLnBrk="0" hangingPunct="0"/>
            <a:endParaRPr lang="eu-ES"/>
          </a:p>
        </p:txBody>
      </p:sp>
      <p:sp>
        <p:nvSpPr>
          <p:cNvPr id="1183749" name="Rectangle 7"/>
          <p:cNvSpPr>
            <a:spLocks noChangeArrowheads="1"/>
          </p:cNvSpPr>
          <p:nvPr/>
        </p:nvSpPr>
        <p:spPr bwMode="auto">
          <a:xfrm>
            <a:off x="4479634" y="1701284"/>
            <a:ext cx="184731" cy="369332"/>
          </a:xfrm>
          <a:prstGeom prst="rect">
            <a:avLst/>
          </a:prstGeom>
          <a:noFill/>
          <a:ln w="9525">
            <a:noFill/>
            <a:miter lim="800000"/>
            <a:headEnd/>
            <a:tailEnd/>
          </a:ln>
        </p:spPr>
        <p:txBody>
          <a:bodyPr wrap="none" anchor="ctr">
            <a:spAutoFit/>
          </a:bodyPr>
          <a:lstStyle/>
          <a:p>
            <a:pPr algn="ctr" eaLnBrk="0" hangingPunct="0"/>
            <a:endParaRPr lang="eu-ES"/>
          </a:p>
        </p:txBody>
      </p:sp>
      <p:sp>
        <p:nvSpPr>
          <p:cNvPr id="9" name="21 CuadroTexto"/>
          <p:cNvSpPr txBox="1">
            <a:spLocks noChangeArrowheads="1"/>
          </p:cNvSpPr>
          <p:nvPr/>
        </p:nvSpPr>
        <p:spPr bwMode="auto">
          <a:xfrm>
            <a:off x="68096" y="59247"/>
            <a:ext cx="9001496" cy="4247317"/>
          </a:xfrm>
          <a:prstGeom prst="rect">
            <a:avLst/>
          </a:prstGeom>
          <a:noFill/>
          <a:ln w="9525">
            <a:noFill/>
            <a:miter lim="800000"/>
            <a:headEnd/>
            <a:tailEnd/>
          </a:ln>
        </p:spPr>
        <p:txBody>
          <a:bodyPr wrap="square">
            <a:spAutoFit/>
          </a:bodyPr>
          <a:lstStyle/>
          <a:p>
            <a:pPr indent="712788" algn="just" eaLnBrk="0" hangingPunct="0">
              <a:lnSpc>
                <a:spcPct val="150000"/>
              </a:lnSpc>
              <a:defRPr/>
            </a:pPr>
            <a:r>
              <a:rPr lang="eu-ES" b="1" spc="-100" dirty="0">
                <a:latin typeface="Comic Sans MS" pitchFamily="66" charset="0"/>
                <a:ea typeface="Times"/>
                <a:cs typeface="Times New Roman"/>
              </a:rPr>
              <a:t>3.- (1.5 puntu) </a:t>
            </a:r>
            <a:r>
              <a:rPr lang="pt-PT" dirty="0">
                <a:latin typeface="Comic Sans MS" pitchFamily="66" charset="0"/>
              </a:rPr>
              <a:t>0.10mm-ko erradioa eta 7.5 cm-ko luzera dituen zilarrezko </a:t>
            </a:r>
            <a:r>
              <a:rPr lang="pt-PT" dirty="0" smtClean="0">
                <a:latin typeface="Comic Sans MS" pitchFamily="66" charset="0"/>
              </a:rPr>
              <a:t>hari eroale </a:t>
            </a:r>
            <a:r>
              <a:rPr lang="pt-PT" dirty="0">
                <a:latin typeface="Comic Sans MS" pitchFamily="66" charset="0"/>
              </a:rPr>
              <a:t>bat </a:t>
            </a:r>
            <a:r>
              <a:rPr lang="pt-PT" dirty="0" smtClean="0">
                <a:latin typeface="Comic Sans MS" pitchFamily="66" charset="0"/>
              </a:rPr>
              <a:t>0.1V-eko </a:t>
            </a:r>
            <a:r>
              <a:rPr lang="pt-PT" dirty="0">
                <a:latin typeface="Comic Sans MS" pitchFamily="66" charset="0"/>
              </a:rPr>
              <a:t>sorgailu bati konektatuta dago. Zilar atomo bakoitzak elektroi bat askatzen duela suposatuz, zenbat </a:t>
            </a:r>
            <a:r>
              <a:rPr lang="pt-PT" dirty="0" smtClean="0">
                <a:latin typeface="Comic Sans MS" pitchFamily="66" charset="0"/>
              </a:rPr>
              <a:t>da sorgailuaren </a:t>
            </a:r>
            <a:r>
              <a:rPr lang="pt-PT" dirty="0">
                <a:latin typeface="Comic Sans MS" pitchFamily="66" charset="0"/>
              </a:rPr>
              <a:t>borne negatibotik positibora joateko </a:t>
            </a:r>
            <a:r>
              <a:rPr lang="pt-PT" dirty="0" smtClean="0">
                <a:latin typeface="Comic Sans MS" pitchFamily="66" charset="0"/>
              </a:rPr>
              <a:t>haritik </a:t>
            </a:r>
            <a:r>
              <a:rPr lang="pt-PT" dirty="0">
                <a:latin typeface="Comic Sans MS" pitchFamily="66" charset="0"/>
              </a:rPr>
              <a:t>zehar elektroi batek </a:t>
            </a:r>
            <a:r>
              <a:rPr lang="pt-PT" dirty="0" smtClean="0">
                <a:latin typeface="Comic Sans MS" pitchFamily="66" charset="0"/>
              </a:rPr>
              <a:t>behar duen batezbesteko denbora</a:t>
            </a:r>
            <a:r>
              <a:rPr lang="pt-PT" dirty="0">
                <a:latin typeface="Comic Sans MS" pitchFamily="66" charset="0"/>
              </a:rPr>
              <a:t>? </a:t>
            </a:r>
          </a:p>
          <a:p>
            <a:pPr indent="712788" algn="just" eaLnBrk="0" hangingPunct="0">
              <a:lnSpc>
                <a:spcPct val="150000"/>
              </a:lnSpc>
              <a:defRPr/>
            </a:pPr>
            <a:r>
              <a:rPr lang="pt-PT" dirty="0">
                <a:latin typeface="Comic Sans MS" pitchFamily="66" charset="0"/>
              </a:rPr>
              <a:t>Datuak :  Zilarraren masa espezifikoa= 10.5 g/cm</a:t>
            </a:r>
            <a:r>
              <a:rPr lang="pt-PT" baseline="30000" dirty="0">
                <a:latin typeface="Comic Sans MS" pitchFamily="66" charset="0"/>
              </a:rPr>
              <a:t>3</a:t>
            </a:r>
            <a:r>
              <a:rPr lang="pt-PT" dirty="0">
                <a:latin typeface="Comic Sans MS" pitchFamily="66" charset="0"/>
              </a:rPr>
              <a:t> </a:t>
            </a:r>
            <a:endParaRPr lang="es-ES" dirty="0">
              <a:latin typeface="Comic Sans MS" pitchFamily="66" charset="0"/>
            </a:endParaRPr>
          </a:p>
          <a:p>
            <a:pPr indent="712788" algn="just" eaLnBrk="0" hangingPunct="0">
              <a:lnSpc>
                <a:spcPct val="150000"/>
              </a:lnSpc>
              <a:defRPr/>
            </a:pPr>
            <a:r>
              <a:rPr lang="es-ES" dirty="0">
                <a:latin typeface="Comic Sans MS" pitchFamily="66" charset="0"/>
              </a:rPr>
              <a:t>               </a:t>
            </a:r>
            <a:r>
              <a:rPr lang="pt-PT" dirty="0">
                <a:latin typeface="Comic Sans MS" pitchFamily="66" charset="0"/>
              </a:rPr>
              <a:t>Avogadroren zenbakia, N</a:t>
            </a:r>
            <a:r>
              <a:rPr lang="pt-PT" baseline="-25000" dirty="0">
                <a:latin typeface="Comic Sans MS" pitchFamily="66" charset="0"/>
              </a:rPr>
              <a:t>A</a:t>
            </a:r>
            <a:r>
              <a:rPr lang="pt-PT" dirty="0">
                <a:latin typeface="Comic Sans MS" pitchFamily="66" charset="0"/>
              </a:rPr>
              <a:t>= 6.023</a:t>
            </a:r>
            <a:r>
              <a:rPr lang="pt-PT" sz="1200" dirty="0">
                <a:latin typeface="Comic Sans MS" pitchFamily="66" charset="0"/>
              </a:rPr>
              <a:t>x</a:t>
            </a:r>
            <a:r>
              <a:rPr lang="pt-PT" dirty="0">
                <a:latin typeface="Comic Sans MS" pitchFamily="66" charset="0"/>
              </a:rPr>
              <a:t>10</a:t>
            </a:r>
            <a:r>
              <a:rPr lang="pt-PT" baseline="30000" dirty="0">
                <a:latin typeface="Comic Sans MS" pitchFamily="66" charset="0"/>
              </a:rPr>
              <a:t>23</a:t>
            </a:r>
            <a:r>
              <a:rPr lang="pt-PT" dirty="0">
                <a:latin typeface="Comic Sans MS" pitchFamily="66" charset="0"/>
              </a:rPr>
              <a:t> atomo/mol</a:t>
            </a:r>
            <a:endParaRPr lang="es-ES" dirty="0">
              <a:latin typeface="Comic Sans MS" pitchFamily="66" charset="0"/>
            </a:endParaRPr>
          </a:p>
          <a:p>
            <a:pPr indent="1797050" algn="just" eaLnBrk="0" hangingPunct="0">
              <a:lnSpc>
                <a:spcPct val="150000"/>
              </a:lnSpc>
              <a:defRPr/>
            </a:pPr>
            <a:r>
              <a:rPr lang="es-ES" dirty="0" err="1">
                <a:latin typeface="Comic Sans MS" pitchFamily="66" charset="0"/>
              </a:rPr>
              <a:t>Zilarraren</a:t>
            </a:r>
            <a:r>
              <a:rPr lang="es-ES" dirty="0">
                <a:latin typeface="Comic Sans MS" pitchFamily="66" charset="0"/>
              </a:rPr>
              <a:t> </a:t>
            </a:r>
            <a:r>
              <a:rPr lang="es-ES" dirty="0" err="1">
                <a:latin typeface="Comic Sans MS" pitchFamily="66" charset="0"/>
              </a:rPr>
              <a:t>pisu</a:t>
            </a:r>
            <a:r>
              <a:rPr lang="es-ES" dirty="0">
                <a:latin typeface="Comic Sans MS" pitchFamily="66" charset="0"/>
              </a:rPr>
              <a:t> </a:t>
            </a:r>
            <a:r>
              <a:rPr lang="es-ES" dirty="0" err="1">
                <a:latin typeface="Comic Sans MS" pitchFamily="66" charset="0"/>
              </a:rPr>
              <a:t>atomikoa</a:t>
            </a:r>
            <a:r>
              <a:rPr lang="es-ES" dirty="0">
                <a:latin typeface="Comic Sans MS" pitchFamily="66" charset="0"/>
              </a:rPr>
              <a:t>= 107.9gr/mol</a:t>
            </a:r>
          </a:p>
          <a:p>
            <a:pPr indent="1797050" algn="just" eaLnBrk="0" hangingPunct="0">
              <a:lnSpc>
                <a:spcPct val="150000"/>
              </a:lnSpc>
              <a:defRPr/>
            </a:pPr>
            <a:r>
              <a:rPr lang="es-ES" dirty="0" err="1">
                <a:latin typeface="Comic Sans MS" pitchFamily="66" charset="0"/>
              </a:rPr>
              <a:t>Elektroiaren</a:t>
            </a:r>
            <a:r>
              <a:rPr lang="es-ES" dirty="0">
                <a:latin typeface="Comic Sans MS" pitchFamily="66" charset="0"/>
              </a:rPr>
              <a:t> </a:t>
            </a:r>
            <a:r>
              <a:rPr lang="es-ES" dirty="0" err="1">
                <a:latin typeface="Comic Sans MS" pitchFamily="66" charset="0"/>
              </a:rPr>
              <a:t>karga</a:t>
            </a:r>
            <a:r>
              <a:rPr lang="es-ES" dirty="0">
                <a:latin typeface="Comic Sans MS" pitchFamily="66" charset="0"/>
              </a:rPr>
              <a:t>=1.6</a:t>
            </a:r>
            <a:r>
              <a:rPr lang="es-ES" sz="1200" dirty="0">
                <a:latin typeface="Comic Sans MS" pitchFamily="66" charset="0"/>
              </a:rPr>
              <a:t>x</a:t>
            </a:r>
            <a:r>
              <a:rPr lang="es-ES" dirty="0">
                <a:latin typeface="Comic Sans MS" pitchFamily="66" charset="0"/>
              </a:rPr>
              <a:t>10</a:t>
            </a:r>
            <a:r>
              <a:rPr lang="es-ES" baseline="30000" dirty="0">
                <a:latin typeface="Comic Sans MS" pitchFamily="66" charset="0"/>
              </a:rPr>
              <a:t>-19</a:t>
            </a:r>
            <a:r>
              <a:rPr lang="es-ES" dirty="0">
                <a:latin typeface="Comic Sans MS" pitchFamily="66" charset="0"/>
              </a:rPr>
              <a:t> C</a:t>
            </a:r>
          </a:p>
          <a:p>
            <a:pPr marR="3175" algn="just">
              <a:lnSpc>
                <a:spcPct val="150000"/>
              </a:lnSpc>
              <a:spcAft>
                <a:spcPts val="0"/>
              </a:spcAft>
            </a:pPr>
            <a:r>
              <a:rPr lang="es-ES" dirty="0">
                <a:latin typeface="Comic Sans MS"/>
                <a:ea typeface="Times New Roman"/>
                <a:cs typeface="Times New Roman"/>
              </a:rPr>
              <a:t>                          </a:t>
            </a:r>
            <a:r>
              <a:rPr lang="es-ES" dirty="0" err="1">
                <a:latin typeface="Comic Sans MS"/>
                <a:ea typeface="Times New Roman"/>
                <a:cs typeface="Times New Roman"/>
              </a:rPr>
              <a:t>Zilarraren</a:t>
            </a:r>
            <a:r>
              <a:rPr lang="es-ES" dirty="0">
                <a:latin typeface="Comic Sans MS"/>
                <a:ea typeface="Times New Roman"/>
                <a:cs typeface="Times New Roman"/>
              </a:rPr>
              <a:t> </a:t>
            </a:r>
            <a:r>
              <a:rPr lang="es-ES" dirty="0" err="1">
                <a:latin typeface="Comic Sans MS"/>
                <a:ea typeface="Times New Roman"/>
                <a:cs typeface="Times New Roman"/>
              </a:rPr>
              <a:t>erresistibitatea</a:t>
            </a:r>
            <a:r>
              <a:rPr lang="es-ES" dirty="0">
                <a:latin typeface="Comic Sans MS"/>
                <a:ea typeface="Times New Roman"/>
                <a:cs typeface="Times New Roman"/>
              </a:rPr>
              <a:t> </a:t>
            </a:r>
            <a:r>
              <a:rPr lang="es-ES" dirty="0" err="1">
                <a:latin typeface="Comic Sans MS"/>
                <a:ea typeface="Times New Roman"/>
                <a:cs typeface="Times New Roman"/>
              </a:rPr>
              <a:t>elektrikoa</a:t>
            </a:r>
            <a:r>
              <a:rPr lang="es-ES" dirty="0">
                <a:latin typeface="Comic Sans MS"/>
                <a:ea typeface="Times New Roman"/>
                <a:cs typeface="Times New Roman"/>
              </a:rPr>
              <a:t> </a:t>
            </a:r>
            <a:r>
              <a:rPr lang="es-ES" dirty="0">
                <a:latin typeface="Symbol" pitchFamily="18" charset="2"/>
                <a:ea typeface="Times New Roman"/>
                <a:cs typeface="Times New Roman"/>
              </a:rPr>
              <a:t>r</a:t>
            </a:r>
            <a:r>
              <a:rPr lang="es-ES" dirty="0">
                <a:latin typeface="Comic Sans MS"/>
                <a:ea typeface="Times New Roman"/>
                <a:cs typeface="Times New Roman"/>
              </a:rPr>
              <a:t>=1.47</a:t>
            </a:r>
            <a:r>
              <a:rPr lang="es-ES" sz="1400" dirty="0">
                <a:latin typeface="Comic Sans MS"/>
                <a:ea typeface="Times New Roman"/>
                <a:cs typeface="Times New Roman"/>
              </a:rPr>
              <a:t>x</a:t>
            </a:r>
            <a:r>
              <a:rPr lang="es-ES" dirty="0">
                <a:latin typeface="Comic Sans MS"/>
                <a:ea typeface="Times New Roman"/>
                <a:cs typeface="Times New Roman"/>
              </a:rPr>
              <a:t>10</a:t>
            </a:r>
            <a:r>
              <a:rPr lang="es-ES" baseline="30000" dirty="0">
                <a:latin typeface="Comic Sans MS"/>
                <a:ea typeface="Times New Roman"/>
                <a:cs typeface="Times New Roman"/>
              </a:rPr>
              <a:t>-8</a:t>
            </a:r>
            <a:r>
              <a:rPr lang="es-ES" dirty="0">
                <a:latin typeface="Symbol" pitchFamily="18" charset="2"/>
                <a:ea typeface="Times New Roman"/>
                <a:cs typeface="Times New Roman"/>
              </a:rPr>
              <a:t>W</a:t>
            </a:r>
            <a:r>
              <a:rPr lang="es-ES" dirty="0">
                <a:latin typeface="Comic Sans MS"/>
                <a:ea typeface="Times New Roman"/>
                <a:cs typeface="Times New Roman"/>
              </a:rPr>
              <a:t>m</a:t>
            </a:r>
            <a:endParaRPr lang="es-ES" dirty="0">
              <a:solidFill>
                <a:srgbClr val="000000"/>
              </a:solidFill>
              <a:latin typeface="Comic Sans MS" pitchFamily="66" charset="0"/>
              <a:cs typeface="Times New Roman" pitchFamily="18"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2581876176"/>
              </p:ext>
            </p:extLst>
          </p:nvPr>
        </p:nvGraphicFramePr>
        <p:xfrm>
          <a:off x="144463" y="5740043"/>
          <a:ext cx="5257800" cy="398462"/>
        </p:xfrm>
        <a:graphic>
          <a:graphicData uri="http://schemas.openxmlformats.org/presentationml/2006/ole">
            <mc:AlternateContent xmlns:mc="http://schemas.openxmlformats.org/markup-compatibility/2006">
              <mc:Choice xmlns:v="urn:schemas-microsoft-com:vml" Requires="v">
                <p:oleObj spid="_x0000_s286746" name="Equation" r:id="rId3" imgW="3504960" imgH="266400" progId="Equation.DSMT4">
                  <p:embed/>
                </p:oleObj>
              </mc:Choice>
              <mc:Fallback>
                <p:oleObj name="Equation" r:id="rId3" imgW="3504960" imgH="266400" progId="Equation.DSMT4">
                  <p:embed/>
                  <p:pic>
                    <p:nvPicPr>
                      <p:cNvPr id="5" name="Object 3"/>
                      <p:cNvPicPr>
                        <a:picLocks noChangeAspect="1" noChangeArrowheads="1"/>
                      </p:cNvPicPr>
                      <p:nvPr/>
                    </p:nvPicPr>
                    <p:blipFill>
                      <a:blip r:embed="rId4"/>
                      <a:srcRect/>
                      <a:stretch>
                        <a:fillRect/>
                      </a:stretch>
                    </p:blipFill>
                    <p:spPr bwMode="auto">
                      <a:xfrm>
                        <a:off x="144463" y="5740043"/>
                        <a:ext cx="5257800"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298214473"/>
              </p:ext>
            </p:extLst>
          </p:nvPr>
        </p:nvGraphicFramePr>
        <p:xfrm>
          <a:off x="-57150" y="4717186"/>
          <a:ext cx="9201150" cy="723900"/>
        </p:xfrm>
        <a:graphic>
          <a:graphicData uri="http://schemas.openxmlformats.org/presentationml/2006/ole">
            <mc:AlternateContent xmlns:mc="http://schemas.openxmlformats.org/markup-compatibility/2006">
              <mc:Choice xmlns:v="urn:schemas-microsoft-com:vml" Requires="v">
                <p:oleObj spid="_x0000_s286747" name="Equation" r:id="rId5" imgW="6134040" imgH="482400" progId="Equation.DSMT4">
                  <p:embed/>
                </p:oleObj>
              </mc:Choice>
              <mc:Fallback>
                <p:oleObj name="Equation" r:id="rId5" imgW="6134040" imgH="482400" progId="Equation.DSMT4">
                  <p:embed/>
                  <p:pic>
                    <p:nvPicPr>
                      <p:cNvPr id="49" name="Object 2"/>
                      <p:cNvPicPr>
                        <a:picLocks noChangeAspect="1" noChangeArrowheads="1"/>
                      </p:cNvPicPr>
                      <p:nvPr/>
                    </p:nvPicPr>
                    <p:blipFill>
                      <a:blip r:embed="rId6"/>
                      <a:srcRect/>
                      <a:stretch>
                        <a:fillRect/>
                      </a:stretch>
                    </p:blipFill>
                    <p:spPr bwMode="auto">
                      <a:xfrm>
                        <a:off x="-57150" y="4717186"/>
                        <a:ext cx="92011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4479635"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7" name="Rectangle 2"/>
          <p:cNvSpPr>
            <a:spLocks noChangeArrowheads="1"/>
          </p:cNvSpPr>
          <p:nvPr/>
        </p:nvSpPr>
        <p:spPr bwMode="auto">
          <a:xfrm>
            <a:off x="4479635"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8" name="Rectangle 6"/>
          <p:cNvSpPr>
            <a:spLocks noChangeArrowheads="1"/>
          </p:cNvSpPr>
          <p:nvPr/>
        </p:nvSpPr>
        <p:spPr bwMode="auto">
          <a:xfrm>
            <a:off x="4479634" y="872609"/>
            <a:ext cx="184731" cy="369332"/>
          </a:xfrm>
          <a:prstGeom prst="rect">
            <a:avLst/>
          </a:prstGeom>
          <a:noFill/>
          <a:ln w="9525">
            <a:noFill/>
            <a:miter lim="800000"/>
            <a:headEnd/>
            <a:tailEnd/>
          </a:ln>
        </p:spPr>
        <p:txBody>
          <a:bodyPr wrap="none" anchor="ctr">
            <a:spAutoFit/>
          </a:bodyPr>
          <a:lstStyle/>
          <a:p>
            <a:pPr algn="ctr" eaLnBrk="0" hangingPunct="0"/>
            <a:endParaRPr lang="eu-ES"/>
          </a:p>
        </p:txBody>
      </p:sp>
      <p:sp>
        <p:nvSpPr>
          <p:cNvPr id="1183749" name="Rectangle 7"/>
          <p:cNvSpPr>
            <a:spLocks noChangeArrowheads="1"/>
          </p:cNvSpPr>
          <p:nvPr/>
        </p:nvSpPr>
        <p:spPr bwMode="auto">
          <a:xfrm>
            <a:off x="4479634" y="1701284"/>
            <a:ext cx="184731" cy="369332"/>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78" name="Object 2"/>
          <p:cNvGraphicFramePr>
            <a:graphicFrameLocks noChangeAspect="1"/>
          </p:cNvGraphicFramePr>
          <p:nvPr>
            <p:extLst>
              <p:ext uri="{D42A27DB-BD31-4B8C-83A1-F6EECF244321}">
                <p14:modId xmlns:p14="http://schemas.microsoft.com/office/powerpoint/2010/main" val="751403974"/>
              </p:ext>
            </p:extLst>
          </p:nvPr>
        </p:nvGraphicFramePr>
        <p:xfrm>
          <a:off x="612775" y="80101"/>
          <a:ext cx="1397000" cy="838200"/>
        </p:xfrm>
        <a:graphic>
          <a:graphicData uri="http://schemas.openxmlformats.org/presentationml/2006/ole">
            <mc:AlternateContent xmlns:mc="http://schemas.openxmlformats.org/markup-compatibility/2006">
              <mc:Choice xmlns:v="urn:schemas-microsoft-com:vml" Requires="v">
                <p:oleObj spid="_x0000_s283233" name="Equation" r:id="rId3" imgW="698400" imgH="419040" progId="Equation.DSMT4">
                  <p:embed/>
                </p:oleObj>
              </mc:Choice>
              <mc:Fallback>
                <p:oleObj name="Equation" r:id="rId3" imgW="698400" imgH="419040" progId="Equation.DSMT4">
                  <p:embed/>
                  <p:pic>
                    <p:nvPicPr>
                      <p:cNvPr id="0" name="Picture 2"/>
                      <p:cNvPicPr>
                        <a:picLocks noChangeAspect="1" noChangeArrowheads="1"/>
                      </p:cNvPicPr>
                      <p:nvPr/>
                    </p:nvPicPr>
                    <p:blipFill>
                      <a:blip r:embed="rId4"/>
                      <a:srcRect/>
                      <a:stretch>
                        <a:fillRect/>
                      </a:stretch>
                    </p:blipFill>
                    <p:spPr bwMode="auto">
                      <a:xfrm>
                        <a:off x="612775" y="80101"/>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2"/>
          <p:cNvGraphicFramePr>
            <a:graphicFrameLocks noChangeAspect="1"/>
          </p:cNvGraphicFramePr>
          <p:nvPr>
            <p:extLst>
              <p:ext uri="{D42A27DB-BD31-4B8C-83A1-F6EECF244321}">
                <p14:modId xmlns:p14="http://schemas.microsoft.com/office/powerpoint/2010/main" val="779774770"/>
              </p:ext>
            </p:extLst>
          </p:nvPr>
        </p:nvGraphicFramePr>
        <p:xfrm>
          <a:off x="754063" y="1549187"/>
          <a:ext cx="1389062" cy="381000"/>
        </p:xfrm>
        <a:graphic>
          <a:graphicData uri="http://schemas.openxmlformats.org/presentationml/2006/ole">
            <mc:AlternateContent xmlns:mc="http://schemas.openxmlformats.org/markup-compatibility/2006">
              <mc:Choice xmlns:v="urn:schemas-microsoft-com:vml" Requires="v">
                <p:oleObj spid="_x0000_s283234" name="Equation" r:id="rId5" imgW="698400" imgH="190440" progId="Equation.DSMT4">
                  <p:embed/>
                </p:oleObj>
              </mc:Choice>
              <mc:Fallback>
                <p:oleObj name="Equation" r:id="rId5" imgW="698400" imgH="190440" progId="Equation.DSMT4">
                  <p:embed/>
                  <p:pic>
                    <p:nvPicPr>
                      <p:cNvPr id="0" name="Object 2"/>
                      <p:cNvPicPr>
                        <a:picLocks noChangeAspect="1" noChangeArrowheads="1"/>
                      </p:cNvPicPr>
                      <p:nvPr/>
                    </p:nvPicPr>
                    <p:blipFill>
                      <a:blip r:embed="rId6"/>
                      <a:srcRect/>
                      <a:stretch>
                        <a:fillRect/>
                      </a:stretch>
                    </p:blipFill>
                    <p:spPr bwMode="auto">
                      <a:xfrm>
                        <a:off x="754063" y="1549187"/>
                        <a:ext cx="138906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2"/>
          <p:cNvGraphicFramePr>
            <a:graphicFrameLocks noChangeAspect="1"/>
          </p:cNvGraphicFramePr>
          <p:nvPr>
            <p:extLst>
              <p:ext uri="{D42A27DB-BD31-4B8C-83A1-F6EECF244321}">
                <p14:modId xmlns:p14="http://schemas.microsoft.com/office/powerpoint/2010/main" val="3606395850"/>
              </p:ext>
            </p:extLst>
          </p:nvPr>
        </p:nvGraphicFramePr>
        <p:xfrm>
          <a:off x="767340" y="2444050"/>
          <a:ext cx="4037013" cy="1016000"/>
        </p:xfrm>
        <a:graphic>
          <a:graphicData uri="http://schemas.openxmlformats.org/presentationml/2006/ole">
            <mc:AlternateContent xmlns:mc="http://schemas.openxmlformats.org/markup-compatibility/2006">
              <mc:Choice xmlns:v="urn:schemas-microsoft-com:vml" Requires="v">
                <p:oleObj spid="_x0000_s283235" name="Equation" r:id="rId7" imgW="2031840" imgH="507960" progId="Equation.DSMT4">
                  <p:embed/>
                </p:oleObj>
              </mc:Choice>
              <mc:Fallback>
                <p:oleObj name="Equation" r:id="rId7" imgW="2031840" imgH="507960" progId="Equation.DSMT4">
                  <p:embed/>
                  <p:pic>
                    <p:nvPicPr>
                      <p:cNvPr id="0" name="Picture 5"/>
                      <p:cNvPicPr>
                        <a:picLocks noChangeAspect="1" noChangeArrowheads="1"/>
                      </p:cNvPicPr>
                      <p:nvPr/>
                    </p:nvPicPr>
                    <p:blipFill>
                      <a:blip r:embed="rId8"/>
                      <a:srcRect/>
                      <a:stretch>
                        <a:fillRect/>
                      </a:stretch>
                    </p:blipFill>
                    <p:spPr bwMode="auto">
                      <a:xfrm>
                        <a:off x="767340" y="2444050"/>
                        <a:ext cx="4037013"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2"/>
          <p:cNvGraphicFramePr>
            <a:graphicFrameLocks noChangeAspect="1"/>
          </p:cNvGraphicFramePr>
          <p:nvPr>
            <p:extLst>
              <p:ext uri="{D42A27DB-BD31-4B8C-83A1-F6EECF244321}">
                <p14:modId xmlns:p14="http://schemas.microsoft.com/office/powerpoint/2010/main" val="174683280"/>
              </p:ext>
            </p:extLst>
          </p:nvPr>
        </p:nvGraphicFramePr>
        <p:xfrm>
          <a:off x="728663" y="3831675"/>
          <a:ext cx="1599840" cy="812160"/>
        </p:xfrm>
        <a:graphic>
          <a:graphicData uri="http://schemas.openxmlformats.org/presentationml/2006/ole">
            <mc:AlternateContent xmlns:mc="http://schemas.openxmlformats.org/markup-compatibility/2006">
              <mc:Choice xmlns:v="urn:schemas-microsoft-com:vml" Requires="v">
                <p:oleObj spid="_x0000_s283236" name="Equation" r:id="rId9" imgW="799920" imgH="406080" progId="Equation.DSMT4">
                  <p:embed/>
                </p:oleObj>
              </mc:Choice>
              <mc:Fallback>
                <p:oleObj name="Equation" r:id="rId9" imgW="799920" imgH="406080" progId="Equation.DSMT4">
                  <p:embed/>
                  <p:pic>
                    <p:nvPicPr>
                      <p:cNvPr id="0" name="Picture 6"/>
                      <p:cNvPicPr>
                        <a:picLocks noChangeAspect="1" noChangeArrowheads="1"/>
                      </p:cNvPicPr>
                      <p:nvPr/>
                    </p:nvPicPr>
                    <p:blipFill>
                      <a:blip r:embed="rId10"/>
                      <a:srcRect/>
                      <a:stretch>
                        <a:fillRect/>
                      </a:stretch>
                    </p:blipFill>
                    <p:spPr bwMode="auto">
                      <a:xfrm>
                        <a:off x="728663" y="3831675"/>
                        <a:ext cx="1599840" cy="812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2"/>
          <p:cNvGraphicFramePr>
            <a:graphicFrameLocks noChangeAspect="1"/>
          </p:cNvGraphicFramePr>
          <p:nvPr>
            <p:extLst>
              <p:ext uri="{D42A27DB-BD31-4B8C-83A1-F6EECF244321}">
                <p14:modId xmlns:p14="http://schemas.microsoft.com/office/powerpoint/2010/main" val="3118299040"/>
              </p:ext>
            </p:extLst>
          </p:nvPr>
        </p:nvGraphicFramePr>
        <p:xfrm>
          <a:off x="2010879" y="59947"/>
          <a:ext cx="5232400" cy="1066800"/>
        </p:xfrm>
        <a:graphic>
          <a:graphicData uri="http://schemas.openxmlformats.org/presentationml/2006/ole">
            <mc:AlternateContent xmlns:mc="http://schemas.openxmlformats.org/markup-compatibility/2006">
              <mc:Choice xmlns:v="urn:schemas-microsoft-com:vml" Requires="v">
                <p:oleObj spid="_x0000_s283237" name="Equation" r:id="rId11" imgW="2616120" imgH="533160" progId="Equation.DSMT4">
                  <p:embed/>
                </p:oleObj>
              </mc:Choice>
              <mc:Fallback>
                <p:oleObj name="Equation" r:id="rId11" imgW="2616120" imgH="533160" progId="Equation.DSMT4">
                  <p:embed/>
                  <p:pic>
                    <p:nvPicPr>
                      <p:cNvPr id="0" name="Picture 9"/>
                      <p:cNvPicPr>
                        <a:picLocks noChangeAspect="1" noChangeArrowheads="1"/>
                      </p:cNvPicPr>
                      <p:nvPr/>
                    </p:nvPicPr>
                    <p:blipFill>
                      <a:blip r:embed="rId12"/>
                      <a:srcRect/>
                      <a:stretch>
                        <a:fillRect/>
                      </a:stretch>
                    </p:blipFill>
                    <p:spPr bwMode="auto">
                      <a:xfrm>
                        <a:off x="2010879" y="59947"/>
                        <a:ext cx="52324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2"/>
          <p:cNvGraphicFramePr>
            <a:graphicFrameLocks noChangeAspect="1"/>
          </p:cNvGraphicFramePr>
          <p:nvPr>
            <p:extLst>
              <p:ext uri="{D42A27DB-BD31-4B8C-83A1-F6EECF244321}">
                <p14:modId xmlns:p14="http://schemas.microsoft.com/office/powerpoint/2010/main" val="901349403"/>
              </p:ext>
            </p:extLst>
          </p:nvPr>
        </p:nvGraphicFramePr>
        <p:xfrm>
          <a:off x="7264127" y="312810"/>
          <a:ext cx="1498320" cy="354960"/>
        </p:xfrm>
        <a:graphic>
          <a:graphicData uri="http://schemas.openxmlformats.org/presentationml/2006/ole">
            <mc:AlternateContent xmlns:mc="http://schemas.openxmlformats.org/markup-compatibility/2006">
              <mc:Choice xmlns:v="urn:schemas-microsoft-com:vml" Requires="v">
                <p:oleObj spid="_x0000_s283238" name="Equation" r:id="rId13" imgW="749160" imgH="177480" progId="Equation.DSMT4">
                  <p:embed/>
                </p:oleObj>
              </mc:Choice>
              <mc:Fallback>
                <p:oleObj name="Equation" r:id="rId13" imgW="749160" imgH="177480" progId="Equation.DSMT4">
                  <p:embed/>
                  <p:pic>
                    <p:nvPicPr>
                      <p:cNvPr id="0" name="Picture 10"/>
                      <p:cNvPicPr>
                        <a:picLocks noChangeAspect="1" noChangeArrowheads="1"/>
                      </p:cNvPicPr>
                      <p:nvPr/>
                    </p:nvPicPr>
                    <p:blipFill>
                      <a:blip r:embed="rId14"/>
                      <a:srcRect/>
                      <a:stretch>
                        <a:fillRect/>
                      </a:stretch>
                    </p:blipFill>
                    <p:spPr bwMode="auto">
                      <a:xfrm>
                        <a:off x="7264127" y="312810"/>
                        <a:ext cx="1498320" cy="354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2"/>
          <p:cNvGraphicFramePr>
            <a:graphicFrameLocks noChangeAspect="1"/>
          </p:cNvGraphicFramePr>
          <p:nvPr>
            <p:extLst>
              <p:ext uri="{D42A27DB-BD31-4B8C-83A1-F6EECF244321}">
                <p14:modId xmlns:p14="http://schemas.microsoft.com/office/powerpoint/2010/main" val="1778638524"/>
              </p:ext>
            </p:extLst>
          </p:nvPr>
        </p:nvGraphicFramePr>
        <p:xfrm>
          <a:off x="2328503" y="3782534"/>
          <a:ext cx="4520880" cy="838080"/>
        </p:xfrm>
        <a:graphic>
          <a:graphicData uri="http://schemas.openxmlformats.org/presentationml/2006/ole">
            <mc:AlternateContent xmlns:mc="http://schemas.openxmlformats.org/markup-compatibility/2006">
              <mc:Choice xmlns:v="urn:schemas-microsoft-com:vml" Requires="v">
                <p:oleObj spid="_x0000_s283239" name="Equation" r:id="rId15" imgW="2260440" imgH="419040" progId="Equation.DSMT4">
                  <p:embed/>
                </p:oleObj>
              </mc:Choice>
              <mc:Fallback>
                <p:oleObj name="Equation" r:id="rId15" imgW="2260440" imgH="419040" progId="Equation.DSMT4">
                  <p:embed/>
                  <p:pic>
                    <p:nvPicPr>
                      <p:cNvPr id="0" name="Object 7"/>
                      <p:cNvPicPr>
                        <a:picLocks noChangeAspect="1" noChangeArrowheads="1"/>
                      </p:cNvPicPr>
                      <p:nvPr/>
                    </p:nvPicPr>
                    <p:blipFill>
                      <a:blip r:embed="rId16"/>
                      <a:srcRect/>
                      <a:stretch>
                        <a:fillRect/>
                      </a:stretch>
                    </p:blipFill>
                    <p:spPr bwMode="auto">
                      <a:xfrm>
                        <a:off x="2328503" y="3782534"/>
                        <a:ext cx="4520880" cy="838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2"/>
          <p:cNvGraphicFramePr>
            <a:graphicFrameLocks noChangeAspect="1"/>
          </p:cNvGraphicFramePr>
          <p:nvPr>
            <p:extLst>
              <p:ext uri="{D42A27DB-BD31-4B8C-83A1-F6EECF244321}">
                <p14:modId xmlns:p14="http://schemas.microsoft.com/office/powerpoint/2010/main" val="1496753108"/>
              </p:ext>
            </p:extLst>
          </p:nvPr>
        </p:nvGraphicFramePr>
        <p:xfrm>
          <a:off x="6849383" y="3988670"/>
          <a:ext cx="2234880" cy="406080"/>
        </p:xfrm>
        <a:graphic>
          <a:graphicData uri="http://schemas.openxmlformats.org/presentationml/2006/ole">
            <mc:AlternateContent xmlns:mc="http://schemas.openxmlformats.org/markup-compatibility/2006">
              <mc:Choice xmlns:v="urn:schemas-microsoft-com:vml" Requires="v">
                <p:oleObj spid="_x0000_s283240" name="Equation" r:id="rId17" imgW="1117440" imgH="203040" progId="Equation.DSMT4">
                  <p:embed/>
                </p:oleObj>
              </mc:Choice>
              <mc:Fallback>
                <p:oleObj name="Equation" r:id="rId17" imgW="1117440" imgH="203040" progId="Equation.DSMT4">
                  <p:embed/>
                  <p:pic>
                    <p:nvPicPr>
                      <p:cNvPr id="0" name="Picture 16"/>
                      <p:cNvPicPr>
                        <a:picLocks noChangeAspect="1" noChangeArrowheads="1"/>
                      </p:cNvPicPr>
                      <p:nvPr/>
                    </p:nvPicPr>
                    <p:blipFill>
                      <a:blip r:embed="rId18"/>
                      <a:srcRect/>
                      <a:stretch>
                        <a:fillRect/>
                      </a:stretch>
                    </p:blipFill>
                    <p:spPr bwMode="auto">
                      <a:xfrm>
                        <a:off x="6849383" y="3988670"/>
                        <a:ext cx="2234880" cy="406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a:extLst>
              <a:ext uri="{FF2B5EF4-FFF2-40B4-BE49-F238E27FC236}">
                <a16:creationId xmlns:a16="http://schemas.microsoft.com/office/drawing/2014/main" id="{F17FE5E9-D4EC-4193-8A05-5652F329689F}"/>
              </a:ext>
            </a:extLst>
          </p:cNvPr>
          <p:cNvGraphicFramePr>
            <a:graphicFrameLocks noChangeAspect="1"/>
          </p:cNvGraphicFramePr>
          <p:nvPr>
            <p:extLst>
              <p:ext uri="{D42A27DB-BD31-4B8C-83A1-F6EECF244321}">
                <p14:modId xmlns:p14="http://schemas.microsoft.com/office/powerpoint/2010/main" val="2344730751"/>
              </p:ext>
            </p:extLst>
          </p:nvPr>
        </p:nvGraphicFramePr>
        <p:xfrm>
          <a:off x="2608107" y="1308766"/>
          <a:ext cx="3105150" cy="812800"/>
        </p:xfrm>
        <a:graphic>
          <a:graphicData uri="http://schemas.openxmlformats.org/presentationml/2006/ole">
            <mc:AlternateContent xmlns:mc="http://schemas.openxmlformats.org/markup-compatibility/2006">
              <mc:Choice xmlns:v="urn:schemas-microsoft-com:vml" Requires="v">
                <p:oleObj spid="_x0000_s283241" name="Equation" r:id="rId19" imgW="1562040" imgH="406080" progId="Equation.DSMT4">
                  <p:embed/>
                </p:oleObj>
              </mc:Choice>
              <mc:Fallback>
                <p:oleObj name="Equation" r:id="rId19" imgW="1562040" imgH="406080" progId="Equation.DSMT4">
                  <p:embed/>
                  <p:pic>
                    <p:nvPicPr>
                      <p:cNvPr id="43" name="Object 2"/>
                      <p:cNvPicPr>
                        <a:picLocks noChangeAspect="1" noChangeArrowheads="1"/>
                      </p:cNvPicPr>
                      <p:nvPr/>
                    </p:nvPicPr>
                    <p:blipFill>
                      <a:blip r:embed="rId20"/>
                      <a:srcRect/>
                      <a:stretch>
                        <a:fillRect/>
                      </a:stretch>
                    </p:blipFill>
                    <p:spPr bwMode="auto">
                      <a:xfrm>
                        <a:off x="2608107" y="1308766"/>
                        <a:ext cx="31051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
          <p:cNvGraphicFramePr>
            <a:graphicFrameLocks noChangeAspect="1"/>
          </p:cNvGraphicFramePr>
          <p:nvPr>
            <p:extLst>
              <p:ext uri="{D42A27DB-BD31-4B8C-83A1-F6EECF244321}">
                <p14:modId xmlns:p14="http://schemas.microsoft.com/office/powerpoint/2010/main" val="2656043428"/>
              </p:ext>
            </p:extLst>
          </p:nvPr>
        </p:nvGraphicFramePr>
        <p:xfrm>
          <a:off x="4979988" y="2586038"/>
          <a:ext cx="2522537" cy="406400"/>
        </p:xfrm>
        <a:graphic>
          <a:graphicData uri="http://schemas.openxmlformats.org/presentationml/2006/ole">
            <mc:AlternateContent xmlns:mc="http://schemas.openxmlformats.org/markup-compatibility/2006">
              <mc:Choice xmlns:v="urn:schemas-microsoft-com:vml" Requires="v">
                <p:oleObj spid="_x0000_s283242" name="Equation" r:id="rId21" imgW="1269720" imgH="203040" progId="Equation.DSMT4">
                  <p:embed/>
                </p:oleObj>
              </mc:Choice>
              <mc:Fallback>
                <p:oleObj name="Equation" r:id="rId21" imgW="1269720" imgH="203040" progId="Equation.DSMT4">
                  <p:embed/>
                  <p:pic>
                    <p:nvPicPr>
                      <p:cNvPr id="44" name="Object 2"/>
                      <p:cNvPicPr>
                        <a:picLocks noChangeAspect="1" noChangeArrowheads="1"/>
                      </p:cNvPicPr>
                      <p:nvPr/>
                    </p:nvPicPr>
                    <p:blipFill>
                      <a:blip r:embed="rId22"/>
                      <a:srcRect/>
                      <a:stretch>
                        <a:fillRect/>
                      </a:stretch>
                    </p:blipFill>
                    <p:spPr bwMode="auto">
                      <a:xfrm>
                        <a:off x="4979988" y="2586038"/>
                        <a:ext cx="252253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extLst>
              <p:ext uri="{D42A27DB-BD31-4B8C-83A1-F6EECF244321}">
                <p14:modId xmlns:p14="http://schemas.microsoft.com/office/powerpoint/2010/main" val="3257130129"/>
              </p:ext>
            </p:extLst>
          </p:nvPr>
        </p:nvGraphicFramePr>
        <p:xfrm>
          <a:off x="743383" y="4950161"/>
          <a:ext cx="1345680" cy="888480"/>
        </p:xfrm>
        <a:graphic>
          <a:graphicData uri="http://schemas.openxmlformats.org/presentationml/2006/ole">
            <mc:AlternateContent xmlns:mc="http://schemas.openxmlformats.org/markup-compatibility/2006">
              <mc:Choice xmlns:v="urn:schemas-microsoft-com:vml" Requires="v">
                <p:oleObj spid="_x0000_s283243" name="Equation" r:id="rId23" imgW="672840" imgH="444240" progId="Equation.DSMT4">
                  <p:embed/>
                </p:oleObj>
              </mc:Choice>
              <mc:Fallback>
                <p:oleObj name="Equation" r:id="rId23" imgW="672840" imgH="444240" progId="Equation.DSMT4">
                  <p:embed/>
                  <p:pic>
                    <p:nvPicPr>
                      <p:cNvPr id="45" name="Object 2"/>
                      <p:cNvPicPr>
                        <a:picLocks noChangeAspect="1" noChangeArrowheads="1"/>
                      </p:cNvPicPr>
                      <p:nvPr/>
                    </p:nvPicPr>
                    <p:blipFill>
                      <a:blip r:embed="rId24"/>
                      <a:srcRect/>
                      <a:stretch>
                        <a:fillRect/>
                      </a:stretch>
                    </p:blipFill>
                    <p:spPr bwMode="auto">
                      <a:xfrm>
                        <a:off x="743383" y="4950161"/>
                        <a:ext cx="1345680" cy="888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val="686038668"/>
              </p:ext>
            </p:extLst>
          </p:nvPr>
        </p:nvGraphicFramePr>
        <p:xfrm>
          <a:off x="2095615" y="4943098"/>
          <a:ext cx="2311400" cy="863600"/>
        </p:xfrm>
        <a:graphic>
          <a:graphicData uri="http://schemas.openxmlformats.org/presentationml/2006/ole">
            <mc:AlternateContent xmlns:mc="http://schemas.openxmlformats.org/markup-compatibility/2006">
              <mc:Choice xmlns:v="urn:schemas-microsoft-com:vml" Requires="v">
                <p:oleObj spid="_x0000_s283244" name="Equation" r:id="rId25" imgW="1155600" imgH="431640" progId="Equation.DSMT4">
                  <p:embed/>
                </p:oleObj>
              </mc:Choice>
              <mc:Fallback>
                <p:oleObj name="Equation" r:id="rId25" imgW="1155600" imgH="431640" progId="Equation.DSMT4">
                  <p:embed/>
                  <p:pic>
                    <p:nvPicPr>
                      <p:cNvPr id="42" name="Object 2"/>
                      <p:cNvPicPr>
                        <a:picLocks noChangeAspect="1" noChangeArrowheads="1"/>
                      </p:cNvPicPr>
                      <p:nvPr/>
                    </p:nvPicPr>
                    <p:blipFill>
                      <a:blip r:embed="rId26"/>
                      <a:srcRect/>
                      <a:stretch>
                        <a:fillRect/>
                      </a:stretch>
                    </p:blipFill>
                    <p:spPr bwMode="auto">
                      <a:xfrm>
                        <a:off x="2095615" y="4943098"/>
                        <a:ext cx="23114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2389916274"/>
              </p:ext>
            </p:extLst>
          </p:nvPr>
        </p:nvGraphicFramePr>
        <p:xfrm>
          <a:off x="4394200" y="5216525"/>
          <a:ext cx="1041400" cy="355600"/>
        </p:xfrm>
        <a:graphic>
          <a:graphicData uri="http://schemas.openxmlformats.org/presentationml/2006/ole">
            <mc:AlternateContent xmlns:mc="http://schemas.openxmlformats.org/markup-compatibility/2006">
              <mc:Choice xmlns:v="urn:schemas-microsoft-com:vml" Requires="v">
                <p:oleObj spid="_x0000_s283245" name="Equation" r:id="rId27" imgW="520560" imgH="177480" progId="Equation.DSMT4">
                  <p:embed/>
                </p:oleObj>
              </mc:Choice>
              <mc:Fallback>
                <p:oleObj name="Equation" r:id="rId27" imgW="520560" imgH="177480" progId="Equation.DSMT4">
                  <p:embed/>
                  <p:pic>
                    <p:nvPicPr>
                      <p:cNvPr id="53" name="Object 2"/>
                      <p:cNvPicPr>
                        <a:picLocks noChangeAspect="1" noChangeArrowheads="1"/>
                      </p:cNvPicPr>
                      <p:nvPr/>
                    </p:nvPicPr>
                    <p:blipFill>
                      <a:blip r:embed="rId28"/>
                      <a:srcRect/>
                      <a:stretch>
                        <a:fillRect/>
                      </a:stretch>
                    </p:blipFill>
                    <p:spPr bwMode="auto">
                      <a:xfrm>
                        <a:off x="4394200" y="5216525"/>
                        <a:ext cx="10414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4479635"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7" name="Rectangle 2"/>
          <p:cNvSpPr>
            <a:spLocks noChangeArrowheads="1"/>
          </p:cNvSpPr>
          <p:nvPr/>
        </p:nvSpPr>
        <p:spPr bwMode="auto">
          <a:xfrm>
            <a:off x="4479635" y="-200055"/>
            <a:ext cx="184731" cy="400110"/>
          </a:xfrm>
          <a:prstGeom prst="rect">
            <a:avLst/>
          </a:prstGeom>
          <a:noFill/>
          <a:ln w="9525">
            <a:noFill/>
            <a:miter lim="800000"/>
            <a:headEnd/>
            <a:tailEnd/>
          </a:ln>
        </p:spPr>
        <p:txBody>
          <a:bodyPr wrap="none" anchor="ctr">
            <a:spAutoFit/>
          </a:bodyPr>
          <a:lstStyle/>
          <a:p>
            <a:pPr algn="ctr" eaLnBrk="0" hangingPunct="0"/>
            <a:endParaRPr lang="eu-ES" sz="2000" b="1" i="1">
              <a:solidFill>
                <a:srgbClr val="000000"/>
              </a:solidFill>
            </a:endParaRPr>
          </a:p>
        </p:txBody>
      </p:sp>
      <p:sp>
        <p:nvSpPr>
          <p:cNvPr id="1183748" name="Rectangle 6"/>
          <p:cNvSpPr>
            <a:spLocks noChangeArrowheads="1"/>
          </p:cNvSpPr>
          <p:nvPr/>
        </p:nvSpPr>
        <p:spPr bwMode="auto">
          <a:xfrm>
            <a:off x="4053837" y="2068934"/>
            <a:ext cx="184731" cy="369332"/>
          </a:xfrm>
          <a:prstGeom prst="rect">
            <a:avLst/>
          </a:prstGeom>
          <a:noFill/>
          <a:ln w="9525">
            <a:noFill/>
            <a:miter lim="800000"/>
            <a:headEnd/>
            <a:tailEnd/>
          </a:ln>
        </p:spPr>
        <p:txBody>
          <a:bodyPr wrap="none" anchor="ctr">
            <a:spAutoFit/>
          </a:bodyPr>
          <a:lstStyle/>
          <a:p>
            <a:pPr algn="ctr" eaLnBrk="0" hangingPunct="0"/>
            <a:endParaRPr lang="eu-ES"/>
          </a:p>
        </p:txBody>
      </p:sp>
      <p:sp>
        <p:nvSpPr>
          <p:cNvPr id="1183749" name="Rectangle 7"/>
          <p:cNvSpPr>
            <a:spLocks noChangeArrowheads="1"/>
          </p:cNvSpPr>
          <p:nvPr/>
        </p:nvSpPr>
        <p:spPr bwMode="auto">
          <a:xfrm>
            <a:off x="4053837" y="2897609"/>
            <a:ext cx="184731" cy="369332"/>
          </a:xfrm>
          <a:prstGeom prst="rect">
            <a:avLst/>
          </a:prstGeom>
          <a:noFill/>
          <a:ln w="9525">
            <a:noFill/>
            <a:miter lim="800000"/>
            <a:headEnd/>
            <a:tailEnd/>
          </a:ln>
        </p:spPr>
        <p:txBody>
          <a:bodyPr wrap="none" anchor="ctr">
            <a:spAutoFit/>
          </a:bodyPr>
          <a:lstStyle/>
          <a:p>
            <a:pPr algn="ctr" eaLnBrk="0" hangingPunct="0"/>
            <a:endParaRPr lang="eu-ES"/>
          </a:p>
        </p:txBody>
      </p:sp>
      <p:graphicFrame>
        <p:nvGraphicFramePr>
          <p:cNvPr id="18" name="Object 2">
            <a:extLst>
              <a:ext uri="{FF2B5EF4-FFF2-40B4-BE49-F238E27FC236}">
                <a16:creationId xmlns:a16="http://schemas.microsoft.com/office/drawing/2014/main" id="{0F1098B6-2070-4963-B7FF-58A24525F120}"/>
              </a:ext>
            </a:extLst>
          </p:cNvPr>
          <p:cNvGraphicFramePr>
            <a:graphicFrameLocks noChangeAspect="1"/>
          </p:cNvGraphicFramePr>
          <p:nvPr>
            <p:extLst>
              <p:ext uri="{D42A27DB-BD31-4B8C-83A1-F6EECF244321}">
                <p14:modId xmlns:p14="http://schemas.microsoft.com/office/powerpoint/2010/main" val="3085618860"/>
              </p:ext>
            </p:extLst>
          </p:nvPr>
        </p:nvGraphicFramePr>
        <p:xfrm>
          <a:off x="134591" y="1524938"/>
          <a:ext cx="1090612" cy="885825"/>
        </p:xfrm>
        <a:graphic>
          <a:graphicData uri="http://schemas.openxmlformats.org/presentationml/2006/ole">
            <mc:AlternateContent xmlns:mc="http://schemas.openxmlformats.org/markup-compatibility/2006">
              <mc:Choice xmlns:v="urn:schemas-microsoft-com:vml" Requires="v">
                <p:oleObj spid="_x0000_s266945" name="Equation" r:id="rId3" imgW="545760" imgH="444240" progId="Equation.DSMT4">
                  <p:embed/>
                </p:oleObj>
              </mc:Choice>
              <mc:Fallback>
                <p:oleObj name="Equation" r:id="rId3" imgW="545760" imgH="444240" progId="Equation.DSMT4">
                  <p:embed/>
                  <p:pic>
                    <p:nvPicPr>
                      <p:cNvPr id="45" name="Object 2"/>
                      <p:cNvPicPr>
                        <a:picLocks noChangeAspect="1" noChangeArrowheads="1"/>
                      </p:cNvPicPr>
                      <p:nvPr/>
                    </p:nvPicPr>
                    <p:blipFill>
                      <a:blip r:embed="rId4"/>
                      <a:srcRect/>
                      <a:stretch>
                        <a:fillRect/>
                      </a:stretch>
                    </p:blipFill>
                    <p:spPr bwMode="auto">
                      <a:xfrm>
                        <a:off x="134591" y="1524938"/>
                        <a:ext cx="1090612"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
            <a:extLst>
              <a:ext uri="{FF2B5EF4-FFF2-40B4-BE49-F238E27FC236}">
                <a16:creationId xmlns:a16="http://schemas.microsoft.com/office/drawing/2014/main" id="{6BA210AC-B2EF-4514-BB3E-9ADD0FE2EAAC}"/>
              </a:ext>
            </a:extLst>
          </p:cNvPr>
          <p:cNvGraphicFramePr>
            <a:graphicFrameLocks noChangeAspect="1"/>
          </p:cNvGraphicFramePr>
          <p:nvPr>
            <p:extLst>
              <p:ext uri="{D42A27DB-BD31-4B8C-83A1-F6EECF244321}">
                <p14:modId xmlns:p14="http://schemas.microsoft.com/office/powerpoint/2010/main" val="331063239"/>
              </p:ext>
            </p:extLst>
          </p:nvPr>
        </p:nvGraphicFramePr>
        <p:xfrm>
          <a:off x="1290291" y="1547163"/>
          <a:ext cx="812800" cy="863600"/>
        </p:xfrm>
        <a:graphic>
          <a:graphicData uri="http://schemas.openxmlformats.org/presentationml/2006/ole">
            <mc:AlternateContent xmlns:mc="http://schemas.openxmlformats.org/markup-compatibility/2006">
              <mc:Choice xmlns:v="urn:schemas-microsoft-com:vml" Requires="v">
                <p:oleObj spid="_x0000_s266946" name="Equation" r:id="rId5" imgW="406080" imgH="431640" progId="Equation.DSMT4">
                  <p:embed/>
                </p:oleObj>
              </mc:Choice>
              <mc:Fallback>
                <p:oleObj name="Equation" r:id="rId5" imgW="406080" imgH="431640" progId="Equation.DSMT4">
                  <p:embed/>
                  <p:pic>
                    <p:nvPicPr>
                      <p:cNvPr id="18" name="Object 2">
                        <a:extLst>
                          <a:ext uri="{FF2B5EF4-FFF2-40B4-BE49-F238E27FC236}">
                            <a16:creationId xmlns:a16="http://schemas.microsoft.com/office/drawing/2014/main" id="{0F1098B6-2070-4963-B7FF-58A24525F120}"/>
                          </a:ext>
                        </a:extLst>
                      </p:cNvPr>
                      <p:cNvPicPr>
                        <a:picLocks noChangeAspect="1" noChangeArrowheads="1"/>
                      </p:cNvPicPr>
                      <p:nvPr/>
                    </p:nvPicPr>
                    <p:blipFill>
                      <a:blip r:embed="rId6"/>
                      <a:srcRect/>
                      <a:stretch>
                        <a:fillRect/>
                      </a:stretch>
                    </p:blipFill>
                    <p:spPr bwMode="auto">
                      <a:xfrm>
                        <a:off x="1290291" y="1547163"/>
                        <a:ext cx="8128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
            <a:extLst>
              <a:ext uri="{FF2B5EF4-FFF2-40B4-BE49-F238E27FC236}">
                <a16:creationId xmlns:a16="http://schemas.microsoft.com/office/drawing/2014/main" id="{37EB03D5-0985-4554-91FE-59A72C7D0BC9}"/>
              </a:ext>
            </a:extLst>
          </p:cNvPr>
          <p:cNvGraphicFramePr>
            <a:graphicFrameLocks noChangeAspect="1"/>
          </p:cNvGraphicFramePr>
          <p:nvPr>
            <p:extLst>
              <p:ext uri="{D42A27DB-BD31-4B8C-83A1-F6EECF244321}">
                <p14:modId xmlns:p14="http://schemas.microsoft.com/office/powerpoint/2010/main" val="2012213543"/>
              </p:ext>
            </p:extLst>
          </p:nvPr>
        </p:nvGraphicFramePr>
        <p:xfrm>
          <a:off x="215000" y="2720500"/>
          <a:ext cx="1193800" cy="355600"/>
        </p:xfrm>
        <a:graphic>
          <a:graphicData uri="http://schemas.openxmlformats.org/presentationml/2006/ole">
            <mc:AlternateContent xmlns:mc="http://schemas.openxmlformats.org/markup-compatibility/2006">
              <mc:Choice xmlns:v="urn:schemas-microsoft-com:vml" Requires="v">
                <p:oleObj spid="_x0000_s266947" name="Equation" r:id="rId7" imgW="596880" imgH="177480" progId="Equation.DSMT4">
                  <p:embed/>
                </p:oleObj>
              </mc:Choice>
              <mc:Fallback>
                <p:oleObj name="Equation" r:id="rId7" imgW="596880" imgH="177480" progId="Equation.DSMT4">
                  <p:embed/>
                  <p:pic>
                    <p:nvPicPr>
                      <p:cNvPr id="19" name="Object 2">
                        <a:extLst>
                          <a:ext uri="{FF2B5EF4-FFF2-40B4-BE49-F238E27FC236}">
                            <a16:creationId xmlns:a16="http://schemas.microsoft.com/office/drawing/2014/main" id="{6BA210AC-B2EF-4514-BB3E-9ADD0FE2EAAC}"/>
                          </a:ext>
                        </a:extLst>
                      </p:cNvPr>
                      <p:cNvPicPr>
                        <a:picLocks noChangeAspect="1" noChangeArrowheads="1"/>
                      </p:cNvPicPr>
                      <p:nvPr/>
                    </p:nvPicPr>
                    <p:blipFill>
                      <a:blip r:embed="rId8"/>
                      <a:srcRect/>
                      <a:stretch>
                        <a:fillRect/>
                      </a:stretch>
                    </p:blipFill>
                    <p:spPr bwMode="auto">
                      <a:xfrm>
                        <a:off x="215000" y="2720500"/>
                        <a:ext cx="1193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a:extLst>
              <a:ext uri="{FF2B5EF4-FFF2-40B4-BE49-F238E27FC236}">
                <a16:creationId xmlns:a16="http://schemas.microsoft.com/office/drawing/2014/main" id="{A5DF595C-03E2-461E-9C82-D8E816F331E8}"/>
              </a:ext>
            </a:extLst>
          </p:cNvPr>
          <p:cNvGraphicFramePr>
            <a:graphicFrameLocks noChangeAspect="1"/>
          </p:cNvGraphicFramePr>
          <p:nvPr>
            <p:extLst>
              <p:ext uri="{D42A27DB-BD31-4B8C-83A1-F6EECF244321}">
                <p14:modId xmlns:p14="http://schemas.microsoft.com/office/powerpoint/2010/main" val="1837447491"/>
              </p:ext>
            </p:extLst>
          </p:nvPr>
        </p:nvGraphicFramePr>
        <p:xfrm>
          <a:off x="1437388" y="2493730"/>
          <a:ext cx="2489200" cy="838200"/>
        </p:xfrm>
        <a:graphic>
          <a:graphicData uri="http://schemas.openxmlformats.org/presentationml/2006/ole">
            <mc:AlternateContent xmlns:mc="http://schemas.openxmlformats.org/markup-compatibility/2006">
              <mc:Choice xmlns:v="urn:schemas-microsoft-com:vml" Requires="v">
                <p:oleObj spid="_x0000_s266948" name="Equation" r:id="rId9" imgW="1244520" imgH="419040" progId="Equation.DSMT4">
                  <p:embed/>
                </p:oleObj>
              </mc:Choice>
              <mc:Fallback>
                <p:oleObj name="Equation" r:id="rId9" imgW="1244520" imgH="419040" progId="Equation.DSMT4">
                  <p:embed/>
                  <p:pic>
                    <p:nvPicPr>
                      <p:cNvPr id="20" name="Object 2">
                        <a:extLst>
                          <a:ext uri="{FF2B5EF4-FFF2-40B4-BE49-F238E27FC236}">
                            <a16:creationId xmlns:a16="http://schemas.microsoft.com/office/drawing/2014/main" id="{37EB03D5-0985-4554-91FE-59A72C7D0BC9}"/>
                          </a:ext>
                        </a:extLst>
                      </p:cNvPr>
                      <p:cNvPicPr>
                        <a:picLocks noChangeAspect="1" noChangeArrowheads="1"/>
                      </p:cNvPicPr>
                      <p:nvPr/>
                    </p:nvPicPr>
                    <p:blipFill>
                      <a:blip r:embed="rId10"/>
                      <a:srcRect/>
                      <a:stretch>
                        <a:fillRect/>
                      </a:stretch>
                    </p:blipFill>
                    <p:spPr bwMode="auto">
                      <a:xfrm>
                        <a:off x="1437388" y="2493730"/>
                        <a:ext cx="2489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
            <a:extLst>
              <a:ext uri="{FF2B5EF4-FFF2-40B4-BE49-F238E27FC236}">
                <a16:creationId xmlns:a16="http://schemas.microsoft.com/office/drawing/2014/main" id="{19484AFC-E697-414B-B440-92125725ED1D}"/>
              </a:ext>
            </a:extLst>
          </p:cNvPr>
          <p:cNvGraphicFramePr>
            <a:graphicFrameLocks noChangeAspect="1"/>
          </p:cNvGraphicFramePr>
          <p:nvPr>
            <p:extLst>
              <p:ext uri="{D42A27DB-BD31-4B8C-83A1-F6EECF244321}">
                <p14:modId xmlns:p14="http://schemas.microsoft.com/office/powerpoint/2010/main" val="1634946642"/>
              </p:ext>
            </p:extLst>
          </p:nvPr>
        </p:nvGraphicFramePr>
        <p:xfrm>
          <a:off x="2078243" y="1545507"/>
          <a:ext cx="1168400" cy="812800"/>
        </p:xfrm>
        <a:graphic>
          <a:graphicData uri="http://schemas.openxmlformats.org/presentationml/2006/ole">
            <mc:AlternateContent xmlns:mc="http://schemas.openxmlformats.org/markup-compatibility/2006">
              <mc:Choice xmlns:v="urn:schemas-microsoft-com:vml" Requires="v">
                <p:oleObj spid="_x0000_s266949" name="Equation" r:id="rId11" imgW="583920" imgH="406080" progId="Equation.DSMT4">
                  <p:embed/>
                </p:oleObj>
              </mc:Choice>
              <mc:Fallback>
                <p:oleObj name="Equation" r:id="rId11" imgW="583920" imgH="406080" progId="Equation.DSMT4">
                  <p:embed/>
                  <p:pic>
                    <p:nvPicPr>
                      <p:cNvPr id="19" name="Object 2">
                        <a:extLst>
                          <a:ext uri="{FF2B5EF4-FFF2-40B4-BE49-F238E27FC236}">
                            <a16:creationId xmlns:a16="http://schemas.microsoft.com/office/drawing/2014/main" id="{6BA210AC-B2EF-4514-BB3E-9ADD0FE2EAAC}"/>
                          </a:ext>
                        </a:extLst>
                      </p:cNvPr>
                      <p:cNvPicPr>
                        <a:picLocks noChangeAspect="1" noChangeArrowheads="1"/>
                      </p:cNvPicPr>
                      <p:nvPr/>
                    </p:nvPicPr>
                    <p:blipFill>
                      <a:blip r:embed="rId12"/>
                      <a:srcRect/>
                      <a:stretch>
                        <a:fillRect/>
                      </a:stretch>
                    </p:blipFill>
                    <p:spPr bwMode="auto">
                      <a:xfrm>
                        <a:off x="2078243" y="1545507"/>
                        <a:ext cx="11684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
            <a:extLst>
              <a:ext uri="{FF2B5EF4-FFF2-40B4-BE49-F238E27FC236}">
                <a16:creationId xmlns:a16="http://schemas.microsoft.com/office/drawing/2014/main" id="{533E65E2-A622-461A-B7D6-853198CAA1DF}"/>
              </a:ext>
            </a:extLst>
          </p:cNvPr>
          <p:cNvGraphicFramePr>
            <a:graphicFrameLocks noChangeAspect="1"/>
          </p:cNvGraphicFramePr>
          <p:nvPr>
            <p:extLst>
              <p:ext uri="{D42A27DB-BD31-4B8C-83A1-F6EECF244321}">
                <p14:modId xmlns:p14="http://schemas.microsoft.com/office/powerpoint/2010/main" val="3040723789"/>
              </p:ext>
            </p:extLst>
          </p:nvPr>
        </p:nvGraphicFramePr>
        <p:xfrm>
          <a:off x="3173066" y="1542537"/>
          <a:ext cx="1168400" cy="1041400"/>
        </p:xfrm>
        <a:graphic>
          <a:graphicData uri="http://schemas.openxmlformats.org/presentationml/2006/ole">
            <mc:AlternateContent xmlns:mc="http://schemas.openxmlformats.org/markup-compatibility/2006">
              <mc:Choice xmlns:v="urn:schemas-microsoft-com:vml" Requires="v">
                <p:oleObj spid="_x0000_s266950" name="Equation" r:id="rId13" imgW="583920" imgH="520560" progId="Equation.DSMT4">
                  <p:embed/>
                </p:oleObj>
              </mc:Choice>
              <mc:Fallback>
                <p:oleObj name="Equation" r:id="rId13" imgW="583920" imgH="520560" progId="Equation.DSMT4">
                  <p:embed/>
                  <p:pic>
                    <p:nvPicPr>
                      <p:cNvPr id="22" name="Object 2">
                        <a:extLst>
                          <a:ext uri="{FF2B5EF4-FFF2-40B4-BE49-F238E27FC236}">
                            <a16:creationId xmlns:a16="http://schemas.microsoft.com/office/drawing/2014/main" id="{19484AFC-E697-414B-B440-92125725ED1D}"/>
                          </a:ext>
                        </a:extLst>
                      </p:cNvPr>
                      <p:cNvPicPr>
                        <a:picLocks noChangeAspect="1" noChangeArrowheads="1"/>
                      </p:cNvPicPr>
                      <p:nvPr/>
                    </p:nvPicPr>
                    <p:blipFill>
                      <a:blip r:embed="rId14"/>
                      <a:srcRect/>
                      <a:stretch>
                        <a:fillRect/>
                      </a:stretch>
                    </p:blipFill>
                    <p:spPr bwMode="auto">
                      <a:xfrm>
                        <a:off x="3173066" y="1542537"/>
                        <a:ext cx="116840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
            <a:extLst>
              <a:ext uri="{FF2B5EF4-FFF2-40B4-BE49-F238E27FC236}">
                <a16:creationId xmlns:a16="http://schemas.microsoft.com/office/drawing/2014/main" id="{215231F9-ADA6-4F7D-860E-AE4739977155}"/>
              </a:ext>
            </a:extLst>
          </p:cNvPr>
          <p:cNvGraphicFramePr>
            <a:graphicFrameLocks noChangeAspect="1"/>
          </p:cNvGraphicFramePr>
          <p:nvPr>
            <p:extLst>
              <p:ext uri="{D42A27DB-BD31-4B8C-83A1-F6EECF244321}">
                <p14:modId xmlns:p14="http://schemas.microsoft.com/office/powerpoint/2010/main" val="1744687567"/>
              </p:ext>
            </p:extLst>
          </p:nvPr>
        </p:nvGraphicFramePr>
        <p:xfrm>
          <a:off x="4261496" y="1513255"/>
          <a:ext cx="1574800" cy="838200"/>
        </p:xfrm>
        <a:graphic>
          <a:graphicData uri="http://schemas.openxmlformats.org/presentationml/2006/ole">
            <mc:AlternateContent xmlns:mc="http://schemas.openxmlformats.org/markup-compatibility/2006">
              <mc:Choice xmlns:v="urn:schemas-microsoft-com:vml" Requires="v">
                <p:oleObj spid="_x0000_s266951" name="Equation" r:id="rId15" imgW="787320" imgH="419040" progId="Equation.DSMT4">
                  <p:embed/>
                </p:oleObj>
              </mc:Choice>
              <mc:Fallback>
                <p:oleObj name="Equation" r:id="rId15" imgW="787320" imgH="419040" progId="Equation.DSMT4">
                  <p:embed/>
                  <p:pic>
                    <p:nvPicPr>
                      <p:cNvPr id="25" name="Object 2">
                        <a:extLst>
                          <a:ext uri="{FF2B5EF4-FFF2-40B4-BE49-F238E27FC236}">
                            <a16:creationId xmlns:a16="http://schemas.microsoft.com/office/drawing/2014/main" id="{533E65E2-A622-461A-B7D6-853198CAA1DF}"/>
                          </a:ext>
                        </a:extLst>
                      </p:cNvPr>
                      <p:cNvPicPr>
                        <a:picLocks noChangeAspect="1" noChangeArrowheads="1"/>
                      </p:cNvPicPr>
                      <p:nvPr/>
                    </p:nvPicPr>
                    <p:blipFill>
                      <a:blip r:embed="rId16"/>
                      <a:srcRect/>
                      <a:stretch>
                        <a:fillRect/>
                      </a:stretch>
                    </p:blipFill>
                    <p:spPr bwMode="auto">
                      <a:xfrm>
                        <a:off x="4261496" y="1513255"/>
                        <a:ext cx="1574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
            <a:extLst>
              <a:ext uri="{FF2B5EF4-FFF2-40B4-BE49-F238E27FC236}">
                <a16:creationId xmlns:a16="http://schemas.microsoft.com/office/drawing/2014/main" id="{FDB0BC23-4E59-4677-974B-4699AD0378C7}"/>
              </a:ext>
            </a:extLst>
          </p:cNvPr>
          <p:cNvGraphicFramePr>
            <a:graphicFrameLocks noChangeAspect="1"/>
          </p:cNvGraphicFramePr>
          <p:nvPr>
            <p:extLst>
              <p:ext uri="{D42A27DB-BD31-4B8C-83A1-F6EECF244321}">
                <p14:modId xmlns:p14="http://schemas.microsoft.com/office/powerpoint/2010/main" val="3522797226"/>
              </p:ext>
            </p:extLst>
          </p:nvPr>
        </p:nvGraphicFramePr>
        <p:xfrm>
          <a:off x="0" y="3372325"/>
          <a:ext cx="9121140" cy="940500"/>
        </p:xfrm>
        <a:graphic>
          <a:graphicData uri="http://schemas.openxmlformats.org/presentationml/2006/ole">
            <mc:AlternateContent xmlns:mc="http://schemas.openxmlformats.org/markup-compatibility/2006">
              <mc:Choice xmlns:v="urn:schemas-microsoft-com:vml" Requires="v">
                <p:oleObj spid="_x0000_s266952" name="Equation" r:id="rId17" imgW="4800600" imgH="495000" progId="Equation.DSMT4">
                  <p:embed/>
                </p:oleObj>
              </mc:Choice>
              <mc:Fallback>
                <p:oleObj name="Equation" r:id="rId17" imgW="4800600" imgH="495000" progId="Equation.DSMT4">
                  <p:embed/>
                  <p:pic>
                    <p:nvPicPr>
                      <p:cNvPr id="52" name="Object 2"/>
                      <p:cNvPicPr>
                        <a:picLocks noChangeAspect="1" noChangeArrowheads="1"/>
                      </p:cNvPicPr>
                      <p:nvPr/>
                    </p:nvPicPr>
                    <p:blipFill>
                      <a:blip r:embed="rId18"/>
                      <a:srcRect/>
                      <a:stretch>
                        <a:fillRect/>
                      </a:stretch>
                    </p:blipFill>
                    <p:spPr bwMode="auto">
                      <a:xfrm>
                        <a:off x="0" y="3372325"/>
                        <a:ext cx="9121140" cy="94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
            <a:extLst>
              <a:ext uri="{FF2B5EF4-FFF2-40B4-BE49-F238E27FC236}">
                <a16:creationId xmlns:a16="http://schemas.microsoft.com/office/drawing/2014/main" id="{A0612938-4397-43CF-8D26-056E35CBBE0F}"/>
              </a:ext>
            </a:extLst>
          </p:cNvPr>
          <p:cNvGraphicFramePr>
            <a:graphicFrameLocks noChangeAspect="1"/>
          </p:cNvGraphicFramePr>
          <p:nvPr>
            <p:extLst>
              <p:ext uri="{D42A27DB-BD31-4B8C-83A1-F6EECF244321}">
                <p14:modId xmlns:p14="http://schemas.microsoft.com/office/powerpoint/2010/main" val="1708285128"/>
              </p:ext>
            </p:extLst>
          </p:nvPr>
        </p:nvGraphicFramePr>
        <p:xfrm>
          <a:off x="139700" y="4439627"/>
          <a:ext cx="989013" cy="338137"/>
        </p:xfrm>
        <a:graphic>
          <a:graphicData uri="http://schemas.openxmlformats.org/presentationml/2006/ole">
            <mc:AlternateContent xmlns:mc="http://schemas.openxmlformats.org/markup-compatibility/2006">
              <mc:Choice xmlns:v="urn:schemas-microsoft-com:vml" Requires="v">
                <p:oleObj spid="_x0000_s266953" name="Equation" r:id="rId19" imgW="520560" imgH="177480" progId="Equation.DSMT4">
                  <p:embed/>
                </p:oleObj>
              </mc:Choice>
              <mc:Fallback>
                <p:oleObj name="Equation" r:id="rId19" imgW="520560" imgH="177480" progId="Equation.DSMT4">
                  <p:embed/>
                  <p:pic>
                    <p:nvPicPr>
                      <p:cNvPr id="27" name="Object 2">
                        <a:extLst>
                          <a:ext uri="{FF2B5EF4-FFF2-40B4-BE49-F238E27FC236}">
                            <a16:creationId xmlns:a16="http://schemas.microsoft.com/office/drawing/2014/main" id="{FDB0BC23-4E59-4677-974B-4699AD0378C7}"/>
                          </a:ext>
                        </a:extLst>
                      </p:cNvPr>
                      <p:cNvPicPr>
                        <a:picLocks noChangeAspect="1" noChangeArrowheads="1"/>
                      </p:cNvPicPr>
                      <p:nvPr/>
                    </p:nvPicPr>
                    <p:blipFill>
                      <a:blip r:embed="rId20"/>
                      <a:srcRect/>
                      <a:stretch>
                        <a:fillRect/>
                      </a:stretch>
                    </p:blipFill>
                    <p:spPr bwMode="auto">
                      <a:xfrm>
                        <a:off x="139700" y="4439627"/>
                        <a:ext cx="989013"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uadroTexto 1"/>
          <p:cNvSpPr txBox="1"/>
          <p:nvPr/>
        </p:nvSpPr>
        <p:spPr>
          <a:xfrm>
            <a:off x="564204" y="282102"/>
            <a:ext cx="3371436" cy="584775"/>
          </a:xfrm>
          <a:prstGeom prst="rect">
            <a:avLst/>
          </a:prstGeom>
          <a:noFill/>
        </p:spPr>
        <p:txBody>
          <a:bodyPr wrap="none" rtlCol="0">
            <a:spAutoFit/>
          </a:bodyPr>
          <a:lstStyle/>
          <a:p>
            <a:r>
              <a:rPr lang="es-ES" sz="3200" dirty="0" err="1" smtClean="0"/>
              <a:t>Beste</a:t>
            </a:r>
            <a:r>
              <a:rPr lang="es-ES" sz="3200" dirty="0" smtClean="0"/>
              <a:t> </a:t>
            </a:r>
            <a:r>
              <a:rPr lang="es-ES" sz="3200" dirty="0" err="1" smtClean="0"/>
              <a:t>modu</a:t>
            </a:r>
            <a:r>
              <a:rPr lang="es-ES" sz="3200" dirty="0" smtClean="0"/>
              <a:t> batean:</a:t>
            </a:r>
            <a:endParaRPr lang="es-ES" sz="3200" dirty="0"/>
          </a:p>
        </p:txBody>
      </p:sp>
    </p:spTree>
    <p:extLst>
      <p:ext uri="{BB962C8B-B14F-4D97-AF65-F5344CB8AC3E}">
        <p14:creationId xmlns:p14="http://schemas.microsoft.com/office/powerpoint/2010/main" val="149411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7080" y="301557"/>
            <a:ext cx="8856920" cy="1426288"/>
          </a:xfrm>
          <a:prstGeom prst="rect">
            <a:avLst/>
          </a:prstGeom>
          <a:noFill/>
        </p:spPr>
        <p:txBody>
          <a:bodyPr wrap="square" rtlCol="0">
            <a:spAutoFit/>
          </a:bodyPr>
          <a:lstStyle/>
          <a:p>
            <a:pPr indent="355600" algn="just" eaLnBrk="0" hangingPunct="0">
              <a:lnSpc>
                <a:spcPct val="150000"/>
              </a:lnSpc>
              <a:spcBef>
                <a:spcPts val="1200"/>
              </a:spcBef>
            </a:pPr>
            <a:r>
              <a:rPr lang="es-ES_tradnl" sz="2000" b="1" dirty="0">
                <a:latin typeface="Comic Sans MS" pitchFamily="66" charset="0"/>
              </a:rPr>
              <a:t>4.-(2.0 </a:t>
            </a:r>
            <a:r>
              <a:rPr lang="es-ES_tradnl" sz="2000" b="1" dirty="0" err="1">
                <a:latin typeface="Comic Sans MS" pitchFamily="66" charset="0"/>
              </a:rPr>
              <a:t>puntu</a:t>
            </a:r>
            <a:r>
              <a:rPr lang="es-ES_tradnl" sz="2000" b="1" dirty="0">
                <a:latin typeface="Comic Sans MS" pitchFamily="66" charset="0"/>
              </a:rPr>
              <a:t>) </a:t>
            </a:r>
            <a:r>
              <a:rPr lang="es-ES_tradnl" sz="2000" dirty="0" err="1">
                <a:latin typeface="Comic Sans MS" pitchFamily="66" charset="0"/>
                <a:cs typeface="Times New Roman" pitchFamily="18" charset="0"/>
              </a:rPr>
              <a:t>Irudiko</a:t>
            </a:r>
            <a:r>
              <a:rPr lang="es-ES_tradnl" sz="2000" dirty="0">
                <a:latin typeface="Comic Sans MS" pitchFamily="66" charset="0"/>
                <a:cs typeface="Times New Roman" pitchFamily="18" charset="0"/>
              </a:rPr>
              <a:t> </a:t>
            </a:r>
            <a:r>
              <a:rPr lang="es-ES_tradnl" sz="2000" dirty="0" err="1" smtClean="0">
                <a:latin typeface="Comic Sans MS" pitchFamily="66" charset="0"/>
                <a:cs typeface="Times New Roman" pitchFamily="18" charset="0"/>
              </a:rPr>
              <a:t>zirkuitutik</a:t>
            </a:r>
            <a:r>
              <a:rPr lang="es-ES_tradnl" sz="2000" dirty="0" smtClean="0">
                <a:latin typeface="Comic Sans MS" pitchFamily="66" charset="0"/>
                <a:cs typeface="Times New Roman" pitchFamily="18" charset="0"/>
              </a:rPr>
              <a:t> i </a:t>
            </a:r>
            <a:r>
              <a:rPr lang="es-ES_tradnl" sz="2000" dirty="0" err="1">
                <a:latin typeface="Comic Sans MS" pitchFamily="66" charset="0"/>
                <a:cs typeface="Times New Roman" pitchFamily="18" charset="0"/>
              </a:rPr>
              <a:t>intentsitateko</a:t>
            </a:r>
            <a:r>
              <a:rPr lang="es-ES_tradnl" sz="2000" dirty="0">
                <a:latin typeface="Comic Sans MS" pitchFamily="66" charset="0"/>
                <a:cs typeface="Times New Roman" pitchFamily="18" charset="0"/>
              </a:rPr>
              <a:t> </a:t>
            </a:r>
            <a:r>
              <a:rPr lang="es-ES_tradnl" sz="2000" dirty="0" err="1">
                <a:latin typeface="Comic Sans MS" pitchFamily="66" charset="0"/>
                <a:cs typeface="Times New Roman" pitchFamily="18" charset="0"/>
              </a:rPr>
              <a:t>korronte</a:t>
            </a:r>
            <a:r>
              <a:rPr lang="es-ES_tradnl" sz="2000" dirty="0">
                <a:latin typeface="Comic Sans MS" pitchFamily="66" charset="0"/>
                <a:cs typeface="Times New Roman" pitchFamily="18" charset="0"/>
              </a:rPr>
              <a:t> </a:t>
            </a:r>
            <a:r>
              <a:rPr lang="es-ES_tradnl" sz="2000" dirty="0" err="1">
                <a:latin typeface="Comic Sans MS" pitchFamily="66" charset="0"/>
                <a:cs typeface="Times New Roman" pitchFamily="18" charset="0"/>
              </a:rPr>
              <a:t>elektrikoa</a:t>
            </a:r>
            <a:r>
              <a:rPr lang="es-ES_tradnl" sz="2000" dirty="0">
                <a:latin typeface="Comic Sans MS" pitchFamily="66" charset="0"/>
                <a:cs typeface="Times New Roman" pitchFamily="18" charset="0"/>
              </a:rPr>
              <a:t> </a:t>
            </a:r>
            <a:r>
              <a:rPr lang="es-ES_tradnl" sz="2000" dirty="0" err="1">
                <a:latin typeface="Comic Sans MS" pitchFamily="66" charset="0"/>
                <a:cs typeface="Times New Roman" pitchFamily="18" charset="0"/>
              </a:rPr>
              <a:t>iragaten</a:t>
            </a:r>
            <a:r>
              <a:rPr lang="es-ES_tradnl" sz="2000" dirty="0">
                <a:latin typeface="Comic Sans MS" pitchFamily="66" charset="0"/>
                <a:cs typeface="Times New Roman" pitchFamily="18" charset="0"/>
              </a:rPr>
              <a:t> </a:t>
            </a:r>
            <a:r>
              <a:rPr lang="es-ES_tradnl" sz="2000" dirty="0" smtClean="0">
                <a:latin typeface="Comic Sans MS" pitchFamily="66" charset="0"/>
                <a:cs typeface="Times New Roman" pitchFamily="18" charset="0"/>
              </a:rPr>
              <a:t>da </a:t>
            </a:r>
            <a:r>
              <a:rPr lang="es-ES_tradnl" sz="2000" dirty="0" err="1" smtClean="0">
                <a:latin typeface="Comic Sans MS" pitchFamily="66" charset="0"/>
                <a:cs typeface="Times New Roman" pitchFamily="18" charset="0"/>
              </a:rPr>
              <a:t>adierazten</a:t>
            </a:r>
            <a:r>
              <a:rPr lang="es-ES_tradnl" sz="2000" dirty="0" smtClean="0">
                <a:latin typeface="Comic Sans MS" pitchFamily="66" charset="0"/>
                <a:cs typeface="Times New Roman" pitchFamily="18" charset="0"/>
              </a:rPr>
              <a:t> den </a:t>
            </a:r>
            <a:r>
              <a:rPr lang="es-ES_tradnl" sz="2000" dirty="0" err="1" smtClean="0">
                <a:latin typeface="Comic Sans MS" pitchFamily="66" charset="0"/>
                <a:cs typeface="Times New Roman" pitchFamily="18" charset="0"/>
              </a:rPr>
              <a:t>noranzkoan</a:t>
            </a:r>
            <a:r>
              <a:rPr lang="es-ES_tradnl" sz="2000" dirty="0" smtClean="0">
                <a:latin typeface="Comic Sans MS" pitchFamily="66" charset="0"/>
                <a:cs typeface="Times New Roman" pitchFamily="18" charset="0"/>
              </a:rPr>
              <a:t>. </a:t>
            </a:r>
            <a:r>
              <a:rPr lang="es-ES_tradnl" sz="2000" dirty="0" err="1" smtClean="0">
                <a:latin typeface="Comic Sans MS" pitchFamily="66" charset="0"/>
                <a:cs typeface="Times New Roman" pitchFamily="18" charset="0"/>
              </a:rPr>
              <a:t>Kalkulatu</a:t>
            </a:r>
            <a:r>
              <a:rPr lang="es-ES_tradnl" sz="2000" dirty="0" smtClean="0">
                <a:latin typeface="Comic Sans MS" pitchFamily="66" charset="0"/>
                <a:cs typeface="Times New Roman" pitchFamily="18" charset="0"/>
              </a:rPr>
              <a:t> </a:t>
            </a:r>
            <a:r>
              <a:rPr lang="es-ES_tradnl" sz="2000" dirty="0" err="1" smtClean="0">
                <a:latin typeface="Comic Sans MS" pitchFamily="66" charset="0"/>
                <a:cs typeface="Times New Roman" pitchFamily="18" charset="0"/>
              </a:rPr>
              <a:t>zirkuituak</a:t>
            </a:r>
            <a:r>
              <a:rPr lang="es-ES_tradnl" sz="2000" dirty="0" smtClean="0">
                <a:latin typeface="Comic Sans MS" pitchFamily="66" charset="0"/>
                <a:cs typeface="Times New Roman" pitchFamily="18" charset="0"/>
              </a:rPr>
              <a:t> O </a:t>
            </a:r>
            <a:r>
              <a:rPr lang="es-ES_tradnl" sz="2000" dirty="0" err="1">
                <a:latin typeface="Comic Sans MS" pitchFamily="66" charset="0"/>
                <a:cs typeface="Times New Roman" pitchFamily="18" charset="0"/>
              </a:rPr>
              <a:t>puntuan</a:t>
            </a:r>
            <a:r>
              <a:rPr lang="es-ES_tradnl" sz="2000" dirty="0">
                <a:latin typeface="Comic Sans MS" pitchFamily="66" charset="0"/>
                <a:cs typeface="Times New Roman" pitchFamily="18" charset="0"/>
              </a:rPr>
              <a:t> </a:t>
            </a:r>
            <a:r>
              <a:rPr lang="es-ES_tradnl" sz="2000" dirty="0" err="1" smtClean="0">
                <a:latin typeface="Comic Sans MS" pitchFamily="66" charset="0"/>
                <a:cs typeface="Times New Roman" pitchFamily="18" charset="0"/>
              </a:rPr>
              <a:t>sortzen</a:t>
            </a:r>
            <a:r>
              <a:rPr lang="es-ES_tradnl" sz="2000" dirty="0" smtClean="0">
                <a:latin typeface="Comic Sans MS" pitchFamily="66" charset="0"/>
                <a:cs typeface="Times New Roman" pitchFamily="18" charset="0"/>
              </a:rPr>
              <a:t> </a:t>
            </a:r>
            <a:r>
              <a:rPr lang="es-ES_tradnl" sz="2000" dirty="0" err="1" smtClean="0">
                <a:latin typeface="Comic Sans MS" pitchFamily="66" charset="0"/>
                <a:cs typeface="Times New Roman" pitchFamily="18" charset="0"/>
              </a:rPr>
              <a:t>duen</a:t>
            </a:r>
            <a:r>
              <a:rPr lang="es-ES_tradnl" sz="2000" dirty="0" smtClean="0">
                <a:latin typeface="Comic Sans MS" pitchFamily="66" charset="0"/>
                <a:cs typeface="Times New Roman" pitchFamily="18" charset="0"/>
              </a:rPr>
              <a:t> </a:t>
            </a:r>
            <a:r>
              <a:rPr lang="es-ES_tradnl" sz="2000" dirty="0" err="1" smtClean="0">
                <a:latin typeface="Comic Sans MS" pitchFamily="66" charset="0"/>
                <a:cs typeface="Times New Roman" pitchFamily="18" charset="0"/>
              </a:rPr>
              <a:t>eremu</a:t>
            </a:r>
            <a:r>
              <a:rPr lang="es-ES_tradnl" sz="2000" dirty="0" smtClean="0">
                <a:latin typeface="Comic Sans MS" pitchFamily="66" charset="0"/>
                <a:cs typeface="Times New Roman" pitchFamily="18" charset="0"/>
              </a:rPr>
              <a:t> </a:t>
            </a:r>
            <a:r>
              <a:rPr lang="es-ES_tradnl" sz="2000" dirty="0" err="1" smtClean="0">
                <a:latin typeface="Comic Sans MS" pitchFamily="66" charset="0"/>
                <a:cs typeface="Times New Roman" pitchFamily="18" charset="0"/>
              </a:rPr>
              <a:t>magnetikoa</a:t>
            </a:r>
            <a:endParaRPr lang="es-ES_tradnl" sz="2000" dirty="0">
              <a:latin typeface="Comic Sans MS" pitchFamily="66" charset="0"/>
              <a:cs typeface="Times New Roman" pitchFamily="18" charset="0"/>
            </a:endParaRPr>
          </a:p>
        </p:txBody>
      </p:sp>
      <p:pic>
        <p:nvPicPr>
          <p:cNvPr id="7" name="Imagen 6"/>
          <p:cNvPicPr>
            <a:picLocks noChangeAspect="1"/>
          </p:cNvPicPr>
          <p:nvPr/>
        </p:nvPicPr>
        <p:blipFill rotWithShape="1">
          <a:blip r:embed="rId3"/>
          <a:srcRect b="18873"/>
          <a:stretch/>
        </p:blipFill>
        <p:spPr>
          <a:xfrm>
            <a:off x="1899533" y="1992861"/>
            <a:ext cx="5162550" cy="3060000"/>
          </a:xfrm>
          <a:prstGeom prst="rect">
            <a:avLst/>
          </a:prstGeom>
        </p:spPr>
      </p:pic>
      <p:sp>
        <p:nvSpPr>
          <p:cNvPr id="8" name="72 CuadroTexto"/>
          <p:cNvSpPr txBox="1">
            <a:spLocks noChangeArrowheads="1"/>
          </p:cNvSpPr>
          <p:nvPr/>
        </p:nvSpPr>
        <p:spPr bwMode="auto">
          <a:xfrm>
            <a:off x="2412461" y="4337564"/>
            <a:ext cx="124437" cy="276999"/>
          </a:xfrm>
          <a:prstGeom prst="rect">
            <a:avLst/>
          </a:prstGeom>
          <a:noFill/>
          <a:ln w="9525">
            <a:noFill/>
            <a:miter lim="800000"/>
            <a:headEnd/>
            <a:tailEnd/>
          </a:ln>
        </p:spPr>
        <p:txBody>
          <a:bodyPr wrap="square" lIns="0" tIns="0" rIns="0" bIns="0" anchor="ctr" anchorCtr="1">
            <a:spAutoFit/>
          </a:bodyPr>
          <a:lstStyle/>
          <a:p>
            <a:r>
              <a:rPr lang="es-ES" dirty="0">
                <a:latin typeface="Lucida Handwriting" pitchFamily="66" charset="0"/>
              </a:rPr>
              <a:t>i</a:t>
            </a:r>
            <a:endParaRPr lang="eu-ES" dirty="0">
              <a:latin typeface="Lucida Handwriting"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u-ES"/>
          </a:p>
        </p:txBody>
      </p:sp>
      <p:sp>
        <p:nvSpPr>
          <p:cNvPr id="172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u-ES"/>
          </a:p>
        </p:txBody>
      </p:sp>
      <p:sp>
        <p:nvSpPr>
          <p:cNvPr id="17" name="Oval 8"/>
          <p:cNvSpPr>
            <a:spLocks noChangeArrowheads="1"/>
          </p:cNvSpPr>
          <p:nvPr/>
        </p:nvSpPr>
        <p:spPr bwMode="auto">
          <a:xfrm>
            <a:off x="5574330" y="2158202"/>
            <a:ext cx="76180" cy="76200"/>
          </a:xfrm>
          <a:prstGeom prst="ellipse">
            <a:avLst/>
          </a:prstGeom>
          <a:solidFill>
            <a:schemeClr val="tx1"/>
          </a:solidFill>
          <a:ln w="9525">
            <a:solidFill>
              <a:schemeClr val="tx1"/>
            </a:solidFill>
            <a:round/>
            <a:headEnd/>
            <a:tailEnd/>
          </a:ln>
          <a:effectLst/>
        </p:spPr>
        <p:txBody>
          <a:bodyPr wrap="none" anchor="ctr"/>
          <a:lstStyle/>
          <a:p>
            <a:pPr algn="ctr"/>
            <a:endParaRPr lang="en-GB" sz="2400"/>
          </a:p>
        </p:txBody>
      </p:sp>
      <p:grpSp>
        <p:nvGrpSpPr>
          <p:cNvPr id="4" name="Grupo 3"/>
          <p:cNvGrpSpPr/>
          <p:nvPr/>
        </p:nvGrpSpPr>
        <p:grpSpPr>
          <a:xfrm>
            <a:off x="1197554" y="137490"/>
            <a:ext cx="5944400" cy="2806960"/>
            <a:chOff x="499722" y="137490"/>
            <a:chExt cx="5944400" cy="2806960"/>
          </a:xfrm>
        </p:grpSpPr>
        <p:sp>
          <p:nvSpPr>
            <p:cNvPr id="16" name="Line 7"/>
            <p:cNvSpPr>
              <a:spLocks noChangeShapeType="1"/>
            </p:cNvSpPr>
            <p:nvPr/>
          </p:nvSpPr>
          <p:spPr bwMode="auto">
            <a:xfrm>
              <a:off x="804711" y="2194344"/>
              <a:ext cx="5561126" cy="0"/>
            </a:xfrm>
            <a:prstGeom prst="line">
              <a:avLst/>
            </a:prstGeom>
            <a:noFill/>
            <a:ln w="9525">
              <a:solidFill>
                <a:schemeClr val="tx1"/>
              </a:solidFill>
              <a:prstDash val="solid"/>
              <a:round/>
              <a:headEnd type="none" w="med" len="med"/>
              <a:tailEnd type="arrow" w="med" len="med"/>
            </a:ln>
            <a:effectLst/>
          </p:spPr>
          <p:txBody>
            <a:bodyPr wrap="none" anchor="ctr"/>
            <a:lstStyle/>
            <a:p>
              <a:endParaRPr lang="eu-ES"/>
            </a:p>
          </p:txBody>
        </p:sp>
        <p:sp>
          <p:nvSpPr>
            <p:cNvPr id="15" name="Line 6"/>
            <p:cNvSpPr>
              <a:spLocks noChangeShapeType="1"/>
            </p:cNvSpPr>
            <p:nvPr/>
          </p:nvSpPr>
          <p:spPr bwMode="auto">
            <a:xfrm>
              <a:off x="804712" y="2194344"/>
              <a:ext cx="2187870" cy="0"/>
            </a:xfrm>
            <a:prstGeom prst="line">
              <a:avLst/>
            </a:prstGeom>
            <a:noFill/>
            <a:ln w="76200">
              <a:solidFill>
                <a:srgbClr val="959595"/>
              </a:solidFill>
              <a:round/>
              <a:headEnd/>
              <a:tailEnd/>
            </a:ln>
            <a:effectLst/>
          </p:spPr>
          <p:txBody>
            <a:bodyPr wrap="none" anchor="ctr"/>
            <a:lstStyle/>
            <a:p>
              <a:endParaRPr lang="eu-ES"/>
            </a:p>
          </p:txBody>
        </p:sp>
        <p:sp>
          <p:nvSpPr>
            <p:cNvPr id="18" name="Line 9"/>
            <p:cNvSpPr>
              <a:spLocks noChangeShapeType="1"/>
            </p:cNvSpPr>
            <p:nvPr/>
          </p:nvSpPr>
          <p:spPr bwMode="auto">
            <a:xfrm>
              <a:off x="804712" y="2491205"/>
              <a:ext cx="2187870" cy="15649"/>
            </a:xfrm>
            <a:prstGeom prst="line">
              <a:avLst/>
            </a:prstGeom>
            <a:noFill/>
            <a:ln w="9525">
              <a:solidFill>
                <a:schemeClr val="tx1"/>
              </a:solidFill>
              <a:prstDash val="dash"/>
              <a:round/>
              <a:headEnd type="arrow" w="med" len="med"/>
              <a:tailEnd type="arrow" w="med" len="med"/>
            </a:ln>
            <a:effectLst/>
          </p:spPr>
          <p:txBody>
            <a:bodyPr wrap="none" anchor="ctr"/>
            <a:lstStyle/>
            <a:p>
              <a:endParaRPr lang="eu-ES"/>
            </a:p>
          </p:txBody>
        </p:sp>
        <p:sp>
          <p:nvSpPr>
            <p:cNvPr id="19" name="Text Box 10"/>
            <p:cNvSpPr txBox="1">
              <a:spLocks noChangeArrowheads="1"/>
            </p:cNvSpPr>
            <p:nvPr/>
          </p:nvSpPr>
          <p:spPr bwMode="auto">
            <a:xfrm>
              <a:off x="1756720" y="2575118"/>
              <a:ext cx="187552"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latin typeface="Lucida Handwriting" panose="03010101010101010101" pitchFamily="66" charset="0"/>
                </a:rPr>
                <a:t>L</a:t>
              </a:r>
            </a:p>
          </p:txBody>
        </p:sp>
        <p:sp>
          <p:nvSpPr>
            <p:cNvPr id="20" name="Line 11"/>
            <p:cNvSpPr>
              <a:spLocks noChangeShapeType="1"/>
            </p:cNvSpPr>
            <p:nvPr/>
          </p:nvSpPr>
          <p:spPr bwMode="auto">
            <a:xfrm>
              <a:off x="1178787" y="1546644"/>
              <a:ext cx="457079" cy="579438"/>
            </a:xfrm>
            <a:prstGeom prst="line">
              <a:avLst/>
            </a:prstGeom>
            <a:noFill/>
            <a:ln w="9525">
              <a:solidFill>
                <a:schemeClr val="tx1"/>
              </a:solidFill>
              <a:round/>
              <a:headEnd/>
              <a:tailEnd type="triangle" w="med" len="med"/>
            </a:ln>
            <a:effectLst/>
          </p:spPr>
          <p:txBody>
            <a:bodyPr wrap="none" anchor="ctr"/>
            <a:lstStyle/>
            <a:p>
              <a:endParaRPr lang="eu-ES"/>
            </a:p>
          </p:txBody>
        </p:sp>
        <p:sp>
          <p:nvSpPr>
            <p:cNvPr id="21" name="Text Box 12"/>
            <p:cNvSpPr txBox="1">
              <a:spLocks noChangeArrowheads="1"/>
            </p:cNvSpPr>
            <p:nvPr/>
          </p:nvSpPr>
          <p:spPr bwMode="auto">
            <a:xfrm>
              <a:off x="927501" y="1314353"/>
              <a:ext cx="266098"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latin typeface="Lucida Handwriting" panose="03010101010101010101" pitchFamily="66" charset="0"/>
                </a:rPr>
                <a:t>Q</a:t>
              </a:r>
            </a:p>
          </p:txBody>
        </p:sp>
        <p:sp>
          <p:nvSpPr>
            <p:cNvPr id="22" name="Line 7"/>
            <p:cNvSpPr>
              <a:spLocks noChangeShapeType="1"/>
            </p:cNvSpPr>
            <p:nvPr/>
          </p:nvSpPr>
          <p:spPr bwMode="auto">
            <a:xfrm rot="5400000">
              <a:off x="-223715" y="1165917"/>
              <a:ext cx="2056854" cy="0"/>
            </a:xfrm>
            <a:prstGeom prst="line">
              <a:avLst/>
            </a:prstGeom>
            <a:noFill/>
            <a:ln w="3175">
              <a:solidFill>
                <a:schemeClr val="tx1"/>
              </a:solidFill>
              <a:prstDash val="solid"/>
              <a:round/>
              <a:headEnd type="arrow" w="med" len="med"/>
              <a:tailEnd type="none" w="med" len="med"/>
            </a:ln>
            <a:effectLst/>
          </p:spPr>
          <p:txBody>
            <a:bodyPr wrap="none" anchor="ctr"/>
            <a:lstStyle/>
            <a:p>
              <a:endParaRPr lang="eu-ES"/>
            </a:p>
          </p:txBody>
        </p:sp>
        <p:sp>
          <p:nvSpPr>
            <p:cNvPr id="23" name="Text Box 12"/>
            <p:cNvSpPr txBox="1">
              <a:spLocks noChangeArrowheads="1"/>
            </p:cNvSpPr>
            <p:nvPr/>
          </p:nvSpPr>
          <p:spPr bwMode="auto">
            <a:xfrm>
              <a:off x="6234128" y="2201047"/>
              <a:ext cx="209994"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latin typeface="Lucida Handwriting" panose="03010101010101010101" pitchFamily="66" charset="0"/>
                </a:rPr>
                <a:t>X</a:t>
              </a:r>
            </a:p>
          </p:txBody>
        </p:sp>
        <p:sp>
          <p:nvSpPr>
            <p:cNvPr id="24" name="Text Box 12"/>
            <p:cNvSpPr txBox="1">
              <a:spLocks noChangeArrowheads="1"/>
            </p:cNvSpPr>
            <p:nvPr/>
          </p:nvSpPr>
          <p:spPr bwMode="auto">
            <a:xfrm>
              <a:off x="499722" y="192137"/>
              <a:ext cx="179536"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latin typeface="Lucida Handwriting" panose="03010101010101010101" pitchFamily="66" charset="0"/>
                </a:rPr>
                <a:t>Y</a:t>
              </a:r>
            </a:p>
          </p:txBody>
        </p:sp>
      </p:grpSp>
      <p:graphicFrame>
        <p:nvGraphicFramePr>
          <p:cNvPr id="25" name="Object 46"/>
          <p:cNvGraphicFramePr>
            <a:graphicFrameLocks noChangeAspect="1"/>
          </p:cNvGraphicFramePr>
          <p:nvPr>
            <p:extLst>
              <p:ext uri="{D42A27DB-BD31-4B8C-83A1-F6EECF244321}">
                <p14:modId xmlns:p14="http://schemas.microsoft.com/office/powerpoint/2010/main" val="2500734193"/>
              </p:ext>
            </p:extLst>
          </p:nvPr>
        </p:nvGraphicFramePr>
        <p:xfrm>
          <a:off x="3340131" y="205517"/>
          <a:ext cx="942975" cy="788987"/>
        </p:xfrm>
        <a:graphic>
          <a:graphicData uri="http://schemas.openxmlformats.org/presentationml/2006/ole">
            <mc:AlternateContent xmlns:mc="http://schemas.openxmlformats.org/markup-compatibility/2006">
              <mc:Choice xmlns:v="urn:schemas-microsoft-com:vml" Requires="v">
                <p:oleObj spid="_x0000_s240424" name="Equation" r:id="rId4" imgW="469800" imgH="393480" progId="Equation.DSMT4">
                  <p:embed/>
                </p:oleObj>
              </mc:Choice>
              <mc:Fallback>
                <p:oleObj name="Equation" r:id="rId4" imgW="469800" imgH="393480" progId="Equation.DSMT4">
                  <p:embed/>
                  <p:pic>
                    <p:nvPicPr>
                      <p:cNvPr id="29"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131" y="205517"/>
                        <a:ext cx="942975"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uadroTexto 4"/>
          <p:cNvSpPr txBox="1"/>
          <p:nvPr/>
        </p:nvSpPr>
        <p:spPr>
          <a:xfrm>
            <a:off x="5074032" y="2335672"/>
            <a:ext cx="1000595" cy="369332"/>
          </a:xfrm>
          <a:prstGeom prst="rect">
            <a:avLst/>
          </a:prstGeom>
          <a:noFill/>
        </p:spPr>
        <p:txBody>
          <a:bodyPr wrap="none" rtlCol="0">
            <a:spAutoFit/>
          </a:bodyPr>
          <a:lstStyle/>
          <a:p>
            <a:r>
              <a:rPr lang="es-ES" dirty="0">
                <a:latin typeface="Lucida Handwriting" panose="03010101010101010101" pitchFamily="66" charset="0"/>
              </a:rPr>
              <a:t>P(x,0)</a:t>
            </a:r>
          </a:p>
        </p:txBody>
      </p:sp>
      <p:sp>
        <p:nvSpPr>
          <p:cNvPr id="28" name="Line 14"/>
          <p:cNvSpPr>
            <a:spLocks noChangeShapeType="1"/>
          </p:cNvSpPr>
          <p:nvPr/>
        </p:nvSpPr>
        <p:spPr bwMode="auto">
          <a:xfrm>
            <a:off x="1502543" y="2191521"/>
            <a:ext cx="1440755" cy="2823"/>
          </a:xfrm>
          <a:prstGeom prst="line">
            <a:avLst/>
          </a:prstGeom>
          <a:noFill/>
          <a:ln w="19050">
            <a:solidFill>
              <a:srgbClr val="FF5465"/>
            </a:solidFill>
            <a:round/>
            <a:headEnd/>
            <a:tailEnd type="triangle" w="med" len="med"/>
          </a:ln>
          <a:effectLst/>
        </p:spPr>
        <p:txBody>
          <a:bodyPr wrap="none" anchor="ctr"/>
          <a:lstStyle/>
          <a:p>
            <a:endParaRPr lang="eu-ES"/>
          </a:p>
        </p:txBody>
      </p:sp>
      <p:sp>
        <p:nvSpPr>
          <p:cNvPr id="29" name="Text Box 37"/>
          <p:cNvSpPr txBox="1">
            <a:spLocks noChangeArrowheads="1"/>
          </p:cNvSpPr>
          <p:nvPr/>
        </p:nvSpPr>
        <p:spPr bwMode="auto">
          <a:xfrm>
            <a:off x="2167857" y="2244825"/>
            <a:ext cx="104196" cy="307777"/>
          </a:xfrm>
          <a:prstGeom prst="rect">
            <a:avLst/>
          </a:prstGeom>
          <a:noFill/>
          <a:ln w="9525">
            <a:noFill/>
            <a:miter lim="800000"/>
            <a:headEnd/>
            <a:tailEnd/>
          </a:ln>
          <a:effectLst/>
        </p:spPr>
        <p:txBody>
          <a:bodyPr wrap="none" lIns="0" tIns="0" rIns="0" bIns="0" anchor="ctr" anchorCtr="1">
            <a:spAutoFit/>
          </a:bodyPr>
          <a:lstStyle/>
          <a:p>
            <a:r>
              <a:rPr lang="en-GB" sz="2000" dirty="0">
                <a:solidFill>
                  <a:srgbClr val="FF5465"/>
                </a:solidFill>
                <a:latin typeface="Lucida Handwriting" pitchFamily="66" charset="0"/>
              </a:rPr>
              <a:t>l</a:t>
            </a:r>
            <a:endParaRPr lang="en-GB" sz="2400" dirty="0">
              <a:latin typeface="Lucida Handwriting" pitchFamily="66" charset="0"/>
            </a:endParaRPr>
          </a:p>
        </p:txBody>
      </p:sp>
      <p:sp>
        <p:nvSpPr>
          <p:cNvPr id="30" name="Text Box 39"/>
          <p:cNvSpPr txBox="1">
            <a:spLocks noChangeArrowheads="1"/>
          </p:cNvSpPr>
          <p:nvPr/>
        </p:nvSpPr>
        <p:spPr bwMode="auto">
          <a:xfrm>
            <a:off x="2955257" y="1826320"/>
            <a:ext cx="306174" cy="307777"/>
          </a:xfrm>
          <a:prstGeom prst="rect">
            <a:avLst/>
          </a:prstGeom>
          <a:noFill/>
          <a:ln w="9525">
            <a:noFill/>
            <a:miter lim="800000"/>
            <a:headEnd/>
            <a:tailEnd/>
          </a:ln>
          <a:effectLst/>
        </p:spPr>
        <p:txBody>
          <a:bodyPr wrap="none" lIns="0" tIns="0" rIns="0" bIns="0" anchor="ctr" anchorCtr="1">
            <a:spAutoFit/>
          </a:bodyPr>
          <a:lstStyle/>
          <a:p>
            <a:r>
              <a:rPr lang="en-GB" sz="2000" dirty="0">
                <a:solidFill>
                  <a:srgbClr val="FF5465"/>
                </a:solidFill>
                <a:latin typeface="Lucida Handwriting" pitchFamily="66" charset="0"/>
              </a:rPr>
              <a:t>dl</a:t>
            </a:r>
            <a:endParaRPr lang="en-GB" sz="2400" dirty="0">
              <a:latin typeface="Lucida Handwriting" pitchFamily="66" charset="0"/>
            </a:endParaRPr>
          </a:p>
        </p:txBody>
      </p:sp>
      <p:sp>
        <p:nvSpPr>
          <p:cNvPr id="31" name="Line 40"/>
          <p:cNvSpPr>
            <a:spLocks noChangeShapeType="1"/>
          </p:cNvSpPr>
          <p:nvPr/>
        </p:nvSpPr>
        <p:spPr bwMode="auto">
          <a:xfrm>
            <a:off x="5620670" y="2198688"/>
            <a:ext cx="668338" cy="0"/>
          </a:xfrm>
          <a:prstGeom prst="line">
            <a:avLst/>
          </a:prstGeom>
          <a:noFill/>
          <a:ln w="28575">
            <a:solidFill>
              <a:srgbClr val="FF5465"/>
            </a:solidFill>
            <a:round/>
            <a:headEnd/>
            <a:tailEnd type="triangle" w="med" len="med"/>
          </a:ln>
          <a:effectLst/>
        </p:spPr>
        <p:txBody>
          <a:bodyPr wrap="none" anchor="ctr"/>
          <a:lstStyle/>
          <a:p>
            <a:endParaRPr lang="eu-ES"/>
          </a:p>
        </p:txBody>
      </p:sp>
      <p:grpSp>
        <p:nvGrpSpPr>
          <p:cNvPr id="32" name="32 Grupo"/>
          <p:cNvGrpSpPr/>
          <p:nvPr/>
        </p:nvGrpSpPr>
        <p:grpSpPr>
          <a:xfrm>
            <a:off x="5868320" y="1870573"/>
            <a:ext cx="392643" cy="348654"/>
            <a:chOff x="7275513" y="584698"/>
            <a:chExt cx="392643" cy="348654"/>
          </a:xfrm>
        </p:grpSpPr>
        <p:sp>
          <p:nvSpPr>
            <p:cNvPr id="33" name="Text Box 41"/>
            <p:cNvSpPr txBox="1">
              <a:spLocks noChangeArrowheads="1"/>
            </p:cNvSpPr>
            <p:nvPr/>
          </p:nvSpPr>
          <p:spPr bwMode="auto">
            <a:xfrm>
              <a:off x="7275513" y="625575"/>
              <a:ext cx="359073" cy="307777"/>
            </a:xfrm>
            <a:prstGeom prst="rect">
              <a:avLst/>
            </a:prstGeom>
            <a:noFill/>
            <a:ln w="9525">
              <a:noFill/>
              <a:miter lim="800000"/>
              <a:headEnd/>
              <a:tailEnd/>
            </a:ln>
            <a:effectLst/>
          </p:spPr>
          <p:txBody>
            <a:bodyPr wrap="none" lIns="0" tIns="0" rIns="0" bIns="0" anchor="ctr" anchorCtr="1">
              <a:spAutoFit/>
            </a:bodyPr>
            <a:lstStyle/>
            <a:p>
              <a:r>
                <a:rPr lang="en-GB" sz="2000" dirty="0" err="1">
                  <a:solidFill>
                    <a:srgbClr val="FF5465"/>
                  </a:solidFill>
                  <a:latin typeface="Lucida Handwriting" pitchFamily="66" charset="0"/>
                </a:rPr>
                <a:t>dE</a:t>
              </a:r>
              <a:endParaRPr lang="en-GB" sz="2400" dirty="0">
                <a:latin typeface="Lucida Handwriting" pitchFamily="66" charset="0"/>
              </a:endParaRPr>
            </a:p>
          </p:txBody>
        </p:sp>
        <p:sp>
          <p:nvSpPr>
            <p:cNvPr id="34" name="Line 42"/>
            <p:cNvSpPr>
              <a:spLocks noChangeShapeType="1"/>
            </p:cNvSpPr>
            <p:nvPr/>
          </p:nvSpPr>
          <p:spPr bwMode="auto">
            <a:xfrm>
              <a:off x="7406218" y="584698"/>
              <a:ext cx="261938" cy="0"/>
            </a:xfrm>
            <a:prstGeom prst="line">
              <a:avLst/>
            </a:prstGeom>
            <a:noFill/>
            <a:ln w="19050">
              <a:solidFill>
                <a:srgbClr val="FF5465"/>
              </a:solidFill>
              <a:round/>
              <a:headEnd/>
              <a:tailEnd type="triangle" w="med" len="med"/>
            </a:ln>
            <a:effectLst/>
          </p:spPr>
          <p:txBody>
            <a:bodyPr wrap="none" anchor="ctr"/>
            <a:lstStyle/>
            <a:p>
              <a:endParaRPr lang="eu-ES"/>
            </a:p>
          </p:txBody>
        </p:sp>
      </p:grpSp>
      <p:sp>
        <p:nvSpPr>
          <p:cNvPr id="35" name="Line 36"/>
          <p:cNvSpPr>
            <a:spLocks noChangeShapeType="1"/>
          </p:cNvSpPr>
          <p:nvPr/>
        </p:nvSpPr>
        <p:spPr bwMode="auto">
          <a:xfrm>
            <a:off x="2955257" y="2189163"/>
            <a:ext cx="76200" cy="0"/>
          </a:xfrm>
          <a:prstGeom prst="line">
            <a:avLst/>
          </a:prstGeom>
          <a:noFill/>
          <a:ln w="76200">
            <a:solidFill>
              <a:srgbClr val="FF5465"/>
            </a:solidFill>
            <a:round/>
            <a:headEnd/>
            <a:tailEnd/>
          </a:ln>
          <a:effectLst/>
        </p:spPr>
        <p:txBody>
          <a:bodyPr wrap="none" anchor="ctr"/>
          <a:lstStyle/>
          <a:p>
            <a:endParaRPr lang="eu-ES"/>
          </a:p>
        </p:txBody>
      </p:sp>
      <p:graphicFrame>
        <p:nvGraphicFramePr>
          <p:cNvPr id="36" name="Object 45"/>
          <p:cNvGraphicFramePr>
            <a:graphicFrameLocks noChangeAspect="1"/>
          </p:cNvGraphicFramePr>
          <p:nvPr>
            <p:extLst>
              <p:ext uri="{D42A27DB-BD31-4B8C-83A1-F6EECF244321}">
                <p14:modId xmlns:p14="http://schemas.microsoft.com/office/powerpoint/2010/main" val="2278932453"/>
              </p:ext>
            </p:extLst>
          </p:nvPr>
        </p:nvGraphicFramePr>
        <p:xfrm>
          <a:off x="812800" y="3106738"/>
          <a:ext cx="2408238" cy="914400"/>
        </p:xfrm>
        <a:graphic>
          <a:graphicData uri="http://schemas.openxmlformats.org/presentationml/2006/ole">
            <mc:AlternateContent xmlns:mc="http://schemas.openxmlformats.org/markup-compatibility/2006">
              <mc:Choice xmlns:v="urn:schemas-microsoft-com:vml" Requires="v">
                <p:oleObj spid="_x0000_s240425" name="Equation" r:id="rId6" imgW="1206360" imgH="457200" progId="Equation.DSMT4">
                  <p:embed/>
                </p:oleObj>
              </mc:Choice>
              <mc:Fallback>
                <p:oleObj name="Equation" r:id="rId6" imgW="1206360" imgH="457200" progId="Equation.DSMT4">
                  <p:embed/>
                  <p:pic>
                    <p:nvPicPr>
                      <p:cNvPr id="74797" name="Object 45"/>
                      <p:cNvPicPr>
                        <a:picLocks noChangeAspect="1" noChangeArrowheads="1"/>
                      </p:cNvPicPr>
                      <p:nvPr/>
                    </p:nvPicPr>
                    <p:blipFill>
                      <a:blip r:embed="rId7"/>
                      <a:srcRect/>
                      <a:stretch>
                        <a:fillRect/>
                      </a:stretch>
                    </p:blipFill>
                    <p:spPr bwMode="auto">
                      <a:xfrm>
                        <a:off x="812800" y="3106738"/>
                        <a:ext cx="24082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Box 39"/>
          <p:cNvSpPr txBox="1">
            <a:spLocks noChangeArrowheads="1"/>
          </p:cNvSpPr>
          <p:nvPr/>
        </p:nvSpPr>
        <p:spPr bwMode="auto">
          <a:xfrm>
            <a:off x="3765783" y="1468361"/>
            <a:ext cx="940963" cy="307777"/>
          </a:xfrm>
          <a:prstGeom prst="rect">
            <a:avLst/>
          </a:prstGeom>
          <a:noFill/>
          <a:ln w="9525">
            <a:noFill/>
            <a:miter lim="800000"/>
            <a:headEnd/>
            <a:tailEnd/>
          </a:ln>
          <a:effectLst/>
        </p:spPr>
        <p:txBody>
          <a:bodyPr wrap="none" lIns="0" tIns="0" rIns="0" bIns="0" anchor="ctr" anchorCtr="1">
            <a:spAutoFit/>
          </a:bodyPr>
          <a:lstStyle/>
          <a:p>
            <a:r>
              <a:rPr lang="en-GB" sz="2000" dirty="0" err="1">
                <a:solidFill>
                  <a:srgbClr val="FF5465"/>
                </a:solidFill>
                <a:latin typeface="Lucida Handwriting" pitchFamily="66" charset="0"/>
              </a:rPr>
              <a:t>dq</a:t>
            </a:r>
            <a:r>
              <a:rPr lang="en-GB" sz="2000" dirty="0">
                <a:solidFill>
                  <a:srgbClr val="FF5465"/>
                </a:solidFill>
                <a:latin typeface="+mn-lt"/>
              </a:rPr>
              <a:t>=</a:t>
            </a:r>
            <a:r>
              <a:rPr lang="en-GB" sz="2000" dirty="0" err="1">
                <a:solidFill>
                  <a:srgbClr val="FF5465"/>
                </a:solidFill>
                <a:latin typeface="Symbol" panose="05050102010706020507" pitchFamily="18" charset="2"/>
              </a:rPr>
              <a:t>l</a:t>
            </a:r>
            <a:r>
              <a:rPr lang="en-GB" sz="2000" dirty="0" err="1">
                <a:solidFill>
                  <a:srgbClr val="FF5465"/>
                </a:solidFill>
                <a:latin typeface="Lucida Handwriting" pitchFamily="66" charset="0"/>
              </a:rPr>
              <a:t>dl</a:t>
            </a:r>
            <a:endParaRPr lang="en-GB" sz="2400" dirty="0">
              <a:latin typeface="Lucida Handwriting" pitchFamily="66" charset="0"/>
            </a:endParaRPr>
          </a:p>
        </p:txBody>
      </p:sp>
      <p:cxnSp>
        <p:nvCxnSpPr>
          <p:cNvPr id="8" name="Conector recto de flecha 7"/>
          <p:cNvCxnSpPr>
            <a:stCxn id="30" idx="2"/>
          </p:cNvCxnSpPr>
          <p:nvPr/>
        </p:nvCxnSpPr>
        <p:spPr>
          <a:xfrm flipV="1">
            <a:off x="3108344" y="1776138"/>
            <a:ext cx="657439" cy="357959"/>
          </a:xfrm>
          <a:prstGeom prst="straightConnector1">
            <a:avLst/>
          </a:prstGeom>
          <a:ln>
            <a:solidFill>
              <a:srgbClr val="FF33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Object 45"/>
          <p:cNvGraphicFramePr>
            <a:graphicFrameLocks noChangeAspect="1"/>
          </p:cNvGraphicFramePr>
          <p:nvPr>
            <p:extLst>
              <p:ext uri="{D42A27DB-BD31-4B8C-83A1-F6EECF244321}">
                <p14:modId xmlns:p14="http://schemas.microsoft.com/office/powerpoint/2010/main" val="4049670632"/>
              </p:ext>
            </p:extLst>
          </p:nvPr>
        </p:nvGraphicFramePr>
        <p:xfrm>
          <a:off x="3189288" y="3125788"/>
          <a:ext cx="2028825" cy="1016000"/>
        </p:xfrm>
        <a:graphic>
          <a:graphicData uri="http://schemas.openxmlformats.org/presentationml/2006/ole">
            <mc:AlternateContent xmlns:mc="http://schemas.openxmlformats.org/markup-compatibility/2006">
              <mc:Choice xmlns:v="urn:schemas-microsoft-com:vml" Requires="v">
                <p:oleObj spid="_x0000_s240426" name="Equation" r:id="rId8" imgW="1015920" imgH="507960" progId="Equation.DSMT4">
                  <p:embed/>
                </p:oleObj>
              </mc:Choice>
              <mc:Fallback>
                <p:oleObj name="Equation" r:id="rId8" imgW="1015920" imgH="507960" progId="Equation.DSMT4">
                  <p:embed/>
                  <p:pic>
                    <p:nvPicPr>
                      <p:cNvPr id="34" name="Object 45"/>
                      <p:cNvPicPr>
                        <a:picLocks noChangeAspect="1" noChangeArrowheads="1"/>
                      </p:cNvPicPr>
                      <p:nvPr/>
                    </p:nvPicPr>
                    <p:blipFill>
                      <a:blip r:embed="rId9"/>
                      <a:srcRect/>
                      <a:stretch>
                        <a:fillRect/>
                      </a:stretch>
                    </p:blipFill>
                    <p:spPr bwMode="auto">
                      <a:xfrm>
                        <a:off x="3189288" y="3125788"/>
                        <a:ext cx="202882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48"/>
          <p:cNvGraphicFramePr>
            <a:graphicFrameLocks noChangeAspect="1"/>
          </p:cNvGraphicFramePr>
          <p:nvPr>
            <p:extLst>
              <p:ext uri="{D42A27DB-BD31-4B8C-83A1-F6EECF244321}">
                <p14:modId xmlns:p14="http://schemas.microsoft.com/office/powerpoint/2010/main" val="2589372978"/>
              </p:ext>
            </p:extLst>
          </p:nvPr>
        </p:nvGraphicFramePr>
        <p:xfrm>
          <a:off x="512763" y="4652963"/>
          <a:ext cx="2328862" cy="1265237"/>
        </p:xfrm>
        <a:graphic>
          <a:graphicData uri="http://schemas.openxmlformats.org/presentationml/2006/ole">
            <mc:AlternateContent xmlns:mc="http://schemas.openxmlformats.org/markup-compatibility/2006">
              <mc:Choice xmlns:v="urn:schemas-microsoft-com:vml" Requires="v">
                <p:oleObj spid="_x0000_s240427" name="Equation" r:id="rId10" imgW="1168200" imgH="634680" progId="Equation.DSMT4">
                  <p:embed/>
                </p:oleObj>
              </mc:Choice>
              <mc:Fallback>
                <p:oleObj name="Equation" r:id="rId10" imgW="1168200" imgH="634680" progId="Equation.DSMT4">
                  <p:embed/>
                  <p:pic>
                    <p:nvPicPr>
                      <p:cNvPr id="35" name="Object 48"/>
                      <p:cNvPicPr>
                        <a:picLocks noChangeAspect="1" noChangeArrowheads="1"/>
                      </p:cNvPicPr>
                      <p:nvPr/>
                    </p:nvPicPr>
                    <p:blipFill>
                      <a:blip r:embed="rId11"/>
                      <a:srcRect/>
                      <a:stretch>
                        <a:fillRect/>
                      </a:stretch>
                    </p:blipFill>
                    <p:spPr bwMode="auto">
                      <a:xfrm>
                        <a:off x="512763" y="4652963"/>
                        <a:ext cx="2328862"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48"/>
          <p:cNvGraphicFramePr>
            <a:graphicFrameLocks noChangeAspect="1"/>
          </p:cNvGraphicFramePr>
          <p:nvPr>
            <p:extLst>
              <p:ext uri="{D42A27DB-BD31-4B8C-83A1-F6EECF244321}">
                <p14:modId xmlns:p14="http://schemas.microsoft.com/office/powerpoint/2010/main" val="2474233419"/>
              </p:ext>
            </p:extLst>
          </p:nvPr>
        </p:nvGraphicFramePr>
        <p:xfrm>
          <a:off x="2516188" y="4652963"/>
          <a:ext cx="3268662" cy="1265237"/>
        </p:xfrm>
        <a:graphic>
          <a:graphicData uri="http://schemas.openxmlformats.org/presentationml/2006/ole">
            <mc:AlternateContent xmlns:mc="http://schemas.openxmlformats.org/markup-compatibility/2006">
              <mc:Choice xmlns:v="urn:schemas-microsoft-com:vml" Requires="v">
                <p:oleObj spid="_x0000_s240428" name="Equation" r:id="rId12" imgW="1638000" imgH="634680" progId="Equation.DSMT4">
                  <p:embed/>
                </p:oleObj>
              </mc:Choice>
              <mc:Fallback>
                <p:oleObj name="Equation" r:id="rId12" imgW="1638000" imgH="634680" progId="Equation.DSMT4">
                  <p:embed/>
                  <p:pic>
                    <p:nvPicPr>
                      <p:cNvPr id="36" name="Object 48"/>
                      <p:cNvPicPr>
                        <a:picLocks noChangeAspect="1" noChangeArrowheads="1"/>
                      </p:cNvPicPr>
                      <p:nvPr/>
                    </p:nvPicPr>
                    <p:blipFill>
                      <a:blip r:embed="rId13"/>
                      <a:srcRect/>
                      <a:stretch>
                        <a:fillRect/>
                      </a:stretch>
                    </p:blipFill>
                    <p:spPr bwMode="auto">
                      <a:xfrm>
                        <a:off x="2516188" y="4652963"/>
                        <a:ext cx="3268662"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48"/>
          <p:cNvGraphicFramePr>
            <a:graphicFrameLocks noChangeAspect="1"/>
          </p:cNvGraphicFramePr>
          <p:nvPr>
            <p:extLst>
              <p:ext uri="{D42A27DB-BD31-4B8C-83A1-F6EECF244321}">
                <p14:modId xmlns:p14="http://schemas.microsoft.com/office/powerpoint/2010/main" val="1218555533"/>
              </p:ext>
            </p:extLst>
          </p:nvPr>
        </p:nvGraphicFramePr>
        <p:xfrm>
          <a:off x="5710536" y="4647131"/>
          <a:ext cx="3268662" cy="1265237"/>
        </p:xfrm>
        <a:graphic>
          <a:graphicData uri="http://schemas.openxmlformats.org/presentationml/2006/ole">
            <mc:AlternateContent xmlns:mc="http://schemas.openxmlformats.org/markup-compatibility/2006">
              <mc:Choice xmlns:v="urn:schemas-microsoft-com:vml" Requires="v">
                <p:oleObj spid="_x0000_s240429" name="Equation" r:id="rId14" imgW="1638000" imgH="634680" progId="Equation.DSMT4">
                  <p:embed/>
                </p:oleObj>
              </mc:Choice>
              <mc:Fallback>
                <p:oleObj name="Equation" r:id="rId14" imgW="1638000" imgH="634680" progId="Equation.DSMT4">
                  <p:embed/>
                  <p:pic>
                    <p:nvPicPr>
                      <p:cNvPr id="40" name="Object 48"/>
                      <p:cNvPicPr>
                        <a:picLocks noChangeAspect="1" noChangeArrowheads="1"/>
                      </p:cNvPicPr>
                      <p:nvPr/>
                    </p:nvPicPr>
                    <p:blipFill>
                      <a:blip r:embed="rId15"/>
                      <a:srcRect/>
                      <a:stretch>
                        <a:fillRect/>
                      </a:stretch>
                    </p:blipFill>
                    <p:spPr bwMode="auto">
                      <a:xfrm>
                        <a:off x="5710536" y="4647131"/>
                        <a:ext cx="3268662"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6"/>
          <p:cNvGraphicFramePr>
            <a:graphicFrameLocks noChangeAspect="1"/>
          </p:cNvGraphicFramePr>
          <p:nvPr>
            <p:extLst>
              <p:ext uri="{D42A27DB-BD31-4B8C-83A1-F6EECF244321}">
                <p14:modId xmlns:p14="http://schemas.microsoft.com/office/powerpoint/2010/main" val="660126835"/>
              </p:ext>
            </p:extLst>
          </p:nvPr>
        </p:nvGraphicFramePr>
        <p:xfrm>
          <a:off x="95386" y="130541"/>
          <a:ext cx="656910" cy="485190"/>
        </p:xfrm>
        <a:graphic>
          <a:graphicData uri="http://schemas.openxmlformats.org/presentationml/2006/ole">
            <mc:AlternateContent xmlns:mc="http://schemas.openxmlformats.org/markup-compatibility/2006">
              <mc:Choice xmlns:v="urn:schemas-microsoft-com:vml" Requires="v">
                <p:oleObj spid="_x0000_s240430" name="Equation" r:id="rId16" imgW="291960" imgH="215640" progId="Equation.DSMT4">
                  <p:embed/>
                </p:oleObj>
              </mc:Choice>
              <mc:Fallback>
                <p:oleObj name="Equation" r:id="rId16" imgW="291960" imgH="215640" progId="Equation.DSMT4">
                  <p:embed/>
                  <p:pic>
                    <p:nvPicPr>
                      <p:cNvPr id="25" name="Object 46"/>
                      <p:cNvPicPr>
                        <a:picLocks noChangeAspect="1" noChangeArrowheads="1"/>
                      </p:cNvPicPr>
                      <p:nvPr/>
                    </p:nvPicPr>
                    <p:blipFill>
                      <a:blip r:embed="rId17"/>
                      <a:srcRect/>
                      <a:stretch>
                        <a:fillRect/>
                      </a:stretch>
                    </p:blipFill>
                    <p:spPr bwMode="auto">
                      <a:xfrm>
                        <a:off x="95386" y="130541"/>
                        <a:ext cx="656910" cy="485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3938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20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00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2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2000"/>
                                        <p:tgtEl>
                                          <p:spTgt spid="31"/>
                                        </p:tgtEl>
                                      </p:cBhvr>
                                    </p:animEffect>
                                  </p:childTnLst>
                                </p:cTn>
                              </p:par>
                              <p:par>
                                <p:cTn id="53" presetID="22" presetClass="entr" presetSubtype="8"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20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20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20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20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28" grpId="0" animBg="1"/>
      <p:bldP spid="29" grpId="0"/>
      <p:bldP spid="30" grpId="0"/>
      <p:bldP spid="31" grpId="0" animBg="1"/>
      <p:bldP spid="35" grpId="0" animBg="1"/>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3751" name="Picture 3"/>
          <p:cNvPicPr>
            <a:picLocks noChangeAspect="1" noChangeArrowheads="1"/>
          </p:cNvPicPr>
          <p:nvPr/>
        </p:nvPicPr>
        <p:blipFill>
          <a:blip r:embed="rId4" cstate="print"/>
          <a:srcRect/>
          <a:stretch>
            <a:fillRect/>
          </a:stretch>
        </p:blipFill>
        <p:spPr bwMode="auto">
          <a:xfrm>
            <a:off x="201613" y="41275"/>
            <a:ext cx="5156200" cy="3089275"/>
          </a:xfrm>
          <a:prstGeom prst="rect">
            <a:avLst/>
          </a:prstGeom>
          <a:noFill/>
          <a:ln w="9525">
            <a:noFill/>
            <a:miter lim="800000"/>
            <a:headEnd/>
            <a:tailEnd/>
          </a:ln>
        </p:spPr>
      </p:pic>
      <p:grpSp>
        <p:nvGrpSpPr>
          <p:cNvPr id="59" name="58 Grupo"/>
          <p:cNvGrpSpPr>
            <a:grpSpLocks/>
          </p:cNvGrpSpPr>
          <p:nvPr/>
        </p:nvGrpSpPr>
        <p:grpSpPr bwMode="auto">
          <a:xfrm>
            <a:off x="376238" y="2633663"/>
            <a:ext cx="566737" cy="461962"/>
            <a:chOff x="376238" y="2633663"/>
            <a:chExt cx="566737" cy="461962"/>
          </a:xfrm>
        </p:grpSpPr>
        <p:grpSp>
          <p:nvGrpSpPr>
            <p:cNvPr id="2163810" name="253 Grupo"/>
            <p:cNvGrpSpPr>
              <a:grpSpLocks/>
            </p:cNvGrpSpPr>
            <p:nvPr/>
          </p:nvGrpSpPr>
          <p:grpSpPr bwMode="auto">
            <a:xfrm>
              <a:off x="376238" y="2757488"/>
              <a:ext cx="561975" cy="338137"/>
              <a:chOff x="5166300" y="2613006"/>
              <a:chExt cx="562695" cy="338554"/>
            </a:xfrm>
          </p:grpSpPr>
          <p:sp>
            <p:nvSpPr>
              <p:cNvPr id="2163812" name="6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FF0000"/>
                    </a:solidFill>
                    <a:latin typeface="Lucida Handwriting" pitchFamily="66" charset="0"/>
                  </a:rPr>
                  <a:t>dl</a:t>
                </a:r>
              </a:p>
            </p:txBody>
          </p:sp>
          <p:sp>
            <p:nvSpPr>
              <p:cNvPr id="2163813" name="Line 40"/>
              <p:cNvSpPr>
                <a:spLocks noChangeShapeType="1"/>
              </p:cNvSpPr>
              <p:nvPr/>
            </p:nvSpPr>
            <p:spPr bwMode="auto">
              <a:xfrm>
                <a:off x="5350071" y="2619245"/>
                <a:ext cx="210975" cy="2656"/>
              </a:xfrm>
              <a:prstGeom prst="line">
                <a:avLst/>
              </a:prstGeom>
              <a:noFill/>
              <a:ln w="19050">
                <a:solidFill>
                  <a:srgbClr val="FF0000"/>
                </a:solidFill>
                <a:round/>
                <a:headEnd/>
                <a:tailEnd type="triangle" w="med" len="med"/>
              </a:ln>
            </p:spPr>
            <p:txBody>
              <a:bodyPr/>
              <a:lstStyle/>
              <a:p>
                <a:endParaRPr lang="es-ES"/>
              </a:p>
            </p:txBody>
          </p:sp>
        </p:grpSp>
        <p:cxnSp>
          <p:nvCxnSpPr>
            <p:cNvPr id="2163811" name="8 Conector recto de flecha"/>
            <p:cNvCxnSpPr>
              <a:cxnSpLocks noChangeShapeType="1"/>
            </p:cNvCxnSpPr>
            <p:nvPr/>
          </p:nvCxnSpPr>
          <p:spPr bwMode="auto">
            <a:xfrm flipV="1">
              <a:off x="582613" y="2633663"/>
              <a:ext cx="360362" cy="4762"/>
            </a:xfrm>
            <a:prstGeom prst="straightConnector1">
              <a:avLst/>
            </a:prstGeom>
            <a:noFill/>
            <a:ln w="19050" algn="ctr">
              <a:solidFill>
                <a:srgbClr val="FF0000"/>
              </a:solidFill>
              <a:round/>
              <a:headEnd/>
              <a:tailEnd type="arrow" w="med" len="med"/>
            </a:ln>
          </p:spPr>
        </p:cxnSp>
      </p:grpSp>
      <p:graphicFrame>
        <p:nvGraphicFramePr>
          <p:cNvPr id="2163713" name="Object 33"/>
          <p:cNvGraphicFramePr>
            <a:graphicFrameLocks noChangeAspect="1"/>
          </p:cNvGraphicFramePr>
          <p:nvPr>
            <p:extLst/>
          </p:nvPr>
        </p:nvGraphicFramePr>
        <p:xfrm>
          <a:off x="6111875" y="415925"/>
          <a:ext cx="2781300" cy="1109663"/>
        </p:xfrm>
        <a:graphic>
          <a:graphicData uri="http://schemas.openxmlformats.org/presentationml/2006/ole">
            <mc:AlternateContent xmlns:mc="http://schemas.openxmlformats.org/markup-compatibility/2006">
              <mc:Choice xmlns:v="urn:schemas-microsoft-com:vml" Requires="v">
                <p:oleObj spid="_x0000_s255701" name="Equation" r:id="rId5" imgW="1307880" imgH="444240" progId="Equation.DSMT4">
                  <p:embed/>
                </p:oleObj>
              </mc:Choice>
              <mc:Fallback>
                <p:oleObj name="Equation" r:id="rId5" imgW="1307880" imgH="444240" progId="Equation.DSMT4">
                  <p:embed/>
                  <p:pic>
                    <p:nvPicPr>
                      <p:cNvPr id="2163713" name="Object 33"/>
                      <p:cNvPicPr>
                        <a:picLocks noChangeAspect="1" noChangeArrowheads="1"/>
                      </p:cNvPicPr>
                      <p:nvPr/>
                    </p:nvPicPr>
                    <p:blipFill>
                      <a:blip r:embed="rId6"/>
                      <a:srcRect/>
                      <a:stretch>
                        <a:fillRect/>
                      </a:stretch>
                    </p:blipFill>
                    <p:spPr bwMode="auto">
                      <a:xfrm>
                        <a:off x="6111875" y="415925"/>
                        <a:ext cx="2781300" cy="110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9 Conector recto de flecha"/>
          <p:cNvCxnSpPr>
            <a:cxnSpLocks noChangeShapeType="1"/>
          </p:cNvCxnSpPr>
          <p:nvPr/>
        </p:nvCxnSpPr>
        <p:spPr bwMode="auto">
          <a:xfrm>
            <a:off x="585788" y="2695575"/>
            <a:ext cx="2195512" cy="12700"/>
          </a:xfrm>
          <a:prstGeom prst="straightConnector1">
            <a:avLst/>
          </a:prstGeom>
          <a:noFill/>
          <a:ln w="19050" algn="ctr">
            <a:solidFill>
              <a:srgbClr val="FF0000"/>
            </a:solidFill>
            <a:round/>
            <a:headEnd/>
            <a:tailEnd type="arrow" w="med" len="med"/>
          </a:ln>
        </p:spPr>
      </p:cxnSp>
      <p:grpSp>
        <p:nvGrpSpPr>
          <p:cNvPr id="61" name="60 Grupo"/>
          <p:cNvGrpSpPr>
            <a:grpSpLocks/>
          </p:cNvGrpSpPr>
          <p:nvPr/>
        </p:nvGrpSpPr>
        <p:grpSpPr bwMode="auto">
          <a:xfrm>
            <a:off x="2747963" y="2698750"/>
            <a:ext cx="2195512" cy="393700"/>
            <a:chOff x="2747963" y="2698750"/>
            <a:chExt cx="2195512" cy="393014"/>
          </a:xfrm>
        </p:grpSpPr>
        <p:grpSp>
          <p:nvGrpSpPr>
            <p:cNvPr id="2163806" name="16 Grupo"/>
            <p:cNvGrpSpPr>
              <a:grpSpLocks/>
            </p:cNvGrpSpPr>
            <p:nvPr/>
          </p:nvGrpSpPr>
          <p:grpSpPr bwMode="auto">
            <a:xfrm>
              <a:off x="3561702" y="2753627"/>
              <a:ext cx="563562" cy="338137"/>
              <a:chOff x="2382322" y="3391799"/>
              <a:chExt cx="562695" cy="338554"/>
            </a:xfrm>
          </p:grpSpPr>
          <p:sp>
            <p:nvSpPr>
              <p:cNvPr id="2163808" name="14 CuadroTexto"/>
              <p:cNvSpPr txBox="1">
                <a:spLocks noChangeArrowheads="1"/>
              </p:cNvSpPr>
              <p:nvPr/>
            </p:nvSpPr>
            <p:spPr bwMode="auto">
              <a:xfrm>
                <a:off x="2382322" y="3391799"/>
                <a:ext cx="562695" cy="338554"/>
              </a:xfrm>
              <a:prstGeom prst="rect">
                <a:avLst/>
              </a:prstGeom>
              <a:noFill/>
              <a:ln w="9525">
                <a:noFill/>
                <a:miter lim="800000"/>
                <a:headEnd/>
                <a:tailEnd/>
              </a:ln>
            </p:spPr>
            <p:txBody>
              <a:bodyPr>
                <a:spAutoFit/>
              </a:bodyPr>
              <a:lstStyle/>
              <a:p>
                <a:pPr eaLnBrk="0" hangingPunct="0"/>
                <a:r>
                  <a:rPr lang="es-ES" sz="1600">
                    <a:solidFill>
                      <a:srgbClr val="0065B0"/>
                    </a:solidFill>
                    <a:latin typeface="Lucida Handwriting" pitchFamily="66" charset="0"/>
                  </a:rPr>
                  <a:t>r</a:t>
                </a:r>
              </a:p>
            </p:txBody>
          </p:sp>
          <p:sp>
            <p:nvSpPr>
              <p:cNvPr id="2163809" name="Line 40"/>
              <p:cNvSpPr>
                <a:spLocks noChangeShapeType="1"/>
              </p:cNvSpPr>
              <p:nvPr/>
            </p:nvSpPr>
            <p:spPr bwMode="auto">
              <a:xfrm flipV="1">
                <a:off x="2502296" y="3444948"/>
                <a:ext cx="209006" cy="6253"/>
              </a:xfrm>
              <a:prstGeom prst="line">
                <a:avLst/>
              </a:prstGeom>
              <a:noFill/>
              <a:ln w="19050">
                <a:solidFill>
                  <a:srgbClr val="0065B0"/>
                </a:solidFill>
                <a:round/>
                <a:headEnd/>
                <a:tailEnd type="triangle" w="med" len="med"/>
              </a:ln>
            </p:spPr>
            <p:txBody>
              <a:bodyPr/>
              <a:lstStyle/>
              <a:p>
                <a:endParaRPr lang="es-ES"/>
              </a:p>
            </p:txBody>
          </p:sp>
        </p:grpSp>
        <p:cxnSp>
          <p:nvCxnSpPr>
            <p:cNvPr id="2163807" name="18 Conector recto de flecha"/>
            <p:cNvCxnSpPr>
              <a:cxnSpLocks noChangeShapeType="1"/>
            </p:cNvCxnSpPr>
            <p:nvPr/>
          </p:nvCxnSpPr>
          <p:spPr bwMode="auto">
            <a:xfrm flipH="1">
              <a:off x="2747963" y="2698750"/>
              <a:ext cx="2195512" cy="12700"/>
            </a:xfrm>
            <a:prstGeom prst="straightConnector1">
              <a:avLst/>
            </a:prstGeom>
            <a:noFill/>
            <a:ln w="19050" algn="ctr">
              <a:solidFill>
                <a:srgbClr val="0065B0"/>
              </a:solidFill>
              <a:round/>
              <a:headEnd/>
              <a:tailEnd type="arrow" w="med" len="med"/>
            </a:ln>
          </p:spPr>
        </p:cxnSp>
      </p:grpSp>
      <p:grpSp>
        <p:nvGrpSpPr>
          <p:cNvPr id="60" name="59 Grupo"/>
          <p:cNvGrpSpPr>
            <a:grpSpLocks/>
          </p:cNvGrpSpPr>
          <p:nvPr/>
        </p:nvGrpSpPr>
        <p:grpSpPr bwMode="auto">
          <a:xfrm>
            <a:off x="4568825" y="2282825"/>
            <a:ext cx="561975" cy="381000"/>
            <a:chOff x="4568825" y="2282825"/>
            <a:chExt cx="561975" cy="381000"/>
          </a:xfrm>
        </p:grpSpPr>
        <p:cxnSp>
          <p:nvCxnSpPr>
            <p:cNvPr id="2163802" name="17 Conector recto de flecha"/>
            <p:cNvCxnSpPr>
              <a:cxnSpLocks noChangeShapeType="1"/>
            </p:cNvCxnSpPr>
            <p:nvPr/>
          </p:nvCxnSpPr>
          <p:spPr bwMode="auto">
            <a:xfrm flipV="1">
              <a:off x="4594225" y="2657475"/>
              <a:ext cx="360363" cy="6350"/>
            </a:xfrm>
            <a:prstGeom prst="straightConnector1">
              <a:avLst/>
            </a:prstGeom>
            <a:noFill/>
            <a:ln w="19050" algn="ctr">
              <a:solidFill>
                <a:srgbClr val="0065B0"/>
              </a:solidFill>
              <a:round/>
              <a:headEnd/>
              <a:tailEnd type="arrow" w="med" len="med"/>
            </a:ln>
          </p:spPr>
        </p:cxnSp>
        <p:grpSp>
          <p:nvGrpSpPr>
            <p:cNvPr id="2163803" name="253 Grupo"/>
            <p:cNvGrpSpPr>
              <a:grpSpLocks/>
            </p:cNvGrpSpPr>
            <p:nvPr/>
          </p:nvGrpSpPr>
          <p:grpSpPr bwMode="auto">
            <a:xfrm>
              <a:off x="4568825" y="2282825"/>
              <a:ext cx="561975" cy="338138"/>
              <a:chOff x="5166300" y="2613006"/>
              <a:chExt cx="562695" cy="338554"/>
            </a:xfrm>
          </p:grpSpPr>
          <p:sp>
            <p:nvSpPr>
              <p:cNvPr id="2163804" name="20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0065B0"/>
                    </a:solidFill>
                    <a:latin typeface="Lucida Handwriting" pitchFamily="66" charset="0"/>
                  </a:rPr>
                  <a:t>dl</a:t>
                </a:r>
              </a:p>
            </p:txBody>
          </p:sp>
          <p:sp>
            <p:nvSpPr>
              <p:cNvPr id="2163805" name="Line 40"/>
              <p:cNvSpPr>
                <a:spLocks noChangeShapeType="1"/>
              </p:cNvSpPr>
              <p:nvPr/>
            </p:nvSpPr>
            <p:spPr bwMode="auto">
              <a:xfrm>
                <a:off x="5350071" y="2619245"/>
                <a:ext cx="210975" cy="2656"/>
              </a:xfrm>
              <a:prstGeom prst="line">
                <a:avLst/>
              </a:prstGeom>
              <a:noFill/>
              <a:ln w="19050">
                <a:solidFill>
                  <a:srgbClr val="0065B0"/>
                </a:solidFill>
                <a:round/>
                <a:headEnd/>
                <a:tailEnd type="triangle" w="med" len="med"/>
              </a:ln>
            </p:spPr>
            <p:txBody>
              <a:bodyPr/>
              <a:lstStyle/>
              <a:p>
                <a:endParaRPr lang="es-ES"/>
              </a:p>
            </p:txBody>
          </p:sp>
        </p:grpSp>
      </p:grpSp>
      <p:grpSp>
        <p:nvGrpSpPr>
          <p:cNvPr id="2163726" name="22 Grupo"/>
          <p:cNvGrpSpPr>
            <a:grpSpLocks/>
          </p:cNvGrpSpPr>
          <p:nvPr/>
        </p:nvGrpSpPr>
        <p:grpSpPr bwMode="auto">
          <a:xfrm>
            <a:off x="1592263" y="2763838"/>
            <a:ext cx="563562" cy="339725"/>
            <a:chOff x="2382322" y="3391799"/>
            <a:chExt cx="562695" cy="338554"/>
          </a:xfrm>
        </p:grpSpPr>
        <p:sp>
          <p:nvSpPr>
            <p:cNvPr id="2163800" name="23 CuadroTexto"/>
            <p:cNvSpPr txBox="1">
              <a:spLocks noChangeArrowheads="1"/>
            </p:cNvSpPr>
            <p:nvPr/>
          </p:nvSpPr>
          <p:spPr bwMode="auto">
            <a:xfrm>
              <a:off x="2382322" y="3391799"/>
              <a:ext cx="562695" cy="338554"/>
            </a:xfrm>
            <a:prstGeom prst="rect">
              <a:avLst/>
            </a:prstGeom>
            <a:noFill/>
            <a:ln w="9525">
              <a:noFill/>
              <a:miter lim="800000"/>
              <a:headEnd/>
              <a:tailEnd/>
            </a:ln>
          </p:spPr>
          <p:txBody>
            <a:bodyPr>
              <a:spAutoFit/>
            </a:bodyPr>
            <a:lstStyle/>
            <a:p>
              <a:pPr eaLnBrk="0" hangingPunct="0"/>
              <a:r>
                <a:rPr lang="es-ES" sz="1600">
                  <a:solidFill>
                    <a:srgbClr val="FF0000"/>
                  </a:solidFill>
                  <a:latin typeface="Lucida Handwriting" pitchFamily="66" charset="0"/>
                </a:rPr>
                <a:t>r</a:t>
              </a:r>
            </a:p>
          </p:txBody>
        </p:sp>
        <p:sp>
          <p:nvSpPr>
            <p:cNvPr id="2163801" name="Line 40"/>
            <p:cNvSpPr>
              <a:spLocks noChangeShapeType="1"/>
            </p:cNvSpPr>
            <p:nvPr/>
          </p:nvSpPr>
          <p:spPr bwMode="auto">
            <a:xfrm flipV="1">
              <a:off x="2502296" y="3444948"/>
              <a:ext cx="209006" cy="6253"/>
            </a:xfrm>
            <a:prstGeom prst="line">
              <a:avLst/>
            </a:prstGeom>
            <a:noFill/>
            <a:ln w="19050">
              <a:solidFill>
                <a:srgbClr val="FF0000"/>
              </a:solidFill>
              <a:round/>
              <a:headEnd/>
              <a:tailEnd type="triangle" w="med" len="med"/>
            </a:ln>
          </p:spPr>
          <p:txBody>
            <a:bodyPr/>
            <a:lstStyle/>
            <a:p>
              <a:endParaRPr lang="es-ES"/>
            </a:p>
          </p:txBody>
        </p:sp>
      </p:grpSp>
      <p:sp>
        <p:nvSpPr>
          <p:cNvPr id="2163757" name="25 CuadroTexto"/>
          <p:cNvSpPr txBox="1">
            <a:spLocks noChangeArrowheads="1"/>
          </p:cNvSpPr>
          <p:nvPr/>
        </p:nvSpPr>
        <p:spPr bwMode="auto">
          <a:xfrm>
            <a:off x="34925" y="2728913"/>
            <a:ext cx="341313" cy="338137"/>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A</a:t>
            </a:r>
          </a:p>
        </p:txBody>
      </p:sp>
      <p:sp>
        <p:nvSpPr>
          <p:cNvPr id="2163758" name="26 CuadroTexto"/>
          <p:cNvSpPr txBox="1">
            <a:spLocks noChangeArrowheads="1"/>
          </p:cNvSpPr>
          <p:nvPr/>
        </p:nvSpPr>
        <p:spPr bwMode="auto">
          <a:xfrm>
            <a:off x="1304925" y="2690813"/>
            <a:ext cx="339725" cy="338137"/>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B</a:t>
            </a:r>
          </a:p>
        </p:txBody>
      </p:sp>
      <p:sp>
        <p:nvSpPr>
          <p:cNvPr id="2163759" name="27 CuadroTexto"/>
          <p:cNvSpPr txBox="1">
            <a:spLocks noChangeArrowheads="1"/>
          </p:cNvSpPr>
          <p:nvPr/>
        </p:nvSpPr>
        <p:spPr bwMode="auto">
          <a:xfrm>
            <a:off x="3927475" y="2724150"/>
            <a:ext cx="339725" cy="338138"/>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C</a:t>
            </a:r>
          </a:p>
        </p:txBody>
      </p:sp>
      <p:sp>
        <p:nvSpPr>
          <p:cNvPr id="2163760" name="28 CuadroTexto"/>
          <p:cNvSpPr txBox="1">
            <a:spLocks noChangeArrowheads="1"/>
          </p:cNvSpPr>
          <p:nvPr/>
        </p:nvSpPr>
        <p:spPr bwMode="auto">
          <a:xfrm>
            <a:off x="5113338" y="2662238"/>
            <a:ext cx="361950" cy="339725"/>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D</a:t>
            </a:r>
          </a:p>
        </p:txBody>
      </p:sp>
      <p:grpSp>
        <p:nvGrpSpPr>
          <p:cNvPr id="68" name="67 Grupo"/>
          <p:cNvGrpSpPr>
            <a:grpSpLocks/>
          </p:cNvGrpSpPr>
          <p:nvPr/>
        </p:nvGrpSpPr>
        <p:grpSpPr bwMode="auto">
          <a:xfrm>
            <a:off x="1620838" y="1436688"/>
            <a:ext cx="563562" cy="339725"/>
            <a:chOff x="1620838" y="1436688"/>
            <a:chExt cx="563562" cy="339725"/>
          </a:xfrm>
        </p:grpSpPr>
        <p:grpSp>
          <p:nvGrpSpPr>
            <p:cNvPr id="2163796" name="253 Grupo"/>
            <p:cNvGrpSpPr>
              <a:grpSpLocks/>
            </p:cNvGrpSpPr>
            <p:nvPr/>
          </p:nvGrpSpPr>
          <p:grpSpPr bwMode="auto">
            <a:xfrm>
              <a:off x="1620838" y="1436688"/>
              <a:ext cx="563562" cy="339725"/>
              <a:chOff x="5166300" y="2613006"/>
              <a:chExt cx="562695" cy="338554"/>
            </a:xfrm>
          </p:grpSpPr>
          <p:sp>
            <p:nvSpPr>
              <p:cNvPr id="2163798" name="32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92D050"/>
                    </a:solidFill>
                    <a:latin typeface="Lucida Handwriting" pitchFamily="66" charset="0"/>
                  </a:rPr>
                  <a:t>dl</a:t>
                </a:r>
              </a:p>
            </p:txBody>
          </p:sp>
          <p:sp>
            <p:nvSpPr>
              <p:cNvPr id="2163799" name="Line 40"/>
              <p:cNvSpPr>
                <a:spLocks noChangeShapeType="1"/>
              </p:cNvSpPr>
              <p:nvPr/>
            </p:nvSpPr>
            <p:spPr bwMode="auto">
              <a:xfrm>
                <a:off x="5350071" y="2619245"/>
                <a:ext cx="210975" cy="2656"/>
              </a:xfrm>
              <a:prstGeom prst="line">
                <a:avLst/>
              </a:prstGeom>
              <a:noFill/>
              <a:ln w="19050">
                <a:solidFill>
                  <a:srgbClr val="92D050"/>
                </a:solidFill>
                <a:round/>
                <a:headEnd/>
                <a:tailEnd type="triangle" w="med" len="med"/>
              </a:ln>
            </p:spPr>
            <p:txBody>
              <a:bodyPr/>
              <a:lstStyle/>
              <a:p>
                <a:endParaRPr lang="es-ES"/>
              </a:p>
            </p:txBody>
          </p:sp>
        </p:grpSp>
        <p:cxnSp>
          <p:nvCxnSpPr>
            <p:cNvPr id="2163797" name="34 Conector recto de flecha"/>
            <p:cNvCxnSpPr>
              <a:cxnSpLocks noChangeShapeType="1"/>
            </p:cNvCxnSpPr>
            <p:nvPr/>
          </p:nvCxnSpPr>
          <p:spPr bwMode="auto">
            <a:xfrm flipV="1">
              <a:off x="1898650" y="1520825"/>
              <a:ext cx="261938" cy="236538"/>
            </a:xfrm>
            <a:prstGeom prst="straightConnector1">
              <a:avLst/>
            </a:prstGeom>
            <a:noFill/>
            <a:ln w="19050" algn="ctr">
              <a:solidFill>
                <a:srgbClr val="92D050"/>
              </a:solidFill>
              <a:round/>
              <a:headEnd/>
              <a:tailEnd type="arrow" w="med" len="med"/>
            </a:ln>
          </p:spPr>
        </p:cxnSp>
      </p:grpSp>
      <p:grpSp>
        <p:nvGrpSpPr>
          <p:cNvPr id="69" name="68 Grupo"/>
          <p:cNvGrpSpPr>
            <a:grpSpLocks/>
          </p:cNvGrpSpPr>
          <p:nvPr/>
        </p:nvGrpSpPr>
        <p:grpSpPr bwMode="auto">
          <a:xfrm>
            <a:off x="1924050" y="1804988"/>
            <a:ext cx="844550" cy="876300"/>
            <a:chOff x="1924050" y="1804988"/>
            <a:chExt cx="844550" cy="876300"/>
          </a:xfrm>
        </p:grpSpPr>
        <p:cxnSp>
          <p:nvCxnSpPr>
            <p:cNvPr id="2163792" name="35 Conector recto de flecha"/>
            <p:cNvCxnSpPr>
              <a:cxnSpLocks noChangeShapeType="1"/>
            </p:cNvCxnSpPr>
            <p:nvPr/>
          </p:nvCxnSpPr>
          <p:spPr bwMode="auto">
            <a:xfrm rot="16200000" flipH="1">
              <a:off x="1908175" y="1820863"/>
              <a:ext cx="876300" cy="844550"/>
            </a:xfrm>
            <a:prstGeom prst="straightConnector1">
              <a:avLst/>
            </a:prstGeom>
            <a:noFill/>
            <a:ln w="19050" algn="ctr">
              <a:solidFill>
                <a:srgbClr val="92D050"/>
              </a:solidFill>
              <a:round/>
              <a:headEnd/>
              <a:tailEnd type="arrow" w="med" len="med"/>
            </a:ln>
          </p:spPr>
        </p:cxnSp>
        <p:grpSp>
          <p:nvGrpSpPr>
            <p:cNvPr id="2163793" name="36 Grupo"/>
            <p:cNvGrpSpPr>
              <a:grpSpLocks/>
            </p:cNvGrpSpPr>
            <p:nvPr/>
          </p:nvGrpSpPr>
          <p:grpSpPr bwMode="auto">
            <a:xfrm>
              <a:off x="1970088" y="2192338"/>
              <a:ext cx="563562" cy="338137"/>
              <a:chOff x="2382322" y="3391799"/>
              <a:chExt cx="562695" cy="338554"/>
            </a:xfrm>
          </p:grpSpPr>
          <p:sp>
            <p:nvSpPr>
              <p:cNvPr id="2163794" name="37 CuadroTexto"/>
              <p:cNvSpPr txBox="1">
                <a:spLocks noChangeArrowheads="1"/>
              </p:cNvSpPr>
              <p:nvPr/>
            </p:nvSpPr>
            <p:spPr bwMode="auto">
              <a:xfrm>
                <a:off x="2382322" y="3391799"/>
                <a:ext cx="562695" cy="338554"/>
              </a:xfrm>
              <a:prstGeom prst="rect">
                <a:avLst/>
              </a:prstGeom>
              <a:noFill/>
              <a:ln w="9525">
                <a:noFill/>
                <a:miter lim="800000"/>
                <a:headEnd/>
                <a:tailEnd/>
              </a:ln>
            </p:spPr>
            <p:txBody>
              <a:bodyPr>
                <a:spAutoFit/>
              </a:bodyPr>
              <a:lstStyle/>
              <a:p>
                <a:pPr eaLnBrk="0" hangingPunct="0"/>
                <a:r>
                  <a:rPr lang="es-ES" sz="1600">
                    <a:solidFill>
                      <a:srgbClr val="92D050"/>
                    </a:solidFill>
                    <a:latin typeface="Lucida Handwriting" pitchFamily="66" charset="0"/>
                  </a:rPr>
                  <a:t>r</a:t>
                </a:r>
              </a:p>
            </p:txBody>
          </p:sp>
          <p:sp>
            <p:nvSpPr>
              <p:cNvPr id="2163795" name="Line 40"/>
              <p:cNvSpPr>
                <a:spLocks noChangeShapeType="1"/>
              </p:cNvSpPr>
              <p:nvPr/>
            </p:nvSpPr>
            <p:spPr bwMode="auto">
              <a:xfrm flipV="1">
                <a:off x="2502296" y="3444948"/>
                <a:ext cx="209006" cy="6253"/>
              </a:xfrm>
              <a:prstGeom prst="line">
                <a:avLst/>
              </a:prstGeom>
              <a:noFill/>
              <a:ln w="19050">
                <a:solidFill>
                  <a:srgbClr val="92D050"/>
                </a:solidFill>
                <a:round/>
                <a:headEnd/>
                <a:tailEnd type="triangle" w="med" len="med"/>
              </a:ln>
            </p:spPr>
            <p:txBody>
              <a:bodyPr/>
              <a:lstStyle/>
              <a:p>
                <a:endParaRPr lang="es-ES"/>
              </a:p>
            </p:txBody>
          </p:sp>
        </p:grpSp>
      </p:grpSp>
      <p:grpSp>
        <p:nvGrpSpPr>
          <p:cNvPr id="2163735" name="53 Grupo"/>
          <p:cNvGrpSpPr>
            <a:grpSpLocks/>
          </p:cNvGrpSpPr>
          <p:nvPr/>
        </p:nvGrpSpPr>
        <p:grpSpPr bwMode="auto">
          <a:xfrm>
            <a:off x="2451100" y="3724275"/>
            <a:ext cx="254000" cy="255588"/>
            <a:chOff x="4457251" y="3378441"/>
            <a:chExt cx="255114" cy="255114"/>
          </a:xfrm>
        </p:grpSpPr>
        <p:sp>
          <p:nvSpPr>
            <p:cNvPr id="2163788" name="42 Elipse"/>
            <p:cNvSpPr>
              <a:spLocks noChangeAspect="1"/>
            </p:cNvSpPr>
            <p:nvPr/>
          </p:nvSpPr>
          <p:spPr bwMode="auto">
            <a:xfrm>
              <a:off x="4458845" y="3380034"/>
              <a:ext cx="251926" cy="251926"/>
            </a:xfrm>
            <a:prstGeom prst="ellipse">
              <a:avLst/>
            </a:prstGeom>
            <a:noFill/>
            <a:ln w="25400" algn="ctr">
              <a:solidFill>
                <a:srgbClr val="92D050"/>
              </a:solidFill>
              <a:round/>
              <a:headEnd/>
              <a:tailEnd/>
            </a:ln>
          </p:spPr>
          <p:txBody>
            <a:bodyPr/>
            <a:lstStyle/>
            <a:p>
              <a:pPr algn="r" eaLnBrk="0" hangingPunct="0"/>
              <a:endParaRPr lang="es-ES"/>
            </a:p>
          </p:txBody>
        </p:sp>
        <p:grpSp>
          <p:nvGrpSpPr>
            <p:cNvPr id="2163789" name="269 Grupo"/>
            <p:cNvGrpSpPr>
              <a:grpSpLocks noChangeAspect="1"/>
            </p:cNvGrpSpPr>
            <p:nvPr/>
          </p:nvGrpSpPr>
          <p:grpSpPr bwMode="auto">
            <a:xfrm rot="2700000">
              <a:off x="4457251" y="3378441"/>
              <a:ext cx="255114" cy="255114"/>
              <a:chOff x="4457251" y="3378441"/>
              <a:chExt cx="255114" cy="255114"/>
            </a:xfrm>
          </p:grpSpPr>
          <p:cxnSp>
            <p:nvCxnSpPr>
              <p:cNvPr id="2163790" name="44 Conector recto"/>
              <p:cNvCxnSpPr>
                <a:cxnSpLocks noChangeShapeType="1"/>
              </p:cNvCxnSpPr>
              <p:nvPr/>
            </p:nvCxnSpPr>
            <p:spPr bwMode="auto">
              <a:xfrm rot="10800000" flipV="1">
                <a:off x="4457251" y="3505224"/>
                <a:ext cx="255114" cy="1545"/>
              </a:xfrm>
              <a:prstGeom prst="line">
                <a:avLst/>
              </a:prstGeom>
              <a:noFill/>
              <a:ln w="31750" algn="ctr">
                <a:solidFill>
                  <a:srgbClr val="92D050"/>
                </a:solidFill>
                <a:round/>
                <a:headEnd/>
                <a:tailEnd/>
              </a:ln>
            </p:spPr>
          </p:cxnSp>
          <p:cxnSp>
            <p:nvCxnSpPr>
              <p:cNvPr id="2163791" name="45 Conector recto"/>
              <p:cNvCxnSpPr>
                <a:cxnSpLocks noChangeShapeType="1"/>
              </p:cNvCxnSpPr>
              <p:nvPr/>
            </p:nvCxnSpPr>
            <p:spPr bwMode="auto">
              <a:xfrm rot="5400000" flipV="1">
                <a:off x="4457251" y="3505225"/>
                <a:ext cx="255114" cy="1545"/>
              </a:xfrm>
              <a:prstGeom prst="line">
                <a:avLst/>
              </a:prstGeom>
              <a:noFill/>
              <a:ln w="31750" algn="ctr">
                <a:solidFill>
                  <a:srgbClr val="92D050"/>
                </a:solidFill>
                <a:round/>
                <a:headEnd/>
                <a:tailEnd/>
              </a:ln>
            </p:spPr>
          </p:cxnSp>
        </p:grpSp>
      </p:grpSp>
      <p:grpSp>
        <p:nvGrpSpPr>
          <p:cNvPr id="2163736" name="51 Grupo"/>
          <p:cNvGrpSpPr>
            <a:grpSpLocks/>
          </p:cNvGrpSpPr>
          <p:nvPr/>
        </p:nvGrpSpPr>
        <p:grpSpPr bwMode="auto">
          <a:xfrm>
            <a:off x="1704975" y="3602038"/>
            <a:ext cx="741363" cy="461962"/>
            <a:chOff x="3022991" y="4240010"/>
            <a:chExt cx="741460" cy="461665"/>
          </a:xfrm>
        </p:grpSpPr>
        <p:sp>
          <p:nvSpPr>
            <p:cNvPr id="2163786" name="47 CuadroTexto"/>
            <p:cNvSpPr txBox="1">
              <a:spLocks noChangeArrowheads="1"/>
            </p:cNvSpPr>
            <p:nvPr/>
          </p:nvSpPr>
          <p:spPr bwMode="auto">
            <a:xfrm>
              <a:off x="3022991" y="4240010"/>
              <a:ext cx="741460" cy="461665"/>
            </a:xfrm>
            <a:prstGeom prst="rect">
              <a:avLst/>
            </a:prstGeom>
            <a:noFill/>
            <a:ln w="9525">
              <a:noFill/>
              <a:miter lim="800000"/>
              <a:headEnd/>
              <a:tailEnd/>
            </a:ln>
          </p:spPr>
          <p:txBody>
            <a:bodyPr>
              <a:spAutoFit/>
            </a:bodyPr>
            <a:lstStyle/>
            <a:p>
              <a:pPr eaLnBrk="0" hangingPunct="0"/>
              <a:r>
                <a:rPr lang="es-ES" sz="2400">
                  <a:solidFill>
                    <a:srgbClr val="92D050"/>
                  </a:solidFill>
                  <a:latin typeface="Lucida Handwriting" pitchFamily="66" charset="0"/>
                </a:rPr>
                <a:t>B</a:t>
              </a:r>
              <a:r>
                <a:rPr lang="es-ES" sz="2400" baseline="-25000">
                  <a:solidFill>
                    <a:srgbClr val="92D050"/>
                  </a:solidFill>
                  <a:latin typeface="Lucida Handwriting" pitchFamily="66" charset="0"/>
                </a:rPr>
                <a:t>BC</a:t>
              </a:r>
              <a:endParaRPr lang="es-ES" sz="2400">
                <a:solidFill>
                  <a:srgbClr val="92D050"/>
                </a:solidFill>
                <a:latin typeface="Lucida Handwriting" pitchFamily="66" charset="0"/>
              </a:endParaRPr>
            </a:p>
          </p:txBody>
        </p:sp>
        <p:sp>
          <p:nvSpPr>
            <p:cNvPr id="2163787" name="Line 40"/>
            <p:cNvSpPr>
              <a:spLocks noChangeShapeType="1"/>
            </p:cNvSpPr>
            <p:nvPr/>
          </p:nvSpPr>
          <p:spPr bwMode="auto">
            <a:xfrm>
              <a:off x="3171137" y="4246249"/>
              <a:ext cx="210975" cy="2656"/>
            </a:xfrm>
            <a:prstGeom prst="line">
              <a:avLst/>
            </a:prstGeom>
            <a:noFill/>
            <a:ln w="19050">
              <a:solidFill>
                <a:srgbClr val="92D050"/>
              </a:solidFill>
              <a:round/>
              <a:headEnd/>
              <a:tailEnd type="triangle" w="med" len="med"/>
            </a:ln>
          </p:spPr>
          <p:txBody>
            <a:bodyPr/>
            <a:lstStyle/>
            <a:p>
              <a:endParaRPr lang="es-ES"/>
            </a:p>
          </p:txBody>
        </p:sp>
      </p:grpSp>
      <p:grpSp>
        <p:nvGrpSpPr>
          <p:cNvPr id="2163737" name="52 Grupo"/>
          <p:cNvGrpSpPr>
            <a:grpSpLocks/>
          </p:cNvGrpSpPr>
          <p:nvPr/>
        </p:nvGrpSpPr>
        <p:grpSpPr bwMode="auto">
          <a:xfrm>
            <a:off x="3211513" y="3556000"/>
            <a:ext cx="801687" cy="460375"/>
            <a:chOff x="3721641" y="3133660"/>
            <a:chExt cx="802838" cy="461665"/>
          </a:xfrm>
        </p:grpSpPr>
        <p:sp>
          <p:nvSpPr>
            <p:cNvPr id="2163784" name="49 CuadroTexto"/>
            <p:cNvSpPr txBox="1">
              <a:spLocks noChangeArrowheads="1"/>
            </p:cNvSpPr>
            <p:nvPr/>
          </p:nvSpPr>
          <p:spPr bwMode="auto">
            <a:xfrm>
              <a:off x="3721641" y="3133660"/>
              <a:ext cx="802838" cy="461665"/>
            </a:xfrm>
            <a:prstGeom prst="rect">
              <a:avLst/>
            </a:prstGeom>
            <a:noFill/>
            <a:ln w="9525">
              <a:noFill/>
              <a:miter lim="800000"/>
              <a:headEnd/>
              <a:tailEnd/>
            </a:ln>
          </p:spPr>
          <p:txBody>
            <a:bodyPr>
              <a:spAutoFit/>
            </a:bodyPr>
            <a:lstStyle/>
            <a:p>
              <a:pPr eaLnBrk="0" hangingPunct="0"/>
              <a:r>
                <a:rPr lang="es-ES" sz="2400">
                  <a:solidFill>
                    <a:srgbClr val="FB9103"/>
                  </a:solidFill>
                  <a:latin typeface="Lucida Handwriting" pitchFamily="66" charset="0"/>
                </a:rPr>
                <a:t>B</a:t>
              </a:r>
              <a:r>
                <a:rPr lang="es-ES" sz="2400" baseline="-25000">
                  <a:solidFill>
                    <a:srgbClr val="FB9103"/>
                  </a:solidFill>
                  <a:latin typeface="Lucida Handwriting" pitchFamily="66" charset="0"/>
                </a:rPr>
                <a:t>DA</a:t>
              </a:r>
              <a:endParaRPr lang="es-ES" sz="2400">
                <a:solidFill>
                  <a:srgbClr val="FB9103"/>
                </a:solidFill>
                <a:latin typeface="Lucida Handwriting" pitchFamily="66" charset="0"/>
              </a:endParaRPr>
            </a:p>
          </p:txBody>
        </p:sp>
        <p:sp>
          <p:nvSpPr>
            <p:cNvPr id="2163785" name="Line 40"/>
            <p:cNvSpPr>
              <a:spLocks noChangeShapeType="1"/>
            </p:cNvSpPr>
            <p:nvPr/>
          </p:nvSpPr>
          <p:spPr bwMode="auto">
            <a:xfrm>
              <a:off x="3869787" y="3139899"/>
              <a:ext cx="210975" cy="2656"/>
            </a:xfrm>
            <a:prstGeom prst="line">
              <a:avLst/>
            </a:prstGeom>
            <a:noFill/>
            <a:ln w="19050">
              <a:solidFill>
                <a:srgbClr val="F78E03"/>
              </a:solidFill>
              <a:round/>
              <a:headEnd/>
              <a:tailEnd type="triangle" w="med" len="med"/>
            </a:ln>
          </p:spPr>
          <p:txBody>
            <a:bodyPr/>
            <a:lstStyle/>
            <a:p>
              <a:endParaRPr lang="es-ES"/>
            </a:p>
          </p:txBody>
        </p:sp>
      </p:grpSp>
      <p:grpSp>
        <p:nvGrpSpPr>
          <p:cNvPr id="2163738" name="253 Grupo"/>
          <p:cNvGrpSpPr>
            <a:grpSpLocks/>
          </p:cNvGrpSpPr>
          <p:nvPr/>
        </p:nvGrpSpPr>
        <p:grpSpPr bwMode="auto">
          <a:xfrm>
            <a:off x="4230688" y="319088"/>
            <a:ext cx="563562" cy="338137"/>
            <a:chOff x="5166300" y="2613006"/>
            <a:chExt cx="562695" cy="338554"/>
          </a:xfrm>
        </p:grpSpPr>
        <p:sp>
          <p:nvSpPr>
            <p:cNvPr id="2163782" name="54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F78E03"/>
                  </a:solidFill>
                  <a:latin typeface="Lucida Handwriting" pitchFamily="66" charset="0"/>
                </a:rPr>
                <a:t>dl</a:t>
              </a:r>
            </a:p>
          </p:txBody>
        </p:sp>
        <p:sp>
          <p:nvSpPr>
            <p:cNvPr id="2163783" name="Line 40"/>
            <p:cNvSpPr>
              <a:spLocks noChangeShapeType="1"/>
            </p:cNvSpPr>
            <p:nvPr/>
          </p:nvSpPr>
          <p:spPr bwMode="auto">
            <a:xfrm>
              <a:off x="5350071" y="2619245"/>
              <a:ext cx="210975" cy="2656"/>
            </a:xfrm>
            <a:prstGeom prst="line">
              <a:avLst/>
            </a:prstGeom>
            <a:noFill/>
            <a:ln w="19050">
              <a:solidFill>
                <a:srgbClr val="FB9103"/>
              </a:solidFill>
              <a:round/>
              <a:headEnd/>
              <a:tailEnd type="triangle" w="med" len="med"/>
            </a:ln>
          </p:spPr>
          <p:txBody>
            <a:bodyPr/>
            <a:lstStyle/>
            <a:p>
              <a:endParaRPr lang="es-ES"/>
            </a:p>
          </p:txBody>
        </p:sp>
      </p:grpSp>
      <p:cxnSp>
        <p:nvCxnSpPr>
          <p:cNvPr id="57" name="56 Conector recto de flecha"/>
          <p:cNvCxnSpPr>
            <a:cxnSpLocks noChangeShapeType="1"/>
          </p:cNvCxnSpPr>
          <p:nvPr/>
        </p:nvCxnSpPr>
        <p:spPr bwMode="auto">
          <a:xfrm rot="10800000">
            <a:off x="4108450" y="487363"/>
            <a:ext cx="317500" cy="258762"/>
          </a:xfrm>
          <a:prstGeom prst="straightConnector1">
            <a:avLst/>
          </a:prstGeom>
          <a:noFill/>
          <a:ln w="19050" algn="ctr">
            <a:solidFill>
              <a:srgbClr val="FB9103"/>
            </a:solidFill>
            <a:round/>
            <a:headEnd/>
            <a:tailEnd type="arrow" w="med" len="med"/>
          </a:ln>
        </p:spPr>
      </p:cxnSp>
      <p:cxnSp>
        <p:nvCxnSpPr>
          <p:cNvPr id="58" name="57 Conector recto de flecha"/>
          <p:cNvCxnSpPr>
            <a:cxnSpLocks noChangeShapeType="1"/>
          </p:cNvCxnSpPr>
          <p:nvPr/>
        </p:nvCxnSpPr>
        <p:spPr bwMode="auto">
          <a:xfrm rot="5400000">
            <a:off x="2628107" y="908844"/>
            <a:ext cx="1938337" cy="1660525"/>
          </a:xfrm>
          <a:prstGeom prst="straightConnector1">
            <a:avLst/>
          </a:prstGeom>
          <a:noFill/>
          <a:ln w="19050" algn="ctr">
            <a:solidFill>
              <a:srgbClr val="FCA128"/>
            </a:solidFill>
            <a:round/>
            <a:headEnd/>
            <a:tailEnd type="arrow" w="med" len="med"/>
          </a:ln>
        </p:spPr>
      </p:cxnSp>
      <p:grpSp>
        <p:nvGrpSpPr>
          <p:cNvPr id="2163741" name="58 Grupo"/>
          <p:cNvGrpSpPr>
            <a:grpSpLocks/>
          </p:cNvGrpSpPr>
          <p:nvPr/>
        </p:nvGrpSpPr>
        <p:grpSpPr bwMode="auto">
          <a:xfrm>
            <a:off x="3714750" y="1454150"/>
            <a:ext cx="561975" cy="338138"/>
            <a:chOff x="2382322" y="3391799"/>
            <a:chExt cx="562695" cy="338554"/>
          </a:xfrm>
        </p:grpSpPr>
        <p:sp>
          <p:nvSpPr>
            <p:cNvPr id="2163780" name="59 CuadroTexto"/>
            <p:cNvSpPr txBox="1">
              <a:spLocks noChangeArrowheads="1"/>
            </p:cNvSpPr>
            <p:nvPr/>
          </p:nvSpPr>
          <p:spPr bwMode="auto">
            <a:xfrm>
              <a:off x="2382322" y="3391799"/>
              <a:ext cx="562695" cy="338554"/>
            </a:xfrm>
            <a:prstGeom prst="rect">
              <a:avLst/>
            </a:prstGeom>
            <a:noFill/>
            <a:ln w="9525">
              <a:noFill/>
              <a:miter lim="800000"/>
              <a:headEnd/>
              <a:tailEnd/>
            </a:ln>
          </p:spPr>
          <p:txBody>
            <a:bodyPr>
              <a:spAutoFit/>
            </a:bodyPr>
            <a:lstStyle/>
            <a:p>
              <a:pPr eaLnBrk="0" hangingPunct="0"/>
              <a:r>
                <a:rPr lang="es-ES" sz="1600">
                  <a:solidFill>
                    <a:srgbClr val="F78E03"/>
                  </a:solidFill>
                  <a:latin typeface="Lucida Handwriting" pitchFamily="66" charset="0"/>
                </a:rPr>
                <a:t>r</a:t>
              </a:r>
            </a:p>
          </p:txBody>
        </p:sp>
        <p:sp>
          <p:nvSpPr>
            <p:cNvPr id="2163781" name="Line 40"/>
            <p:cNvSpPr>
              <a:spLocks noChangeShapeType="1"/>
            </p:cNvSpPr>
            <p:nvPr/>
          </p:nvSpPr>
          <p:spPr bwMode="auto">
            <a:xfrm flipV="1">
              <a:off x="2502296" y="3444948"/>
              <a:ext cx="209006" cy="6253"/>
            </a:xfrm>
            <a:prstGeom prst="line">
              <a:avLst/>
            </a:prstGeom>
            <a:noFill/>
            <a:ln w="19050">
              <a:solidFill>
                <a:srgbClr val="FB9103"/>
              </a:solidFill>
              <a:round/>
              <a:headEnd/>
              <a:tailEnd type="triangle" w="med" len="med"/>
            </a:ln>
          </p:spPr>
          <p:txBody>
            <a:bodyPr/>
            <a:lstStyle/>
            <a:p>
              <a:endParaRPr lang="es-ES"/>
            </a:p>
          </p:txBody>
        </p:sp>
      </p:grpSp>
      <p:grpSp>
        <p:nvGrpSpPr>
          <p:cNvPr id="2163742" name="Group 43"/>
          <p:cNvGrpSpPr>
            <a:grpSpLocks noChangeAspect="1"/>
          </p:cNvGrpSpPr>
          <p:nvPr/>
        </p:nvGrpSpPr>
        <p:grpSpPr bwMode="auto">
          <a:xfrm>
            <a:off x="2971800" y="3714750"/>
            <a:ext cx="252413" cy="252413"/>
            <a:chOff x="3990" y="1487"/>
            <a:chExt cx="127" cy="127"/>
          </a:xfrm>
        </p:grpSpPr>
        <p:sp>
          <p:nvSpPr>
            <p:cNvPr id="2163778" name="Oval 44"/>
            <p:cNvSpPr>
              <a:spLocks noChangeAspect="1" noChangeArrowheads="1"/>
            </p:cNvSpPr>
            <p:nvPr/>
          </p:nvSpPr>
          <p:spPr bwMode="auto">
            <a:xfrm rot="-5400000">
              <a:off x="3990" y="1487"/>
              <a:ext cx="127" cy="127"/>
            </a:xfrm>
            <a:prstGeom prst="ellipse">
              <a:avLst/>
            </a:prstGeom>
            <a:noFill/>
            <a:ln w="28575">
              <a:solidFill>
                <a:srgbClr val="F78E03"/>
              </a:solidFill>
              <a:round/>
              <a:headEnd/>
              <a:tailEnd/>
            </a:ln>
          </p:spPr>
          <p:txBody>
            <a:bodyPr vert="eaVert" wrap="none" anchor="ctr"/>
            <a:lstStyle/>
            <a:p>
              <a:pPr algn="ctr" eaLnBrk="0" hangingPunct="0"/>
              <a:endParaRPr lang="eu-ES">
                <a:solidFill>
                  <a:schemeClr val="accent1"/>
                </a:solidFill>
              </a:endParaRPr>
            </a:p>
          </p:txBody>
        </p:sp>
        <p:sp>
          <p:nvSpPr>
            <p:cNvPr id="2163779" name="Oval 45"/>
            <p:cNvSpPr>
              <a:spLocks noChangeAspect="1" noChangeArrowheads="1"/>
            </p:cNvSpPr>
            <p:nvPr/>
          </p:nvSpPr>
          <p:spPr bwMode="auto">
            <a:xfrm rot="-5400000">
              <a:off x="4046" y="1543"/>
              <a:ext cx="14" cy="14"/>
            </a:xfrm>
            <a:prstGeom prst="ellipse">
              <a:avLst/>
            </a:prstGeom>
            <a:solidFill>
              <a:srgbClr val="FF0000"/>
            </a:solidFill>
            <a:ln w="28575">
              <a:solidFill>
                <a:srgbClr val="F78E03"/>
              </a:solidFill>
              <a:round/>
              <a:headEnd/>
              <a:tailEnd/>
            </a:ln>
          </p:spPr>
          <p:txBody>
            <a:bodyPr vert="eaVert" wrap="none" anchor="ctr"/>
            <a:lstStyle/>
            <a:p>
              <a:pPr algn="ctr" eaLnBrk="0" hangingPunct="0"/>
              <a:endParaRPr lang="eu-ES">
                <a:solidFill>
                  <a:schemeClr val="accent1"/>
                </a:solidFill>
              </a:endParaRPr>
            </a:p>
          </p:txBody>
        </p:sp>
      </p:grpSp>
      <p:graphicFrame>
        <p:nvGraphicFramePr>
          <p:cNvPr id="2163716" name="Object 34"/>
          <p:cNvGraphicFramePr>
            <a:graphicFrameLocks noChangeAspect="1"/>
          </p:cNvGraphicFramePr>
          <p:nvPr>
            <p:extLst/>
          </p:nvPr>
        </p:nvGraphicFramePr>
        <p:xfrm>
          <a:off x="687388" y="4087813"/>
          <a:ext cx="3016250" cy="1144587"/>
        </p:xfrm>
        <a:graphic>
          <a:graphicData uri="http://schemas.openxmlformats.org/presentationml/2006/ole">
            <mc:AlternateContent xmlns:mc="http://schemas.openxmlformats.org/markup-compatibility/2006">
              <mc:Choice xmlns:v="urn:schemas-microsoft-com:vml" Requires="v">
                <p:oleObj spid="_x0000_s255702" name="Equation" r:id="rId7" imgW="1726920" imgH="558720" progId="Equation.DSMT4">
                  <p:embed/>
                </p:oleObj>
              </mc:Choice>
              <mc:Fallback>
                <p:oleObj name="Equation" r:id="rId7" imgW="1726920" imgH="558720" progId="Equation.DSMT4">
                  <p:embed/>
                  <p:pic>
                    <p:nvPicPr>
                      <p:cNvPr id="2163716" name="Object 34"/>
                      <p:cNvPicPr>
                        <a:picLocks noChangeAspect="1" noChangeArrowheads="1"/>
                      </p:cNvPicPr>
                      <p:nvPr/>
                    </p:nvPicPr>
                    <p:blipFill>
                      <a:blip r:embed="rId8"/>
                      <a:srcRect/>
                      <a:stretch>
                        <a:fillRect/>
                      </a:stretch>
                    </p:blipFill>
                    <p:spPr bwMode="auto">
                      <a:xfrm>
                        <a:off x="687388" y="4087813"/>
                        <a:ext cx="3016250" cy="1144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3717" name="Object 35"/>
          <p:cNvGraphicFramePr>
            <a:graphicFrameLocks/>
          </p:cNvGraphicFramePr>
          <p:nvPr>
            <p:extLst/>
          </p:nvPr>
        </p:nvGraphicFramePr>
        <p:xfrm>
          <a:off x="668194" y="5240338"/>
          <a:ext cx="7215188" cy="1146175"/>
        </p:xfrm>
        <a:graphic>
          <a:graphicData uri="http://schemas.openxmlformats.org/presentationml/2006/ole">
            <mc:AlternateContent xmlns:mc="http://schemas.openxmlformats.org/markup-compatibility/2006">
              <mc:Choice xmlns:v="urn:schemas-microsoft-com:vml" Requires="v">
                <p:oleObj spid="_x0000_s255703" name="Equation" r:id="rId9" imgW="4127400" imgH="558720" progId="Equation.DSMT4">
                  <p:embed/>
                </p:oleObj>
              </mc:Choice>
              <mc:Fallback>
                <p:oleObj name="Equation" r:id="rId9" imgW="4127400" imgH="558720" progId="Equation.DSMT4">
                  <p:embed/>
                  <p:pic>
                    <p:nvPicPr>
                      <p:cNvPr id="2163717" name="Object 35"/>
                      <p:cNvPicPr>
                        <a:picLocks noChangeArrowheads="1"/>
                      </p:cNvPicPr>
                      <p:nvPr/>
                    </p:nvPicPr>
                    <p:blipFill>
                      <a:blip r:embed="rId10"/>
                      <a:srcRect/>
                      <a:stretch>
                        <a:fillRect/>
                      </a:stretch>
                    </p:blipFill>
                    <p:spPr bwMode="auto">
                      <a:xfrm>
                        <a:off x="668194" y="5240338"/>
                        <a:ext cx="7215188"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2" name="51 Grupo"/>
          <p:cNvGrpSpPr>
            <a:grpSpLocks/>
          </p:cNvGrpSpPr>
          <p:nvPr/>
        </p:nvGrpSpPr>
        <p:grpSpPr bwMode="auto">
          <a:xfrm>
            <a:off x="1722438" y="3090863"/>
            <a:ext cx="1214437" cy="461962"/>
            <a:chOff x="3022991" y="4240010"/>
            <a:chExt cx="741460" cy="750661"/>
          </a:xfrm>
        </p:grpSpPr>
        <p:sp>
          <p:nvSpPr>
            <p:cNvPr id="2163776" name="47 CuadroTexto"/>
            <p:cNvSpPr txBox="1">
              <a:spLocks noChangeArrowheads="1"/>
            </p:cNvSpPr>
            <p:nvPr/>
          </p:nvSpPr>
          <p:spPr bwMode="auto">
            <a:xfrm>
              <a:off x="3022991" y="4240010"/>
              <a:ext cx="741460" cy="750661"/>
            </a:xfrm>
            <a:prstGeom prst="rect">
              <a:avLst/>
            </a:prstGeom>
            <a:noFill/>
            <a:ln w="9525">
              <a:noFill/>
              <a:miter lim="800000"/>
              <a:headEnd/>
              <a:tailEnd/>
            </a:ln>
          </p:spPr>
          <p:txBody>
            <a:bodyPr>
              <a:spAutoFit/>
            </a:bodyPr>
            <a:lstStyle/>
            <a:p>
              <a:pPr eaLnBrk="0" hangingPunct="0"/>
              <a:r>
                <a:rPr lang="es-ES" sz="2400" dirty="0">
                  <a:solidFill>
                    <a:srgbClr val="FF0000"/>
                  </a:solidFill>
                  <a:latin typeface="Lucida Handwriting" pitchFamily="66" charset="0"/>
                  <a:cs typeface="Times New Roman" pitchFamily="18" charset="0"/>
                </a:rPr>
                <a:t>B</a:t>
              </a:r>
              <a:r>
                <a:rPr lang="es-ES" sz="2400" baseline="-25000" dirty="0">
                  <a:solidFill>
                    <a:srgbClr val="FF0000"/>
                  </a:solidFill>
                  <a:latin typeface="Lucida Handwriting" pitchFamily="66" charset="0"/>
                  <a:cs typeface="Times New Roman" pitchFamily="18" charset="0"/>
                </a:rPr>
                <a:t>AB</a:t>
              </a:r>
              <a:r>
                <a:rPr lang="es-ES" sz="2400" b="1" dirty="0">
                  <a:solidFill>
                    <a:srgbClr val="FF0000"/>
                  </a:solidFill>
                  <a:cs typeface="Times New Roman" pitchFamily="18" charset="0"/>
                </a:rPr>
                <a:t>=</a:t>
              </a:r>
              <a:r>
                <a:rPr lang="es-ES" sz="2400" dirty="0">
                  <a:solidFill>
                    <a:srgbClr val="FF0000"/>
                  </a:solidFill>
                  <a:latin typeface="Lucida Handwriting" pitchFamily="66" charset="0"/>
                  <a:cs typeface="Times New Roman" pitchFamily="18" charset="0"/>
                </a:rPr>
                <a:t>0</a:t>
              </a:r>
            </a:p>
          </p:txBody>
        </p:sp>
        <p:sp>
          <p:nvSpPr>
            <p:cNvPr id="2163777" name="Line 40"/>
            <p:cNvSpPr>
              <a:spLocks noChangeShapeType="1"/>
            </p:cNvSpPr>
            <p:nvPr/>
          </p:nvSpPr>
          <p:spPr bwMode="auto">
            <a:xfrm>
              <a:off x="3113072" y="4293825"/>
              <a:ext cx="151118" cy="3507"/>
            </a:xfrm>
            <a:prstGeom prst="line">
              <a:avLst/>
            </a:prstGeom>
            <a:noFill/>
            <a:ln w="19050">
              <a:solidFill>
                <a:srgbClr val="FF0000"/>
              </a:solidFill>
              <a:round/>
              <a:headEnd/>
              <a:tailEnd type="triangle" w="med" len="med"/>
            </a:ln>
          </p:spPr>
          <p:txBody>
            <a:bodyPr/>
            <a:lstStyle/>
            <a:p>
              <a:endParaRPr lang="es-ES"/>
            </a:p>
          </p:txBody>
        </p:sp>
      </p:grpSp>
      <p:grpSp>
        <p:nvGrpSpPr>
          <p:cNvPr id="65" name="51 Grupo"/>
          <p:cNvGrpSpPr>
            <a:grpSpLocks/>
          </p:cNvGrpSpPr>
          <p:nvPr/>
        </p:nvGrpSpPr>
        <p:grpSpPr bwMode="auto">
          <a:xfrm>
            <a:off x="2846388" y="3090863"/>
            <a:ext cx="1214437" cy="461962"/>
            <a:chOff x="3022991" y="4240010"/>
            <a:chExt cx="741460" cy="750661"/>
          </a:xfrm>
        </p:grpSpPr>
        <p:sp>
          <p:nvSpPr>
            <p:cNvPr id="2163774" name="47 CuadroTexto"/>
            <p:cNvSpPr txBox="1">
              <a:spLocks noChangeArrowheads="1"/>
            </p:cNvSpPr>
            <p:nvPr/>
          </p:nvSpPr>
          <p:spPr bwMode="auto">
            <a:xfrm>
              <a:off x="3022991" y="4240010"/>
              <a:ext cx="741460" cy="750661"/>
            </a:xfrm>
            <a:prstGeom prst="rect">
              <a:avLst/>
            </a:prstGeom>
            <a:noFill/>
            <a:ln w="9525">
              <a:noFill/>
              <a:miter lim="800000"/>
              <a:headEnd/>
              <a:tailEnd/>
            </a:ln>
          </p:spPr>
          <p:txBody>
            <a:bodyPr>
              <a:spAutoFit/>
            </a:bodyPr>
            <a:lstStyle/>
            <a:p>
              <a:pPr eaLnBrk="0" hangingPunct="0"/>
              <a:r>
                <a:rPr lang="es-ES" sz="2400" dirty="0">
                  <a:solidFill>
                    <a:srgbClr val="0065B0"/>
                  </a:solidFill>
                  <a:latin typeface="Lucida Handwriting" pitchFamily="66" charset="0"/>
                </a:rPr>
                <a:t>B</a:t>
              </a:r>
              <a:r>
                <a:rPr lang="es-ES" sz="2400" baseline="-25000" dirty="0">
                  <a:solidFill>
                    <a:srgbClr val="0065B0"/>
                  </a:solidFill>
                  <a:latin typeface="Lucida Handwriting" pitchFamily="66" charset="0"/>
                </a:rPr>
                <a:t>CD</a:t>
              </a:r>
              <a:r>
                <a:rPr lang="es-ES" sz="2400" b="1" dirty="0">
                  <a:solidFill>
                    <a:srgbClr val="0065B0"/>
                  </a:solidFill>
                  <a:cs typeface="Times New Roman" pitchFamily="18" charset="0"/>
                </a:rPr>
                <a:t>=</a:t>
              </a:r>
              <a:r>
                <a:rPr lang="es-ES" sz="2400" dirty="0">
                  <a:solidFill>
                    <a:srgbClr val="0065B0"/>
                  </a:solidFill>
                  <a:latin typeface="Lucida Handwriting" pitchFamily="66" charset="0"/>
                </a:rPr>
                <a:t>0</a:t>
              </a:r>
            </a:p>
          </p:txBody>
        </p:sp>
        <p:sp>
          <p:nvSpPr>
            <p:cNvPr id="2163775" name="Line 40"/>
            <p:cNvSpPr>
              <a:spLocks noChangeShapeType="1"/>
            </p:cNvSpPr>
            <p:nvPr/>
          </p:nvSpPr>
          <p:spPr bwMode="auto">
            <a:xfrm>
              <a:off x="3113072" y="4293825"/>
              <a:ext cx="151118" cy="3507"/>
            </a:xfrm>
            <a:prstGeom prst="line">
              <a:avLst/>
            </a:prstGeom>
            <a:noFill/>
            <a:ln w="19050">
              <a:solidFill>
                <a:srgbClr val="0065B0"/>
              </a:solidFill>
              <a:round/>
              <a:headEnd/>
              <a:tailEnd type="triangle" w="med" len="med"/>
            </a:ln>
          </p:spPr>
          <p:txBody>
            <a:bodyPr/>
            <a:lstStyle/>
            <a:p>
              <a:endParaRPr lang="es-ES"/>
            </a:p>
          </p:txBody>
        </p:sp>
      </p:grpSp>
      <p:graphicFrame>
        <p:nvGraphicFramePr>
          <p:cNvPr id="70" name="Object 36"/>
          <p:cNvGraphicFramePr>
            <a:graphicFrameLocks noChangeAspect="1"/>
          </p:cNvGraphicFramePr>
          <p:nvPr>
            <p:extLst/>
          </p:nvPr>
        </p:nvGraphicFramePr>
        <p:xfrm>
          <a:off x="3694403" y="4090988"/>
          <a:ext cx="2128837" cy="1147762"/>
        </p:xfrm>
        <a:graphic>
          <a:graphicData uri="http://schemas.openxmlformats.org/presentationml/2006/ole">
            <mc:AlternateContent xmlns:mc="http://schemas.openxmlformats.org/markup-compatibility/2006">
              <mc:Choice xmlns:v="urn:schemas-microsoft-com:vml" Requires="v">
                <p:oleObj spid="_x0000_s255704" name="Equation" r:id="rId11" imgW="1218960" imgH="558720" progId="Equation.DSMT4">
                  <p:embed/>
                </p:oleObj>
              </mc:Choice>
              <mc:Fallback>
                <p:oleObj name="Equation" r:id="rId11" imgW="1218960" imgH="558720" progId="Equation.DSMT4">
                  <p:embed/>
                  <p:pic>
                    <p:nvPicPr>
                      <p:cNvPr id="70" name="Object 36"/>
                      <p:cNvPicPr>
                        <a:picLocks noChangeAspect="1" noChangeArrowheads="1"/>
                      </p:cNvPicPr>
                      <p:nvPr/>
                    </p:nvPicPr>
                    <p:blipFill>
                      <a:blip r:embed="rId12"/>
                      <a:srcRect/>
                      <a:stretch>
                        <a:fillRect/>
                      </a:stretch>
                    </p:blipFill>
                    <p:spPr bwMode="auto">
                      <a:xfrm>
                        <a:off x="3694403" y="4090988"/>
                        <a:ext cx="2128837"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37"/>
          <p:cNvGraphicFramePr>
            <a:graphicFrameLocks noChangeAspect="1"/>
          </p:cNvGraphicFramePr>
          <p:nvPr>
            <p:extLst/>
          </p:nvPr>
        </p:nvGraphicFramePr>
        <p:xfrm>
          <a:off x="5808520" y="4238481"/>
          <a:ext cx="1641475" cy="833437"/>
        </p:xfrm>
        <a:graphic>
          <a:graphicData uri="http://schemas.openxmlformats.org/presentationml/2006/ole">
            <mc:AlternateContent xmlns:mc="http://schemas.openxmlformats.org/markup-compatibility/2006">
              <mc:Choice xmlns:v="urn:schemas-microsoft-com:vml" Requires="v">
                <p:oleObj spid="_x0000_s255705" name="Equation" r:id="rId13" imgW="939600" imgH="406080" progId="Equation.DSMT4">
                  <p:embed/>
                </p:oleObj>
              </mc:Choice>
              <mc:Fallback>
                <p:oleObj name="Equation" r:id="rId13" imgW="939600" imgH="406080" progId="Equation.DSMT4">
                  <p:embed/>
                  <p:pic>
                    <p:nvPicPr>
                      <p:cNvPr id="71" name="Object 37"/>
                      <p:cNvPicPr>
                        <a:picLocks noChangeAspect="1" noChangeArrowheads="1"/>
                      </p:cNvPicPr>
                      <p:nvPr/>
                    </p:nvPicPr>
                    <p:blipFill>
                      <a:blip r:embed="rId14"/>
                      <a:srcRect/>
                      <a:stretch>
                        <a:fillRect/>
                      </a:stretch>
                    </p:blipFill>
                    <p:spPr bwMode="auto">
                      <a:xfrm>
                        <a:off x="5808520" y="4238481"/>
                        <a:ext cx="164147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38"/>
          <p:cNvGraphicFramePr>
            <a:graphicFrameLocks noChangeAspect="1"/>
          </p:cNvGraphicFramePr>
          <p:nvPr>
            <p:extLst>
              <p:ext uri="{D42A27DB-BD31-4B8C-83A1-F6EECF244321}">
                <p14:modId xmlns:p14="http://schemas.microsoft.com/office/powerpoint/2010/main" val="2183989553"/>
              </p:ext>
            </p:extLst>
          </p:nvPr>
        </p:nvGraphicFramePr>
        <p:xfrm>
          <a:off x="7430944" y="4233863"/>
          <a:ext cx="579438" cy="841375"/>
        </p:xfrm>
        <a:graphic>
          <a:graphicData uri="http://schemas.openxmlformats.org/presentationml/2006/ole">
            <mc:AlternateContent xmlns:mc="http://schemas.openxmlformats.org/markup-compatibility/2006">
              <mc:Choice xmlns:v="urn:schemas-microsoft-com:vml" Requires="v">
                <p:oleObj spid="_x0000_s255706" name="Equation" r:id="rId15" imgW="330120" imgH="406080" progId="Equation.DSMT4">
                  <p:embed/>
                </p:oleObj>
              </mc:Choice>
              <mc:Fallback>
                <p:oleObj name="Equation" r:id="rId15" imgW="330120" imgH="406080" progId="Equation.DSMT4">
                  <p:embed/>
                  <p:pic>
                    <p:nvPicPr>
                      <p:cNvPr id="72" name="Object 38"/>
                      <p:cNvPicPr>
                        <a:picLocks noChangeAspect="1" noChangeArrowheads="1"/>
                      </p:cNvPicPr>
                      <p:nvPr/>
                    </p:nvPicPr>
                    <p:blipFill>
                      <a:blip r:embed="rId16"/>
                      <a:srcRect/>
                      <a:stretch>
                        <a:fillRect/>
                      </a:stretch>
                    </p:blipFill>
                    <p:spPr bwMode="auto">
                      <a:xfrm>
                        <a:off x="7430944" y="4233863"/>
                        <a:ext cx="579438"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3773" name="72 CuadroTexto"/>
          <p:cNvSpPr txBox="1">
            <a:spLocks noChangeArrowheads="1"/>
          </p:cNvSpPr>
          <p:nvPr/>
        </p:nvSpPr>
        <p:spPr bwMode="auto">
          <a:xfrm>
            <a:off x="838200" y="2705100"/>
            <a:ext cx="342900" cy="523875"/>
          </a:xfrm>
          <a:prstGeom prst="rect">
            <a:avLst/>
          </a:prstGeom>
          <a:solidFill>
            <a:schemeClr val="bg1"/>
          </a:solidFill>
          <a:ln w="9525">
            <a:noFill/>
            <a:miter lim="800000"/>
            <a:headEnd/>
            <a:tailEnd/>
          </a:ln>
        </p:spPr>
        <p:txBody>
          <a:bodyPr wrap="none">
            <a:spAutoFit/>
          </a:bodyPr>
          <a:lstStyle/>
          <a:p>
            <a:r>
              <a:rPr lang="es-ES">
                <a:latin typeface="Lucida Handwriting" pitchFamily="66" charset="0"/>
              </a:rPr>
              <a:t>i</a:t>
            </a:r>
            <a:endParaRPr lang="eu-ES">
              <a:latin typeface="Lucida Handwriting" pitchFamily="66" charset="0"/>
            </a:endParaRPr>
          </a:p>
        </p:txBody>
      </p:sp>
      <p:grpSp>
        <p:nvGrpSpPr>
          <p:cNvPr id="6" name="Grupo 5"/>
          <p:cNvGrpSpPr/>
          <p:nvPr/>
        </p:nvGrpSpPr>
        <p:grpSpPr>
          <a:xfrm>
            <a:off x="6608763" y="1792288"/>
            <a:ext cx="1803399" cy="1769934"/>
            <a:chOff x="6608763" y="1792288"/>
            <a:chExt cx="1803399" cy="1769934"/>
          </a:xfrm>
        </p:grpSpPr>
        <p:sp>
          <p:nvSpPr>
            <p:cNvPr id="5" name="Rectángulo 4"/>
            <p:cNvSpPr/>
            <p:nvPr/>
          </p:nvSpPr>
          <p:spPr bwMode="auto">
            <a:xfrm>
              <a:off x="6608763" y="1792288"/>
              <a:ext cx="1803399" cy="1769934"/>
            </a:xfrm>
            <a:prstGeom prst="rect">
              <a:avLst/>
            </a:prstGeom>
            <a:solidFill>
              <a:srgbClr val="FFFF00"/>
            </a:solidFill>
            <a:ln w="47625">
              <a:solidFill>
                <a:schemeClr val="tx1"/>
              </a:solidFill>
              <a:round/>
              <a:headEnd/>
              <a:tailEnd/>
            </a:ln>
          </p:spPr>
          <p:txBody>
            <a:bodyPr wrap="none" rtlCol="0" anchor="ctr"/>
            <a:lstStyle/>
            <a:p>
              <a:pPr algn="ctr" eaLnBrk="0" hangingPunct="0"/>
              <a:endParaRPr lang="es-ES" dirty="0"/>
            </a:p>
          </p:txBody>
        </p:sp>
        <p:grpSp>
          <p:nvGrpSpPr>
            <p:cNvPr id="4" name="Grupo 3"/>
            <p:cNvGrpSpPr/>
            <p:nvPr/>
          </p:nvGrpSpPr>
          <p:grpSpPr>
            <a:xfrm>
              <a:off x="6765555" y="1883569"/>
              <a:ext cx="1490519" cy="1630362"/>
              <a:chOff x="5940425" y="1447800"/>
              <a:chExt cx="1490519" cy="1630362"/>
            </a:xfrm>
            <a:noFill/>
          </p:grpSpPr>
          <p:cxnSp>
            <p:nvCxnSpPr>
              <p:cNvPr id="3" name="Conector recto de flecha 2"/>
              <p:cNvCxnSpPr/>
              <p:nvPr/>
            </p:nvCxnSpPr>
            <p:spPr>
              <a:xfrm flipV="1">
                <a:off x="6363855" y="2620963"/>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p:cNvCxnSpPr/>
              <p:nvPr/>
            </p:nvCxnSpPr>
            <p:spPr>
              <a:xfrm rot="16200000" flipV="1">
                <a:off x="5827424" y="2096076"/>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43"/>
              <p:cNvGrpSpPr>
                <a:grpSpLocks noChangeAspect="1"/>
              </p:cNvGrpSpPr>
              <p:nvPr/>
            </p:nvGrpSpPr>
            <p:grpSpPr bwMode="auto">
              <a:xfrm>
                <a:off x="6249988" y="2501106"/>
                <a:ext cx="252413" cy="252413"/>
                <a:chOff x="3990" y="1487"/>
                <a:chExt cx="127" cy="127"/>
              </a:xfrm>
              <a:grpFill/>
            </p:grpSpPr>
            <p:sp>
              <p:nvSpPr>
                <p:cNvPr id="75" name="Oval 44"/>
                <p:cNvSpPr>
                  <a:spLocks noChangeAspect="1" noChangeArrowheads="1"/>
                </p:cNvSpPr>
                <p:nvPr/>
              </p:nvSpPr>
              <p:spPr bwMode="auto">
                <a:xfrm rot="-5400000">
                  <a:off x="3990" y="1487"/>
                  <a:ext cx="127" cy="127"/>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sp>
              <p:nvSpPr>
                <p:cNvPr id="76" name="Oval 45"/>
                <p:cNvSpPr>
                  <a:spLocks noChangeAspect="1" noChangeArrowheads="1"/>
                </p:cNvSpPr>
                <p:nvPr/>
              </p:nvSpPr>
              <p:spPr bwMode="auto">
                <a:xfrm rot="-5400000">
                  <a:off x="4046" y="1543"/>
                  <a:ext cx="14" cy="14"/>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grpSp>
          <p:graphicFrame>
            <p:nvGraphicFramePr>
              <p:cNvPr id="77" name="Object 38"/>
              <p:cNvGraphicFramePr>
                <a:graphicFrameLocks noChangeAspect="1"/>
              </p:cNvGraphicFramePr>
              <p:nvPr>
                <p:extLst>
                  <p:ext uri="{D42A27DB-BD31-4B8C-83A1-F6EECF244321}">
                    <p14:modId xmlns:p14="http://schemas.microsoft.com/office/powerpoint/2010/main" val="4153652592"/>
                  </p:ext>
                </p:extLst>
              </p:nvPr>
            </p:nvGraphicFramePr>
            <p:xfrm>
              <a:off x="7124700" y="2657475"/>
              <a:ext cx="268287" cy="420687"/>
            </p:xfrm>
            <a:graphic>
              <a:graphicData uri="http://schemas.openxmlformats.org/presentationml/2006/ole">
                <mc:AlternateContent xmlns:mc="http://schemas.openxmlformats.org/markup-compatibility/2006">
                  <mc:Choice xmlns:v="urn:schemas-microsoft-com:vml" Requires="v">
                    <p:oleObj spid="_x0000_s255707" name="Equation" r:id="rId17" imgW="152280" imgH="203040" progId="Equation.DSMT4">
                      <p:embed/>
                    </p:oleObj>
                  </mc:Choice>
                  <mc:Fallback>
                    <p:oleObj name="Equation" r:id="rId17" imgW="152280" imgH="203040" progId="Equation.DSMT4">
                      <p:embed/>
                      <p:pic>
                        <p:nvPicPr>
                          <p:cNvPr id="72" name="Object 38"/>
                          <p:cNvPicPr>
                            <a:picLocks noChangeAspect="1" noChangeArrowheads="1"/>
                          </p:cNvPicPr>
                          <p:nvPr/>
                        </p:nvPicPr>
                        <p:blipFill>
                          <a:blip r:embed="rId18"/>
                          <a:srcRect/>
                          <a:stretch>
                            <a:fillRect/>
                          </a:stretch>
                        </p:blipFill>
                        <p:spPr bwMode="auto">
                          <a:xfrm>
                            <a:off x="7124700" y="2657475"/>
                            <a:ext cx="2682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38"/>
              <p:cNvGraphicFramePr>
                <a:graphicFrameLocks noChangeAspect="1"/>
              </p:cNvGraphicFramePr>
              <p:nvPr>
                <p:extLst>
                  <p:ext uri="{D42A27DB-BD31-4B8C-83A1-F6EECF244321}">
                    <p14:modId xmlns:p14="http://schemas.microsoft.com/office/powerpoint/2010/main" val="1610620320"/>
                  </p:ext>
                </p:extLst>
              </p:nvPr>
            </p:nvGraphicFramePr>
            <p:xfrm>
              <a:off x="6007100" y="1447800"/>
              <a:ext cx="290513" cy="527050"/>
            </p:xfrm>
            <a:graphic>
              <a:graphicData uri="http://schemas.openxmlformats.org/presentationml/2006/ole">
                <mc:AlternateContent xmlns:mc="http://schemas.openxmlformats.org/markup-compatibility/2006">
                  <mc:Choice xmlns:v="urn:schemas-microsoft-com:vml" Requires="v">
                    <p:oleObj spid="_x0000_s255708" name="Equation" r:id="rId19" imgW="164880" imgH="253800" progId="Equation.DSMT4">
                      <p:embed/>
                    </p:oleObj>
                  </mc:Choice>
                  <mc:Fallback>
                    <p:oleObj name="Equation" r:id="rId19" imgW="164880" imgH="253800" progId="Equation.DSMT4">
                      <p:embed/>
                      <p:pic>
                        <p:nvPicPr>
                          <p:cNvPr id="77" name="Object 38"/>
                          <p:cNvPicPr>
                            <a:picLocks noChangeAspect="1" noChangeArrowheads="1"/>
                          </p:cNvPicPr>
                          <p:nvPr/>
                        </p:nvPicPr>
                        <p:blipFill>
                          <a:blip r:embed="rId20"/>
                          <a:srcRect/>
                          <a:stretch>
                            <a:fillRect/>
                          </a:stretch>
                        </p:blipFill>
                        <p:spPr bwMode="auto">
                          <a:xfrm>
                            <a:off x="6007100" y="1447800"/>
                            <a:ext cx="290513"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38"/>
              <p:cNvGraphicFramePr>
                <a:graphicFrameLocks noChangeAspect="1"/>
              </p:cNvGraphicFramePr>
              <p:nvPr>
                <p:extLst>
                  <p:ext uri="{D42A27DB-BD31-4B8C-83A1-F6EECF244321}">
                    <p14:modId xmlns:p14="http://schemas.microsoft.com/office/powerpoint/2010/main" val="3280834583"/>
                  </p:ext>
                </p:extLst>
              </p:nvPr>
            </p:nvGraphicFramePr>
            <p:xfrm>
              <a:off x="5940425" y="2420938"/>
              <a:ext cx="312738" cy="473075"/>
            </p:xfrm>
            <a:graphic>
              <a:graphicData uri="http://schemas.openxmlformats.org/presentationml/2006/ole">
                <mc:AlternateContent xmlns:mc="http://schemas.openxmlformats.org/markup-compatibility/2006">
                  <mc:Choice xmlns:v="urn:schemas-microsoft-com:vml" Requires="v">
                    <p:oleObj spid="_x0000_s255709" name="Equation" r:id="rId21" imgW="177480" imgH="228600" progId="Equation.DSMT4">
                      <p:embed/>
                    </p:oleObj>
                  </mc:Choice>
                  <mc:Fallback>
                    <p:oleObj name="Equation" r:id="rId21" imgW="177480" imgH="228600" progId="Equation.DSMT4">
                      <p:embed/>
                      <p:pic>
                        <p:nvPicPr>
                          <p:cNvPr id="80" name="Object 38"/>
                          <p:cNvPicPr>
                            <a:picLocks noChangeAspect="1" noChangeArrowheads="1"/>
                          </p:cNvPicPr>
                          <p:nvPr/>
                        </p:nvPicPr>
                        <p:blipFill>
                          <a:blip r:embed="rId22"/>
                          <a:srcRect/>
                          <a:stretch>
                            <a:fillRect/>
                          </a:stretch>
                        </p:blipFill>
                        <p:spPr bwMode="auto">
                          <a:xfrm>
                            <a:off x="5940425" y="2420938"/>
                            <a:ext cx="31273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42623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3713"/>
                                        </p:tgtEl>
                                        <p:attrNameLst>
                                          <p:attrName>style.visibility</p:attrName>
                                        </p:attrNameLst>
                                      </p:cBhvr>
                                      <p:to>
                                        <p:strVal val="visible"/>
                                      </p:to>
                                    </p:set>
                                    <p:animEffect transition="in" filter="fade">
                                      <p:cBhvr>
                                        <p:cTn id="7" dur="2000"/>
                                        <p:tgtEl>
                                          <p:spTgt spid="21637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2163726"/>
                                        </p:tgtEl>
                                        <p:attrNameLst>
                                          <p:attrName>style.visibility</p:attrName>
                                        </p:attrNameLst>
                                      </p:cBhvr>
                                      <p:to>
                                        <p:strVal val="visible"/>
                                      </p:to>
                                    </p:set>
                                    <p:animEffect transition="in" filter="wipe(left)">
                                      <p:cBhvr>
                                        <p:cTn id="20" dur="1000"/>
                                        <p:tgtEl>
                                          <p:spTgt spid="21637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10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right)">
                                      <p:cBhvr>
                                        <p:cTn id="35" dur="10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left)">
                                      <p:cBhvr>
                                        <p:cTn id="40" dur="50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down)">
                                      <p:cBhvr>
                                        <p:cTn id="45" dur="2000"/>
                                        <p:tgtEl>
                                          <p:spTgt spid="6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up)">
                                      <p:cBhvr>
                                        <p:cTn id="50" dur="2000"/>
                                        <p:tgtEl>
                                          <p:spTgt spid="69"/>
                                        </p:tgtEl>
                                      </p:cBhvr>
                                    </p:animEffect>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2163736"/>
                                        </p:tgtEl>
                                        <p:attrNameLst>
                                          <p:attrName>style.visibility</p:attrName>
                                        </p:attrNameLst>
                                      </p:cBhvr>
                                      <p:to>
                                        <p:strVal val="visible"/>
                                      </p:to>
                                    </p:set>
                                    <p:anim to="" calcmode="lin" valueType="num">
                                      <p:cBhvr>
                                        <p:cTn id="55" dur="1" fill="hold"/>
                                        <p:tgtEl>
                                          <p:spTgt spid="2163736"/>
                                        </p:tgtEl>
                                        <p:attrNameLst>
                                          <p:attrName/>
                                        </p:attrNameLst>
                                      </p:cBhvr>
                                    </p:anim>
                                  </p:childTnLst>
                                </p:cTn>
                              </p:par>
                              <p:par>
                                <p:cTn id="56" presetID="24" presetClass="entr" presetSubtype="0" fill="hold" nodeType="withEffect">
                                  <p:stCondLst>
                                    <p:cond delay="0"/>
                                  </p:stCondLst>
                                  <p:childTnLst>
                                    <p:set>
                                      <p:cBhvr>
                                        <p:cTn id="57" dur="1" fill="hold">
                                          <p:stCondLst>
                                            <p:cond delay="0"/>
                                          </p:stCondLst>
                                        </p:cTn>
                                        <p:tgtEl>
                                          <p:spTgt spid="2163735"/>
                                        </p:tgtEl>
                                        <p:attrNameLst>
                                          <p:attrName>style.visibility</p:attrName>
                                        </p:attrNameLst>
                                      </p:cBhvr>
                                      <p:to>
                                        <p:strVal val="visible"/>
                                      </p:to>
                                    </p:set>
                                    <p:anim to="" calcmode="lin" valueType="num">
                                      <p:cBhvr>
                                        <p:cTn id="58" dur="1" fill="hold"/>
                                        <p:tgtEl>
                                          <p:spTgt spid="2163735"/>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63716"/>
                                        </p:tgtEl>
                                        <p:attrNameLst>
                                          <p:attrName>style.visibility</p:attrName>
                                        </p:attrNameLst>
                                      </p:cBhvr>
                                      <p:to>
                                        <p:strVal val="visible"/>
                                      </p:to>
                                    </p:set>
                                    <p:animEffect transition="in" filter="wipe(left)">
                                      <p:cBhvr>
                                        <p:cTn id="63" dur="5000"/>
                                        <p:tgtEl>
                                          <p:spTgt spid="21637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wipe(left)">
                                      <p:cBhvr>
                                        <p:cTn id="68" dur="50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0"/>
                                        <p:tgtEl>
                                          <p:spTgt spid="7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wipe(left)">
                                      <p:cBhvr>
                                        <p:cTn id="78" dur="5000"/>
                                        <p:tgtEl>
                                          <p:spTgt spid="7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down)">
                                      <p:cBhvr>
                                        <p:cTn id="83" dur="2000"/>
                                        <p:tgtEl>
                                          <p:spTgt spid="57"/>
                                        </p:tgtEl>
                                      </p:cBhvr>
                                    </p:animEffect>
                                  </p:childTnLst>
                                </p:cTn>
                              </p:par>
                              <p:par>
                                <p:cTn id="84" presetID="22" presetClass="entr" presetSubtype="4" fill="hold" nodeType="withEffect">
                                  <p:stCondLst>
                                    <p:cond delay="0"/>
                                  </p:stCondLst>
                                  <p:childTnLst>
                                    <p:set>
                                      <p:cBhvr>
                                        <p:cTn id="85" dur="1" fill="hold">
                                          <p:stCondLst>
                                            <p:cond delay="0"/>
                                          </p:stCondLst>
                                        </p:cTn>
                                        <p:tgtEl>
                                          <p:spTgt spid="2163738"/>
                                        </p:tgtEl>
                                        <p:attrNameLst>
                                          <p:attrName>style.visibility</p:attrName>
                                        </p:attrNameLst>
                                      </p:cBhvr>
                                      <p:to>
                                        <p:strVal val="visible"/>
                                      </p:to>
                                    </p:set>
                                    <p:animEffect transition="in" filter="wipe(down)">
                                      <p:cBhvr>
                                        <p:cTn id="86" dur="2000"/>
                                        <p:tgtEl>
                                          <p:spTgt spid="216373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up)">
                                      <p:cBhvr>
                                        <p:cTn id="91" dur="2000"/>
                                        <p:tgtEl>
                                          <p:spTgt spid="58"/>
                                        </p:tgtEl>
                                      </p:cBhvr>
                                    </p:animEffect>
                                  </p:childTnLst>
                                </p:cTn>
                              </p:par>
                              <p:par>
                                <p:cTn id="92" presetID="22" presetClass="entr" presetSubtype="1" fill="hold" nodeType="withEffect">
                                  <p:stCondLst>
                                    <p:cond delay="0"/>
                                  </p:stCondLst>
                                  <p:childTnLst>
                                    <p:set>
                                      <p:cBhvr>
                                        <p:cTn id="93" dur="1" fill="hold">
                                          <p:stCondLst>
                                            <p:cond delay="0"/>
                                          </p:stCondLst>
                                        </p:cTn>
                                        <p:tgtEl>
                                          <p:spTgt spid="2163741"/>
                                        </p:tgtEl>
                                        <p:attrNameLst>
                                          <p:attrName>style.visibility</p:attrName>
                                        </p:attrNameLst>
                                      </p:cBhvr>
                                      <p:to>
                                        <p:strVal val="visible"/>
                                      </p:to>
                                    </p:set>
                                    <p:animEffect transition="in" filter="wipe(up)">
                                      <p:cBhvr>
                                        <p:cTn id="94" dur="2000"/>
                                        <p:tgtEl>
                                          <p:spTgt spid="2163741"/>
                                        </p:tgtEl>
                                      </p:cBhvr>
                                    </p:animEffect>
                                  </p:childTnLst>
                                </p:cTn>
                              </p:par>
                            </p:childTnLst>
                          </p:cTn>
                        </p:par>
                      </p:childTnLst>
                    </p:cTn>
                  </p:par>
                  <p:par>
                    <p:cTn id="95" fill="hold">
                      <p:stCondLst>
                        <p:cond delay="indefinite"/>
                      </p:stCondLst>
                      <p:childTnLst>
                        <p:par>
                          <p:cTn id="96" fill="hold">
                            <p:stCondLst>
                              <p:cond delay="0"/>
                            </p:stCondLst>
                            <p:childTnLst>
                              <p:par>
                                <p:cTn id="97" presetID="24" presetClass="entr" presetSubtype="0" fill="hold" nodeType="clickEffect">
                                  <p:stCondLst>
                                    <p:cond delay="0"/>
                                  </p:stCondLst>
                                  <p:childTnLst>
                                    <p:set>
                                      <p:cBhvr>
                                        <p:cTn id="98" dur="1" fill="hold">
                                          <p:stCondLst>
                                            <p:cond delay="0"/>
                                          </p:stCondLst>
                                        </p:cTn>
                                        <p:tgtEl>
                                          <p:spTgt spid="2163737"/>
                                        </p:tgtEl>
                                        <p:attrNameLst>
                                          <p:attrName>style.visibility</p:attrName>
                                        </p:attrNameLst>
                                      </p:cBhvr>
                                      <p:to>
                                        <p:strVal val="visible"/>
                                      </p:to>
                                    </p:set>
                                    <p:anim to="" calcmode="lin" valueType="num">
                                      <p:cBhvr>
                                        <p:cTn id="99" dur="1" fill="hold"/>
                                        <p:tgtEl>
                                          <p:spTgt spid="2163737"/>
                                        </p:tgtEl>
                                        <p:attrNameLst>
                                          <p:attrName/>
                                        </p:attrNameLst>
                                      </p:cBhvr>
                                    </p:anim>
                                  </p:childTnLst>
                                </p:cTn>
                              </p:par>
                              <p:par>
                                <p:cTn id="100" presetID="24" presetClass="entr" presetSubtype="0" fill="hold" nodeType="withEffect">
                                  <p:stCondLst>
                                    <p:cond delay="0"/>
                                  </p:stCondLst>
                                  <p:childTnLst>
                                    <p:set>
                                      <p:cBhvr>
                                        <p:cTn id="101" dur="1" fill="hold">
                                          <p:stCondLst>
                                            <p:cond delay="0"/>
                                          </p:stCondLst>
                                        </p:cTn>
                                        <p:tgtEl>
                                          <p:spTgt spid="2163742"/>
                                        </p:tgtEl>
                                        <p:attrNameLst>
                                          <p:attrName>style.visibility</p:attrName>
                                        </p:attrNameLst>
                                      </p:cBhvr>
                                      <p:to>
                                        <p:strVal val="visible"/>
                                      </p:to>
                                    </p:set>
                                    <p:anim to="" calcmode="lin" valueType="num">
                                      <p:cBhvr>
                                        <p:cTn id="102" dur="1" fill="hold"/>
                                        <p:tgtEl>
                                          <p:spTgt spid="2163742"/>
                                        </p:tgtEl>
                                        <p:attrNameLst>
                                          <p:attrName/>
                                        </p:attrNameLst>
                                      </p:cBhvr>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163717"/>
                                        </p:tgtEl>
                                        <p:attrNameLst>
                                          <p:attrName>style.visibility</p:attrName>
                                        </p:attrNameLst>
                                      </p:cBhvr>
                                      <p:to>
                                        <p:strVal val="visible"/>
                                      </p:to>
                                    </p:set>
                                    <p:animEffect transition="in" filter="wipe(left)">
                                      <p:cBhvr>
                                        <p:cTn id="107" dur="5000"/>
                                        <p:tgtEl>
                                          <p:spTgt spid="2163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8316" name="Picture 3"/>
          <p:cNvPicPr>
            <a:picLocks noChangeAspect="1" noChangeArrowheads="1"/>
          </p:cNvPicPr>
          <p:nvPr/>
        </p:nvPicPr>
        <p:blipFill>
          <a:blip r:embed="rId4" cstate="print"/>
          <a:srcRect/>
          <a:stretch>
            <a:fillRect/>
          </a:stretch>
        </p:blipFill>
        <p:spPr bwMode="auto">
          <a:xfrm>
            <a:off x="201613" y="41275"/>
            <a:ext cx="5156200" cy="3089275"/>
          </a:xfrm>
          <a:prstGeom prst="rect">
            <a:avLst/>
          </a:prstGeom>
          <a:noFill/>
          <a:ln w="9525">
            <a:noFill/>
            <a:miter lim="800000"/>
            <a:headEnd/>
            <a:tailEnd/>
          </a:ln>
        </p:spPr>
      </p:pic>
      <p:grpSp>
        <p:nvGrpSpPr>
          <p:cNvPr id="2188317" name="253 Grupo"/>
          <p:cNvGrpSpPr>
            <a:grpSpLocks/>
          </p:cNvGrpSpPr>
          <p:nvPr/>
        </p:nvGrpSpPr>
        <p:grpSpPr bwMode="auto">
          <a:xfrm>
            <a:off x="376238" y="2757488"/>
            <a:ext cx="561975" cy="338137"/>
            <a:chOff x="5166300" y="2613006"/>
            <a:chExt cx="562695" cy="338554"/>
          </a:xfrm>
        </p:grpSpPr>
        <p:sp>
          <p:nvSpPr>
            <p:cNvPr id="2188373" name="6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FF0000"/>
                  </a:solidFill>
                  <a:latin typeface="Lucida Handwriting" pitchFamily="66" charset="0"/>
                </a:rPr>
                <a:t>dl</a:t>
              </a:r>
            </a:p>
          </p:txBody>
        </p:sp>
        <p:sp>
          <p:nvSpPr>
            <p:cNvPr id="2188374" name="Line 40"/>
            <p:cNvSpPr>
              <a:spLocks noChangeShapeType="1"/>
            </p:cNvSpPr>
            <p:nvPr/>
          </p:nvSpPr>
          <p:spPr bwMode="auto">
            <a:xfrm>
              <a:off x="5350071" y="2619245"/>
              <a:ext cx="210975" cy="2656"/>
            </a:xfrm>
            <a:prstGeom prst="line">
              <a:avLst/>
            </a:prstGeom>
            <a:noFill/>
            <a:ln w="19050">
              <a:solidFill>
                <a:srgbClr val="FF0000"/>
              </a:solidFill>
              <a:round/>
              <a:headEnd/>
              <a:tailEnd type="triangle" w="med" len="med"/>
            </a:ln>
          </p:spPr>
          <p:txBody>
            <a:bodyPr/>
            <a:lstStyle/>
            <a:p>
              <a:endParaRPr lang="es-ES"/>
            </a:p>
          </p:txBody>
        </p:sp>
      </p:grpSp>
      <p:cxnSp>
        <p:nvCxnSpPr>
          <p:cNvPr id="2188318" name="8 Conector recto de flecha"/>
          <p:cNvCxnSpPr>
            <a:cxnSpLocks noChangeShapeType="1"/>
          </p:cNvCxnSpPr>
          <p:nvPr/>
        </p:nvCxnSpPr>
        <p:spPr bwMode="auto">
          <a:xfrm flipV="1">
            <a:off x="582613" y="2633663"/>
            <a:ext cx="360362" cy="4762"/>
          </a:xfrm>
          <a:prstGeom prst="straightConnector1">
            <a:avLst/>
          </a:prstGeom>
          <a:noFill/>
          <a:ln w="19050" algn="ctr">
            <a:solidFill>
              <a:srgbClr val="FF0000"/>
            </a:solidFill>
            <a:round/>
            <a:headEnd/>
            <a:tailEnd type="arrow" w="med" len="med"/>
          </a:ln>
        </p:spPr>
      </p:cxnSp>
      <p:graphicFrame>
        <p:nvGraphicFramePr>
          <p:cNvPr id="2188312" name="Object 24"/>
          <p:cNvGraphicFramePr>
            <a:graphicFrameLocks noChangeAspect="1"/>
          </p:cNvGraphicFramePr>
          <p:nvPr>
            <p:extLst/>
          </p:nvPr>
        </p:nvGraphicFramePr>
        <p:xfrm>
          <a:off x="6111875" y="415925"/>
          <a:ext cx="2781300" cy="1109663"/>
        </p:xfrm>
        <a:graphic>
          <a:graphicData uri="http://schemas.openxmlformats.org/presentationml/2006/ole">
            <mc:AlternateContent xmlns:mc="http://schemas.openxmlformats.org/markup-compatibility/2006">
              <mc:Choice xmlns:v="urn:schemas-microsoft-com:vml" Requires="v">
                <p:oleObj spid="_x0000_s256521" name="Equation" r:id="rId5" imgW="1307880" imgH="444240" progId="Equation.DSMT4">
                  <p:embed/>
                </p:oleObj>
              </mc:Choice>
              <mc:Fallback>
                <p:oleObj name="Equation" r:id="rId5" imgW="1307880" imgH="444240" progId="Equation.DSMT4">
                  <p:embed/>
                  <p:pic>
                    <p:nvPicPr>
                      <p:cNvPr id="2188312" name="Object 24"/>
                      <p:cNvPicPr>
                        <a:picLocks noChangeAspect="1" noChangeArrowheads="1"/>
                      </p:cNvPicPr>
                      <p:nvPr/>
                    </p:nvPicPr>
                    <p:blipFill>
                      <a:blip r:embed="rId6"/>
                      <a:srcRect/>
                      <a:stretch>
                        <a:fillRect/>
                      </a:stretch>
                    </p:blipFill>
                    <p:spPr bwMode="auto">
                      <a:xfrm>
                        <a:off x="6111875" y="415925"/>
                        <a:ext cx="2781300" cy="110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88319" name="9 Conector recto de flecha"/>
          <p:cNvCxnSpPr>
            <a:cxnSpLocks noChangeShapeType="1"/>
          </p:cNvCxnSpPr>
          <p:nvPr/>
        </p:nvCxnSpPr>
        <p:spPr bwMode="auto">
          <a:xfrm>
            <a:off x="585788" y="2695575"/>
            <a:ext cx="2195512" cy="12700"/>
          </a:xfrm>
          <a:prstGeom prst="straightConnector1">
            <a:avLst/>
          </a:prstGeom>
          <a:noFill/>
          <a:ln w="19050" algn="ctr">
            <a:solidFill>
              <a:srgbClr val="FF0000"/>
            </a:solidFill>
            <a:round/>
            <a:headEnd/>
            <a:tailEnd type="arrow" w="med" len="med"/>
          </a:ln>
        </p:spPr>
      </p:cxnSp>
      <p:grpSp>
        <p:nvGrpSpPr>
          <p:cNvPr id="2188320" name="16 Grupo"/>
          <p:cNvGrpSpPr>
            <a:grpSpLocks/>
          </p:cNvGrpSpPr>
          <p:nvPr/>
        </p:nvGrpSpPr>
        <p:grpSpPr bwMode="auto">
          <a:xfrm>
            <a:off x="3386138" y="2782888"/>
            <a:ext cx="563562" cy="338137"/>
            <a:chOff x="2382322" y="3391799"/>
            <a:chExt cx="562695" cy="338554"/>
          </a:xfrm>
        </p:grpSpPr>
        <p:sp>
          <p:nvSpPr>
            <p:cNvPr id="2188371" name="14 CuadroTexto"/>
            <p:cNvSpPr txBox="1">
              <a:spLocks noChangeArrowheads="1"/>
            </p:cNvSpPr>
            <p:nvPr/>
          </p:nvSpPr>
          <p:spPr bwMode="auto">
            <a:xfrm>
              <a:off x="2382322" y="3391799"/>
              <a:ext cx="562695" cy="338554"/>
            </a:xfrm>
            <a:prstGeom prst="rect">
              <a:avLst/>
            </a:prstGeom>
            <a:noFill/>
            <a:ln w="9525">
              <a:noFill/>
              <a:miter lim="800000"/>
              <a:headEnd/>
              <a:tailEnd/>
            </a:ln>
          </p:spPr>
          <p:txBody>
            <a:bodyPr>
              <a:spAutoFit/>
            </a:bodyPr>
            <a:lstStyle/>
            <a:p>
              <a:pPr eaLnBrk="0" hangingPunct="0"/>
              <a:r>
                <a:rPr lang="es-ES" sz="1600">
                  <a:solidFill>
                    <a:srgbClr val="0065B0"/>
                  </a:solidFill>
                  <a:latin typeface="Lucida Handwriting" pitchFamily="66" charset="0"/>
                </a:rPr>
                <a:t>r</a:t>
              </a:r>
            </a:p>
          </p:txBody>
        </p:sp>
        <p:sp>
          <p:nvSpPr>
            <p:cNvPr id="2188372" name="Line 40"/>
            <p:cNvSpPr>
              <a:spLocks noChangeShapeType="1"/>
            </p:cNvSpPr>
            <p:nvPr/>
          </p:nvSpPr>
          <p:spPr bwMode="auto">
            <a:xfrm flipV="1">
              <a:off x="2502296" y="3444948"/>
              <a:ext cx="209006" cy="6253"/>
            </a:xfrm>
            <a:prstGeom prst="line">
              <a:avLst/>
            </a:prstGeom>
            <a:noFill/>
            <a:ln w="19050">
              <a:solidFill>
                <a:srgbClr val="0065B0"/>
              </a:solidFill>
              <a:round/>
              <a:headEnd/>
              <a:tailEnd type="triangle" w="med" len="med"/>
            </a:ln>
          </p:spPr>
          <p:txBody>
            <a:bodyPr/>
            <a:lstStyle/>
            <a:p>
              <a:endParaRPr lang="es-ES"/>
            </a:p>
          </p:txBody>
        </p:sp>
      </p:grpSp>
      <p:cxnSp>
        <p:nvCxnSpPr>
          <p:cNvPr id="2188321" name="17 Conector recto de flecha"/>
          <p:cNvCxnSpPr>
            <a:cxnSpLocks noChangeShapeType="1"/>
          </p:cNvCxnSpPr>
          <p:nvPr/>
        </p:nvCxnSpPr>
        <p:spPr bwMode="auto">
          <a:xfrm flipV="1">
            <a:off x="4594225" y="2657475"/>
            <a:ext cx="360363" cy="6350"/>
          </a:xfrm>
          <a:prstGeom prst="straightConnector1">
            <a:avLst/>
          </a:prstGeom>
          <a:noFill/>
          <a:ln w="19050" algn="ctr">
            <a:solidFill>
              <a:srgbClr val="0065B0"/>
            </a:solidFill>
            <a:round/>
            <a:headEnd/>
            <a:tailEnd type="arrow" w="med" len="med"/>
          </a:ln>
        </p:spPr>
      </p:cxnSp>
      <p:cxnSp>
        <p:nvCxnSpPr>
          <p:cNvPr id="2188322" name="18 Conector recto de flecha"/>
          <p:cNvCxnSpPr>
            <a:cxnSpLocks noChangeShapeType="1"/>
          </p:cNvCxnSpPr>
          <p:nvPr/>
        </p:nvCxnSpPr>
        <p:spPr bwMode="auto">
          <a:xfrm flipH="1">
            <a:off x="2747963" y="2698750"/>
            <a:ext cx="2195512" cy="12700"/>
          </a:xfrm>
          <a:prstGeom prst="straightConnector1">
            <a:avLst/>
          </a:prstGeom>
          <a:noFill/>
          <a:ln w="19050" algn="ctr">
            <a:solidFill>
              <a:srgbClr val="0065B0"/>
            </a:solidFill>
            <a:round/>
            <a:headEnd/>
            <a:tailEnd type="arrow" w="med" len="med"/>
          </a:ln>
        </p:spPr>
      </p:cxnSp>
      <p:grpSp>
        <p:nvGrpSpPr>
          <p:cNvPr id="2188323" name="253 Grupo"/>
          <p:cNvGrpSpPr>
            <a:grpSpLocks/>
          </p:cNvGrpSpPr>
          <p:nvPr/>
        </p:nvGrpSpPr>
        <p:grpSpPr bwMode="auto">
          <a:xfrm>
            <a:off x="4568825" y="2282825"/>
            <a:ext cx="561975" cy="338138"/>
            <a:chOff x="5166300" y="2613006"/>
            <a:chExt cx="562695" cy="338554"/>
          </a:xfrm>
        </p:grpSpPr>
        <p:sp>
          <p:nvSpPr>
            <p:cNvPr id="2188369" name="20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0065B0"/>
                  </a:solidFill>
                  <a:latin typeface="Lucida Handwriting" pitchFamily="66" charset="0"/>
                </a:rPr>
                <a:t>dl</a:t>
              </a:r>
            </a:p>
          </p:txBody>
        </p:sp>
        <p:sp>
          <p:nvSpPr>
            <p:cNvPr id="2188370" name="Line 40"/>
            <p:cNvSpPr>
              <a:spLocks noChangeShapeType="1"/>
            </p:cNvSpPr>
            <p:nvPr/>
          </p:nvSpPr>
          <p:spPr bwMode="auto">
            <a:xfrm>
              <a:off x="5350071" y="2619245"/>
              <a:ext cx="210975" cy="2656"/>
            </a:xfrm>
            <a:prstGeom prst="line">
              <a:avLst/>
            </a:prstGeom>
            <a:noFill/>
            <a:ln w="19050">
              <a:solidFill>
                <a:srgbClr val="0065B0"/>
              </a:solidFill>
              <a:round/>
              <a:headEnd/>
              <a:tailEnd type="triangle" w="med" len="med"/>
            </a:ln>
          </p:spPr>
          <p:txBody>
            <a:bodyPr/>
            <a:lstStyle/>
            <a:p>
              <a:endParaRPr lang="es-ES"/>
            </a:p>
          </p:txBody>
        </p:sp>
      </p:grpSp>
      <p:grpSp>
        <p:nvGrpSpPr>
          <p:cNvPr id="2188324" name="22 Grupo"/>
          <p:cNvGrpSpPr>
            <a:grpSpLocks/>
          </p:cNvGrpSpPr>
          <p:nvPr/>
        </p:nvGrpSpPr>
        <p:grpSpPr bwMode="auto">
          <a:xfrm>
            <a:off x="1592263" y="2763838"/>
            <a:ext cx="563562" cy="339725"/>
            <a:chOff x="2382322" y="3391799"/>
            <a:chExt cx="562695" cy="338554"/>
          </a:xfrm>
        </p:grpSpPr>
        <p:sp>
          <p:nvSpPr>
            <p:cNvPr id="2188367" name="23 CuadroTexto"/>
            <p:cNvSpPr txBox="1">
              <a:spLocks noChangeArrowheads="1"/>
            </p:cNvSpPr>
            <p:nvPr/>
          </p:nvSpPr>
          <p:spPr bwMode="auto">
            <a:xfrm>
              <a:off x="2382322" y="3391799"/>
              <a:ext cx="562695" cy="338554"/>
            </a:xfrm>
            <a:prstGeom prst="rect">
              <a:avLst/>
            </a:prstGeom>
            <a:noFill/>
            <a:ln w="9525">
              <a:noFill/>
              <a:miter lim="800000"/>
              <a:headEnd/>
              <a:tailEnd/>
            </a:ln>
          </p:spPr>
          <p:txBody>
            <a:bodyPr>
              <a:spAutoFit/>
            </a:bodyPr>
            <a:lstStyle/>
            <a:p>
              <a:pPr eaLnBrk="0" hangingPunct="0"/>
              <a:r>
                <a:rPr lang="es-ES" sz="1600">
                  <a:solidFill>
                    <a:srgbClr val="FF0000"/>
                  </a:solidFill>
                  <a:latin typeface="Lucida Handwriting" pitchFamily="66" charset="0"/>
                </a:rPr>
                <a:t>r</a:t>
              </a:r>
            </a:p>
          </p:txBody>
        </p:sp>
        <p:sp>
          <p:nvSpPr>
            <p:cNvPr id="2188368" name="Line 40"/>
            <p:cNvSpPr>
              <a:spLocks noChangeShapeType="1"/>
            </p:cNvSpPr>
            <p:nvPr/>
          </p:nvSpPr>
          <p:spPr bwMode="auto">
            <a:xfrm flipV="1">
              <a:off x="2502296" y="3444948"/>
              <a:ext cx="209006" cy="6253"/>
            </a:xfrm>
            <a:prstGeom prst="line">
              <a:avLst/>
            </a:prstGeom>
            <a:noFill/>
            <a:ln w="19050">
              <a:solidFill>
                <a:srgbClr val="FF0000"/>
              </a:solidFill>
              <a:round/>
              <a:headEnd/>
              <a:tailEnd type="triangle" w="med" len="med"/>
            </a:ln>
          </p:spPr>
          <p:txBody>
            <a:bodyPr/>
            <a:lstStyle/>
            <a:p>
              <a:endParaRPr lang="es-ES"/>
            </a:p>
          </p:txBody>
        </p:sp>
      </p:grpSp>
      <p:sp>
        <p:nvSpPr>
          <p:cNvPr id="2188325" name="25 CuadroTexto"/>
          <p:cNvSpPr txBox="1">
            <a:spLocks noChangeArrowheads="1"/>
          </p:cNvSpPr>
          <p:nvPr/>
        </p:nvSpPr>
        <p:spPr bwMode="auto">
          <a:xfrm>
            <a:off x="34925" y="2728913"/>
            <a:ext cx="341313" cy="338137"/>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A</a:t>
            </a:r>
          </a:p>
        </p:txBody>
      </p:sp>
      <p:sp>
        <p:nvSpPr>
          <p:cNvPr id="2188326" name="26 CuadroTexto"/>
          <p:cNvSpPr txBox="1">
            <a:spLocks noChangeArrowheads="1"/>
          </p:cNvSpPr>
          <p:nvPr/>
        </p:nvSpPr>
        <p:spPr bwMode="auto">
          <a:xfrm>
            <a:off x="1304925" y="2690813"/>
            <a:ext cx="339725" cy="338137"/>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B</a:t>
            </a:r>
          </a:p>
        </p:txBody>
      </p:sp>
      <p:sp>
        <p:nvSpPr>
          <p:cNvPr id="2188327" name="27 CuadroTexto"/>
          <p:cNvSpPr txBox="1">
            <a:spLocks noChangeArrowheads="1"/>
          </p:cNvSpPr>
          <p:nvPr/>
        </p:nvSpPr>
        <p:spPr bwMode="auto">
          <a:xfrm>
            <a:off x="3927475" y="2724150"/>
            <a:ext cx="339725" cy="338138"/>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C</a:t>
            </a:r>
          </a:p>
        </p:txBody>
      </p:sp>
      <p:sp>
        <p:nvSpPr>
          <p:cNvPr id="2188328" name="28 CuadroTexto"/>
          <p:cNvSpPr txBox="1">
            <a:spLocks noChangeArrowheads="1"/>
          </p:cNvSpPr>
          <p:nvPr/>
        </p:nvSpPr>
        <p:spPr bwMode="auto">
          <a:xfrm>
            <a:off x="5113338" y="2662238"/>
            <a:ext cx="361950" cy="339725"/>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D</a:t>
            </a:r>
          </a:p>
        </p:txBody>
      </p:sp>
      <p:grpSp>
        <p:nvGrpSpPr>
          <p:cNvPr id="2188329" name="253 Grupo"/>
          <p:cNvGrpSpPr>
            <a:grpSpLocks/>
          </p:cNvGrpSpPr>
          <p:nvPr/>
        </p:nvGrpSpPr>
        <p:grpSpPr bwMode="auto">
          <a:xfrm>
            <a:off x="1620838" y="1436688"/>
            <a:ext cx="563562" cy="339725"/>
            <a:chOff x="5166300" y="2613006"/>
            <a:chExt cx="562695" cy="338554"/>
          </a:xfrm>
        </p:grpSpPr>
        <p:sp>
          <p:nvSpPr>
            <p:cNvPr id="2188365" name="32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92D050"/>
                  </a:solidFill>
                  <a:latin typeface="Lucida Handwriting" pitchFamily="66" charset="0"/>
                </a:rPr>
                <a:t>dl</a:t>
              </a:r>
            </a:p>
          </p:txBody>
        </p:sp>
        <p:sp>
          <p:nvSpPr>
            <p:cNvPr id="2188366" name="Line 40"/>
            <p:cNvSpPr>
              <a:spLocks noChangeShapeType="1"/>
            </p:cNvSpPr>
            <p:nvPr/>
          </p:nvSpPr>
          <p:spPr bwMode="auto">
            <a:xfrm>
              <a:off x="5350071" y="2619245"/>
              <a:ext cx="210975" cy="2656"/>
            </a:xfrm>
            <a:prstGeom prst="line">
              <a:avLst/>
            </a:prstGeom>
            <a:noFill/>
            <a:ln w="19050">
              <a:solidFill>
                <a:srgbClr val="92D050"/>
              </a:solidFill>
              <a:round/>
              <a:headEnd/>
              <a:tailEnd type="triangle" w="med" len="med"/>
            </a:ln>
          </p:spPr>
          <p:txBody>
            <a:bodyPr/>
            <a:lstStyle/>
            <a:p>
              <a:endParaRPr lang="es-ES"/>
            </a:p>
          </p:txBody>
        </p:sp>
      </p:grpSp>
      <p:cxnSp>
        <p:nvCxnSpPr>
          <p:cNvPr id="2188330" name="34 Conector recto de flecha"/>
          <p:cNvCxnSpPr>
            <a:cxnSpLocks noChangeShapeType="1"/>
          </p:cNvCxnSpPr>
          <p:nvPr/>
        </p:nvCxnSpPr>
        <p:spPr bwMode="auto">
          <a:xfrm flipV="1">
            <a:off x="1898650" y="1520825"/>
            <a:ext cx="261938" cy="236538"/>
          </a:xfrm>
          <a:prstGeom prst="straightConnector1">
            <a:avLst/>
          </a:prstGeom>
          <a:noFill/>
          <a:ln w="19050" algn="ctr">
            <a:solidFill>
              <a:srgbClr val="92D050"/>
            </a:solidFill>
            <a:round/>
            <a:headEnd/>
            <a:tailEnd type="arrow" w="med" len="med"/>
          </a:ln>
        </p:spPr>
      </p:cxnSp>
      <p:cxnSp>
        <p:nvCxnSpPr>
          <p:cNvPr id="2188331" name="35 Conector recto de flecha"/>
          <p:cNvCxnSpPr>
            <a:cxnSpLocks noChangeShapeType="1"/>
          </p:cNvCxnSpPr>
          <p:nvPr/>
        </p:nvCxnSpPr>
        <p:spPr bwMode="auto">
          <a:xfrm rot="16200000" flipH="1">
            <a:off x="1908175" y="1820863"/>
            <a:ext cx="876300" cy="844550"/>
          </a:xfrm>
          <a:prstGeom prst="straightConnector1">
            <a:avLst/>
          </a:prstGeom>
          <a:noFill/>
          <a:ln w="19050" algn="ctr">
            <a:solidFill>
              <a:srgbClr val="92D050"/>
            </a:solidFill>
            <a:round/>
            <a:headEnd/>
            <a:tailEnd type="arrow" w="med" len="med"/>
          </a:ln>
        </p:spPr>
      </p:cxnSp>
      <p:grpSp>
        <p:nvGrpSpPr>
          <p:cNvPr id="2188332" name="36 Grupo"/>
          <p:cNvGrpSpPr>
            <a:grpSpLocks/>
          </p:cNvGrpSpPr>
          <p:nvPr/>
        </p:nvGrpSpPr>
        <p:grpSpPr bwMode="auto">
          <a:xfrm>
            <a:off x="1970088" y="2192338"/>
            <a:ext cx="563562" cy="338137"/>
            <a:chOff x="2382322" y="3391799"/>
            <a:chExt cx="562695" cy="338554"/>
          </a:xfrm>
        </p:grpSpPr>
        <p:sp>
          <p:nvSpPr>
            <p:cNvPr id="2188363" name="37 CuadroTexto"/>
            <p:cNvSpPr txBox="1">
              <a:spLocks noChangeArrowheads="1"/>
            </p:cNvSpPr>
            <p:nvPr/>
          </p:nvSpPr>
          <p:spPr bwMode="auto">
            <a:xfrm>
              <a:off x="2382322" y="3391799"/>
              <a:ext cx="562695" cy="338554"/>
            </a:xfrm>
            <a:prstGeom prst="rect">
              <a:avLst/>
            </a:prstGeom>
            <a:noFill/>
            <a:ln w="9525">
              <a:noFill/>
              <a:miter lim="800000"/>
              <a:headEnd/>
              <a:tailEnd/>
            </a:ln>
          </p:spPr>
          <p:txBody>
            <a:bodyPr>
              <a:spAutoFit/>
            </a:bodyPr>
            <a:lstStyle/>
            <a:p>
              <a:pPr eaLnBrk="0" hangingPunct="0"/>
              <a:r>
                <a:rPr lang="es-ES" sz="1600">
                  <a:solidFill>
                    <a:srgbClr val="92D050"/>
                  </a:solidFill>
                  <a:latin typeface="Lucida Handwriting" pitchFamily="66" charset="0"/>
                </a:rPr>
                <a:t>r</a:t>
              </a:r>
            </a:p>
          </p:txBody>
        </p:sp>
        <p:sp>
          <p:nvSpPr>
            <p:cNvPr id="2188364" name="Line 40"/>
            <p:cNvSpPr>
              <a:spLocks noChangeShapeType="1"/>
            </p:cNvSpPr>
            <p:nvPr/>
          </p:nvSpPr>
          <p:spPr bwMode="auto">
            <a:xfrm flipV="1">
              <a:off x="2502296" y="3444948"/>
              <a:ext cx="209006" cy="6253"/>
            </a:xfrm>
            <a:prstGeom prst="line">
              <a:avLst/>
            </a:prstGeom>
            <a:noFill/>
            <a:ln w="19050">
              <a:solidFill>
                <a:srgbClr val="92D050"/>
              </a:solidFill>
              <a:round/>
              <a:headEnd/>
              <a:tailEnd type="triangle" w="med" len="med"/>
            </a:ln>
          </p:spPr>
          <p:txBody>
            <a:bodyPr/>
            <a:lstStyle/>
            <a:p>
              <a:endParaRPr lang="es-ES"/>
            </a:p>
          </p:txBody>
        </p:sp>
      </p:grpSp>
      <p:grpSp>
        <p:nvGrpSpPr>
          <p:cNvPr id="2188333" name="253 Grupo"/>
          <p:cNvGrpSpPr>
            <a:grpSpLocks/>
          </p:cNvGrpSpPr>
          <p:nvPr/>
        </p:nvGrpSpPr>
        <p:grpSpPr bwMode="auto">
          <a:xfrm>
            <a:off x="4230688" y="319088"/>
            <a:ext cx="563562" cy="338137"/>
            <a:chOff x="5166300" y="2613006"/>
            <a:chExt cx="562695" cy="338554"/>
          </a:xfrm>
        </p:grpSpPr>
        <p:sp>
          <p:nvSpPr>
            <p:cNvPr id="2188361" name="54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F78E03"/>
                  </a:solidFill>
                  <a:latin typeface="Lucida Handwriting" pitchFamily="66" charset="0"/>
                </a:rPr>
                <a:t>dl</a:t>
              </a:r>
            </a:p>
          </p:txBody>
        </p:sp>
        <p:sp>
          <p:nvSpPr>
            <p:cNvPr id="2188362" name="Line 40"/>
            <p:cNvSpPr>
              <a:spLocks noChangeShapeType="1"/>
            </p:cNvSpPr>
            <p:nvPr/>
          </p:nvSpPr>
          <p:spPr bwMode="auto">
            <a:xfrm>
              <a:off x="5350071" y="2619245"/>
              <a:ext cx="210975" cy="2656"/>
            </a:xfrm>
            <a:prstGeom prst="line">
              <a:avLst/>
            </a:prstGeom>
            <a:noFill/>
            <a:ln w="19050">
              <a:solidFill>
                <a:srgbClr val="FB9103"/>
              </a:solidFill>
              <a:round/>
              <a:headEnd/>
              <a:tailEnd type="triangle" w="med" len="med"/>
            </a:ln>
          </p:spPr>
          <p:txBody>
            <a:bodyPr/>
            <a:lstStyle/>
            <a:p>
              <a:endParaRPr lang="es-ES"/>
            </a:p>
          </p:txBody>
        </p:sp>
      </p:grpSp>
      <p:cxnSp>
        <p:nvCxnSpPr>
          <p:cNvPr id="2188334" name="56 Conector recto de flecha"/>
          <p:cNvCxnSpPr>
            <a:cxnSpLocks noChangeShapeType="1"/>
          </p:cNvCxnSpPr>
          <p:nvPr/>
        </p:nvCxnSpPr>
        <p:spPr bwMode="auto">
          <a:xfrm rot="10800000">
            <a:off x="4108450" y="487363"/>
            <a:ext cx="317500" cy="258762"/>
          </a:xfrm>
          <a:prstGeom prst="straightConnector1">
            <a:avLst/>
          </a:prstGeom>
          <a:noFill/>
          <a:ln w="19050" algn="ctr">
            <a:solidFill>
              <a:srgbClr val="FB9103"/>
            </a:solidFill>
            <a:round/>
            <a:headEnd/>
            <a:tailEnd type="arrow" w="med" len="med"/>
          </a:ln>
        </p:spPr>
      </p:cxnSp>
      <p:cxnSp>
        <p:nvCxnSpPr>
          <p:cNvPr id="2188335" name="57 Conector recto de flecha"/>
          <p:cNvCxnSpPr>
            <a:cxnSpLocks noChangeShapeType="1"/>
          </p:cNvCxnSpPr>
          <p:nvPr/>
        </p:nvCxnSpPr>
        <p:spPr bwMode="auto">
          <a:xfrm rot="5400000">
            <a:off x="2628107" y="908844"/>
            <a:ext cx="1938337" cy="1660525"/>
          </a:xfrm>
          <a:prstGeom prst="straightConnector1">
            <a:avLst/>
          </a:prstGeom>
          <a:noFill/>
          <a:ln w="19050" algn="ctr">
            <a:solidFill>
              <a:srgbClr val="FCA128"/>
            </a:solidFill>
            <a:round/>
            <a:headEnd/>
            <a:tailEnd type="arrow" w="med" len="med"/>
          </a:ln>
        </p:spPr>
      </p:cxnSp>
      <p:grpSp>
        <p:nvGrpSpPr>
          <p:cNvPr id="2188336" name="58 Grupo"/>
          <p:cNvGrpSpPr>
            <a:grpSpLocks/>
          </p:cNvGrpSpPr>
          <p:nvPr/>
        </p:nvGrpSpPr>
        <p:grpSpPr bwMode="auto">
          <a:xfrm>
            <a:off x="3714750" y="1454150"/>
            <a:ext cx="561975" cy="338138"/>
            <a:chOff x="2382322" y="3391799"/>
            <a:chExt cx="562695" cy="338554"/>
          </a:xfrm>
        </p:grpSpPr>
        <p:sp>
          <p:nvSpPr>
            <p:cNvPr id="2188359" name="59 CuadroTexto"/>
            <p:cNvSpPr txBox="1">
              <a:spLocks noChangeArrowheads="1"/>
            </p:cNvSpPr>
            <p:nvPr/>
          </p:nvSpPr>
          <p:spPr bwMode="auto">
            <a:xfrm>
              <a:off x="2382322" y="3391799"/>
              <a:ext cx="562695" cy="338554"/>
            </a:xfrm>
            <a:prstGeom prst="rect">
              <a:avLst/>
            </a:prstGeom>
            <a:noFill/>
            <a:ln w="9525">
              <a:noFill/>
              <a:miter lim="800000"/>
              <a:headEnd/>
              <a:tailEnd/>
            </a:ln>
          </p:spPr>
          <p:txBody>
            <a:bodyPr>
              <a:spAutoFit/>
            </a:bodyPr>
            <a:lstStyle/>
            <a:p>
              <a:pPr eaLnBrk="0" hangingPunct="0"/>
              <a:r>
                <a:rPr lang="es-ES" sz="1600">
                  <a:solidFill>
                    <a:srgbClr val="F78E03"/>
                  </a:solidFill>
                  <a:latin typeface="Lucida Handwriting" pitchFamily="66" charset="0"/>
                </a:rPr>
                <a:t>r</a:t>
              </a:r>
            </a:p>
          </p:txBody>
        </p:sp>
        <p:sp>
          <p:nvSpPr>
            <p:cNvPr id="2188360" name="Line 40"/>
            <p:cNvSpPr>
              <a:spLocks noChangeShapeType="1"/>
            </p:cNvSpPr>
            <p:nvPr/>
          </p:nvSpPr>
          <p:spPr bwMode="auto">
            <a:xfrm flipV="1">
              <a:off x="2502296" y="3444948"/>
              <a:ext cx="209006" cy="6253"/>
            </a:xfrm>
            <a:prstGeom prst="line">
              <a:avLst/>
            </a:prstGeom>
            <a:noFill/>
            <a:ln w="19050">
              <a:solidFill>
                <a:srgbClr val="FB9103"/>
              </a:solidFill>
              <a:round/>
              <a:headEnd/>
              <a:tailEnd type="triangle" w="med" len="med"/>
            </a:ln>
          </p:spPr>
          <p:txBody>
            <a:bodyPr/>
            <a:lstStyle/>
            <a:p>
              <a:endParaRPr lang="es-ES"/>
            </a:p>
          </p:txBody>
        </p:sp>
      </p:grpSp>
      <p:graphicFrame>
        <p:nvGraphicFramePr>
          <p:cNvPr id="2188293" name="Object 25"/>
          <p:cNvGraphicFramePr>
            <a:graphicFrameLocks noChangeAspect="1"/>
          </p:cNvGraphicFramePr>
          <p:nvPr/>
        </p:nvGraphicFramePr>
        <p:xfrm>
          <a:off x="1871663" y="4530725"/>
          <a:ext cx="4238625" cy="633413"/>
        </p:xfrm>
        <a:graphic>
          <a:graphicData uri="http://schemas.openxmlformats.org/presentationml/2006/ole">
            <mc:AlternateContent xmlns:mc="http://schemas.openxmlformats.org/markup-compatibility/2006">
              <mc:Choice xmlns:v="urn:schemas-microsoft-com:vml" Requires="v">
                <p:oleObj spid="_x0000_s256522" name="Ecuación" r:id="rId7" imgW="1993900" imgH="254000" progId="Equation.3">
                  <p:embed/>
                </p:oleObj>
              </mc:Choice>
              <mc:Fallback>
                <p:oleObj name="Ecuación" r:id="rId7" imgW="1993900" imgH="254000" progId="Equation.3">
                  <p:embed/>
                  <p:pic>
                    <p:nvPicPr>
                      <p:cNvPr id="2188293"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1663" y="4530725"/>
                        <a:ext cx="4238625"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26"/>
          <p:cNvGraphicFramePr>
            <a:graphicFrameLocks noChangeAspect="1"/>
          </p:cNvGraphicFramePr>
          <p:nvPr>
            <p:extLst>
              <p:ext uri="{D42A27DB-BD31-4B8C-83A1-F6EECF244321}">
                <p14:modId xmlns:p14="http://schemas.microsoft.com/office/powerpoint/2010/main" val="1938197455"/>
              </p:ext>
            </p:extLst>
          </p:nvPr>
        </p:nvGraphicFramePr>
        <p:xfrm>
          <a:off x="2220311" y="5318125"/>
          <a:ext cx="2781300" cy="1014413"/>
        </p:xfrm>
        <a:graphic>
          <a:graphicData uri="http://schemas.openxmlformats.org/presentationml/2006/ole">
            <mc:AlternateContent xmlns:mc="http://schemas.openxmlformats.org/markup-compatibility/2006">
              <mc:Choice xmlns:v="urn:schemas-microsoft-com:vml" Requires="v">
                <p:oleObj spid="_x0000_s256523" name="Equation" r:id="rId9" imgW="1307880" imgH="406080" progId="Equation.DSMT4">
                  <p:embed/>
                </p:oleObj>
              </mc:Choice>
              <mc:Fallback>
                <p:oleObj name="Equation" r:id="rId9" imgW="1307880" imgH="406080" progId="Equation.DSMT4">
                  <p:embed/>
                  <p:pic>
                    <p:nvPicPr>
                      <p:cNvPr id="59" name="Object 26"/>
                      <p:cNvPicPr>
                        <a:picLocks noChangeAspect="1" noChangeArrowheads="1"/>
                      </p:cNvPicPr>
                      <p:nvPr/>
                    </p:nvPicPr>
                    <p:blipFill>
                      <a:blip r:embed="rId10"/>
                      <a:srcRect/>
                      <a:stretch>
                        <a:fillRect/>
                      </a:stretch>
                    </p:blipFill>
                    <p:spPr bwMode="auto">
                      <a:xfrm>
                        <a:off x="2220311" y="5318125"/>
                        <a:ext cx="27813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0" name="53 Grupo"/>
          <p:cNvGrpSpPr>
            <a:grpSpLocks/>
          </p:cNvGrpSpPr>
          <p:nvPr/>
        </p:nvGrpSpPr>
        <p:grpSpPr bwMode="auto">
          <a:xfrm>
            <a:off x="2328863" y="3792538"/>
            <a:ext cx="254000" cy="255587"/>
            <a:chOff x="4457251" y="3378441"/>
            <a:chExt cx="255114" cy="255114"/>
          </a:xfrm>
        </p:grpSpPr>
        <p:sp>
          <p:nvSpPr>
            <p:cNvPr id="2188355" name="42 Elipse"/>
            <p:cNvSpPr>
              <a:spLocks noChangeAspect="1"/>
            </p:cNvSpPr>
            <p:nvPr/>
          </p:nvSpPr>
          <p:spPr bwMode="auto">
            <a:xfrm>
              <a:off x="4458845" y="3380034"/>
              <a:ext cx="251926" cy="251926"/>
            </a:xfrm>
            <a:prstGeom prst="ellipse">
              <a:avLst/>
            </a:prstGeom>
            <a:noFill/>
            <a:ln w="25400" algn="ctr">
              <a:solidFill>
                <a:srgbClr val="92D050"/>
              </a:solidFill>
              <a:round/>
              <a:headEnd/>
              <a:tailEnd/>
            </a:ln>
          </p:spPr>
          <p:txBody>
            <a:bodyPr/>
            <a:lstStyle/>
            <a:p>
              <a:pPr algn="r" eaLnBrk="0" hangingPunct="0"/>
              <a:endParaRPr lang="es-ES"/>
            </a:p>
          </p:txBody>
        </p:sp>
        <p:grpSp>
          <p:nvGrpSpPr>
            <p:cNvPr id="2188356" name="269 Grupo"/>
            <p:cNvGrpSpPr>
              <a:grpSpLocks noChangeAspect="1"/>
            </p:cNvGrpSpPr>
            <p:nvPr/>
          </p:nvGrpSpPr>
          <p:grpSpPr bwMode="auto">
            <a:xfrm rot="2700000">
              <a:off x="4457251" y="3378441"/>
              <a:ext cx="255114" cy="255114"/>
              <a:chOff x="4457251" y="3378441"/>
              <a:chExt cx="255114" cy="255114"/>
            </a:xfrm>
          </p:grpSpPr>
          <p:cxnSp>
            <p:nvCxnSpPr>
              <p:cNvPr id="2188357" name="44 Conector recto"/>
              <p:cNvCxnSpPr>
                <a:cxnSpLocks noChangeShapeType="1"/>
              </p:cNvCxnSpPr>
              <p:nvPr/>
            </p:nvCxnSpPr>
            <p:spPr bwMode="auto">
              <a:xfrm rot="10800000" flipV="1">
                <a:off x="4457251" y="3505224"/>
                <a:ext cx="255114" cy="1545"/>
              </a:xfrm>
              <a:prstGeom prst="line">
                <a:avLst/>
              </a:prstGeom>
              <a:noFill/>
              <a:ln w="31750" algn="ctr">
                <a:solidFill>
                  <a:srgbClr val="92D050"/>
                </a:solidFill>
                <a:round/>
                <a:headEnd/>
                <a:tailEnd/>
              </a:ln>
            </p:spPr>
          </p:cxnSp>
          <p:cxnSp>
            <p:nvCxnSpPr>
              <p:cNvPr id="2188358" name="45 Conector recto"/>
              <p:cNvCxnSpPr>
                <a:cxnSpLocks noChangeShapeType="1"/>
              </p:cNvCxnSpPr>
              <p:nvPr/>
            </p:nvCxnSpPr>
            <p:spPr bwMode="auto">
              <a:xfrm rot="5400000" flipV="1">
                <a:off x="4457251" y="3505225"/>
                <a:ext cx="255114" cy="1545"/>
              </a:xfrm>
              <a:prstGeom prst="line">
                <a:avLst/>
              </a:prstGeom>
              <a:noFill/>
              <a:ln w="31750" algn="ctr">
                <a:solidFill>
                  <a:srgbClr val="92D050"/>
                </a:solidFill>
                <a:round/>
                <a:headEnd/>
                <a:tailEnd/>
              </a:ln>
            </p:spPr>
          </p:cxnSp>
        </p:grpSp>
      </p:grpSp>
      <p:grpSp>
        <p:nvGrpSpPr>
          <p:cNvPr id="71" name="Group 43"/>
          <p:cNvGrpSpPr>
            <a:grpSpLocks noChangeAspect="1"/>
          </p:cNvGrpSpPr>
          <p:nvPr/>
        </p:nvGrpSpPr>
        <p:grpSpPr bwMode="auto">
          <a:xfrm>
            <a:off x="2917825" y="3794125"/>
            <a:ext cx="252413" cy="252413"/>
            <a:chOff x="3990" y="1487"/>
            <a:chExt cx="127" cy="127"/>
          </a:xfrm>
        </p:grpSpPr>
        <p:sp>
          <p:nvSpPr>
            <p:cNvPr id="2188353" name="Oval 44"/>
            <p:cNvSpPr>
              <a:spLocks noChangeAspect="1" noChangeArrowheads="1"/>
            </p:cNvSpPr>
            <p:nvPr/>
          </p:nvSpPr>
          <p:spPr bwMode="auto">
            <a:xfrm rot="-5400000">
              <a:off x="3990" y="1487"/>
              <a:ext cx="127" cy="127"/>
            </a:xfrm>
            <a:prstGeom prst="ellipse">
              <a:avLst/>
            </a:prstGeom>
            <a:noFill/>
            <a:ln w="28575">
              <a:solidFill>
                <a:srgbClr val="F78E03"/>
              </a:solidFill>
              <a:round/>
              <a:headEnd/>
              <a:tailEnd/>
            </a:ln>
          </p:spPr>
          <p:txBody>
            <a:bodyPr vert="eaVert" wrap="none" anchor="ctr"/>
            <a:lstStyle/>
            <a:p>
              <a:pPr algn="ctr" eaLnBrk="0" hangingPunct="0"/>
              <a:endParaRPr lang="eu-ES">
                <a:solidFill>
                  <a:schemeClr val="accent1"/>
                </a:solidFill>
              </a:endParaRPr>
            </a:p>
          </p:txBody>
        </p:sp>
        <p:sp>
          <p:nvSpPr>
            <p:cNvPr id="2188354" name="Oval 45"/>
            <p:cNvSpPr>
              <a:spLocks noChangeAspect="1" noChangeArrowheads="1"/>
            </p:cNvSpPr>
            <p:nvPr/>
          </p:nvSpPr>
          <p:spPr bwMode="auto">
            <a:xfrm rot="-5400000">
              <a:off x="4046" y="1543"/>
              <a:ext cx="14" cy="14"/>
            </a:xfrm>
            <a:prstGeom prst="ellipse">
              <a:avLst/>
            </a:prstGeom>
            <a:solidFill>
              <a:srgbClr val="FF0000"/>
            </a:solidFill>
            <a:ln w="28575">
              <a:solidFill>
                <a:srgbClr val="F78E03"/>
              </a:solidFill>
              <a:round/>
              <a:headEnd/>
              <a:tailEnd/>
            </a:ln>
          </p:spPr>
          <p:txBody>
            <a:bodyPr vert="eaVert" wrap="none" anchor="ctr"/>
            <a:lstStyle/>
            <a:p>
              <a:pPr algn="ctr" eaLnBrk="0" hangingPunct="0"/>
              <a:endParaRPr lang="eu-ES">
                <a:solidFill>
                  <a:schemeClr val="accent1"/>
                </a:solidFill>
              </a:endParaRPr>
            </a:p>
          </p:txBody>
        </p:sp>
      </p:grpSp>
      <p:grpSp>
        <p:nvGrpSpPr>
          <p:cNvPr id="74" name="51 Grupo"/>
          <p:cNvGrpSpPr>
            <a:grpSpLocks/>
          </p:cNvGrpSpPr>
          <p:nvPr/>
        </p:nvGrpSpPr>
        <p:grpSpPr bwMode="auto">
          <a:xfrm>
            <a:off x="1627188" y="3090863"/>
            <a:ext cx="1214437" cy="461962"/>
            <a:chOff x="3022991" y="4240010"/>
            <a:chExt cx="741460" cy="750661"/>
          </a:xfrm>
        </p:grpSpPr>
        <p:sp>
          <p:nvSpPr>
            <p:cNvPr id="2188351" name="47 CuadroTexto"/>
            <p:cNvSpPr txBox="1">
              <a:spLocks noChangeArrowheads="1"/>
            </p:cNvSpPr>
            <p:nvPr/>
          </p:nvSpPr>
          <p:spPr bwMode="auto">
            <a:xfrm>
              <a:off x="3022991" y="4240010"/>
              <a:ext cx="741460" cy="750661"/>
            </a:xfrm>
            <a:prstGeom prst="rect">
              <a:avLst/>
            </a:prstGeom>
            <a:noFill/>
            <a:ln w="9525">
              <a:noFill/>
              <a:miter lim="800000"/>
              <a:headEnd/>
              <a:tailEnd/>
            </a:ln>
          </p:spPr>
          <p:txBody>
            <a:bodyPr>
              <a:spAutoFit/>
            </a:bodyPr>
            <a:lstStyle/>
            <a:p>
              <a:pPr eaLnBrk="0" hangingPunct="0"/>
              <a:r>
                <a:rPr lang="es-ES" sz="2400" dirty="0" err="1">
                  <a:solidFill>
                    <a:srgbClr val="FF0000"/>
                  </a:solidFill>
                  <a:latin typeface="Lucida Handwriting" pitchFamily="66" charset="0"/>
                </a:rPr>
                <a:t>B</a:t>
              </a:r>
              <a:r>
                <a:rPr lang="es-ES" sz="2400" baseline="-25000" dirty="0" err="1">
                  <a:solidFill>
                    <a:srgbClr val="FF0000"/>
                  </a:solidFill>
                  <a:latin typeface="Lucida Handwriting" pitchFamily="66" charset="0"/>
                </a:rPr>
                <a:t>AB</a:t>
              </a:r>
              <a:r>
                <a:rPr lang="es-ES" sz="2400" dirty="0">
                  <a:solidFill>
                    <a:srgbClr val="FF0000"/>
                  </a:solidFill>
                  <a:cs typeface="Times New Roman" pitchFamily="18" charset="0"/>
                </a:rPr>
                <a:t>=</a:t>
              </a:r>
              <a:r>
                <a:rPr lang="es-ES" sz="2400" dirty="0">
                  <a:solidFill>
                    <a:srgbClr val="FF0000"/>
                  </a:solidFill>
                  <a:latin typeface="Lucida Handwriting" pitchFamily="66" charset="0"/>
                </a:rPr>
                <a:t>0</a:t>
              </a:r>
            </a:p>
          </p:txBody>
        </p:sp>
        <p:sp>
          <p:nvSpPr>
            <p:cNvPr id="2188352" name="Line 40"/>
            <p:cNvSpPr>
              <a:spLocks noChangeShapeType="1"/>
            </p:cNvSpPr>
            <p:nvPr/>
          </p:nvSpPr>
          <p:spPr bwMode="auto">
            <a:xfrm>
              <a:off x="3113072" y="4293825"/>
              <a:ext cx="151118" cy="3507"/>
            </a:xfrm>
            <a:prstGeom prst="line">
              <a:avLst/>
            </a:prstGeom>
            <a:noFill/>
            <a:ln w="19050">
              <a:solidFill>
                <a:srgbClr val="FF0000"/>
              </a:solidFill>
              <a:round/>
              <a:headEnd/>
              <a:tailEnd type="triangle" w="med" len="med"/>
            </a:ln>
          </p:spPr>
          <p:txBody>
            <a:bodyPr/>
            <a:lstStyle/>
            <a:p>
              <a:endParaRPr lang="es-ES"/>
            </a:p>
          </p:txBody>
        </p:sp>
      </p:grpSp>
      <p:grpSp>
        <p:nvGrpSpPr>
          <p:cNvPr id="77" name="51 Grupo"/>
          <p:cNvGrpSpPr>
            <a:grpSpLocks/>
          </p:cNvGrpSpPr>
          <p:nvPr/>
        </p:nvGrpSpPr>
        <p:grpSpPr bwMode="auto">
          <a:xfrm>
            <a:off x="2751138" y="3090863"/>
            <a:ext cx="1214437" cy="461962"/>
            <a:chOff x="3022991" y="4240010"/>
            <a:chExt cx="741460" cy="750661"/>
          </a:xfrm>
        </p:grpSpPr>
        <p:sp>
          <p:nvSpPr>
            <p:cNvPr id="2188349" name="47 CuadroTexto"/>
            <p:cNvSpPr txBox="1">
              <a:spLocks noChangeArrowheads="1"/>
            </p:cNvSpPr>
            <p:nvPr/>
          </p:nvSpPr>
          <p:spPr bwMode="auto">
            <a:xfrm>
              <a:off x="3022991" y="4240010"/>
              <a:ext cx="741460" cy="750661"/>
            </a:xfrm>
            <a:prstGeom prst="rect">
              <a:avLst/>
            </a:prstGeom>
            <a:noFill/>
            <a:ln w="9525">
              <a:noFill/>
              <a:miter lim="800000"/>
              <a:headEnd/>
              <a:tailEnd/>
            </a:ln>
          </p:spPr>
          <p:txBody>
            <a:bodyPr>
              <a:spAutoFit/>
            </a:bodyPr>
            <a:lstStyle/>
            <a:p>
              <a:pPr eaLnBrk="0" hangingPunct="0"/>
              <a:r>
                <a:rPr lang="es-ES" sz="2400" dirty="0" err="1">
                  <a:solidFill>
                    <a:srgbClr val="0065B0"/>
                  </a:solidFill>
                  <a:latin typeface="Lucida Handwriting" pitchFamily="66" charset="0"/>
                </a:rPr>
                <a:t>B</a:t>
              </a:r>
              <a:r>
                <a:rPr lang="es-ES" sz="2400" baseline="-25000" dirty="0" err="1">
                  <a:solidFill>
                    <a:srgbClr val="0065B0"/>
                  </a:solidFill>
                  <a:latin typeface="Lucida Handwriting" pitchFamily="66" charset="0"/>
                </a:rPr>
                <a:t>CD</a:t>
              </a:r>
              <a:r>
                <a:rPr lang="es-ES" sz="2400" dirty="0">
                  <a:solidFill>
                    <a:srgbClr val="0065B0"/>
                  </a:solidFill>
                  <a:cs typeface="Times New Roman" pitchFamily="18" charset="0"/>
                </a:rPr>
                <a:t>=</a:t>
              </a:r>
              <a:r>
                <a:rPr lang="es-ES" sz="2400" dirty="0">
                  <a:solidFill>
                    <a:srgbClr val="0065B0"/>
                  </a:solidFill>
                  <a:latin typeface="Lucida Handwriting" pitchFamily="66" charset="0"/>
                </a:rPr>
                <a:t>0</a:t>
              </a:r>
            </a:p>
          </p:txBody>
        </p:sp>
        <p:sp>
          <p:nvSpPr>
            <p:cNvPr id="2188350" name="Line 40"/>
            <p:cNvSpPr>
              <a:spLocks noChangeShapeType="1"/>
            </p:cNvSpPr>
            <p:nvPr/>
          </p:nvSpPr>
          <p:spPr bwMode="auto">
            <a:xfrm>
              <a:off x="3113072" y="4293825"/>
              <a:ext cx="151118" cy="3507"/>
            </a:xfrm>
            <a:prstGeom prst="line">
              <a:avLst/>
            </a:prstGeom>
            <a:noFill/>
            <a:ln w="19050">
              <a:solidFill>
                <a:srgbClr val="0065B0"/>
              </a:solidFill>
              <a:round/>
              <a:headEnd/>
              <a:tailEnd type="triangle" w="med" len="med"/>
            </a:ln>
          </p:spPr>
          <p:txBody>
            <a:bodyPr/>
            <a:lstStyle/>
            <a:p>
              <a:endParaRPr lang="es-ES"/>
            </a:p>
          </p:txBody>
        </p:sp>
      </p:grpSp>
      <p:grpSp>
        <p:nvGrpSpPr>
          <p:cNvPr id="86" name="85 Grupo"/>
          <p:cNvGrpSpPr>
            <a:grpSpLocks/>
          </p:cNvGrpSpPr>
          <p:nvPr/>
        </p:nvGrpSpPr>
        <p:grpSpPr bwMode="auto">
          <a:xfrm>
            <a:off x="3173413" y="3457575"/>
            <a:ext cx="801687" cy="925513"/>
            <a:chOff x="7036297" y="2766856"/>
            <a:chExt cx="801687" cy="926671"/>
          </a:xfrm>
        </p:grpSpPr>
        <p:sp>
          <p:nvSpPr>
            <p:cNvPr id="2188346" name="49 CuadroTexto"/>
            <p:cNvSpPr txBox="1">
              <a:spLocks noChangeArrowheads="1"/>
            </p:cNvSpPr>
            <p:nvPr/>
          </p:nvSpPr>
          <p:spPr bwMode="auto">
            <a:xfrm>
              <a:off x="7036297" y="2766856"/>
              <a:ext cx="801687" cy="460375"/>
            </a:xfrm>
            <a:prstGeom prst="rect">
              <a:avLst/>
            </a:prstGeom>
            <a:noFill/>
            <a:ln w="9525">
              <a:noFill/>
              <a:miter lim="800000"/>
              <a:headEnd/>
              <a:tailEnd/>
            </a:ln>
          </p:spPr>
          <p:txBody>
            <a:bodyPr>
              <a:spAutoFit/>
            </a:bodyPr>
            <a:lstStyle/>
            <a:p>
              <a:pPr eaLnBrk="0" hangingPunct="0"/>
              <a:r>
                <a:rPr lang="es-ES" sz="2400">
                  <a:solidFill>
                    <a:srgbClr val="FB9103"/>
                  </a:solidFill>
                  <a:latin typeface="Symbol" pitchFamily="18" charset="2"/>
                </a:rPr>
                <a:t>m</a:t>
              </a:r>
              <a:r>
                <a:rPr lang="es-ES" sz="2400" baseline="-25000">
                  <a:solidFill>
                    <a:srgbClr val="FB9103"/>
                  </a:solidFill>
                  <a:latin typeface="Lucida Handwriting" pitchFamily="66" charset="0"/>
                </a:rPr>
                <a:t>0</a:t>
              </a:r>
              <a:r>
                <a:rPr lang="es-ES" sz="2400">
                  <a:solidFill>
                    <a:srgbClr val="FB9103"/>
                  </a:solidFill>
                  <a:latin typeface="Lucida Handwriting" pitchFamily="66" charset="0"/>
                </a:rPr>
                <a:t>i</a:t>
              </a:r>
            </a:p>
          </p:txBody>
        </p:sp>
        <p:cxnSp>
          <p:nvCxnSpPr>
            <p:cNvPr id="84" name="83 Conector recto"/>
            <p:cNvCxnSpPr/>
            <p:nvPr/>
          </p:nvCxnSpPr>
          <p:spPr>
            <a:xfrm flipV="1">
              <a:off x="7150597" y="3207144"/>
              <a:ext cx="573087" cy="14305"/>
            </a:xfrm>
            <a:prstGeom prst="line">
              <a:avLst/>
            </a:prstGeom>
            <a:ln>
              <a:solidFill>
                <a:srgbClr val="F78E03"/>
              </a:solidFill>
            </a:ln>
          </p:spPr>
          <p:style>
            <a:lnRef idx="1">
              <a:schemeClr val="accent1"/>
            </a:lnRef>
            <a:fillRef idx="0">
              <a:schemeClr val="accent1"/>
            </a:fillRef>
            <a:effectRef idx="0">
              <a:schemeClr val="accent1"/>
            </a:effectRef>
            <a:fontRef idx="minor">
              <a:schemeClr val="tx1"/>
            </a:fontRef>
          </p:style>
        </p:cxnSp>
        <p:sp>
          <p:nvSpPr>
            <p:cNvPr id="2188348" name="49 CuadroTexto"/>
            <p:cNvSpPr txBox="1">
              <a:spLocks noChangeArrowheads="1"/>
            </p:cNvSpPr>
            <p:nvPr/>
          </p:nvSpPr>
          <p:spPr bwMode="auto">
            <a:xfrm>
              <a:off x="7036297" y="3233152"/>
              <a:ext cx="801687" cy="460375"/>
            </a:xfrm>
            <a:prstGeom prst="rect">
              <a:avLst/>
            </a:prstGeom>
            <a:noFill/>
            <a:ln w="9525">
              <a:noFill/>
              <a:miter lim="800000"/>
              <a:headEnd/>
              <a:tailEnd/>
            </a:ln>
          </p:spPr>
          <p:txBody>
            <a:bodyPr>
              <a:spAutoFit/>
            </a:bodyPr>
            <a:lstStyle/>
            <a:p>
              <a:pPr eaLnBrk="0" hangingPunct="0"/>
              <a:r>
                <a:rPr lang="es-ES" sz="2400">
                  <a:solidFill>
                    <a:srgbClr val="FB9103"/>
                  </a:solidFill>
                  <a:latin typeface="Lucida Handwriting" pitchFamily="66" charset="0"/>
                </a:rPr>
                <a:t>4b</a:t>
              </a:r>
            </a:p>
          </p:txBody>
        </p:sp>
      </p:grpSp>
      <p:grpSp>
        <p:nvGrpSpPr>
          <p:cNvPr id="87" name="86 Grupo"/>
          <p:cNvGrpSpPr>
            <a:grpSpLocks/>
          </p:cNvGrpSpPr>
          <p:nvPr/>
        </p:nvGrpSpPr>
        <p:grpSpPr bwMode="auto">
          <a:xfrm>
            <a:off x="1565275" y="3457575"/>
            <a:ext cx="801688" cy="925513"/>
            <a:chOff x="7036297" y="2766856"/>
            <a:chExt cx="801687" cy="926671"/>
          </a:xfrm>
        </p:grpSpPr>
        <p:sp>
          <p:nvSpPr>
            <p:cNvPr id="2188343" name="49 CuadroTexto"/>
            <p:cNvSpPr txBox="1">
              <a:spLocks noChangeArrowheads="1"/>
            </p:cNvSpPr>
            <p:nvPr/>
          </p:nvSpPr>
          <p:spPr bwMode="auto">
            <a:xfrm>
              <a:off x="7036297" y="2766856"/>
              <a:ext cx="801687" cy="460375"/>
            </a:xfrm>
            <a:prstGeom prst="rect">
              <a:avLst/>
            </a:prstGeom>
            <a:noFill/>
            <a:ln w="9525">
              <a:noFill/>
              <a:miter lim="800000"/>
              <a:headEnd/>
              <a:tailEnd/>
            </a:ln>
          </p:spPr>
          <p:txBody>
            <a:bodyPr>
              <a:spAutoFit/>
            </a:bodyPr>
            <a:lstStyle/>
            <a:p>
              <a:pPr eaLnBrk="0" hangingPunct="0"/>
              <a:r>
                <a:rPr lang="es-ES" sz="2400">
                  <a:solidFill>
                    <a:srgbClr val="92D050"/>
                  </a:solidFill>
                  <a:latin typeface="Symbol" pitchFamily="18" charset="2"/>
                </a:rPr>
                <a:t>m</a:t>
              </a:r>
              <a:r>
                <a:rPr lang="es-ES" sz="2400" baseline="-25000">
                  <a:solidFill>
                    <a:srgbClr val="92D050"/>
                  </a:solidFill>
                  <a:latin typeface="Lucida Handwriting" pitchFamily="66" charset="0"/>
                </a:rPr>
                <a:t>0</a:t>
              </a:r>
              <a:r>
                <a:rPr lang="es-ES" sz="2400">
                  <a:solidFill>
                    <a:srgbClr val="92D050"/>
                  </a:solidFill>
                  <a:latin typeface="Lucida Handwriting" pitchFamily="66" charset="0"/>
                </a:rPr>
                <a:t>i</a:t>
              </a:r>
            </a:p>
          </p:txBody>
        </p:sp>
        <p:cxnSp>
          <p:nvCxnSpPr>
            <p:cNvPr id="89" name="88 Conector recto"/>
            <p:cNvCxnSpPr/>
            <p:nvPr/>
          </p:nvCxnSpPr>
          <p:spPr>
            <a:xfrm flipV="1">
              <a:off x="7150597" y="3207144"/>
              <a:ext cx="573087" cy="1430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188345" name="49 CuadroTexto"/>
            <p:cNvSpPr txBox="1">
              <a:spLocks noChangeArrowheads="1"/>
            </p:cNvSpPr>
            <p:nvPr/>
          </p:nvSpPr>
          <p:spPr bwMode="auto">
            <a:xfrm>
              <a:off x="7036297" y="3233152"/>
              <a:ext cx="801687" cy="460375"/>
            </a:xfrm>
            <a:prstGeom prst="rect">
              <a:avLst/>
            </a:prstGeom>
            <a:noFill/>
            <a:ln w="9525">
              <a:noFill/>
              <a:miter lim="800000"/>
              <a:headEnd/>
              <a:tailEnd/>
            </a:ln>
          </p:spPr>
          <p:txBody>
            <a:bodyPr>
              <a:spAutoFit/>
            </a:bodyPr>
            <a:lstStyle/>
            <a:p>
              <a:pPr eaLnBrk="0" hangingPunct="0"/>
              <a:r>
                <a:rPr lang="es-ES" sz="2400">
                  <a:solidFill>
                    <a:srgbClr val="92D050"/>
                  </a:solidFill>
                  <a:latin typeface="Lucida Handwriting" pitchFamily="66" charset="0"/>
                </a:rPr>
                <a:t>4a</a:t>
              </a:r>
            </a:p>
          </p:txBody>
        </p:sp>
      </p:grpSp>
      <p:graphicFrame>
        <p:nvGraphicFramePr>
          <p:cNvPr id="91" name="Object 27"/>
          <p:cNvGraphicFramePr>
            <a:graphicFrameLocks noChangeAspect="1"/>
          </p:cNvGraphicFramePr>
          <p:nvPr>
            <p:extLst>
              <p:ext uri="{D42A27DB-BD31-4B8C-83A1-F6EECF244321}">
                <p14:modId xmlns:p14="http://schemas.microsoft.com/office/powerpoint/2010/main" val="194270234"/>
              </p:ext>
            </p:extLst>
          </p:nvPr>
        </p:nvGraphicFramePr>
        <p:xfrm>
          <a:off x="5113338" y="5329670"/>
          <a:ext cx="2701925" cy="1077913"/>
        </p:xfrm>
        <a:graphic>
          <a:graphicData uri="http://schemas.openxmlformats.org/presentationml/2006/ole">
            <mc:AlternateContent xmlns:mc="http://schemas.openxmlformats.org/markup-compatibility/2006">
              <mc:Choice xmlns:v="urn:schemas-microsoft-com:vml" Requires="v">
                <p:oleObj spid="_x0000_s256524" name="Equation" r:id="rId11" imgW="1269720" imgH="431640" progId="Equation.DSMT4">
                  <p:embed/>
                </p:oleObj>
              </mc:Choice>
              <mc:Fallback>
                <p:oleObj name="Equation" r:id="rId11" imgW="1269720" imgH="431640" progId="Equation.DSMT4">
                  <p:embed/>
                  <p:pic>
                    <p:nvPicPr>
                      <p:cNvPr id="91" name="Object 27"/>
                      <p:cNvPicPr>
                        <a:picLocks noChangeAspect="1" noChangeArrowheads="1"/>
                      </p:cNvPicPr>
                      <p:nvPr/>
                    </p:nvPicPr>
                    <p:blipFill>
                      <a:blip r:embed="rId12"/>
                      <a:srcRect/>
                      <a:stretch>
                        <a:fillRect/>
                      </a:stretch>
                    </p:blipFill>
                    <p:spPr bwMode="auto">
                      <a:xfrm>
                        <a:off x="5113338" y="5329670"/>
                        <a:ext cx="2701925"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5" name="Grupo 64"/>
          <p:cNvGrpSpPr/>
          <p:nvPr/>
        </p:nvGrpSpPr>
        <p:grpSpPr>
          <a:xfrm>
            <a:off x="6608763" y="1792288"/>
            <a:ext cx="1803399" cy="1769934"/>
            <a:chOff x="6608763" y="1792288"/>
            <a:chExt cx="1803399" cy="1769934"/>
          </a:xfrm>
        </p:grpSpPr>
        <p:sp>
          <p:nvSpPr>
            <p:cNvPr id="66" name="Rectángulo 65"/>
            <p:cNvSpPr/>
            <p:nvPr/>
          </p:nvSpPr>
          <p:spPr bwMode="auto">
            <a:xfrm>
              <a:off x="6608763" y="1792288"/>
              <a:ext cx="1803399" cy="1769934"/>
            </a:xfrm>
            <a:prstGeom prst="rect">
              <a:avLst/>
            </a:prstGeom>
            <a:solidFill>
              <a:srgbClr val="FFFF00"/>
            </a:solidFill>
            <a:ln w="47625">
              <a:solidFill>
                <a:schemeClr val="tx1"/>
              </a:solidFill>
              <a:round/>
              <a:headEnd/>
              <a:tailEnd/>
            </a:ln>
          </p:spPr>
          <p:txBody>
            <a:bodyPr wrap="none" rtlCol="0" anchor="ctr"/>
            <a:lstStyle/>
            <a:p>
              <a:pPr algn="ctr" eaLnBrk="0" hangingPunct="0"/>
              <a:endParaRPr lang="es-ES" dirty="0"/>
            </a:p>
          </p:txBody>
        </p:sp>
        <p:grpSp>
          <p:nvGrpSpPr>
            <p:cNvPr id="67" name="Grupo 66"/>
            <p:cNvGrpSpPr/>
            <p:nvPr/>
          </p:nvGrpSpPr>
          <p:grpSpPr>
            <a:xfrm>
              <a:off x="6765555" y="1883569"/>
              <a:ext cx="1490519" cy="1630362"/>
              <a:chOff x="5940425" y="1447800"/>
              <a:chExt cx="1490519" cy="1630362"/>
            </a:xfrm>
            <a:noFill/>
          </p:grpSpPr>
          <p:cxnSp>
            <p:nvCxnSpPr>
              <p:cNvPr id="68" name="Conector recto de flecha 67"/>
              <p:cNvCxnSpPr/>
              <p:nvPr/>
            </p:nvCxnSpPr>
            <p:spPr>
              <a:xfrm flipV="1">
                <a:off x="6363855" y="2620963"/>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p:nvPr/>
            </p:nvCxnSpPr>
            <p:spPr>
              <a:xfrm rot="16200000" flipV="1">
                <a:off x="5827424" y="2096076"/>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43"/>
              <p:cNvGrpSpPr>
                <a:grpSpLocks noChangeAspect="1"/>
              </p:cNvGrpSpPr>
              <p:nvPr/>
            </p:nvGrpSpPr>
            <p:grpSpPr bwMode="auto">
              <a:xfrm>
                <a:off x="6249988" y="2501106"/>
                <a:ext cx="252413" cy="252413"/>
                <a:chOff x="3990" y="1487"/>
                <a:chExt cx="127" cy="127"/>
              </a:xfrm>
              <a:grpFill/>
            </p:grpSpPr>
            <p:sp>
              <p:nvSpPr>
                <p:cNvPr id="76" name="Oval 44"/>
                <p:cNvSpPr>
                  <a:spLocks noChangeAspect="1" noChangeArrowheads="1"/>
                </p:cNvSpPr>
                <p:nvPr/>
              </p:nvSpPr>
              <p:spPr bwMode="auto">
                <a:xfrm rot="-5400000">
                  <a:off x="3990" y="1487"/>
                  <a:ext cx="127" cy="127"/>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sp>
              <p:nvSpPr>
                <p:cNvPr id="78" name="Oval 45"/>
                <p:cNvSpPr>
                  <a:spLocks noChangeAspect="1" noChangeArrowheads="1"/>
                </p:cNvSpPr>
                <p:nvPr/>
              </p:nvSpPr>
              <p:spPr bwMode="auto">
                <a:xfrm rot="-5400000">
                  <a:off x="4046" y="1543"/>
                  <a:ext cx="14" cy="14"/>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grpSp>
          <p:graphicFrame>
            <p:nvGraphicFramePr>
              <p:cNvPr id="72" name="Object 38"/>
              <p:cNvGraphicFramePr>
                <a:graphicFrameLocks noChangeAspect="1"/>
              </p:cNvGraphicFramePr>
              <p:nvPr>
                <p:extLst>
                  <p:ext uri="{D42A27DB-BD31-4B8C-83A1-F6EECF244321}">
                    <p14:modId xmlns:p14="http://schemas.microsoft.com/office/powerpoint/2010/main" val="2478798158"/>
                  </p:ext>
                </p:extLst>
              </p:nvPr>
            </p:nvGraphicFramePr>
            <p:xfrm>
              <a:off x="7124700" y="2657475"/>
              <a:ext cx="268287" cy="420687"/>
            </p:xfrm>
            <a:graphic>
              <a:graphicData uri="http://schemas.openxmlformats.org/presentationml/2006/ole">
                <mc:AlternateContent xmlns:mc="http://schemas.openxmlformats.org/markup-compatibility/2006">
                  <mc:Choice xmlns:v="urn:schemas-microsoft-com:vml" Requires="v">
                    <p:oleObj spid="_x0000_s256525" name="Equation" r:id="rId13" imgW="152280" imgH="203040" progId="Equation.DSMT4">
                      <p:embed/>
                    </p:oleObj>
                  </mc:Choice>
                  <mc:Fallback>
                    <p:oleObj name="Equation" r:id="rId13" imgW="152280" imgH="203040" progId="Equation.DSMT4">
                      <p:embed/>
                      <p:pic>
                        <p:nvPicPr>
                          <p:cNvPr id="77" name="Object 38"/>
                          <p:cNvPicPr>
                            <a:picLocks noChangeAspect="1" noChangeArrowheads="1"/>
                          </p:cNvPicPr>
                          <p:nvPr/>
                        </p:nvPicPr>
                        <p:blipFill>
                          <a:blip r:embed="rId14"/>
                          <a:srcRect/>
                          <a:stretch>
                            <a:fillRect/>
                          </a:stretch>
                        </p:blipFill>
                        <p:spPr bwMode="auto">
                          <a:xfrm>
                            <a:off x="7124700" y="2657475"/>
                            <a:ext cx="2682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38"/>
              <p:cNvGraphicFramePr>
                <a:graphicFrameLocks noChangeAspect="1"/>
              </p:cNvGraphicFramePr>
              <p:nvPr>
                <p:extLst>
                  <p:ext uri="{D42A27DB-BD31-4B8C-83A1-F6EECF244321}">
                    <p14:modId xmlns:p14="http://schemas.microsoft.com/office/powerpoint/2010/main" val="831971839"/>
                  </p:ext>
                </p:extLst>
              </p:nvPr>
            </p:nvGraphicFramePr>
            <p:xfrm>
              <a:off x="6007100" y="1447800"/>
              <a:ext cx="290513" cy="527050"/>
            </p:xfrm>
            <a:graphic>
              <a:graphicData uri="http://schemas.openxmlformats.org/presentationml/2006/ole">
                <mc:AlternateContent xmlns:mc="http://schemas.openxmlformats.org/markup-compatibility/2006">
                  <mc:Choice xmlns:v="urn:schemas-microsoft-com:vml" Requires="v">
                    <p:oleObj spid="_x0000_s256526" name="Equation" r:id="rId15" imgW="164880" imgH="253800" progId="Equation.DSMT4">
                      <p:embed/>
                    </p:oleObj>
                  </mc:Choice>
                  <mc:Fallback>
                    <p:oleObj name="Equation" r:id="rId15" imgW="164880" imgH="253800" progId="Equation.DSMT4">
                      <p:embed/>
                      <p:pic>
                        <p:nvPicPr>
                          <p:cNvPr id="80" name="Object 38"/>
                          <p:cNvPicPr>
                            <a:picLocks noChangeAspect="1" noChangeArrowheads="1"/>
                          </p:cNvPicPr>
                          <p:nvPr/>
                        </p:nvPicPr>
                        <p:blipFill>
                          <a:blip r:embed="rId16"/>
                          <a:srcRect/>
                          <a:stretch>
                            <a:fillRect/>
                          </a:stretch>
                        </p:blipFill>
                        <p:spPr bwMode="auto">
                          <a:xfrm>
                            <a:off x="6007100" y="1447800"/>
                            <a:ext cx="290513"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38"/>
              <p:cNvGraphicFramePr>
                <a:graphicFrameLocks noChangeAspect="1"/>
              </p:cNvGraphicFramePr>
              <p:nvPr>
                <p:extLst>
                  <p:ext uri="{D42A27DB-BD31-4B8C-83A1-F6EECF244321}">
                    <p14:modId xmlns:p14="http://schemas.microsoft.com/office/powerpoint/2010/main" val="650888244"/>
                  </p:ext>
                </p:extLst>
              </p:nvPr>
            </p:nvGraphicFramePr>
            <p:xfrm>
              <a:off x="5940425" y="2420938"/>
              <a:ext cx="312738" cy="473075"/>
            </p:xfrm>
            <a:graphic>
              <a:graphicData uri="http://schemas.openxmlformats.org/presentationml/2006/ole">
                <mc:AlternateContent xmlns:mc="http://schemas.openxmlformats.org/markup-compatibility/2006">
                  <mc:Choice xmlns:v="urn:schemas-microsoft-com:vml" Requires="v">
                    <p:oleObj spid="_x0000_s256527" name="Equation" r:id="rId17" imgW="177480" imgH="228600" progId="Equation.DSMT4">
                      <p:embed/>
                    </p:oleObj>
                  </mc:Choice>
                  <mc:Fallback>
                    <p:oleObj name="Equation" r:id="rId17" imgW="177480" imgH="228600" progId="Equation.DSMT4">
                      <p:embed/>
                      <p:pic>
                        <p:nvPicPr>
                          <p:cNvPr id="81" name="Object 38"/>
                          <p:cNvPicPr>
                            <a:picLocks noChangeAspect="1" noChangeArrowheads="1"/>
                          </p:cNvPicPr>
                          <p:nvPr/>
                        </p:nvPicPr>
                        <p:blipFill>
                          <a:blip r:embed="rId18"/>
                          <a:srcRect/>
                          <a:stretch>
                            <a:fillRect/>
                          </a:stretch>
                        </p:blipFill>
                        <p:spPr bwMode="auto">
                          <a:xfrm>
                            <a:off x="5940425" y="2420938"/>
                            <a:ext cx="31273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184525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80">
                                          <p:stCondLst>
                                            <p:cond delay="0"/>
                                          </p:stCondLst>
                                        </p:cTn>
                                        <p:tgtEl>
                                          <p:spTgt spid="74"/>
                                        </p:tgtEl>
                                      </p:cBhvr>
                                    </p:animEffect>
                                    <p:anim calcmode="lin" valueType="num">
                                      <p:cBhvr>
                                        <p:cTn id="8"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3" dur="26">
                                          <p:stCondLst>
                                            <p:cond delay="650"/>
                                          </p:stCondLst>
                                        </p:cTn>
                                        <p:tgtEl>
                                          <p:spTgt spid="74"/>
                                        </p:tgtEl>
                                      </p:cBhvr>
                                      <p:to x="100000" y="60000"/>
                                    </p:animScale>
                                    <p:animScale>
                                      <p:cBhvr>
                                        <p:cTn id="14" dur="166" decel="50000">
                                          <p:stCondLst>
                                            <p:cond delay="676"/>
                                          </p:stCondLst>
                                        </p:cTn>
                                        <p:tgtEl>
                                          <p:spTgt spid="74"/>
                                        </p:tgtEl>
                                      </p:cBhvr>
                                      <p:to x="100000" y="100000"/>
                                    </p:animScale>
                                    <p:animScale>
                                      <p:cBhvr>
                                        <p:cTn id="15" dur="26">
                                          <p:stCondLst>
                                            <p:cond delay="1312"/>
                                          </p:stCondLst>
                                        </p:cTn>
                                        <p:tgtEl>
                                          <p:spTgt spid="74"/>
                                        </p:tgtEl>
                                      </p:cBhvr>
                                      <p:to x="100000" y="80000"/>
                                    </p:animScale>
                                    <p:animScale>
                                      <p:cBhvr>
                                        <p:cTn id="16" dur="166" decel="50000">
                                          <p:stCondLst>
                                            <p:cond delay="1338"/>
                                          </p:stCondLst>
                                        </p:cTn>
                                        <p:tgtEl>
                                          <p:spTgt spid="74"/>
                                        </p:tgtEl>
                                      </p:cBhvr>
                                      <p:to x="100000" y="100000"/>
                                    </p:animScale>
                                    <p:animScale>
                                      <p:cBhvr>
                                        <p:cTn id="17" dur="26">
                                          <p:stCondLst>
                                            <p:cond delay="1642"/>
                                          </p:stCondLst>
                                        </p:cTn>
                                        <p:tgtEl>
                                          <p:spTgt spid="74"/>
                                        </p:tgtEl>
                                      </p:cBhvr>
                                      <p:to x="100000" y="90000"/>
                                    </p:animScale>
                                    <p:animScale>
                                      <p:cBhvr>
                                        <p:cTn id="18" dur="166" decel="50000">
                                          <p:stCondLst>
                                            <p:cond delay="1668"/>
                                          </p:stCondLst>
                                        </p:cTn>
                                        <p:tgtEl>
                                          <p:spTgt spid="74"/>
                                        </p:tgtEl>
                                      </p:cBhvr>
                                      <p:to x="100000" y="100000"/>
                                    </p:animScale>
                                    <p:animScale>
                                      <p:cBhvr>
                                        <p:cTn id="19" dur="26">
                                          <p:stCondLst>
                                            <p:cond delay="1808"/>
                                          </p:stCondLst>
                                        </p:cTn>
                                        <p:tgtEl>
                                          <p:spTgt spid="74"/>
                                        </p:tgtEl>
                                      </p:cBhvr>
                                      <p:to x="100000" y="95000"/>
                                    </p:animScale>
                                    <p:animScale>
                                      <p:cBhvr>
                                        <p:cTn id="20" dur="166" decel="50000">
                                          <p:stCondLst>
                                            <p:cond delay="1834"/>
                                          </p:stCondLst>
                                        </p:cTn>
                                        <p:tgtEl>
                                          <p:spTgt spid="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down)">
                                      <p:cBhvr>
                                        <p:cTn id="25" dur="580">
                                          <p:stCondLst>
                                            <p:cond delay="0"/>
                                          </p:stCondLst>
                                        </p:cTn>
                                        <p:tgtEl>
                                          <p:spTgt spid="77"/>
                                        </p:tgtEl>
                                      </p:cBhvr>
                                    </p:animEffect>
                                    <p:anim calcmode="lin" valueType="num">
                                      <p:cBhvr>
                                        <p:cTn id="26"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31" dur="26">
                                          <p:stCondLst>
                                            <p:cond delay="650"/>
                                          </p:stCondLst>
                                        </p:cTn>
                                        <p:tgtEl>
                                          <p:spTgt spid="77"/>
                                        </p:tgtEl>
                                      </p:cBhvr>
                                      <p:to x="100000" y="60000"/>
                                    </p:animScale>
                                    <p:animScale>
                                      <p:cBhvr>
                                        <p:cTn id="32" dur="166" decel="50000">
                                          <p:stCondLst>
                                            <p:cond delay="676"/>
                                          </p:stCondLst>
                                        </p:cTn>
                                        <p:tgtEl>
                                          <p:spTgt spid="77"/>
                                        </p:tgtEl>
                                      </p:cBhvr>
                                      <p:to x="100000" y="100000"/>
                                    </p:animScale>
                                    <p:animScale>
                                      <p:cBhvr>
                                        <p:cTn id="33" dur="26">
                                          <p:stCondLst>
                                            <p:cond delay="1312"/>
                                          </p:stCondLst>
                                        </p:cTn>
                                        <p:tgtEl>
                                          <p:spTgt spid="77"/>
                                        </p:tgtEl>
                                      </p:cBhvr>
                                      <p:to x="100000" y="80000"/>
                                    </p:animScale>
                                    <p:animScale>
                                      <p:cBhvr>
                                        <p:cTn id="34" dur="166" decel="50000">
                                          <p:stCondLst>
                                            <p:cond delay="1338"/>
                                          </p:stCondLst>
                                        </p:cTn>
                                        <p:tgtEl>
                                          <p:spTgt spid="77"/>
                                        </p:tgtEl>
                                      </p:cBhvr>
                                      <p:to x="100000" y="100000"/>
                                    </p:animScale>
                                    <p:animScale>
                                      <p:cBhvr>
                                        <p:cTn id="35" dur="26">
                                          <p:stCondLst>
                                            <p:cond delay="1642"/>
                                          </p:stCondLst>
                                        </p:cTn>
                                        <p:tgtEl>
                                          <p:spTgt spid="77"/>
                                        </p:tgtEl>
                                      </p:cBhvr>
                                      <p:to x="100000" y="90000"/>
                                    </p:animScale>
                                    <p:animScale>
                                      <p:cBhvr>
                                        <p:cTn id="36" dur="166" decel="50000">
                                          <p:stCondLst>
                                            <p:cond delay="1668"/>
                                          </p:stCondLst>
                                        </p:cTn>
                                        <p:tgtEl>
                                          <p:spTgt spid="77"/>
                                        </p:tgtEl>
                                      </p:cBhvr>
                                      <p:to x="100000" y="100000"/>
                                    </p:animScale>
                                    <p:animScale>
                                      <p:cBhvr>
                                        <p:cTn id="37" dur="26">
                                          <p:stCondLst>
                                            <p:cond delay="1808"/>
                                          </p:stCondLst>
                                        </p:cTn>
                                        <p:tgtEl>
                                          <p:spTgt spid="77"/>
                                        </p:tgtEl>
                                      </p:cBhvr>
                                      <p:to x="100000" y="95000"/>
                                    </p:animScale>
                                    <p:animScale>
                                      <p:cBhvr>
                                        <p:cTn id="38" dur="166" decel="50000">
                                          <p:stCondLst>
                                            <p:cond delay="1834"/>
                                          </p:stCondLst>
                                        </p:cTn>
                                        <p:tgtEl>
                                          <p:spTgt spid="7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down)">
                                      <p:cBhvr>
                                        <p:cTn id="43" dur="580">
                                          <p:stCondLst>
                                            <p:cond delay="0"/>
                                          </p:stCondLst>
                                        </p:cTn>
                                        <p:tgtEl>
                                          <p:spTgt spid="87"/>
                                        </p:tgtEl>
                                      </p:cBhvr>
                                    </p:animEffect>
                                    <p:anim calcmode="lin" valueType="num">
                                      <p:cBhvr>
                                        <p:cTn id="44"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49" dur="26">
                                          <p:stCondLst>
                                            <p:cond delay="650"/>
                                          </p:stCondLst>
                                        </p:cTn>
                                        <p:tgtEl>
                                          <p:spTgt spid="87"/>
                                        </p:tgtEl>
                                      </p:cBhvr>
                                      <p:to x="100000" y="60000"/>
                                    </p:animScale>
                                    <p:animScale>
                                      <p:cBhvr>
                                        <p:cTn id="50" dur="166" decel="50000">
                                          <p:stCondLst>
                                            <p:cond delay="676"/>
                                          </p:stCondLst>
                                        </p:cTn>
                                        <p:tgtEl>
                                          <p:spTgt spid="87"/>
                                        </p:tgtEl>
                                      </p:cBhvr>
                                      <p:to x="100000" y="100000"/>
                                    </p:animScale>
                                    <p:animScale>
                                      <p:cBhvr>
                                        <p:cTn id="51" dur="26">
                                          <p:stCondLst>
                                            <p:cond delay="1312"/>
                                          </p:stCondLst>
                                        </p:cTn>
                                        <p:tgtEl>
                                          <p:spTgt spid="87"/>
                                        </p:tgtEl>
                                      </p:cBhvr>
                                      <p:to x="100000" y="80000"/>
                                    </p:animScale>
                                    <p:animScale>
                                      <p:cBhvr>
                                        <p:cTn id="52" dur="166" decel="50000">
                                          <p:stCondLst>
                                            <p:cond delay="1338"/>
                                          </p:stCondLst>
                                        </p:cTn>
                                        <p:tgtEl>
                                          <p:spTgt spid="87"/>
                                        </p:tgtEl>
                                      </p:cBhvr>
                                      <p:to x="100000" y="100000"/>
                                    </p:animScale>
                                    <p:animScale>
                                      <p:cBhvr>
                                        <p:cTn id="53" dur="26">
                                          <p:stCondLst>
                                            <p:cond delay="1642"/>
                                          </p:stCondLst>
                                        </p:cTn>
                                        <p:tgtEl>
                                          <p:spTgt spid="87"/>
                                        </p:tgtEl>
                                      </p:cBhvr>
                                      <p:to x="100000" y="90000"/>
                                    </p:animScale>
                                    <p:animScale>
                                      <p:cBhvr>
                                        <p:cTn id="54" dur="166" decel="50000">
                                          <p:stCondLst>
                                            <p:cond delay="1668"/>
                                          </p:stCondLst>
                                        </p:cTn>
                                        <p:tgtEl>
                                          <p:spTgt spid="87"/>
                                        </p:tgtEl>
                                      </p:cBhvr>
                                      <p:to x="100000" y="100000"/>
                                    </p:animScale>
                                    <p:animScale>
                                      <p:cBhvr>
                                        <p:cTn id="55" dur="26">
                                          <p:stCondLst>
                                            <p:cond delay="1808"/>
                                          </p:stCondLst>
                                        </p:cTn>
                                        <p:tgtEl>
                                          <p:spTgt spid="87"/>
                                        </p:tgtEl>
                                      </p:cBhvr>
                                      <p:to x="100000" y="95000"/>
                                    </p:animScale>
                                    <p:animScale>
                                      <p:cBhvr>
                                        <p:cTn id="56" dur="166" decel="50000">
                                          <p:stCondLst>
                                            <p:cond delay="1834"/>
                                          </p:stCondLst>
                                        </p:cTn>
                                        <p:tgtEl>
                                          <p:spTgt spid="87"/>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down)">
                                      <p:cBhvr>
                                        <p:cTn id="59" dur="580">
                                          <p:stCondLst>
                                            <p:cond delay="0"/>
                                          </p:stCondLst>
                                        </p:cTn>
                                        <p:tgtEl>
                                          <p:spTgt spid="60"/>
                                        </p:tgtEl>
                                      </p:cBhvr>
                                    </p:animEffect>
                                    <p:anim calcmode="lin" valueType="num">
                                      <p:cBhvr>
                                        <p:cTn id="6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65" dur="26">
                                          <p:stCondLst>
                                            <p:cond delay="650"/>
                                          </p:stCondLst>
                                        </p:cTn>
                                        <p:tgtEl>
                                          <p:spTgt spid="60"/>
                                        </p:tgtEl>
                                      </p:cBhvr>
                                      <p:to x="100000" y="60000"/>
                                    </p:animScale>
                                    <p:animScale>
                                      <p:cBhvr>
                                        <p:cTn id="66" dur="166" decel="50000">
                                          <p:stCondLst>
                                            <p:cond delay="676"/>
                                          </p:stCondLst>
                                        </p:cTn>
                                        <p:tgtEl>
                                          <p:spTgt spid="60"/>
                                        </p:tgtEl>
                                      </p:cBhvr>
                                      <p:to x="100000" y="100000"/>
                                    </p:animScale>
                                    <p:animScale>
                                      <p:cBhvr>
                                        <p:cTn id="67" dur="26">
                                          <p:stCondLst>
                                            <p:cond delay="1312"/>
                                          </p:stCondLst>
                                        </p:cTn>
                                        <p:tgtEl>
                                          <p:spTgt spid="60"/>
                                        </p:tgtEl>
                                      </p:cBhvr>
                                      <p:to x="100000" y="80000"/>
                                    </p:animScale>
                                    <p:animScale>
                                      <p:cBhvr>
                                        <p:cTn id="68" dur="166" decel="50000">
                                          <p:stCondLst>
                                            <p:cond delay="1338"/>
                                          </p:stCondLst>
                                        </p:cTn>
                                        <p:tgtEl>
                                          <p:spTgt spid="60"/>
                                        </p:tgtEl>
                                      </p:cBhvr>
                                      <p:to x="100000" y="100000"/>
                                    </p:animScale>
                                    <p:animScale>
                                      <p:cBhvr>
                                        <p:cTn id="69" dur="26">
                                          <p:stCondLst>
                                            <p:cond delay="1642"/>
                                          </p:stCondLst>
                                        </p:cTn>
                                        <p:tgtEl>
                                          <p:spTgt spid="60"/>
                                        </p:tgtEl>
                                      </p:cBhvr>
                                      <p:to x="100000" y="90000"/>
                                    </p:animScale>
                                    <p:animScale>
                                      <p:cBhvr>
                                        <p:cTn id="70" dur="166" decel="50000">
                                          <p:stCondLst>
                                            <p:cond delay="1668"/>
                                          </p:stCondLst>
                                        </p:cTn>
                                        <p:tgtEl>
                                          <p:spTgt spid="60"/>
                                        </p:tgtEl>
                                      </p:cBhvr>
                                      <p:to x="100000" y="100000"/>
                                    </p:animScale>
                                    <p:animScale>
                                      <p:cBhvr>
                                        <p:cTn id="71" dur="26">
                                          <p:stCondLst>
                                            <p:cond delay="1808"/>
                                          </p:stCondLst>
                                        </p:cTn>
                                        <p:tgtEl>
                                          <p:spTgt spid="60"/>
                                        </p:tgtEl>
                                      </p:cBhvr>
                                      <p:to x="100000" y="95000"/>
                                    </p:animScale>
                                    <p:animScale>
                                      <p:cBhvr>
                                        <p:cTn id="72" dur="166" decel="50000">
                                          <p:stCondLst>
                                            <p:cond delay="1834"/>
                                          </p:stCondLst>
                                        </p:cTn>
                                        <p:tgtEl>
                                          <p:spTgt spid="60"/>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ipe(down)">
                                      <p:cBhvr>
                                        <p:cTn id="77" dur="580">
                                          <p:stCondLst>
                                            <p:cond delay="0"/>
                                          </p:stCondLst>
                                        </p:cTn>
                                        <p:tgtEl>
                                          <p:spTgt spid="86"/>
                                        </p:tgtEl>
                                      </p:cBhvr>
                                    </p:animEffect>
                                    <p:anim calcmode="lin" valueType="num">
                                      <p:cBhvr>
                                        <p:cTn id="78"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3" dur="26">
                                          <p:stCondLst>
                                            <p:cond delay="650"/>
                                          </p:stCondLst>
                                        </p:cTn>
                                        <p:tgtEl>
                                          <p:spTgt spid="86"/>
                                        </p:tgtEl>
                                      </p:cBhvr>
                                      <p:to x="100000" y="60000"/>
                                    </p:animScale>
                                    <p:animScale>
                                      <p:cBhvr>
                                        <p:cTn id="84" dur="166" decel="50000">
                                          <p:stCondLst>
                                            <p:cond delay="676"/>
                                          </p:stCondLst>
                                        </p:cTn>
                                        <p:tgtEl>
                                          <p:spTgt spid="86"/>
                                        </p:tgtEl>
                                      </p:cBhvr>
                                      <p:to x="100000" y="100000"/>
                                    </p:animScale>
                                    <p:animScale>
                                      <p:cBhvr>
                                        <p:cTn id="85" dur="26">
                                          <p:stCondLst>
                                            <p:cond delay="1312"/>
                                          </p:stCondLst>
                                        </p:cTn>
                                        <p:tgtEl>
                                          <p:spTgt spid="86"/>
                                        </p:tgtEl>
                                      </p:cBhvr>
                                      <p:to x="100000" y="80000"/>
                                    </p:animScale>
                                    <p:animScale>
                                      <p:cBhvr>
                                        <p:cTn id="86" dur="166" decel="50000">
                                          <p:stCondLst>
                                            <p:cond delay="1338"/>
                                          </p:stCondLst>
                                        </p:cTn>
                                        <p:tgtEl>
                                          <p:spTgt spid="86"/>
                                        </p:tgtEl>
                                      </p:cBhvr>
                                      <p:to x="100000" y="100000"/>
                                    </p:animScale>
                                    <p:animScale>
                                      <p:cBhvr>
                                        <p:cTn id="87" dur="26">
                                          <p:stCondLst>
                                            <p:cond delay="1642"/>
                                          </p:stCondLst>
                                        </p:cTn>
                                        <p:tgtEl>
                                          <p:spTgt spid="86"/>
                                        </p:tgtEl>
                                      </p:cBhvr>
                                      <p:to x="100000" y="90000"/>
                                    </p:animScale>
                                    <p:animScale>
                                      <p:cBhvr>
                                        <p:cTn id="88" dur="166" decel="50000">
                                          <p:stCondLst>
                                            <p:cond delay="1668"/>
                                          </p:stCondLst>
                                        </p:cTn>
                                        <p:tgtEl>
                                          <p:spTgt spid="86"/>
                                        </p:tgtEl>
                                      </p:cBhvr>
                                      <p:to x="100000" y="100000"/>
                                    </p:animScale>
                                    <p:animScale>
                                      <p:cBhvr>
                                        <p:cTn id="89" dur="26">
                                          <p:stCondLst>
                                            <p:cond delay="1808"/>
                                          </p:stCondLst>
                                        </p:cTn>
                                        <p:tgtEl>
                                          <p:spTgt spid="86"/>
                                        </p:tgtEl>
                                      </p:cBhvr>
                                      <p:to x="100000" y="95000"/>
                                    </p:animScale>
                                    <p:animScale>
                                      <p:cBhvr>
                                        <p:cTn id="90" dur="166" decel="50000">
                                          <p:stCondLst>
                                            <p:cond delay="1834"/>
                                          </p:stCondLst>
                                        </p:cTn>
                                        <p:tgtEl>
                                          <p:spTgt spid="86"/>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down)">
                                      <p:cBhvr>
                                        <p:cTn id="93" dur="580">
                                          <p:stCondLst>
                                            <p:cond delay="0"/>
                                          </p:stCondLst>
                                        </p:cTn>
                                        <p:tgtEl>
                                          <p:spTgt spid="71"/>
                                        </p:tgtEl>
                                      </p:cBhvr>
                                    </p:animEffect>
                                    <p:anim calcmode="lin" valueType="num">
                                      <p:cBhvr>
                                        <p:cTn id="94"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99" dur="26">
                                          <p:stCondLst>
                                            <p:cond delay="650"/>
                                          </p:stCondLst>
                                        </p:cTn>
                                        <p:tgtEl>
                                          <p:spTgt spid="71"/>
                                        </p:tgtEl>
                                      </p:cBhvr>
                                      <p:to x="100000" y="60000"/>
                                    </p:animScale>
                                    <p:animScale>
                                      <p:cBhvr>
                                        <p:cTn id="100" dur="166" decel="50000">
                                          <p:stCondLst>
                                            <p:cond delay="676"/>
                                          </p:stCondLst>
                                        </p:cTn>
                                        <p:tgtEl>
                                          <p:spTgt spid="71"/>
                                        </p:tgtEl>
                                      </p:cBhvr>
                                      <p:to x="100000" y="100000"/>
                                    </p:animScale>
                                    <p:animScale>
                                      <p:cBhvr>
                                        <p:cTn id="101" dur="26">
                                          <p:stCondLst>
                                            <p:cond delay="1312"/>
                                          </p:stCondLst>
                                        </p:cTn>
                                        <p:tgtEl>
                                          <p:spTgt spid="71"/>
                                        </p:tgtEl>
                                      </p:cBhvr>
                                      <p:to x="100000" y="80000"/>
                                    </p:animScale>
                                    <p:animScale>
                                      <p:cBhvr>
                                        <p:cTn id="102" dur="166" decel="50000">
                                          <p:stCondLst>
                                            <p:cond delay="1338"/>
                                          </p:stCondLst>
                                        </p:cTn>
                                        <p:tgtEl>
                                          <p:spTgt spid="71"/>
                                        </p:tgtEl>
                                      </p:cBhvr>
                                      <p:to x="100000" y="100000"/>
                                    </p:animScale>
                                    <p:animScale>
                                      <p:cBhvr>
                                        <p:cTn id="103" dur="26">
                                          <p:stCondLst>
                                            <p:cond delay="1642"/>
                                          </p:stCondLst>
                                        </p:cTn>
                                        <p:tgtEl>
                                          <p:spTgt spid="71"/>
                                        </p:tgtEl>
                                      </p:cBhvr>
                                      <p:to x="100000" y="90000"/>
                                    </p:animScale>
                                    <p:animScale>
                                      <p:cBhvr>
                                        <p:cTn id="104" dur="166" decel="50000">
                                          <p:stCondLst>
                                            <p:cond delay="1668"/>
                                          </p:stCondLst>
                                        </p:cTn>
                                        <p:tgtEl>
                                          <p:spTgt spid="71"/>
                                        </p:tgtEl>
                                      </p:cBhvr>
                                      <p:to x="100000" y="100000"/>
                                    </p:animScale>
                                    <p:animScale>
                                      <p:cBhvr>
                                        <p:cTn id="105" dur="26">
                                          <p:stCondLst>
                                            <p:cond delay="1808"/>
                                          </p:stCondLst>
                                        </p:cTn>
                                        <p:tgtEl>
                                          <p:spTgt spid="71"/>
                                        </p:tgtEl>
                                      </p:cBhvr>
                                      <p:to x="100000" y="95000"/>
                                    </p:animScale>
                                    <p:animScale>
                                      <p:cBhvr>
                                        <p:cTn id="106" dur="166" decel="50000">
                                          <p:stCondLst>
                                            <p:cond delay="1834"/>
                                          </p:stCondLst>
                                        </p:cTn>
                                        <p:tgtEl>
                                          <p:spTgt spid="71"/>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2188293"/>
                                        </p:tgtEl>
                                        <p:attrNameLst>
                                          <p:attrName>style.visibility</p:attrName>
                                        </p:attrNameLst>
                                      </p:cBhvr>
                                      <p:to>
                                        <p:strVal val="visible"/>
                                      </p:to>
                                    </p:set>
                                    <p:animEffect transition="in" filter="wipe(left)">
                                      <p:cBhvr>
                                        <p:cTn id="111" dur="5000"/>
                                        <p:tgtEl>
                                          <p:spTgt spid="218829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left)">
                                      <p:cBhvr>
                                        <p:cTn id="116" dur="5000"/>
                                        <p:tgtEl>
                                          <p:spTgt spid="5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wipe(left)">
                                      <p:cBhvr>
                                        <p:cTn id="121" dur="5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72192"/>
            <a:ext cx="8856920" cy="1938992"/>
          </a:xfrm>
          <a:prstGeom prst="rect">
            <a:avLst/>
          </a:prstGeom>
          <a:noFill/>
        </p:spPr>
        <p:txBody>
          <a:bodyPr wrap="square" rtlCol="0">
            <a:spAutoFit/>
          </a:bodyPr>
          <a:lstStyle/>
          <a:p>
            <a:pPr indent="355600" algn="just" eaLnBrk="0" hangingPunct="0">
              <a:lnSpc>
                <a:spcPct val="150000"/>
              </a:lnSpc>
              <a:spcBef>
                <a:spcPts val="1200"/>
              </a:spcBef>
            </a:pPr>
            <a:r>
              <a:rPr lang="es-ES_tradnl" sz="2000" b="1" dirty="0">
                <a:latin typeface="Comic Sans MS" pitchFamily="66" charset="0"/>
              </a:rPr>
              <a:t>5.-(2.0 </a:t>
            </a:r>
            <a:r>
              <a:rPr lang="es-ES_tradnl" sz="2000" b="1" dirty="0" err="1">
                <a:latin typeface="Comic Sans MS" pitchFamily="66" charset="0"/>
              </a:rPr>
              <a:t>puntu</a:t>
            </a:r>
            <a:r>
              <a:rPr lang="es-ES_tradnl" sz="2000" b="1" dirty="0">
                <a:latin typeface="Comic Sans MS" pitchFamily="66" charset="0"/>
              </a:rPr>
              <a:t>) </a:t>
            </a:r>
            <a:r>
              <a:rPr lang="es-ES_tradnl" sz="2000" dirty="0" err="1">
                <a:latin typeface="Comic Sans MS" pitchFamily="66" charset="0"/>
              </a:rPr>
              <a:t>Aurreko</a:t>
            </a:r>
            <a:r>
              <a:rPr lang="es-ES_tradnl" sz="2000" dirty="0">
                <a:latin typeface="Comic Sans MS" pitchFamily="66" charset="0"/>
              </a:rPr>
              <a:t> </a:t>
            </a:r>
            <a:r>
              <a:rPr lang="es-ES_tradnl" sz="2000" dirty="0" err="1">
                <a:latin typeface="Comic Sans MS" pitchFamily="66" charset="0"/>
              </a:rPr>
              <a:t>ariketako</a:t>
            </a:r>
            <a:r>
              <a:rPr lang="es-ES_tradnl" sz="2000" dirty="0">
                <a:latin typeface="Comic Sans MS" pitchFamily="66" charset="0"/>
              </a:rPr>
              <a:t> </a:t>
            </a:r>
            <a:r>
              <a:rPr lang="es-ES_tradnl" sz="2000" dirty="0" err="1" smtClean="0">
                <a:latin typeface="Comic Sans MS" pitchFamily="66" charset="0"/>
              </a:rPr>
              <a:t>zirkuitua</a:t>
            </a:r>
            <a:r>
              <a:rPr lang="es-ES_tradnl" sz="2000" dirty="0" smtClean="0">
                <a:latin typeface="Comic Sans MS" pitchFamily="66" charset="0"/>
              </a:rPr>
              <a:t> </a:t>
            </a:r>
            <a:r>
              <a:rPr lang="es-ES_tradnl" sz="2000" dirty="0" err="1">
                <a:latin typeface="Comic Sans MS" pitchFamily="66" charset="0"/>
              </a:rPr>
              <a:t>berarekiko</a:t>
            </a:r>
            <a:r>
              <a:rPr lang="es-ES_tradnl" sz="2000" dirty="0">
                <a:latin typeface="Comic Sans MS" pitchFamily="66" charset="0"/>
              </a:rPr>
              <a:t> </a:t>
            </a:r>
            <a:r>
              <a:rPr lang="es-ES_tradnl" sz="2000" dirty="0" err="1">
                <a:latin typeface="Comic Sans MS" pitchFamily="66" charset="0"/>
              </a:rPr>
              <a:t>elkarzut</a:t>
            </a:r>
            <a:r>
              <a:rPr lang="es-ES_tradnl" sz="2000" dirty="0">
                <a:latin typeface="Comic Sans MS" pitchFamily="66" charset="0"/>
              </a:rPr>
              <a:t> den eta </a:t>
            </a:r>
            <a:r>
              <a:rPr lang="pt-PT" sz="2000" dirty="0">
                <a:latin typeface="Comic Sans MS" pitchFamily="66" charset="0"/>
              </a:rPr>
              <a:t>paperean sartzen den eremu magnetiko uniforme baten baitan ipintzen  da. Kalkula itzazu espiraren alde bakoitzaren gaineko indarra eta indar erresultantea. </a:t>
            </a:r>
          </a:p>
        </p:txBody>
      </p:sp>
      <p:pic>
        <p:nvPicPr>
          <p:cNvPr id="33" name="Imagen 32"/>
          <p:cNvPicPr>
            <a:picLocks noChangeAspect="1"/>
          </p:cNvPicPr>
          <p:nvPr/>
        </p:nvPicPr>
        <p:blipFill rotWithShape="1">
          <a:blip r:embed="rId3"/>
          <a:srcRect b="18873"/>
          <a:stretch/>
        </p:blipFill>
        <p:spPr>
          <a:xfrm>
            <a:off x="2134806" y="2707728"/>
            <a:ext cx="5162550" cy="3060000"/>
          </a:xfrm>
          <a:prstGeom prst="rect">
            <a:avLst/>
          </a:prstGeom>
        </p:spPr>
      </p:pic>
      <p:grpSp>
        <p:nvGrpSpPr>
          <p:cNvPr id="34" name="325 Grupo"/>
          <p:cNvGrpSpPr>
            <a:grpSpLocks noChangeAspect="1"/>
          </p:cNvGrpSpPr>
          <p:nvPr/>
        </p:nvGrpSpPr>
        <p:grpSpPr>
          <a:xfrm>
            <a:off x="1989709" y="2406725"/>
            <a:ext cx="5612047" cy="3893817"/>
            <a:chOff x="2638602" y="2914940"/>
            <a:chExt cx="3867605" cy="2683458"/>
          </a:xfrm>
        </p:grpSpPr>
        <p:grpSp>
          <p:nvGrpSpPr>
            <p:cNvPr id="35" name="217 Grupo"/>
            <p:cNvGrpSpPr/>
            <p:nvPr/>
          </p:nvGrpSpPr>
          <p:grpSpPr>
            <a:xfrm>
              <a:off x="6242558" y="2919816"/>
              <a:ext cx="263649" cy="2678582"/>
              <a:chOff x="6242558" y="2919816"/>
              <a:chExt cx="263649" cy="2678582"/>
            </a:xfrm>
          </p:grpSpPr>
          <p:grpSp>
            <p:nvGrpSpPr>
              <p:cNvPr id="170" name="105 Grupo"/>
              <p:cNvGrpSpPr/>
              <p:nvPr/>
            </p:nvGrpSpPr>
            <p:grpSpPr>
              <a:xfrm>
                <a:off x="6244859" y="2919816"/>
                <a:ext cx="255114" cy="255114"/>
                <a:chOff x="4457251" y="3378441"/>
                <a:chExt cx="255114" cy="255114"/>
              </a:xfrm>
            </p:grpSpPr>
            <p:sp>
              <p:nvSpPr>
                <p:cNvPr id="191" name="1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92" name="269 Grupo"/>
                <p:cNvGrpSpPr>
                  <a:grpSpLocks noChangeAspect="1"/>
                </p:cNvGrpSpPr>
                <p:nvPr/>
              </p:nvGrpSpPr>
              <p:grpSpPr>
                <a:xfrm rot="2700000">
                  <a:off x="4457251" y="3378441"/>
                  <a:ext cx="255114" cy="255114"/>
                  <a:chOff x="4457251" y="3378441"/>
                  <a:chExt cx="255114" cy="255114"/>
                </a:xfrm>
              </p:grpSpPr>
              <p:cxnSp>
                <p:nvCxnSpPr>
                  <p:cNvPr id="193" name="1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4" name="11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71" name="114 Grupo"/>
              <p:cNvGrpSpPr/>
              <p:nvPr/>
            </p:nvGrpSpPr>
            <p:grpSpPr>
              <a:xfrm>
                <a:off x="6246430" y="3524703"/>
                <a:ext cx="255114" cy="255114"/>
                <a:chOff x="4457251" y="3378441"/>
                <a:chExt cx="255114" cy="255114"/>
              </a:xfrm>
            </p:grpSpPr>
            <p:sp>
              <p:nvSpPr>
                <p:cNvPr id="187" name="1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8" name="269 Grupo"/>
                <p:cNvGrpSpPr>
                  <a:grpSpLocks noChangeAspect="1"/>
                </p:cNvGrpSpPr>
                <p:nvPr/>
              </p:nvGrpSpPr>
              <p:grpSpPr>
                <a:xfrm rot="2700000">
                  <a:off x="4457251" y="3378441"/>
                  <a:ext cx="255114" cy="255114"/>
                  <a:chOff x="4457251" y="3378441"/>
                  <a:chExt cx="255114" cy="255114"/>
                </a:xfrm>
              </p:grpSpPr>
              <p:cxnSp>
                <p:nvCxnSpPr>
                  <p:cNvPr id="189"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0"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72" name="119 Grupo"/>
              <p:cNvGrpSpPr/>
              <p:nvPr/>
            </p:nvGrpSpPr>
            <p:grpSpPr>
              <a:xfrm>
                <a:off x="6251093" y="4124084"/>
                <a:ext cx="255114" cy="255114"/>
                <a:chOff x="4457251" y="3378441"/>
                <a:chExt cx="255114" cy="255114"/>
              </a:xfrm>
            </p:grpSpPr>
            <p:sp>
              <p:nvSpPr>
                <p:cNvPr id="183" name="12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4" name="269 Grupo"/>
                <p:cNvGrpSpPr>
                  <a:grpSpLocks noChangeAspect="1"/>
                </p:cNvGrpSpPr>
                <p:nvPr/>
              </p:nvGrpSpPr>
              <p:grpSpPr>
                <a:xfrm rot="2700000">
                  <a:off x="4457251" y="3378441"/>
                  <a:ext cx="255114" cy="255114"/>
                  <a:chOff x="4457251" y="3378441"/>
                  <a:chExt cx="255114" cy="255114"/>
                </a:xfrm>
              </p:grpSpPr>
              <p:cxnSp>
                <p:nvCxnSpPr>
                  <p:cNvPr id="185" name="1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86" name="1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73" name="207 Grupo"/>
              <p:cNvGrpSpPr/>
              <p:nvPr/>
            </p:nvGrpSpPr>
            <p:grpSpPr>
              <a:xfrm>
                <a:off x="6242558" y="4744657"/>
                <a:ext cx="255114" cy="255114"/>
                <a:chOff x="4457251" y="3378441"/>
                <a:chExt cx="255114" cy="255114"/>
              </a:xfrm>
            </p:grpSpPr>
            <p:sp>
              <p:nvSpPr>
                <p:cNvPr id="179" name="1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0" name="269 Grupo"/>
                <p:cNvGrpSpPr>
                  <a:grpSpLocks noChangeAspect="1"/>
                </p:cNvGrpSpPr>
                <p:nvPr/>
              </p:nvGrpSpPr>
              <p:grpSpPr>
                <a:xfrm rot="2700000">
                  <a:off x="4457251" y="3378441"/>
                  <a:ext cx="255114" cy="255114"/>
                  <a:chOff x="4457251" y="3378441"/>
                  <a:chExt cx="255114" cy="255114"/>
                </a:xfrm>
              </p:grpSpPr>
              <p:cxnSp>
                <p:nvCxnSpPr>
                  <p:cNvPr id="181" name="1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82" name="1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74" name="212 Grupo"/>
              <p:cNvGrpSpPr/>
              <p:nvPr/>
            </p:nvGrpSpPr>
            <p:grpSpPr>
              <a:xfrm>
                <a:off x="6248654" y="5343284"/>
                <a:ext cx="255114" cy="255114"/>
                <a:chOff x="4457251" y="3378441"/>
                <a:chExt cx="255114" cy="255114"/>
              </a:xfrm>
            </p:grpSpPr>
            <p:sp>
              <p:nvSpPr>
                <p:cNvPr id="175" name="1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6" name="269 Grupo"/>
                <p:cNvGrpSpPr>
                  <a:grpSpLocks noChangeAspect="1"/>
                </p:cNvGrpSpPr>
                <p:nvPr/>
              </p:nvGrpSpPr>
              <p:grpSpPr>
                <a:xfrm rot="2700000">
                  <a:off x="4457251" y="3378441"/>
                  <a:ext cx="255114" cy="255114"/>
                  <a:chOff x="4457251" y="3378441"/>
                  <a:chExt cx="255114" cy="255114"/>
                </a:xfrm>
              </p:grpSpPr>
              <p:cxnSp>
                <p:nvCxnSpPr>
                  <p:cNvPr id="177" name="1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8" name="1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36" name="218 Grupo"/>
            <p:cNvGrpSpPr/>
            <p:nvPr/>
          </p:nvGrpSpPr>
          <p:grpSpPr>
            <a:xfrm>
              <a:off x="5341569" y="2918597"/>
              <a:ext cx="263649" cy="2678582"/>
              <a:chOff x="6242558" y="2919816"/>
              <a:chExt cx="263649" cy="2678582"/>
            </a:xfrm>
          </p:grpSpPr>
          <p:grpSp>
            <p:nvGrpSpPr>
              <p:cNvPr id="145" name="220 Grupo"/>
              <p:cNvGrpSpPr/>
              <p:nvPr/>
            </p:nvGrpSpPr>
            <p:grpSpPr>
              <a:xfrm>
                <a:off x="6244859" y="2919816"/>
                <a:ext cx="255114" cy="255114"/>
                <a:chOff x="4457251" y="3378441"/>
                <a:chExt cx="255114" cy="255114"/>
              </a:xfrm>
            </p:grpSpPr>
            <p:sp>
              <p:nvSpPr>
                <p:cNvPr id="166" name="16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7" name="269 Grupo"/>
                <p:cNvGrpSpPr>
                  <a:grpSpLocks noChangeAspect="1"/>
                </p:cNvGrpSpPr>
                <p:nvPr/>
              </p:nvGrpSpPr>
              <p:grpSpPr>
                <a:xfrm rot="2700000">
                  <a:off x="4457251" y="3378441"/>
                  <a:ext cx="255114" cy="255114"/>
                  <a:chOff x="4457251" y="3378441"/>
                  <a:chExt cx="255114" cy="255114"/>
                </a:xfrm>
              </p:grpSpPr>
              <p:cxnSp>
                <p:nvCxnSpPr>
                  <p:cNvPr id="168" name="17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9" name="17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46" name="221 Grupo"/>
              <p:cNvGrpSpPr/>
              <p:nvPr/>
            </p:nvGrpSpPr>
            <p:grpSpPr>
              <a:xfrm>
                <a:off x="6246430" y="3524703"/>
                <a:ext cx="255114" cy="255114"/>
                <a:chOff x="4457251" y="3378441"/>
                <a:chExt cx="255114" cy="255114"/>
              </a:xfrm>
            </p:grpSpPr>
            <p:sp>
              <p:nvSpPr>
                <p:cNvPr id="162" name="16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3" name="269 Grupo"/>
                <p:cNvGrpSpPr>
                  <a:grpSpLocks noChangeAspect="1"/>
                </p:cNvGrpSpPr>
                <p:nvPr/>
              </p:nvGrpSpPr>
              <p:grpSpPr>
                <a:xfrm rot="2700000">
                  <a:off x="4457251" y="3378441"/>
                  <a:ext cx="255114" cy="255114"/>
                  <a:chOff x="4457251" y="3378441"/>
                  <a:chExt cx="255114" cy="255114"/>
                </a:xfrm>
              </p:grpSpPr>
              <p:cxnSp>
                <p:nvCxnSpPr>
                  <p:cNvPr id="164" name="16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5" name="16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47" name="222 Grupo"/>
              <p:cNvGrpSpPr/>
              <p:nvPr/>
            </p:nvGrpSpPr>
            <p:grpSpPr>
              <a:xfrm>
                <a:off x="6251093" y="4124084"/>
                <a:ext cx="255114" cy="255114"/>
                <a:chOff x="4457251" y="3378441"/>
                <a:chExt cx="255114" cy="255114"/>
              </a:xfrm>
            </p:grpSpPr>
            <p:sp>
              <p:nvSpPr>
                <p:cNvPr id="158" name="16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59" name="269 Grupo"/>
                <p:cNvGrpSpPr>
                  <a:grpSpLocks noChangeAspect="1"/>
                </p:cNvGrpSpPr>
                <p:nvPr/>
              </p:nvGrpSpPr>
              <p:grpSpPr>
                <a:xfrm rot="2700000">
                  <a:off x="4457251" y="3378441"/>
                  <a:ext cx="255114" cy="255114"/>
                  <a:chOff x="4457251" y="3378441"/>
                  <a:chExt cx="255114" cy="255114"/>
                </a:xfrm>
              </p:grpSpPr>
              <p:cxnSp>
                <p:nvCxnSpPr>
                  <p:cNvPr id="160" name="16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1" name="16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48" name="223 Grupo"/>
              <p:cNvGrpSpPr/>
              <p:nvPr/>
            </p:nvGrpSpPr>
            <p:grpSpPr>
              <a:xfrm>
                <a:off x="6242558" y="4744657"/>
                <a:ext cx="255114" cy="255114"/>
                <a:chOff x="4457251" y="3378441"/>
                <a:chExt cx="255114" cy="255114"/>
              </a:xfrm>
            </p:grpSpPr>
            <p:sp>
              <p:nvSpPr>
                <p:cNvPr id="154" name="15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55" name="269 Grupo"/>
                <p:cNvGrpSpPr>
                  <a:grpSpLocks noChangeAspect="1"/>
                </p:cNvGrpSpPr>
                <p:nvPr/>
              </p:nvGrpSpPr>
              <p:grpSpPr>
                <a:xfrm rot="2700000">
                  <a:off x="4457251" y="3378441"/>
                  <a:ext cx="255114" cy="255114"/>
                  <a:chOff x="4457251" y="3378441"/>
                  <a:chExt cx="255114" cy="255114"/>
                </a:xfrm>
              </p:grpSpPr>
              <p:cxnSp>
                <p:nvCxnSpPr>
                  <p:cNvPr id="156" name="15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57" name="16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49" name="224 Grupo"/>
              <p:cNvGrpSpPr/>
              <p:nvPr/>
            </p:nvGrpSpPr>
            <p:grpSpPr>
              <a:xfrm>
                <a:off x="6248654" y="5343284"/>
                <a:ext cx="255114" cy="255114"/>
                <a:chOff x="4457251" y="3378441"/>
                <a:chExt cx="255114" cy="255114"/>
              </a:xfrm>
            </p:grpSpPr>
            <p:sp>
              <p:nvSpPr>
                <p:cNvPr id="150" name="15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51" name="269 Grupo"/>
                <p:cNvGrpSpPr>
                  <a:grpSpLocks noChangeAspect="1"/>
                </p:cNvGrpSpPr>
                <p:nvPr/>
              </p:nvGrpSpPr>
              <p:grpSpPr>
                <a:xfrm rot="2700000">
                  <a:off x="4457251" y="3378441"/>
                  <a:ext cx="255114" cy="255114"/>
                  <a:chOff x="4457251" y="3378441"/>
                  <a:chExt cx="255114" cy="255114"/>
                </a:xfrm>
              </p:grpSpPr>
              <p:cxnSp>
                <p:nvCxnSpPr>
                  <p:cNvPr id="152" name="15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53" name="15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37" name="247 Grupo"/>
            <p:cNvGrpSpPr/>
            <p:nvPr/>
          </p:nvGrpSpPr>
          <p:grpSpPr>
            <a:xfrm>
              <a:off x="4440580" y="2917378"/>
              <a:ext cx="263649" cy="2678582"/>
              <a:chOff x="6242558" y="2919816"/>
              <a:chExt cx="263649" cy="2678582"/>
            </a:xfrm>
          </p:grpSpPr>
          <p:grpSp>
            <p:nvGrpSpPr>
              <p:cNvPr id="120" name="248 Grupo"/>
              <p:cNvGrpSpPr/>
              <p:nvPr/>
            </p:nvGrpSpPr>
            <p:grpSpPr>
              <a:xfrm>
                <a:off x="6244859" y="2919816"/>
                <a:ext cx="255114" cy="255114"/>
                <a:chOff x="4457251" y="3378441"/>
                <a:chExt cx="255114" cy="255114"/>
              </a:xfrm>
            </p:grpSpPr>
            <p:sp>
              <p:nvSpPr>
                <p:cNvPr id="141" name="14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42" name="269 Grupo"/>
                <p:cNvGrpSpPr>
                  <a:grpSpLocks noChangeAspect="1"/>
                </p:cNvGrpSpPr>
                <p:nvPr/>
              </p:nvGrpSpPr>
              <p:grpSpPr>
                <a:xfrm rot="2700000">
                  <a:off x="4457251" y="3378441"/>
                  <a:ext cx="255114" cy="255114"/>
                  <a:chOff x="4457251" y="3378441"/>
                  <a:chExt cx="255114" cy="255114"/>
                </a:xfrm>
              </p:grpSpPr>
              <p:cxnSp>
                <p:nvCxnSpPr>
                  <p:cNvPr id="143" name="14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4" name="14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21" name="249 Grupo"/>
              <p:cNvGrpSpPr/>
              <p:nvPr/>
            </p:nvGrpSpPr>
            <p:grpSpPr>
              <a:xfrm>
                <a:off x="6246430" y="3524703"/>
                <a:ext cx="255114" cy="255114"/>
                <a:chOff x="4457251" y="3378441"/>
                <a:chExt cx="255114" cy="255114"/>
              </a:xfrm>
            </p:grpSpPr>
            <p:sp>
              <p:nvSpPr>
                <p:cNvPr id="137" name="14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8" name="269 Grupo"/>
                <p:cNvGrpSpPr>
                  <a:grpSpLocks noChangeAspect="1"/>
                </p:cNvGrpSpPr>
                <p:nvPr/>
              </p:nvGrpSpPr>
              <p:grpSpPr>
                <a:xfrm rot="2700000">
                  <a:off x="4457251" y="3378441"/>
                  <a:ext cx="255114" cy="255114"/>
                  <a:chOff x="4457251" y="3378441"/>
                  <a:chExt cx="255114" cy="255114"/>
                </a:xfrm>
              </p:grpSpPr>
              <p:cxnSp>
                <p:nvCxnSpPr>
                  <p:cNvPr id="139" name="14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0" name="14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22" name="250 Grupo"/>
              <p:cNvGrpSpPr/>
              <p:nvPr/>
            </p:nvGrpSpPr>
            <p:grpSpPr>
              <a:xfrm>
                <a:off x="6251093" y="4124084"/>
                <a:ext cx="255114" cy="255114"/>
                <a:chOff x="4457251" y="3378441"/>
                <a:chExt cx="255114" cy="255114"/>
              </a:xfrm>
            </p:grpSpPr>
            <p:sp>
              <p:nvSpPr>
                <p:cNvPr id="133" name="13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4" name="269 Grupo"/>
                <p:cNvGrpSpPr>
                  <a:grpSpLocks noChangeAspect="1"/>
                </p:cNvGrpSpPr>
                <p:nvPr/>
              </p:nvGrpSpPr>
              <p:grpSpPr>
                <a:xfrm rot="2700000">
                  <a:off x="4457251" y="3378441"/>
                  <a:ext cx="255114" cy="255114"/>
                  <a:chOff x="4457251" y="3378441"/>
                  <a:chExt cx="255114" cy="255114"/>
                </a:xfrm>
              </p:grpSpPr>
              <p:cxnSp>
                <p:nvCxnSpPr>
                  <p:cNvPr id="135" name="13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6" name="13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23" name="251 Grupo"/>
              <p:cNvGrpSpPr/>
              <p:nvPr/>
            </p:nvGrpSpPr>
            <p:grpSpPr>
              <a:xfrm>
                <a:off x="6242558" y="4744657"/>
                <a:ext cx="255114" cy="255114"/>
                <a:chOff x="4457251" y="3378441"/>
                <a:chExt cx="255114" cy="255114"/>
              </a:xfrm>
            </p:grpSpPr>
            <p:sp>
              <p:nvSpPr>
                <p:cNvPr id="129" name="13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0" name="269 Grupo"/>
                <p:cNvGrpSpPr>
                  <a:grpSpLocks noChangeAspect="1"/>
                </p:cNvGrpSpPr>
                <p:nvPr/>
              </p:nvGrpSpPr>
              <p:grpSpPr>
                <a:xfrm rot="2700000">
                  <a:off x="4457251" y="3378441"/>
                  <a:ext cx="255114" cy="255114"/>
                  <a:chOff x="4457251" y="3378441"/>
                  <a:chExt cx="255114" cy="255114"/>
                </a:xfrm>
              </p:grpSpPr>
              <p:cxnSp>
                <p:nvCxnSpPr>
                  <p:cNvPr id="131" name="13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2" name="13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24" name="252 Grupo"/>
              <p:cNvGrpSpPr/>
              <p:nvPr/>
            </p:nvGrpSpPr>
            <p:grpSpPr>
              <a:xfrm>
                <a:off x="6248654" y="5343284"/>
                <a:ext cx="255114" cy="255114"/>
                <a:chOff x="4457251" y="3378441"/>
                <a:chExt cx="255114" cy="255114"/>
              </a:xfrm>
            </p:grpSpPr>
            <p:sp>
              <p:nvSpPr>
                <p:cNvPr id="125" name="12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6" name="269 Grupo"/>
                <p:cNvGrpSpPr>
                  <a:grpSpLocks noChangeAspect="1"/>
                </p:cNvGrpSpPr>
                <p:nvPr/>
              </p:nvGrpSpPr>
              <p:grpSpPr>
                <a:xfrm rot="2700000">
                  <a:off x="4457251" y="3378441"/>
                  <a:ext cx="255114" cy="255114"/>
                  <a:chOff x="4457251" y="3378441"/>
                  <a:chExt cx="255114" cy="255114"/>
                </a:xfrm>
              </p:grpSpPr>
              <p:cxnSp>
                <p:nvCxnSpPr>
                  <p:cNvPr id="127" name="13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8" name="13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38" name="273 Grupo"/>
            <p:cNvGrpSpPr/>
            <p:nvPr/>
          </p:nvGrpSpPr>
          <p:grpSpPr>
            <a:xfrm>
              <a:off x="3539591" y="2916159"/>
              <a:ext cx="263649" cy="2678582"/>
              <a:chOff x="6242558" y="2919816"/>
              <a:chExt cx="263649" cy="2678582"/>
            </a:xfrm>
          </p:grpSpPr>
          <p:grpSp>
            <p:nvGrpSpPr>
              <p:cNvPr id="95" name="274 Grupo"/>
              <p:cNvGrpSpPr/>
              <p:nvPr/>
            </p:nvGrpSpPr>
            <p:grpSpPr>
              <a:xfrm>
                <a:off x="6244859" y="2919816"/>
                <a:ext cx="255114" cy="255114"/>
                <a:chOff x="4457251" y="3378441"/>
                <a:chExt cx="255114" cy="255114"/>
              </a:xfrm>
            </p:grpSpPr>
            <p:sp>
              <p:nvSpPr>
                <p:cNvPr id="116" name="11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7" name="269 Grupo"/>
                <p:cNvGrpSpPr>
                  <a:grpSpLocks noChangeAspect="1"/>
                </p:cNvGrpSpPr>
                <p:nvPr/>
              </p:nvGrpSpPr>
              <p:grpSpPr>
                <a:xfrm rot="2700000">
                  <a:off x="4457251" y="3378441"/>
                  <a:ext cx="255114" cy="255114"/>
                  <a:chOff x="4457251" y="3378441"/>
                  <a:chExt cx="255114" cy="255114"/>
                </a:xfrm>
              </p:grpSpPr>
              <p:cxnSp>
                <p:nvCxnSpPr>
                  <p:cNvPr id="118" name="12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9" name="12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96" name="275 Grupo"/>
              <p:cNvGrpSpPr/>
              <p:nvPr/>
            </p:nvGrpSpPr>
            <p:grpSpPr>
              <a:xfrm>
                <a:off x="6246430" y="3524703"/>
                <a:ext cx="255114" cy="255114"/>
                <a:chOff x="4457251" y="3378441"/>
                <a:chExt cx="255114" cy="255114"/>
              </a:xfrm>
            </p:grpSpPr>
            <p:sp>
              <p:nvSpPr>
                <p:cNvPr id="112" name="11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3" name="269 Grupo"/>
                <p:cNvGrpSpPr>
                  <a:grpSpLocks noChangeAspect="1"/>
                </p:cNvGrpSpPr>
                <p:nvPr/>
              </p:nvGrpSpPr>
              <p:grpSpPr>
                <a:xfrm rot="2700000">
                  <a:off x="4457251" y="3378441"/>
                  <a:ext cx="255114" cy="255114"/>
                  <a:chOff x="4457251" y="3378441"/>
                  <a:chExt cx="255114" cy="255114"/>
                </a:xfrm>
              </p:grpSpPr>
              <p:cxnSp>
                <p:nvCxnSpPr>
                  <p:cNvPr id="114"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5"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97" name="276 Grupo"/>
              <p:cNvGrpSpPr/>
              <p:nvPr/>
            </p:nvGrpSpPr>
            <p:grpSpPr>
              <a:xfrm>
                <a:off x="6251093" y="4124084"/>
                <a:ext cx="255114" cy="255114"/>
                <a:chOff x="4457251" y="3378441"/>
                <a:chExt cx="255114" cy="255114"/>
              </a:xfrm>
            </p:grpSpPr>
            <p:sp>
              <p:nvSpPr>
                <p:cNvPr id="108" name="11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9" name="269 Grupo"/>
                <p:cNvGrpSpPr>
                  <a:grpSpLocks noChangeAspect="1"/>
                </p:cNvGrpSpPr>
                <p:nvPr/>
              </p:nvGrpSpPr>
              <p:grpSpPr>
                <a:xfrm rot="2700000">
                  <a:off x="4457251" y="3378441"/>
                  <a:ext cx="255114" cy="255114"/>
                  <a:chOff x="4457251" y="3378441"/>
                  <a:chExt cx="255114" cy="255114"/>
                </a:xfrm>
              </p:grpSpPr>
              <p:cxnSp>
                <p:nvCxnSpPr>
                  <p:cNvPr id="110" name="11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1" name="11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98" name="277 Grupo"/>
              <p:cNvGrpSpPr/>
              <p:nvPr/>
            </p:nvGrpSpPr>
            <p:grpSpPr>
              <a:xfrm>
                <a:off x="6242558" y="4744657"/>
                <a:ext cx="255114" cy="255114"/>
                <a:chOff x="4457251" y="3378441"/>
                <a:chExt cx="255114" cy="255114"/>
              </a:xfrm>
            </p:grpSpPr>
            <p:sp>
              <p:nvSpPr>
                <p:cNvPr id="104" name="10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5" name="269 Grupo"/>
                <p:cNvGrpSpPr>
                  <a:grpSpLocks noChangeAspect="1"/>
                </p:cNvGrpSpPr>
                <p:nvPr/>
              </p:nvGrpSpPr>
              <p:grpSpPr>
                <a:xfrm rot="2700000">
                  <a:off x="4457251" y="3378441"/>
                  <a:ext cx="255114" cy="255114"/>
                  <a:chOff x="4457251" y="3378441"/>
                  <a:chExt cx="255114" cy="255114"/>
                </a:xfrm>
              </p:grpSpPr>
              <p:cxnSp>
                <p:nvCxnSpPr>
                  <p:cNvPr id="106" name="10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7" name="11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99" name="278 Grupo"/>
              <p:cNvGrpSpPr/>
              <p:nvPr/>
            </p:nvGrpSpPr>
            <p:grpSpPr>
              <a:xfrm>
                <a:off x="6248654" y="5343284"/>
                <a:ext cx="255114" cy="255114"/>
                <a:chOff x="4457251" y="3378441"/>
                <a:chExt cx="255114" cy="255114"/>
              </a:xfrm>
            </p:grpSpPr>
            <p:sp>
              <p:nvSpPr>
                <p:cNvPr id="100" name="10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1" name="269 Grupo"/>
                <p:cNvGrpSpPr>
                  <a:grpSpLocks noChangeAspect="1"/>
                </p:cNvGrpSpPr>
                <p:nvPr/>
              </p:nvGrpSpPr>
              <p:grpSpPr>
                <a:xfrm rot="2700000">
                  <a:off x="4457251" y="3378441"/>
                  <a:ext cx="255114" cy="255114"/>
                  <a:chOff x="4457251" y="3378441"/>
                  <a:chExt cx="255114" cy="255114"/>
                </a:xfrm>
              </p:grpSpPr>
              <p:cxnSp>
                <p:nvCxnSpPr>
                  <p:cNvPr id="102" name="10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3" name="10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39" name="299 Grupo"/>
            <p:cNvGrpSpPr/>
            <p:nvPr/>
          </p:nvGrpSpPr>
          <p:grpSpPr>
            <a:xfrm>
              <a:off x="2638602" y="2914940"/>
              <a:ext cx="263649" cy="2678582"/>
              <a:chOff x="6242558" y="2919816"/>
              <a:chExt cx="263649" cy="2678582"/>
            </a:xfrm>
          </p:grpSpPr>
          <p:grpSp>
            <p:nvGrpSpPr>
              <p:cNvPr id="40" name="300 Grupo"/>
              <p:cNvGrpSpPr/>
              <p:nvPr/>
            </p:nvGrpSpPr>
            <p:grpSpPr>
              <a:xfrm>
                <a:off x="6244859" y="2919816"/>
                <a:ext cx="255114" cy="255114"/>
                <a:chOff x="4457251" y="3378441"/>
                <a:chExt cx="255114" cy="255114"/>
              </a:xfrm>
            </p:grpSpPr>
            <p:sp>
              <p:nvSpPr>
                <p:cNvPr id="91" name="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2" name="269 Grupo"/>
                <p:cNvGrpSpPr>
                  <a:grpSpLocks noChangeAspect="1"/>
                </p:cNvGrpSpPr>
                <p:nvPr/>
              </p:nvGrpSpPr>
              <p:grpSpPr>
                <a:xfrm rot="2700000">
                  <a:off x="4457251" y="3378441"/>
                  <a:ext cx="255114" cy="255114"/>
                  <a:chOff x="4457251" y="3378441"/>
                  <a:chExt cx="255114" cy="255114"/>
                </a:xfrm>
              </p:grpSpPr>
              <p:cxnSp>
                <p:nvCxnSpPr>
                  <p:cNvPr id="93" name="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4" name="9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41" name="301 Grupo"/>
              <p:cNvGrpSpPr/>
              <p:nvPr/>
            </p:nvGrpSpPr>
            <p:grpSpPr>
              <a:xfrm>
                <a:off x="6246430" y="3524703"/>
                <a:ext cx="255114" cy="255114"/>
                <a:chOff x="4457251" y="3378441"/>
                <a:chExt cx="255114" cy="255114"/>
              </a:xfrm>
            </p:grpSpPr>
            <p:sp>
              <p:nvSpPr>
                <p:cNvPr id="87" name="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8" name="269 Grupo"/>
                <p:cNvGrpSpPr>
                  <a:grpSpLocks noChangeAspect="1"/>
                </p:cNvGrpSpPr>
                <p:nvPr/>
              </p:nvGrpSpPr>
              <p:grpSpPr>
                <a:xfrm rot="2700000">
                  <a:off x="4457251" y="3378441"/>
                  <a:ext cx="255114" cy="255114"/>
                  <a:chOff x="4457251" y="3378441"/>
                  <a:chExt cx="255114" cy="255114"/>
                </a:xfrm>
              </p:grpSpPr>
              <p:cxnSp>
                <p:nvCxnSpPr>
                  <p:cNvPr id="89" name="9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0" name="9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42" name="302 Grupo"/>
              <p:cNvGrpSpPr/>
              <p:nvPr/>
            </p:nvGrpSpPr>
            <p:grpSpPr>
              <a:xfrm>
                <a:off x="6251093" y="4124084"/>
                <a:ext cx="255114" cy="255114"/>
                <a:chOff x="4457251" y="3378441"/>
                <a:chExt cx="255114" cy="255114"/>
              </a:xfrm>
            </p:grpSpPr>
            <p:sp>
              <p:nvSpPr>
                <p:cNvPr id="83" name="8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4" name="269 Grupo"/>
                <p:cNvGrpSpPr>
                  <a:grpSpLocks noChangeAspect="1"/>
                </p:cNvGrpSpPr>
                <p:nvPr/>
              </p:nvGrpSpPr>
              <p:grpSpPr>
                <a:xfrm rot="2700000">
                  <a:off x="4457251" y="3378441"/>
                  <a:ext cx="255114" cy="255114"/>
                  <a:chOff x="4457251" y="3378441"/>
                  <a:chExt cx="255114" cy="255114"/>
                </a:xfrm>
              </p:grpSpPr>
              <p:cxnSp>
                <p:nvCxnSpPr>
                  <p:cNvPr id="85" name="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6" name="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73" name="303 Grupo"/>
              <p:cNvGrpSpPr/>
              <p:nvPr/>
            </p:nvGrpSpPr>
            <p:grpSpPr>
              <a:xfrm>
                <a:off x="6242558" y="4744657"/>
                <a:ext cx="255114" cy="255114"/>
                <a:chOff x="4457251" y="3378441"/>
                <a:chExt cx="255114" cy="255114"/>
              </a:xfrm>
            </p:grpSpPr>
            <p:sp>
              <p:nvSpPr>
                <p:cNvPr id="79" name="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0" name="269 Grupo"/>
                <p:cNvGrpSpPr>
                  <a:grpSpLocks noChangeAspect="1"/>
                </p:cNvGrpSpPr>
                <p:nvPr/>
              </p:nvGrpSpPr>
              <p:grpSpPr>
                <a:xfrm rot="2700000">
                  <a:off x="4457251" y="3378441"/>
                  <a:ext cx="255114" cy="255114"/>
                  <a:chOff x="4457251" y="3378441"/>
                  <a:chExt cx="255114" cy="255114"/>
                </a:xfrm>
              </p:grpSpPr>
              <p:cxnSp>
                <p:nvCxnSpPr>
                  <p:cNvPr id="81" name="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2" name="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74" name="304 Grupo"/>
              <p:cNvGrpSpPr/>
              <p:nvPr/>
            </p:nvGrpSpPr>
            <p:grpSpPr>
              <a:xfrm>
                <a:off x="6248654" y="5343284"/>
                <a:ext cx="255114" cy="255114"/>
                <a:chOff x="4457251" y="3378441"/>
                <a:chExt cx="255114" cy="255114"/>
              </a:xfrm>
            </p:grpSpPr>
            <p:sp>
              <p:nvSpPr>
                <p:cNvPr id="75" name="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76" name="269 Grupo"/>
                <p:cNvGrpSpPr>
                  <a:grpSpLocks noChangeAspect="1"/>
                </p:cNvGrpSpPr>
                <p:nvPr/>
              </p:nvGrpSpPr>
              <p:grpSpPr>
                <a:xfrm rot="2700000">
                  <a:off x="4457251" y="3378441"/>
                  <a:ext cx="255114" cy="255114"/>
                  <a:chOff x="4457251" y="3378441"/>
                  <a:chExt cx="255114" cy="255114"/>
                </a:xfrm>
              </p:grpSpPr>
              <p:cxnSp>
                <p:nvCxnSpPr>
                  <p:cNvPr id="77" name="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78" name="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sp>
        <p:nvSpPr>
          <p:cNvPr id="208" name="28 CuadroTexto"/>
          <p:cNvSpPr txBox="1">
            <a:spLocks noChangeArrowheads="1"/>
          </p:cNvSpPr>
          <p:nvPr/>
        </p:nvSpPr>
        <p:spPr bwMode="auto">
          <a:xfrm>
            <a:off x="7059661" y="5331866"/>
            <a:ext cx="361950" cy="339725"/>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D</a:t>
            </a:r>
          </a:p>
        </p:txBody>
      </p:sp>
      <p:sp>
        <p:nvSpPr>
          <p:cNvPr id="213" name="72 CuadroTexto"/>
          <p:cNvSpPr txBox="1">
            <a:spLocks noChangeArrowheads="1"/>
          </p:cNvSpPr>
          <p:nvPr/>
        </p:nvSpPr>
        <p:spPr bwMode="auto">
          <a:xfrm>
            <a:off x="2844675" y="5398786"/>
            <a:ext cx="102592" cy="276999"/>
          </a:xfrm>
          <a:prstGeom prst="rect">
            <a:avLst/>
          </a:prstGeom>
          <a:noFill/>
          <a:ln w="9525">
            <a:noFill/>
            <a:miter lim="800000"/>
            <a:headEnd/>
            <a:tailEnd/>
          </a:ln>
        </p:spPr>
        <p:txBody>
          <a:bodyPr wrap="none" lIns="0" tIns="0" rIns="0" bIns="0" anchor="ctr" anchorCtr="1">
            <a:spAutoFit/>
          </a:bodyPr>
          <a:lstStyle/>
          <a:p>
            <a:r>
              <a:rPr lang="es-ES" dirty="0">
                <a:latin typeface="Lucida Handwriting" pitchFamily="66" charset="0"/>
              </a:rPr>
              <a:t>i</a:t>
            </a:r>
            <a:endParaRPr lang="eu-ES" dirty="0">
              <a:latin typeface="Lucida Handwriting" pitchFamily="66" charset="0"/>
            </a:endParaRPr>
          </a:p>
        </p:txBody>
      </p:sp>
      <p:grpSp>
        <p:nvGrpSpPr>
          <p:cNvPr id="214" name="Group 4"/>
          <p:cNvGrpSpPr>
            <a:grpSpLocks/>
          </p:cNvGrpSpPr>
          <p:nvPr/>
        </p:nvGrpSpPr>
        <p:grpSpPr bwMode="auto">
          <a:xfrm>
            <a:off x="6557432" y="2456162"/>
            <a:ext cx="490537" cy="579437"/>
            <a:chOff x="3874" y="2110"/>
            <a:chExt cx="309" cy="365"/>
          </a:xfrm>
        </p:grpSpPr>
        <p:sp>
          <p:nvSpPr>
            <p:cNvPr id="215"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16"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spTree>
    <p:extLst>
      <p:ext uri="{BB962C8B-B14F-4D97-AF65-F5344CB8AC3E}">
        <p14:creationId xmlns:p14="http://schemas.microsoft.com/office/powerpoint/2010/main" val="2980591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b="18873"/>
          <a:stretch/>
        </p:blipFill>
        <p:spPr>
          <a:xfrm>
            <a:off x="975857" y="411092"/>
            <a:ext cx="5162550" cy="3060000"/>
          </a:xfrm>
          <a:prstGeom prst="rect">
            <a:avLst/>
          </a:prstGeom>
        </p:spPr>
      </p:pic>
      <p:grpSp>
        <p:nvGrpSpPr>
          <p:cNvPr id="73" name="325 Grupo"/>
          <p:cNvGrpSpPr>
            <a:grpSpLocks noChangeAspect="1"/>
          </p:cNvGrpSpPr>
          <p:nvPr/>
        </p:nvGrpSpPr>
        <p:grpSpPr>
          <a:xfrm>
            <a:off x="830760" y="110089"/>
            <a:ext cx="5612047" cy="3893817"/>
            <a:chOff x="2638602" y="2914940"/>
            <a:chExt cx="3867605" cy="2683458"/>
          </a:xfrm>
        </p:grpSpPr>
        <p:grpSp>
          <p:nvGrpSpPr>
            <p:cNvPr id="74" name="217 Grupo"/>
            <p:cNvGrpSpPr/>
            <p:nvPr/>
          </p:nvGrpSpPr>
          <p:grpSpPr>
            <a:xfrm>
              <a:off x="6242558" y="2919816"/>
              <a:ext cx="263649" cy="2678582"/>
              <a:chOff x="6242558" y="2919816"/>
              <a:chExt cx="263649" cy="2678582"/>
            </a:xfrm>
          </p:grpSpPr>
          <p:grpSp>
            <p:nvGrpSpPr>
              <p:cNvPr id="179" name="105 Grupo"/>
              <p:cNvGrpSpPr/>
              <p:nvPr/>
            </p:nvGrpSpPr>
            <p:grpSpPr>
              <a:xfrm>
                <a:off x="6244859" y="2919816"/>
                <a:ext cx="255114" cy="255114"/>
                <a:chOff x="4457251" y="3378441"/>
                <a:chExt cx="255114" cy="255114"/>
              </a:xfrm>
            </p:grpSpPr>
            <p:sp>
              <p:nvSpPr>
                <p:cNvPr id="200" name="1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01" name="269 Grupo"/>
                <p:cNvGrpSpPr>
                  <a:grpSpLocks noChangeAspect="1"/>
                </p:cNvGrpSpPr>
                <p:nvPr/>
              </p:nvGrpSpPr>
              <p:grpSpPr>
                <a:xfrm rot="2700000">
                  <a:off x="4457251" y="3378441"/>
                  <a:ext cx="255114" cy="255114"/>
                  <a:chOff x="4457251" y="3378441"/>
                  <a:chExt cx="255114" cy="255114"/>
                </a:xfrm>
              </p:grpSpPr>
              <p:cxnSp>
                <p:nvCxnSpPr>
                  <p:cNvPr id="202" name="1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203" name="11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0" name="114 Grupo"/>
              <p:cNvGrpSpPr/>
              <p:nvPr/>
            </p:nvGrpSpPr>
            <p:grpSpPr>
              <a:xfrm>
                <a:off x="6246430" y="3524703"/>
                <a:ext cx="255114" cy="255114"/>
                <a:chOff x="4457251" y="3378441"/>
                <a:chExt cx="255114" cy="255114"/>
              </a:xfrm>
            </p:grpSpPr>
            <p:sp>
              <p:nvSpPr>
                <p:cNvPr id="196" name="1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97" name="269 Grupo"/>
                <p:cNvGrpSpPr>
                  <a:grpSpLocks noChangeAspect="1"/>
                </p:cNvGrpSpPr>
                <p:nvPr/>
              </p:nvGrpSpPr>
              <p:grpSpPr>
                <a:xfrm rot="2700000">
                  <a:off x="4457251" y="3378441"/>
                  <a:ext cx="255114" cy="255114"/>
                  <a:chOff x="4457251" y="3378441"/>
                  <a:chExt cx="255114" cy="255114"/>
                </a:xfrm>
              </p:grpSpPr>
              <p:cxnSp>
                <p:nvCxnSpPr>
                  <p:cNvPr id="198"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9"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1" name="119 Grupo"/>
              <p:cNvGrpSpPr/>
              <p:nvPr/>
            </p:nvGrpSpPr>
            <p:grpSpPr>
              <a:xfrm>
                <a:off x="6251093" y="4124084"/>
                <a:ext cx="255114" cy="255114"/>
                <a:chOff x="4457251" y="3378441"/>
                <a:chExt cx="255114" cy="255114"/>
              </a:xfrm>
            </p:grpSpPr>
            <p:sp>
              <p:nvSpPr>
                <p:cNvPr id="192" name="12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93" name="269 Grupo"/>
                <p:cNvGrpSpPr>
                  <a:grpSpLocks noChangeAspect="1"/>
                </p:cNvGrpSpPr>
                <p:nvPr/>
              </p:nvGrpSpPr>
              <p:grpSpPr>
                <a:xfrm rot="2700000">
                  <a:off x="4457251" y="3378441"/>
                  <a:ext cx="255114" cy="255114"/>
                  <a:chOff x="4457251" y="3378441"/>
                  <a:chExt cx="255114" cy="255114"/>
                </a:xfrm>
              </p:grpSpPr>
              <p:cxnSp>
                <p:nvCxnSpPr>
                  <p:cNvPr id="194" name="1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5" name="1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2" name="207 Grupo"/>
              <p:cNvGrpSpPr/>
              <p:nvPr/>
            </p:nvGrpSpPr>
            <p:grpSpPr>
              <a:xfrm>
                <a:off x="6242558" y="4744657"/>
                <a:ext cx="255114" cy="255114"/>
                <a:chOff x="4457251" y="3378441"/>
                <a:chExt cx="255114" cy="255114"/>
              </a:xfrm>
            </p:grpSpPr>
            <p:sp>
              <p:nvSpPr>
                <p:cNvPr id="188" name="1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9" name="269 Grupo"/>
                <p:cNvGrpSpPr>
                  <a:grpSpLocks noChangeAspect="1"/>
                </p:cNvGrpSpPr>
                <p:nvPr/>
              </p:nvGrpSpPr>
              <p:grpSpPr>
                <a:xfrm rot="2700000">
                  <a:off x="4457251" y="3378441"/>
                  <a:ext cx="255114" cy="255114"/>
                  <a:chOff x="4457251" y="3378441"/>
                  <a:chExt cx="255114" cy="255114"/>
                </a:xfrm>
              </p:grpSpPr>
              <p:cxnSp>
                <p:nvCxnSpPr>
                  <p:cNvPr id="190" name="1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1" name="1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3" name="212 Grupo"/>
              <p:cNvGrpSpPr/>
              <p:nvPr/>
            </p:nvGrpSpPr>
            <p:grpSpPr>
              <a:xfrm>
                <a:off x="6248654" y="5343284"/>
                <a:ext cx="255114" cy="255114"/>
                <a:chOff x="4457251" y="3378441"/>
                <a:chExt cx="255114" cy="255114"/>
              </a:xfrm>
            </p:grpSpPr>
            <p:sp>
              <p:nvSpPr>
                <p:cNvPr id="184" name="1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5" name="269 Grupo"/>
                <p:cNvGrpSpPr>
                  <a:grpSpLocks noChangeAspect="1"/>
                </p:cNvGrpSpPr>
                <p:nvPr/>
              </p:nvGrpSpPr>
              <p:grpSpPr>
                <a:xfrm rot="2700000">
                  <a:off x="4457251" y="3378441"/>
                  <a:ext cx="255114" cy="255114"/>
                  <a:chOff x="4457251" y="3378441"/>
                  <a:chExt cx="255114" cy="255114"/>
                </a:xfrm>
              </p:grpSpPr>
              <p:cxnSp>
                <p:nvCxnSpPr>
                  <p:cNvPr id="186" name="1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87" name="1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5" name="218 Grupo"/>
            <p:cNvGrpSpPr/>
            <p:nvPr/>
          </p:nvGrpSpPr>
          <p:grpSpPr>
            <a:xfrm>
              <a:off x="5341569" y="2918597"/>
              <a:ext cx="263649" cy="2678582"/>
              <a:chOff x="6242558" y="2919816"/>
              <a:chExt cx="263649" cy="2678582"/>
            </a:xfrm>
          </p:grpSpPr>
          <p:grpSp>
            <p:nvGrpSpPr>
              <p:cNvPr id="154" name="220 Grupo"/>
              <p:cNvGrpSpPr/>
              <p:nvPr/>
            </p:nvGrpSpPr>
            <p:grpSpPr>
              <a:xfrm>
                <a:off x="6244859" y="2919816"/>
                <a:ext cx="255114" cy="255114"/>
                <a:chOff x="4457251" y="3378441"/>
                <a:chExt cx="255114" cy="255114"/>
              </a:xfrm>
            </p:grpSpPr>
            <p:sp>
              <p:nvSpPr>
                <p:cNvPr id="175" name="16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6" name="269 Grupo"/>
                <p:cNvGrpSpPr>
                  <a:grpSpLocks noChangeAspect="1"/>
                </p:cNvGrpSpPr>
                <p:nvPr/>
              </p:nvGrpSpPr>
              <p:grpSpPr>
                <a:xfrm rot="2700000">
                  <a:off x="4457251" y="3378441"/>
                  <a:ext cx="255114" cy="255114"/>
                  <a:chOff x="4457251" y="3378441"/>
                  <a:chExt cx="255114" cy="255114"/>
                </a:xfrm>
              </p:grpSpPr>
              <p:cxnSp>
                <p:nvCxnSpPr>
                  <p:cNvPr id="177" name="17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8" name="17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5" name="221 Grupo"/>
              <p:cNvGrpSpPr/>
              <p:nvPr/>
            </p:nvGrpSpPr>
            <p:grpSpPr>
              <a:xfrm>
                <a:off x="6246430" y="3524703"/>
                <a:ext cx="255114" cy="255114"/>
                <a:chOff x="4457251" y="3378441"/>
                <a:chExt cx="255114" cy="255114"/>
              </a:xfrm>
            </p:grpSpPr>
            <p:sp>
              <p:nvSpPr>
                <p:cNvPr id="171" name="16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2" name="269 Grupo"/>
                <p:cNvGrpSpPr>
                  <a:grpSpLocks noChangeAspect="1"/>
                </p:cNvGrpSpPr>
                <p:nvPr/>
              </p:nvGrpSpPr>
              <p:grpSpPr>
                <a:xfrm rot="2700000">
                  <a:off x="4457251" y="3378441"/>
                  <a:ext cx="255114" cy="255114"/>
                  <a:chOff x="4457251" y="3378441"/>
                  <a:chExt cx="255114" cy="255114"/>
                </a:xfrm>
              </p:grpSpPr>
              <p:cxnSp>
                <p:nvCxnSpPr>
                  <p:cNvPr id="173" name="16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4" name="16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6" name="222 Grupo"/>
              <p:cNvGrpSpPr/>
              <p:nvPr/>
            </p:nvGrpSpPr>
            <p:grpSpPr>
              <a:xfrm>
                <a:off x="6251093" y="4124084"/>
                <a:ext cx="255114" cy="255114"/>
                <a:chOff x="4457251" y="3378441"/>
                <a:chExt cx="255114" cy="255114"/>
              </a:xfrm>
            </p:grpSpPr>
            <p:sp>
              <p:nvSpPr>
                <p:cNvPr id="167" name="16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8" name="269 Grupo"/>
                <p:cNvGrpSpPr>
                  <a:grpSpLocks noChangeAspect="1"/>
                </p:cNvGrpSpPr>
                <p:nvPr/>
              </p:nvGrpSpPr>
              <p:grpSpPr>
                <a:xfrm rot="2700000">
                  <a:off x="4457251" y="3378441"/>
                  <a:ext cx="255114" cy="255114"/>
                  <a:chOff x="4457251" y="3378441"/>
                  <a:chExt cx="255114" cy="255114"/>
                </a:xfrm>
              </p:grpSpPr>
              <p:cxnSp>
                <p:nvCxnSpPr>
                  <p:cNvPr id="169" name="16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0" name="16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7" name="223 Grupo"/>
              <p:cNvGrpSpPr/>
              <p:nvPr/>
            </p:nvGrpSpPr>
            <p:grpSpPr>
              <a:xfrm>
                <a:off x="6242558" y="4744657"/>
                <a:ext cx="255114" cy="255114"/>
                <a:chOff x="4457251" y="3378441"/>
                <a:chExt cx="255114" cy="255114"/>
              </a:xfrm>
            </p:grpSpPr>
            <p:sp>
              <p:nvSpPr>
                <p:cNvPr id="163" name="15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4" name="269 Grupo"/>
                <p:cNvGrpSpPr>
                  <a:grpSpLocks noChangeAspect="1"/>
                </p:cNvGrpSpPr>
                <p:nvPr/>
              </p:nvGrpSpPr>
              <p:grpSpPr>
                <a:xfrm rot="2700000">
                  <a:off x="4457251" y="3378441"/>
                  <a:ext cx="255114" cy="255114"/>
                  <a:chOff x="4457251" y="3378441"/>
                  <a:chExt cx="255114" cy="255114"/>
                </a:xfrm>
              </p:grpSpPr>
              <p:cxnSp>
                <p:nvCxnSpPr>
                  <p:cNvPr id="165" name="15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6" name="16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8" name="224 Grupo"/>
              <p:cNvGrpSpPr/>
              <p:nvPr/>
            </p:nvGrpSpPr>
            <p:grpSpPr>
              <a:xfrm>
                <a:off x="6248654" y="5343284"/>
                <a:ext cx="255114" cy="255114"/>
                <a:chOff x="4457251" y="3378441"/>
                <a:chExt cx="255114" cy="255114"/>
              </a:xfrm>
            </p:grpSpPr>
            <p:sp>
              <p:nvSpPr>
                <p:cNvPr id="159" name="15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0" name="269 Grupo"/>
                <p:cNvGrpSpPr>
                  <a:grpSpLocks noChangeAspect="1"/>
                </p:cNvGrpSpPr>
                <p:nvPr/>
              </p:nvGrpSpPr>
              <p:grpSpPr>
                <a:xfrm rot="2700000">
                  <a:off x="4457251" y="3378441"/>
                  <a:ext cx="255114" cy="255114"/>
                  <a:chOff x="4457251" y="3378441"/>
                  <a:chExt cx="255114" cy="255114"/>
                </a:xfrm>
              </p:grpSpPr>
              <p:cxnSp>
                <p:nvCxnSpPr>
                  <p:cNvPr id="161" name="15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2" name="15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6" name="247 Grupo"/>
            <p:cNvGrpSpPr/>
            <p:nvPr/>
          </p:nvGrpSpPr>
          <p:grpSpPr>
            <a:xfrm>
              <a:off x="4440580" y="2917378"/>
              <a:ext cx="263649" cy="2678582"/>
              <a:chOff x="6242558" y="2919816"/>
              <a:chExt cx="263649" cy="2678582"/>
            </a:xfrm>
          </p:grpSpPr>
          <p:grpSp>
            <p:nvGrpSpPr>
              <p:cNvPr id="129" name="248 Grupo"/>
              <p:cNvGrpSpPr/>
              <p:nvPr/>
            </p:nvGrpSpPr>
            <p:grpSpPr>
              <a:xfrm>
                <a:off x="6244859" y="2919816"/>
                <a:ext cx="255114" cy="255114"/>
                <a:chOff x="4457251" y="3378441"/>
                <a:chExt cx="255114" cy="255114"/>
              </a:xfrm>
            </p:grpSpPr>
            <p:sp>
              <p:nvSpPr>
                <p:cNvPr id="150" name="14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51" name="269 Grupo"/>
                <p:cNvGrpSpPr>
                  <a:grpSpLocks noChangeAspect="1"/>
                </p:cNvGrpSpPr>
                <p:nvPr/>
              </p:nvGrpSpPr>
              <p:grpSpPr>
                <a:xfrm rot="2700000">
                  <a:off x="4457251" y="3378441"/>
                  <a:ext cx="255114" cy="255114"/>
                  <a:chOff x="4457251" y="3378441"/>
                  <a:chExt cx="255114" cy="255114"/>
                </a:xfrm>
              </p:grpSpPr>
              <p:cxnSp>
                <p:nvCxnSpPr>
                  <p:cNvPr id="152" name="14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53" name="14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0" name="249 Grupo"/>
              <p:cNvGrpSpPr/>
              <p:nvPr/>
            </p:nvGrpSpPr>
            <p:grpSpPr>
              <a:xfrm>
                <a:off x="6246430" y="3524703"/>
                <a:ext cx="255114" cy="255114"/>
                <a:chOff x="4457251" y="3378441"/>
                <a:chExt cx="255114" cy="255114"/>
              </a:xfrm>
            </p:grpSpPr>
            <p:sp>
              <p:nvSpPr>
                <p:cNvPr id="146" name="14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47" name="269 Grupo"/>
                <p:cNvGrpSpPr>
                  <a:grpSpLocks noChangeAspect="1"/>
                </p:cNvGrpSpPr>
                <p:nvPr/>
              </p:nvGrpSpPr>
              <p:grpSpPr>
                <a:xfrm rot="2700000">
                  <a:off x="4457251" y="3378441"/>
                  <a:ext cx="255114" cy="255114"/>
                  <a:chOff x="4457251" y="3378441"/>
                  <a:chExt cx="255114" cy="255114"/>
                </a:xfrm>
              </p:grpSpPr>
              <p:cxnSp>
                <p:nvCxnSpPr>
                  <p:cNvPr id="148" name="14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9" name="14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1" name="250 Grupo"/>
              <p:cNvGrpSpPr/>
              <p:nvPr/>
            </p:nvGrpSpPr>
            <p:grpSpPr>
              <a:xfrm>
                <a:off x="6251093" y="4124084"/>
                <a:ext cx="255114" cy="255114"/>
                <a:chOff x="4457251" y="3378441"/>
                <a:chExt cx="255114" cy="255114"/>
              </a:xfrm>
            </p:grpSpPr>
            <p:sp>
              <p:nvSpPr>
                <p:cNvPr id="142" name="13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43" name="269 Grupo"/>
                <p:cNvGrpSpPr>
                  <a:grpSpLocks noChangeAspect="1"/>
                </p:cNvGrpSpPr>
                <p:nvPr/>
              </p:nvGrpSpPr>
              <p:grpSpPr>
                <a:xfrm rot="2700000">
                  <a:off x="4457251" y="3378441"/>
                  <a:ext cx="255114" cy="255114"/>
                  <a:chOff x="4457251" y="3378441"/>
                  <a:chExt cx="255114" cy="255114"/>
                </a:xfrm>
              </p:grpSpPr>
              <p:cxnSp>
                <p:nvCxnSpPr>
                  <p:cNvPr id="144" name="13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5" name="13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2" name="251 Grupo"/>
              <p:cNvGrpSpPr/>
              <p:nvPr/>
            </p:nvGrpSpPr>
            <p:grpSpPr>
              <a:xfrm>
                <a:off x="6242558" y="4744657"/>
                <a:ext cx="255114" cy="255114"/>
                <a:chOff x="4457251" y="3378441"/>
                <a:chExt cx="255114" cy="255114"/>
              </a:xfrm>
            </p:grpSpPr>
            <p:sp>
              <p:nvSpPr>
                <p:cNvPr id="138" name="13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9" name="269 Grupo"/>
                <p:cNvGrpSpPr>
                  <a:grpSpLocks noChangeAspect="1"/>
                </p:cNvGrpSpPr>
                <p:nvPr/>
              </p:nvGrpSpPr>
              <p:grpSpPr>
                <a:xfrm rot="2700000">
                  <a:off x="4457251" y="3378441"/>
                  <a:ext cx="255114" cy="255114"/>
                  <a:chOff x="4457251" y="3378441"/>
                  <a:chExt cx="255114" cy="255114"/>
                </a:xfrm>
              </p:grpSpPr>
              <p:cxnSp>
                <p:nvCxnSpPr>
                  <p:cNvPr id="140" name="13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1" name="13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3" name="252 Grupo"/>
              <p:cNvGrpSpPr/>
              <p:nvPr/>
            </p:nvGrpSpPr>
            <p:grpSpPr>
              <a:xfrm>
                <a:off x="6248654" y="5343284"/>
                <a:ext cx="255114" cy="255114"/>
                <a:chOff x="4457251" y="3378441"/>
                <a:chExt cx="255114" cy="255114"/>
              </a:xfrm>
            </p:grpSpPr>
            <p:sp>
              <p:nvSpPr>
                <p:cNvPr id="134" name="12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5" name="269 Grupo"/>
                <p:cNvGrpSpPr>
                  <a:grpSpLocks noChangeAspect="1"/>
                </p:cNvGrpSpPr>
                <p:nvPr/>
              </p:nvGrpSpPr>
              <p:grpSpPr>
                <a:xfrm rot="2700000">
                  <a:off x="4457251" y="3378441"/>
                  <a:ext cx="255114" cy="255114"/>
                  <a:chOff x="4457251" y="3378441"/>
                  <a:chExt cx="255114" cy="255114"/>
                </a:xfrm>
              </p:grpSpPr>
              <p:cxnSp>
                <p:nvCxnSpPr>
                  <p:cNvPr id="136" name="13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7" name="13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7" name="273 Grupo"/>
            <p:cNvGrpSpPr/>
            <p:nvPr/>
          </p:nvGrpSpPr>
          <p:grpSpPr>
            <a:xfrm>
              <a:off x="3539591" y="2916159"/>
              <a:ext cx="263649" cy="2678582"/>
              <a:chOff x="6242558" y="2919816"/>
              <a:chExt cx="263649" cy="2678582"/>
            </a:xfrm>
          </p:grpSpPr>
          <p:grpSp>
            <p:nvGrpSpPr>
              <p:cNvPr id="104" name="274 Grupo"/>
              <p:cNvGrpSpPr/>
              <p:nvPr/>
            </p:nvGrpSpPr>
            <p:grpSpPr>
              <a:xfrm>
                <a:off x="6244859" y="2919816"/>
                <a:ext cx="255114" cy="255114"/>
                <a:chOff x="4457251" y="3378441"/>
                <a:chExt cx="255114" cy="255114"/>
              </a:xfrm>
            </p:grpSpPr>
            <p:sp>
              <p:nvSpPr>
                <p:cNvPr id="125" name="11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6" name="269 Grupo"/>
                <p:cNvGrpSpPr>
                  <a:grpSpLocks noChangeAspect="1"/>
                </p:cNvGrpSpPr>
                <p:nvPr/>
              </p:nvGrpSpPr>
              <p:grpSpPr>
                <a:xfrm rot="2700000">
                  <a:off x="4457251" y="3378441"/>
                  <a:ext cx="255114" cy="255114"/>
                  <a:chOff x="4457251" y="3378441"/>
                  <a:chExt cx="255114" cy="255114"/>
                </a:xfrm>
              </p:grpSpPr>
              <p:cxnSp>
                <p:nvCxnSpPr>
                  <p:cNvPr id="127" name="12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8" name="12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5" name="275 Grupo"/>
              <p:cNvGrpSpPr/>
              <p:nvPr/>
            </p:nvGrpSpPr>
            <p:grpSpPr>
              <a:xfrm>
                <a:off x="6246430" y="3524703"/>
                <a:ext cx="255114" cy="255114"/>
                <a:chOff x="4457251" y="3378441"/>
                <a:chExt cx="255114" cy="255114"/>
              </a:xfrm>
            </p:grpSpPr>
            <p:sp>
              <p:nvSpPr>
                <p:cNvPr id="121" name="11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2" name="269 Grupo"/>
                <p:cNvGrpSpPr>
                  <a:grpSpLocks noChangeAspect="1"/>
                </p:cNvGrpSpPr>
                <p:nvPr/>
              </p:nvGrpSpPr>
              <p:grpSpPr>
                <a:xfrm rot="2700000">
                  <a:off x="4457251" y="3378441"/>
                  <a:ext cx="255114" cy="255114"/>
                  <a:chOff x="4457251" y="3378441"/>
                  <a:chExt cx="255114" cy="255114"/>
                </a:xfrm>
              </p:grpSpPr>
              <p:cxnSp>
                <p:nvCxnSpPr>
                  <p:cNvPr id="123"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4"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6" name="276 Grupo"/>
              <p:cNvGrpSpPr/>
              <p:nvPr/>
            </p:nvGrpSpPr>
            <p:grpSpPr>
              <a:xfrm>
                <a:off x="6251093" y="4124084"/>
                <a:ext cx="255114" cy="255114"/>
                <a:chOff x="4457251" y="3378441"/>
                <a:chExt cx="255114" cy="255114"/>
              </a:xfrm>
            </p:grpSpPr>
            <p:sp>
              <p:nvSpPr>
                <p:cNvPr id="117" name="11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8" name="269 Grupo"/>
                <p:cNvGrpSpPr>
                  <a:grpSpLocks noChangeAspect="1"/>
                </p:cNvGrpSpPr>
                <p:nvPr/>
              </p:nvGrpSpPr>
              <p:grpSpPr>
                <a:xfrm rot="2700000">
                  <a:off x="4457251" y="3378441"/>
                  <a:ext cx="255114" cy="255114"/>
                  <a:chOff x="4457251" y="3378441"/>
                  <a:chExt cx="255114" cy="255114"/>
                </a:xfrm>
              </p:grpSpPr>
              <p:cxnSp>
                <p:nvCxnSpPr>
                  <p:cNvPr id="119" name="11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0" name="11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7" name="277 Grupo"/>
              <p:cNvGrpSpPr/>
              <p:nvPr/>
            </p:nvGrpSpPr>
            <p:grpSpPr>
              <a:xfrm>
                <a:off x="6242558" y="4744657"/>
                <a:ext cx="255114" cy="255114"/>
                <a:chOff x="4457251" y="3378441"/>
                <a:chExt cx="255114" cy="255114"/>
              </a:xfrm>
            </p:grpSpPr>
            <p:sp>
              <p:nvSpPr>
                <p:cNvPr id="113" name="10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4" name="269 Grupo"/>
                <p:cNvGrpSpPr>
                  <a:grpSpLocks noChangeAspect="1"/>
                </p:cNvGrpSpPr>
                <p:nvPr/>
              </p:nvGrpSpPr>
              <p:grpSpPr>
                <a:xfrm rot="2700000">
                  <a:off x="4457251" y="3378441"/>
                  <a:ext cx="255114" cy="255114"/>
                  <a:chOff x="4457251" y="3378441"/>
                  <a:chExt cx="255114" cy="255114"/>
                </a:xfrm>
              </p:grpSpPr>
              <p:cxnSp>
                <p:nvCxnSpPr>
                  <p:cNvPr id="115" name="10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6" name="11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8" name="278 Grupo"/>
              <p:cNvGrpSpPr/>
              <p:nvPr/>
            </p:nvGrpSpPr>
            <p:grpSpPr>
              <a:xfrm>
                <a:off x="6248654" y="5343284"/>
                <a:ext cx="255114" cy="255114"/>
                <a:chOff x="4457251" y="3378441"/>
                <a:chExt cx="255114" cy="255114"/>
              </a:xfrm>
            </p:grpSpPr>
            <p:sp>
              <p:nvSpPr>
                <p:cNvPr id="109" name="10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0" name="269 Grupo"/>
                <p:cNvGrpSpPr>
                  <a:grpSpLocks noChangeAspect="1"/>
                </p:cNvGrpSpPr>
                <p:nvPr/>
              </p:nvGrpSpPr>
              <p:grpSpPr>
                <a:xfrm rot="2700000">
                  <a:off x="4457251" y="3378441"/>
                  <a:ext cx="255114" cy="255114"/>
                  <a:chOff x="4457251" y="3378441"/>
                  <a:chExt cx="255114" cy="255114"/>
                </a:xfrm>
              </p:grpSpPr>
              <p:cxnSp>
                <p:nvCxnSpPr>
                  <p:cNvPr id="111" name="10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2" name="10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8" name="299 Grupo"/>
            <p:cNvGrpSpPr/>
            <p:nvPr/>
          </p:nvGrpSpPr>
          <p:grpSpPr>
            <a:xfrm>
              <a:off x="2638602" y="2914940"/>
              <a:ext cx="263649" cy="2678582"/>
              <a:chOff x="6242558" y="2919816"/>
              <a:chExt cx="263649" cy="2678582"/>
            </a:xfrm>
          </p:grpSpPr>
          <p:grpSp>
            <p:nvGrpSpPr>
              <p:cNvPr id="79" name="300 Grupo"/>
              <p:cNvGrpSpPr/>
              <p:nvPr/>
            </p:nvGrpSpPr>
            <p:grpSpPr>
              <a:xfrm>
                <a:off x="6244859" y="2919816"/>
                <a:ext cx="255114" cy="255114"/>
                <a:chOff x="4457251" y="3378441"/>
                <a:chExt cx="255114" cy="255114"/>
              </a:xfrm>
            </p:grpSpPr>
            <p:sp>
              <p:nvSpPr>
                <p:cNvPr id="100" name="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1" name="269 Grupo"/>
                <p:cNvGrpSpPr>
                  <a:grpSpLocks noChangeAspect="1"/>
                </p:cNvGrpSpPr>
                <p:nvPr/>
              </p:nvGrpSpPr>
              <p:grpSpPr>
                <a:xfrm rot="2700000">
                  <a:off x="4457251" y="3378441"/>
                  <a:ext cx="255114" cy="255114"/>
                  <a:chOff x="4457251" y="3378441"/>
                  <a:chExt cx="255114" cy="255114"/>
                </a:xfrm>
              </p:grpSpPr>
              <p:cxnSp>
                <p:nvCxnSpPr>
                  <p:cNvPr id="102" name="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3" name="9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0" name="301 Grupo"/>
              <p:cNvGrpSpPr/>
              <p:nvPr/>
            </p:nvGrpSpPr>
            <p:grpSpPr>
              <a:xfrm>
                <a:off x="6246430" y="3524703"/>
                <a:ext cx="255114" cy="255114"/>
                <a:chOff x="4457251" y="3378441"/>
                <a:chExt cx="255114" cy="255114"/>
              </a:xfrm>
            </p:grpSpPr>
            <p:sp>
              <p:nvSpPr>
                <p:cNvPr id="96" name="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7" name="269 Grupo"/>
                <p:cNvGrpSpPr>
                  <a:grpSpLocks noChangeAspect="1"/>
                </p:cNvGrpSpPr>
                <p:nvPr/>
              </p:nvGrpSpPr>
              <p:grpSpPr>
                <a:xfrm rot="2700000">
                  <a:off x="4457251" y="3378441"/>
                  <a:ext cx="255114" cy="255114"/>
                  <a:chOff x="4457251" y="3378441"/>
                  <a:chExt cx="255114" cy="255114"/>
                </a:xfrm>
              </p:grpSpPr>
              <p:cxnSp>
                <p:nvCxnSpPr>
                  <p:cNvPr id="98" name="9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9" name="9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1" name="302 Grupo"/>
              <p:cNvGrpSpPr/>
              <p:nvPr/>
            </p:nvGrpSpPr>
            <p:grpSpPr>
              <a:xfrm>
                <a:off x="6251093" y="4124084"/>
                <a:ext cx="255114" cy="255114"/>
                <a:chOff x="4457251" y="3378441"/>
                <a:chExt cx="255114" cy="255114"/>
              </a:xfrm>
            </p:grpSpPr>
            <p:sp>
              <p:nvSpPr>
                <p:cNvPr id="92" name="8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3" name="269 Grupo"/>
                <p:cNvGrpSpPr>
                  <a:grpSpLocks noChangeAspect="1"/>
                </p:cNvGrpSpPr>
                <p:nvPr/>
              </p:nvGrpSpPr>
              <p:grpSpPr>
                <a:xfrm rot="2700000">
                  <a:off x="4457251" y="3378441"/>
                  <a:ext cx="255114" cy="255114"/>
                  <a:chOff x="4457251" y="3378441"/>
                  <a:chExt cx="255114" cy="255114"/>
                </a:xfrm>
              </p:grpSpPr>
              <p:cxnSp>
                <p:nvCxnSpPr>
                  <p:cNvPr id="94" name="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5" name="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2" name="303 Grupo"/>
              <p:cNvGrpSpPr/>
              <p:nvPr/>
            </p:nvGrpSpPr>
            <p:grpSpPr>
              <a:xfrm>
                <a:off x="6242558" y="4744657"/>
                <a:ext cx="255114" cy="255114"/>
                <a:chOff x="4457251" y="3378441"/>
                <a:chExt cx="255114" cy="255114"/>
              </a:xfrm>
            </p:grpSpPr>
            <p:sp>
              <p:nvSpPr>
                <p:cNvPr id="88" name="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9" name="269 Grupo"/>
                <p:cNvGrpSpPr>
                  <a:grpSpLocks noChangeAspect="1"/>
                </p:cNvGrpSpPr>
                <p:nvPr/>
              </p:nvGrpSpPr>
              <p:grpSpPr>
                <a:xfrm rot="2700000">
                  <a:off x="4457251" y="3378441"/>
                  <a:ext cx="255114" cy="255114"/>
                  <a:chOff x="4457251" y="3378441"/>
                  <a:chExt cx="255114" cy="255114"/>
                </a:xfrm>
              </p:grpSpPr>
              <p:cxnSp>
                <p:nvCxnSpPr>
                  <p:cNvPr id="90" name="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1" name="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3" name="304 Grupo"/>
              <p:cNvGrpSpPr/>
              <p:nvPr/>
            </p:nvGrpSpPr>
            <p:grpSpPr>
              <a:xfrm>
                <a:off x="6248654" y="5343284"/>
                <a:ext cx="255114" cy="255114"/>
                <a:chOff x="4457251" y="3378441"/>
                <a:chExt cx="255114" cy="255114"/>
              </a:xfrm>
            </p:grpSpPr>
            <p:sp>
              <p:nvSpPr>
                <p:cNvPr id="84" name="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5" name="269 Grupo"/>
                <p:cNvGrpSpPr>
                  <a:grpSpLocks noChangeAspect="1"/>
                </p:cNvGrpSpPr>
                <p:nvPr/>
              </p:nvGrpSpPr>
              <p:grpSpPr>
                <a:xfrm rot="2700000">
                  <a:off x="4457251" y="3378441"/>
                  <a:ext cx="255114" cy="255114"/>
                  <a:chOff x="4457251" y="3378441"/>
                  <a:chExt cx="255114" cy="255114"/>
                </a:xfrm>
              </p:grpSpPr>
              <p:cxnSp>
                <p:nvCxnSpPr>
                  <p:cNvPr id="86" name="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7" name="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grpSp>
        <p:nvGrpSpPr>
          <p:cNvPr id="59" name="58 Grupo"/>
          <p:cNvGrpSpPr>
            <a:grpSpLocks/>
          </p:cNvGrpSpPr>
          <p:nvPr/>
        </p:nvGrpSpPr>
        <p:grpSpPr bwMode="auto">
          <a:xfrm>
            <a:off x="1163612" y="3030719"/>
            <a:ext cx="566737" cy="461962"/>
            <a:chOff x="376238" y="2633663"/>
            <a:chExt cx="566737" cy="461962"/>
          </a:xfrm>
        </p:grpSpPr>
        <p:grpSp>
          <p:nvGrpSpPr>
            <p:cNvPr id="2163810" name="253 Grupo"/>
            <p:cNvGrpSpPr>
              <a:grpSpLocks/>
            </p:cNvGrpSpPr>
            <p:nvPr/>
          </p:nvGrpSpPr>
          <p:grpSpPr bwMode="auto">
            <a:xfrm>
              <a:off x="376238" y="2757488"/>
              <a:ext cx="561975" cy="338137"/>
              <a:chOff x="5166300" y="2613006"/>
              <a:chExt cx="562695" cy="338554"/>
            </a:xfrm>
          </p:grpSpPr>
          <p:sp>
            <p:nvSpPr>
              <p:cNvPr id="2163812" name="6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FF0000"/>
                    </a:solidFill>
                    <a:latin typeface="Lucida Handwriting" pitchFamily="66" charset="0"/>
                  </a:rPr>
                  <a:t>dl</a:t>
                </a:r>
              </a:p>
            </p:txBody>
          </p:sp>
          <p:sp>
            <p:nvSpPr>
              <p:cNvPr id="2163813" name="Line 40"/>
              <p:cNvSpPr>
                <a:spLocks noChangeShapeType="1"/>
              </p:cNvSpPr>
              <p:nvPr/>
            </p:nvSpPr>
            <p:spPr bwMode="auto">
              <a:xfrm>
                <a:off x="5350071" y="2619245"/>
                <a:ext cx="210975" cy="2656"/>
              </a:xfrm>
              <a:prstGeom prst="line">
                <a:avLst/>
              </a:prstGeom>
              <a:noFill/>
              <a:ln w="19050">
                <a:solidFill>
                  <a:srgbClr val="FF0000"/>
                </a:solidFill>
                <a:round/>
                <a:headEnd/>
                <a:tailEnd type="triangle" w="med" len="med"/>
              </a:ln>
            </p:spPr>
            <p:txBody>
              <a:bodyPr/>
              <a:lstStyle/>
              <a:p>
                <a:endParaRPr lang="es-ES"/>
              </a:p>
            </p:txBody>
          </p:sp>
        </p:grpSp>
        <p:cxnSp>
          <p:nvCxnSpPr>
            <p:cNvPr id="2163811" name="8 Conector recto de flecha"/>
            <p:cNvCxnSpPr>
              <a:cxnSpLocks noChangeShapeType="1"/>
            </p:cNvCxnSpPr>
            <p:nvPr/>
          </p:nvCxnSpPr>
          <p:spPr bwMode="auto">
            <a:xfrm flipV="1">
              <a:off x="582613" y="2633663"/>
              <a:ext cx="360362" cy="4762"/>
            </a:xfrm>
            <a:prstGeom prst="straightConnector1">
              <a:avLst/>
            </a:prstGeom>
            <a:noFill/>
            <a:ln w="19050" algn="ctr">
              <a:solidFill>
                <a:srgbClr val="FF0000"/>
              </a:solidFill>
              <a:round/>
              <a:headEnd/>
              <a:tailEnd type="arrow" w="med" len="med"/>
            </a:ln>
          </p:spPr>
        </p:cxnSp>
      </p:grpSp>
      <p:graphicFrame>
        <p:nvGraphicFramePr>
          <p:cNvPr id="2163713" name="Object 33"/>
          <p:cNvGraphicFramePr>
            <a:graphicFrameLocks noChangeAspect="1"/>
          </p:cNvGraphicFramePr>
          <p:nvPr>
            <p:extLst>
              <p:ext uri="{D42A27DB-BD31-4B8C-83A1-F6EECF244321}">
                <p14:modId xmlns:p14="http://schemas.microsoft.com/office/powerpoint/2010/main" val="3876086115"/>
              </p:ext>
            </p:extLst>
          </p:nvPr>
        </p:nvGraphicFramePr>
        <p:xfrm>
          <a:off x="6541242" y="742769"/>
          <a:ext cx="2241550" cy="603250"/>
        </p:xfrm>
        <a:graphic>
          <a:graphicData uri="http://schemas.openxmlformats.org/presentationml/2006/ole">
            <mc:AlternateContent xmlns:mc="http://schemas.openxmlformats.org/markup-compatibility/2006">
              <mc:Choice xmlns:v="urn:schemas-microsoft-com:vml" Requires="v">
                <p:oleObj spid="_x0000_s257439" name="Equation" r:id="rId5" imgW="1054080" imgH="241200" progId="Equation.DSMT4">
                  <p:embed/>
                </p:oleObj>
              </mc:Choice>
              <mc:Fallback>
                <p:oleObj name="Equation" r:id="rId5" imgW="1054080" imgH="241200" progId="Equation.DSMT4">
                  <p:embed/>
                  <p:pic>
                    <p:nvPicPr>
                      <p:cNvPr id="2163713" name="Object 33"/>
                      <p:cNvPicPr>
                        <a:picLocks noChangeAspect="1" noChangeArrowheads="1"/>
                      </p:cNvPicPr>
                      <p:nvPr/>
                    </p:nvPicPr>
                    <p:blipFill>
                      <a:blip r:embed="rId6"/>
                      <a:srcRect/>
                      <a:stretch>
                        <a:fillRect/>
                      </a:stretch>
                    </p:blipFill>
                    <p:spPr bwMode="auto">
                      <a:xfrm>
                        <a:off x="6541242" y="742769"/>
                        <a:ext cx="22415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upo 5"/>
          <p:cNvGrpSpPr/>
          <p:nvPr/>
        </p:nvGrpSpPr>
        <p:grpSpPr>
          <a:xfrm>
            <a:off x="5306145" y="3057005"/>
            <a:ext cx="561975" cy="465878"/>
            <a:chOff x="6227263" y="3105133"/>
            <a:chExt cx="561975" cy="465878"/>
          </a:xfrm>
        </p:grpSpPr>
        <p:cxnSp>
          <p:nvCxnSpPr>
            <p:cNvPr id="2163802" name="17 Conector recto de flecha"/>
            <p:cNvCxnSpPr>
              <a:cxnSpLocks noChangeShapeType="1"/>
            </p:cNvCxnSpPr>
            <p:nvPr/>
          </p:nvCxnSpPr>
          <p:spPr bwMode="auto">
            <a:xfrm flipV="1">
              <a:off x="6298440" y="3105133"/>
              <a:ext cx="360363" cy="6350"/>
            </a:xfrm>
            <a:prstGeom prst="straightConnector1">
              <a:avLst/>
            </a:prstGeom>
            <a:noFill/>
            <a:ln w="19050" algn="ctr">
              <a:solidFill>
                <a:srgbClr val="0065B0"/>
              </a:solidFill>
              <a:round/>
              <a:headEnd/>
              <a:tailEnd type="arrow" w="med" len="med"/>
            </a:ln>
          </p:spPr>
        </p:cxnSp>
        <p:grpSp>
          <p:nvGrpSpPr>
            <p:cNvPr id="2163803" name="253 Grupo"/>
            <p:cNvGrpSpPr>
              <a:grpSpLocks/>
            </p:cNvGrpSpPr>
            <p:nvPr/>
          </p:nvGrpSpPr>
          <p:grpSpPr bwMode="auto">
            <a:xfrm>
              <a:off x="6227263" y="3232873"/>
              <a:ext cx="561975" cy="338138"/>
              <a:chOff x="5166300" y="2613006"/>
              <a:chExt cx="562695" cy="338554"/>
            </a:xfrm>
          </p:grpSpPr>
          <p:sp>
            <p:nvSpPr>
              <p:cNvPr id="2163804" name="20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dirty="0">
                    <a:solidFill>
                      <a:srgbClr val="0065B0"/>
                    </a:solidFill>
                    <a:latin typeface="Lucida Handwriting" pitchFamily="66" charset="0"/>
                  </a:rPr>
                  <a:t>dl</a:t>
                </a:r>
              </a:p>
            </p:txBody>
          </p:sp>
          <p:sp>
            <p:nvSpPr>
              <p:cNvPr id="2163805" name="Line 40"/>
              <p:cNvSpPr>
                <a:spLocks noChangeShapeType="1"/>
              </p:cNvSpPr>
              <p:nvPr/>
            </p:nvSpPr>
            <p:spPr bwMode="auto">
              <a:xfrm>
                <a:off x="5350071" y="2619245"/>
                <a:ext cx="210975" cy="2656"/>
              </a:xfrm>
              <a:prstGeom prst="line">
                <a:avLst/>
              </a:prstGeom>
              <a:noFill/>
              <a:ln w="19050">
                <a:solidFill>
                  <a:srgbClr val="0065B0"/>
                </a:solidFill>
                <a:round/>
                <a:headEnd/>
                <a:tailEnd type="triangle" w="med" len="med"/>
              </a:ln>
            </p:spPr>
            <p:txBody>
              <a:bodyPr/>
              <a:lstStyle/>
              <a:p>
                <a:endParaRPr lang="es-ES"/>
              </a:p>
            </p:txBody>
          </p:sp>
        </p:grpSp>
      </p:grpSp>
      <p:sp>
        <p:nvSpPr>
          <p:cNvPr id="2163757" name="25 CuadroTexto"/>
          <p:cNvSpPr txBox="1">
            <a:spLocks noChangeArrowheads="1"/>
          </p:cNvSpPr>
          <p:nvPr/>
        </p:nvSpPr>
        <p:spPr bwMode="auto">
          <a:xfrm>
            <a:off x="822299" y="3101905"/>
            <a:ext cx="341313" cy="338137"/>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A</a:t>
            </a:r>
          </a:p>
        </p:txBody>
      </p:sp>
      <p:sp>
        <p:nvSpPr>
          <p:cNvPr id="2163758" name="26 CuadroTexto"/>
          <p:cNvSpPr txBox="1">
            <a:spLocks noChangeArrowheads="1"/>
          </p:cNvSpPr>
          <p:nvPr/>
        </p:nvSpPr>
        <p:spPr bwMode="auto">
          <a:xfrm>
            <a:off x="2092299" y="3063805"/>
            <a:ext cx="339725" cy="338137"/>
          </a:xfrm>
          <a:prstGeom prst="rect">
            <a:avLst/>
          </a:prstGeom>
          <a:noFill/>
          <a:ln w="9525">
            <a:noFill/>
            <a:miter lim="800000"/>
            <a:headEnd/>
            <a:tailEnd/>
          </a:ln>
        </p:spPr>
        <p:txBody>
          <a:bodyPr wrap="none">
            <a:spAutoFit/>
          </a:bodyPr>
          <a:lstStyle/>
          <a:p>
            <a:pPr eaLnBrk="0" hangingPunct="0"/>
            <a:r>
              <a:rPr lang="es-ES" sz="1600" dirty="0">
                <a:latin typeface="Lucida Handwriting" pitchFamily="66" charset="0"/>
              </a:rPr>
              <a:t>B</a:t>
            </a:r>
          </a:p>
        </p:txBody>
      </p:sp>
      <p:sp>
        <p:nvSpPr>
          <p:cNvPr id="2163759" name="27 CuadroTexto"/>
          <p:cNvSpPr txBox="1">
            <a:spLocks noChangeArrowheads="1"/>
          </p:cNvSpPr>
          <p:nvPr/>
        </p:nvSpPr>
        <p:spPr bwMode="auto">
          <a:xfrm>
            <a:off x="4714849" y="3097142"/>
            <a:ext cx="339725" cy="338138"/>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C</a:t>
            </a:r>
          </a:p>
        </p:txBody>
      </p:sp>
      <p:sp>
        <p:nvSpPr>
          <p:cNvPr id="2163760" name="28 CuadroTexto"/>
          <p:cNvSpPr txBox="1">
            <a:spLocks noChangeArrowheads="1"/>
          </p:cNvSpPr>
          <p:nvPr/>
        </p:nvSpPr>
        <p:spPr bwMode="auto">
          <a:xfrm>
            <a:off x="5900712" y="3035230"/>
            <a:ext cx="361950" cy="339725"/>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D</a:t>
            </a:r>
          </a:p>
        </p:txBody>
      </p:sp>
      <p:sp>
        <p:nvSpPr>
          <p:cNvPr id="2163773" name="72 CuadroTexto"/>
          <p:cNvSpPr txBox="1">
            <a:spLocks noChangeArrowheads="1"/>
          </p:cNvSpPr>
          <p:nvPr/>
        </p:nvSpPr>
        <p:spPr bwMode="auto">
          <a:xfrm>
            <a:off x="1685726" y="3102150"/>
            <a:ext cx="102592" cy="276999"/>
          </a:xfrm>
          <a:prstGeom prst="rect">
            <a:avLst/>
          </a:prstGeom>
          <a:noFill/>
          <a:ln w="9525">
            <a:noFill/>
            <a:miter lim="800000"/>
            <a:headEnd/>
            <a:tailEnd/>
          </a:ln>
        </p:spPr>
        <p:txBody>
          <a:bodyPr wrap="none" lIns="0" tIns="0" rIns="0" bIns="0" anchor="ctr" anchorCtr="1">
            <a:spAutoFit/>
          </a:bodyPr>
          <a:lstStyle/>
          <a:p>
            <a:r>
              <a:rPr lang="es-ES" dirty="0">
                <a:latin typeface="Lucida Handwriting" pitchFamily="66" charset="0"/>
              </a:rPr>
              <a:t>i</a:t>
            </a:r>
            <a:endParaRPr lang="eu-ES" dirty="0">
              <a:latin typeface="Lucida Handwriting" pitchFamily="66" charset="0"/>
            </a:endParaRPr>
          </a:p>
        </p:txBody>
      </p:sp>
      <p:grpSp>
        <p:nvGrpSpPr>
          <p:cNvPr id="204" name="Group 4"/>
          <p:cNvGrpSpPr>
            <a:grpSpLocks/>
          </p:cNvGrpSpPr>
          <p:nvPr/>
        </p:nvGrpSpPr>
        <p:grpSpPr bwMode="auto">
          <a:xfrm>
            <a:off x="5398483" y="159526"/>
            <a:ext cx="490537" cy="579437"/>
            <a:chOff x="3874" y="2110"/>
            <a:chExt cx="309" cy="365"/>
          </a:xfrm>
        </p:grpSpPr>
        <p:sp>
          <p:nvSpPr>
            <p:cNvPr id="205"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06"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cxnSp>
        <p:nvCxnSpPr>
          <p:cNvPr id="4" name="Conector recto de flecha 3"/>
          <p:cNvCxnSpPr/>
          <p:nvPr/>
        </p:nvCxnSpPr>
        <p:spPr>
          <a:xfrm flipV="1">
            <a:off x="1369987" y="2418347"/>
            <a:ext cx="0" cy="612120"/>
          </a:xfrm>
          <a:prstGeom prst="straightConnector1">
            <a:avLst/>
          </a:prstGeom>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upo 4"/>
          <p:cNvGrpSpPr/>
          <p:nvPr/>
        </p:nvGrpSpPr>
        <p:grpSpPr>
          <a:xfrm>
            <a:off x="1351060" y="2253403"/>
            <a:ext cx="705227" cy="461665"/>
            <a:chOff x="5503067" y="5401069"/>
            <a:chExt cx="705227" cy="461665"/>
          </a:xfrm>
        </p:grpSpPr>
        <p:sp>
          <p:nvSpPr>
            <p:cNvPr id="209" name="47 CuadroTexto"/>
            <p:cNvSpPr txBox="1">
              <a:spLocks noChangeArrowheads="1"/>
            </p:cNvSpPr>
            <p:nvPr/>
          </p:nvSpPr>
          <p:spPr bwMode="auto">
            <a:xfrm>
              <a:off x="5503067" y="5401069"/>
              <a:ext cx="705227" cy="461665"/>
            </a:xfrm>
            <a:prstGeom prst="rect">
              <a:avLst/>
            </a:prstGeom>
            <a:noFill/>
            <a:ln w="9525">
              <a:noFill/>
              <a:miter lim="800000"/>
              <a:headEnd/>
              <a:tailEnd/>
            </a:ln>
          </p:spPr>
          <p:txBody>
            <a:bodyPr wrap="square">
              <a:spAutoFit/>
            </a:bodyPr>
            <a:lstStyle/>
            <a:p>
              <a:pPr eaLnBrk="0" hangingPunct="0"/>
              <a:r>
                <a:rPr lang="es-ES" sz="2400" dirty="0">
                  <a:solidFill>
                    <a:srgbClr val="FF0000"/>
                  </a:solidFill>
                  <a:latin typeface="Lucida Handwriting" pitchFamily="66" charset="0"/>
                  <a:cs typeface="Times New Roman" pitchFamily="18" charset="0"/>
                </a:rPr>
                <a:t>F</a:t>
              </a:r>
              <a:r>
                <a:rPr lang="es-ES" sz="2400" baseline="-25000" dirty="0">
                  <a:solidFill>
                    <a:srgbClr val="FF0000"/>
                  </a:solidFill>
                  <a:latin typeface="Lucida Handwriting" pitchFamily="66" charset="0"/>
                  <a:cs typeface="Times New Roman" pitchFamily="18" charset="0"/>
                </a:rPr>
                <a:t>AB</a:t>
              </a:r>
              <a:endParaRPr lang="es-ES" sz="2400" dirty="0">
                <a:solidFill>
                  <a:srgbClr val="FF0000"/>
                </a:solidFill>
                <a:latin typeface="Lucida Handwriting" pitchFamily="66" charset="0"/>
                <a:cs typeface="Times New Roman" pitchFamily="18" charset="0"/>
              </a:endParaRPr>
            </a:p>
          </p:txBody>
        </p:sp>
        <p:sp>
          <p:nvSpPr>
            <p:cNvPr id="210" name="Line 40"/>
            <p:cNvSpPr>
              <a:spLocks noChangeShapeType="1"/>
            </p:cNvSpPr>
            <p:nvPr/>
          </p:nvSpPr>
          <p:spPr bwMode="auto">
            <a:xfrm>
              <a:off x="5650611" y="5434187"/>
              <a:ext cx="247516" cy="2158"/>
            </a:xfrm>
            <a:prstGeom prst="line">
              <a:avLst/>
            </a:prstGeom>
            <a:noFill/>
            <a:ln w="19050">
              <a:solidFill>
                <a:srgbClr val="FF0000"/>
              </a:solidFill>
              <a:round/>
              <a:headEnd/>
              <a:tailEnd type="triangle" w="med" len="med"/>
            </a:ln>
          </p:spPr>
          <p:txBody>
            <a:bodyPr/>
            <a:lstStyle/>
            <a:p>
              <a:endParaRPr lang="es-ES"/>
            </a:p>
          </p:txBody>
        </p:sp>
      </p:grpSp>
      <p:cxnSp>
        <p:nvCxnSpPr>
          <p:cNvPr id="215" name="Conector recto de flecha 214"/>
          <p:cNvCxnSpPr/>
          <p:nvPr/>
        </p:nvCxnSpPr>
        <p:spPr>
          <a:xfrm flipV="1">
            <a:off x="5372502" y="2474491"/>
            <a:ext cx="0" cy="61212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16" name="Grupo 215"/>
          <p:cNvGrpSpPr/>
          <p:nvPr/>
        </p:nvGrpSpPr>
        <p:grpSpPr>
          <a:xfrm>
            <a:off x="5353575" y="2309547"/>
            <a:ext cx="705227" cy="461665"/>
            <a:chOff x="5503067" y="5401069"/>
            <a:chExt cx="705227" cy="461665"/>
          </a:xfrm>
        </p:grpSpPr>
        <p:sp>
          <p:nvSpPr>
            <p:cNvPr id="217" name="47 CuadroTexto"/>
            <p:cNvSpPr txBox="1">
              <a:spLocks noChangeArrowheads="1"/>
            </p:cNvSpPr>
            <p:nvPr/>
          </p:nvSpPr>
          <p:spPr bwMode="auto">
            <a:xfrm>
              <a:off x="5503067" y="5401069"/>
              <a:ext cx="705227" cy="461665"/>
            </a:xfrm>
            <a:prstGeom prst="rect">
              <a:avLst/>
            </a:prstGeom>
            <a:noFill/>
            <a:ln w="9525">
              <a:noFill/>
              <a:miter lim="800000"/>
              <a:headEnd/>
              <a:tailEnd/>
            </a:ln>
          </p:spPr>
          <p:txBody>
            <a:bodyPr wrap="square">
              <a:spAutoFit/>
            </a:bodyPr>
            <a:lstStyle/>
            <a:p>
              <a:pPr eaLnBrk="0" hangingPunct="0"/>
              <a:r>
                <a:rPr lang="es-ES" sz="2400" dirty="0">
                  <a:solidFill>
                    <a:srgbClr val="0070C0"/>
                  </a:solidFill>
                  <a:latin typeface="Lucida Handwriting" pitchFamily="66" charset="0"/>
                  <a:cs typeface="Times New Roman" pitchFamily="18" charset="0"/>
                </a:rPr>
                <a:t>F</a:t>
              </a:r>
              <a:r>
                <a:rPr lang="es-ES" sz="2400" baseline="-25000" dirty="0">
                  <a:solidFill>
                    <a:srgbClr val="0070C0"/>
                  </a:solidFill>
                  <a:latin typeface="Lucida Handwriting" pitchFamily="66" charset="0"/>
                  <a:cs typeface="Times New Roman" pitchFamily="18" charset="0"/>
                </a:rPr>
                <a:t>CD</a:t>
              </a:r>
              <a:endParaRPr lang="es-ES" sz="2400" dirty="0">
                <a:solidFill>
                  <a:srgbClr val="0070C0"/>
                </a:solidFill>
                <a:latin typeface="Lucida Handwriting" pitchFamily="66" charset="0"/>
                <a:cs typeface="Times New Roman" pitchFamily="18" charset="0"/>
              </a:endParaRPr>
            </a:p>
          </p:txBody>
        </p:sp>
        <p:sp>
          <p:nvSpPr>
            <p:cNvPr id="218" name="Line 40"/>
            <p:cNvSpPr>
              <a:spLocks noChangeShapeType="1"/>
            </p:cNvSpPr>
            <p:nvPr/>
          </p:nvSpPr>
          <p:spPr bwMode="auto">
            <a:xfrm>
              <a:off x="5650611" y="5434187"/>
              <a:ext cx="247516" cy="2158"/>
            </a:xfrm>
            <a:prstGeom prst="line">
              <a:avLst/>
            </a:prstGeom>
            <a:noFill/>
            <a:ln w="19050">
              <a:solidFill>
                <a:srgbClr val="0070C0"/>
              </a:solidFill>
              <a:round/>
              <a:headEnd/>
              <a:tailEnd type="triangle" w="med" len="med"/>
            </a:ln>
          </p:spPr>
          <p:txBody>
            <a:bodyPr/>
            <a:lstStyle/>
            <a:p>
              <a:endParaRPr lang="es-ES"/>
            </a:p>
          </p:txBody>
        </p:sp>
      </p:grpSp>
      <p:graphicFrame>
        <p:nvGraphicFramePr>
          <p:cNvPr id="265" name="Object 3"/>
          <p:cNvGraphicFramePr>
            <a:graphicFrameLocks noChangeAspect="1"/>
          </p:cNvGraphicFramePr>
          <p:nvPr>
            <p:extLst>
              <p:ext uri="{D42A27DB-BD31-4B8C-83A1-F6EECF244321}">
                <p14:modId xmlns:p14="http://schemas.microsoft.com/office/powerpoint/2010/main" val="2343257493"/>
              </p:ext>
            </p:extLst>
          </p:nvPr>
        </p:nvGraphicFramePr>
        <p:xfrm>
          <a:off x="1198627" y="4425678"/>
          <a:ext cx="2811463" cy="558800"/>
        </p:xfrm>
        <a:graphic>
          <a:graphicData uri="http://schemas.openxmlformats.org/presentationml/2006/ole">
            <mc:AlternateContent xmlns:mc="http://schemas.openxmlformats.org/markup-compatibility/2006">
              <mc:Choice xmlns:v="urn:schemas-microsoft-com:vml" Requires="v">
                <p:oleObj spid="_x0000_s257440" name="Equation" r:id="rId7" imgW="1346040" imgH="279360" progId="Equation.DSMT4">
                  <p:embed/>
                </p:oleObj>
              </mc:Choice>
              <mc:Fallback>
                <p:oleObj name="Equation" r:id="rId7" imgW="1346040" imgH="279360" progId="Equation.DSMT4">
                  <p:embed/>
                  <p:pic>
                    <p:nvPicPr>
                      <p:cNvPr id="234" name="Object 3"/>
                      <p:cNvPicPr>
                        <a:picLocks noChangeAspect="1" noChangeArrowheads="1"/>
                      </p:cNvPicPr>
                      <p:nvPr/>
                    </p:nvPicPr>
                    <p:blipFill>
                      <a:blip r:embed="rId8"/>
                      <a:srcRect/>
                      <a:stretch>
                        <a:fillRect/>
                      </a:stretch>
                    </p:blipFill>
                    <p:spPr bwMode="auto">
                      <a:xfrm>
                        <a:off x="1198627" y="4425678"/>
                        <a:ext cx="2811463" cy="558800"/>
                      </a:xfrm>
                      <a:prstGeom prst="rect">
                        <a:avLst/>
                      </a:prstGeom>
                      <a:solidFill>
                        <a:srgbClr val="FF3300"/>
                      </a:solidFill>
                      <a:extLst/>
                    </p:spPr>
                  </p:pic>
                </p:oleObj>
              </mc:Fallback>
            </mc:AlternateContent>
          </a:graphicData>
        </a:graphic>
      </p:graphicFrame>
      <p:graphicFrame>
        <p:nvGraphicFramePr>
          <p:cNvPr id="266" name="Object 3"/>
          <p:cNvGraphicFramePr>
            <a:graphicFrameLocks noChangeAspect="1"/>
          </p:cNvGraphicFramePr>
          <p:nvPr>
            <p:extLst>
              <p:ext uri="{D42A27DB-BD31-4B8C-83A1-F6EECF244321}">
                <p14:modId xmlns:p14="http://schemas.microsoft.com/office/powerpoint/2010/main" val="914245330"/>
              </p:ext>
            </p:extLst>
          </p:nvPr>
        </p:nvGraphicFramePr>
        <p:xfrm>
          <a:off x="4653070" y="4387268"/>
          <a:ext cx="2811463" cy="558800"/>
        </p:xfrm>
        <a:graphic>
          <a:graphicData uri="http://schemas.openxmlformats.org/presentationml/2006/ole">
            <mc:AlternateContent xmlns:mc="http://schemas.openxmlformats.org/markup-compatibility/2006">
              <mc:Choice xmlns:v="urn:schemas-microsoft-com:vml" Requires="v">
                <p:oleObj spid="_x0000_s257441" name="Equation" r:id="rId9" imgW="1346040" imgH="279360" progId="Equation.DSMT4">
                  <p:embed/>
                </p:oleObj>
              </mc:Choice>
              <mc:Fallback>
                <p:oleObj name="Equation" r:id="rId9" imgW="1346040" imgH="279360" progId="Equation.DSMT4">
                  <p:embed/>
                  <p:pic>
                    <p:nvPicPr>
                      <p:cNvPr id="265" name="Object 3"/>
                      <p:cNvPicPr>
                        <a:picLocks noChangeAspect="1" noChangeArrowheads="1"/>
                      </p:cNvPicPr>
                      <p:nvPr/>
                    </p:nvPicPr>
                    <p:blipFill>
                      <a:blip r:embed="rId10"/>
                      <a:srcRect/>
                      <a:stretch>
                        <a:fillRect/>
                      </a:stretch>
                    </p:blipFill>
                    <p:spPr bwMode="auto">
                      <a:xfrm>
                        <a:off x="4653070" y="4387268"/>
                        <a:ext cx="2811463" cy="558800"/>
                      </a:xfrm>
                      <a:prstGeom prst="rect">
                        <a:avLst/>
                      </a:prstGeom>
                      <a:solidFill>
                        <a:srgbClr val="0070C0"/>
                      </a:solidFill>
                      <a:extLst/>
                    </p:spPr>
                  </p:pic>
                </p:oleObj>
              </mc:Fallback>
            </mc:AlternateContent>
          </a:graphicData>
        </a:graphic>
      </p:graphicFrame>
      <p:grpSp>
        <p:nvGrpSpPr>
          <p:cNvPr id="207" name="Grupo 206"/>
          <p:cNvGrpSpPr/>
          <p:nvPr/>
        </p:nvGrpSpPr>
        <p:grpSpPr>
          <a:xfrm>
            <a:off x="6952714" y="1830101"/>
            <a:ext cx="1803399" cy="1769934"/>
            <a:chOff x="6608763" y="1792288"/>
            <a:chExt cx="1803399" cy="1769934"/>
          </a:xfrm>
        </p:grpSpPr>
        <p:sp>
          <p:nvSpPr>
            <p:cNvPr id="208" name="Rectángulo 207"/>
            <p:cNvSpPr/>
            <p:nvPr/>
          </p:nvSpPr>
          <p:spPr bwMode="auto">
            <a:xfrm>
              <a:off x="6608763" y="1792288"/>
              <a:ext cx="1803399" cy="1769934"/>
            </a:xfrm>
            <a:prstGeom prst="rect">
              <a:avLst/>
            </a:prstGeom>
            <a:solidFill>
              <a:srgbClr val="FFFF00"/>
            </a:solidFill>
            <a:ln w="47625">
              <a:solidFill>
                <a:schemeClr val="tx1"/>
              </a:solidFill>
              <a:round/>
              <a:headEnd/>
              <a:tailEnd/>
            </a:ln>
          </p:spPr>
          <p:txBody>
            <a:bodyPr wrap="none" rtlCol="0" anchor="ctr"/>
            <a:lstStyle/>
            <a:p>
              <a:pPr algn="ctr" eaLnBrk="0" hangingPunct="0"/>
              <a:endParaRPr lang="es-ES" dirty="0"/>
            </a:p>
          </p:txBody>
        </p:sp>
        <p:grpSp>
          <p:nvGrpSpPr>
            <p:cNvPr id="211" name="Grupo 210"/>
            <p:cNvGrpSpPr/>
            <p:nvPr/>
          </p:nvGrpSpPr>
          <p:grpSpPr>
            <a:xfrm>
              <a:off x="6765555" y="1883569"/>
              <a:ext cx="1490519" cy="1630362"/>
              <a:chOff x="5940425" y="1447800"/>
              <a:chExt cx="1490519" cy="1630362"/>
            </a:xfrm>
            <a:noFill/>
          </p:grpSpPr>
          <p:cxnSp>
            <p:nvCxnSpPr>
              <p:cNvPr id="212" name="Conector recto de flecha 211"/>
              <p:cNvCxnSpPr/>
              <p:nvPr/>
            </p:nvCxnSpPr>
            <p:spPr>
              <a:xfrm flipV="1">
                <a:off x="6363855" y="2620963"/>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Conector recto de flecha 212"/>
              <p:cNvCxnSpPr/>
              <p:nvPr/>
            </p:nvCxnSpPr>
            <p:spPr>
              <a:xfrm rot="16200000" flipV="1">
                <a:off x="5827424" y="2096076"/>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4" name="Group 43"/>
              <p:cNvGrpSpPr>
                <a:grpSpLocks noChangeAspect="1"/>
              </p:cNvGrpSpPr>
              <p:nvPr/>
            </p:nvGrpSpPr>
            <p:grpSpPr bwMode="auto">
              <a:xfrm>
                <a:off x="6249988" y="2501106"/>
                <a:ext cx="252413" cy="252413"/>
                <a:chOff x="3990" y="1487"/>
                <a:chExt cx="127" cy="127"/>
              </a:xfrm>
              <a:grpFill/>
            </p:grpSpPr>
            <p:sp>
              <p:nvSpPr>
                <p:cNvPr id="223" name="Oval 44"/>
                <p:cNvSpPr>
                  <a:spLocks noChangeAspect="1" noChangeArrowheads="1"/>
                </p:cNvSpPr>
                <p:nvPr/>
              </p:nvSpPr>
              <p:spPr bwMode="auto">
                <a:xfrm rot="-5400000">
                  <a:off x="3990" y="1487"/>
                  <a:ext cx="127" cy="127"/>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sp>
              <p:nvSpPr>
                <p:cNvPr id="224" name="Oval 45"/>
                <p:cNvSpPr>
                  <a:spLocks noChangeAspect="1" noChangeArrowheads="1"/>
                </p:cNvSpPr>
                <p:nvPr/>
              </p:nvSpPr>
              <p:spPr bwMode="auto">
                <a:xfrm rot="-5400000">
                  <a:off x="4046" y="1543"/>
                  <a:ext cx="14" cy="14"/>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grpSp>
          <p:graphicFrame>
            <p:nvGraphicFramePr>
              <p:cNvPr id="219" name="Object 38"/>
              <p:cNvGraphicFramePr>
                <a:graphicFrameLocks noChangeAspect="1"/>
              </p:cNvGraphicFramePr>
              <p:nvPr>
                <p:extLst>
                  <p:ext uri="{D42A27DB-BD31-4B8C-83A1-F6EECF244321}">
                    <p14:modId xmlns:p14="http://schemas.microsoft.com/office/powerpoint/2010/main" val="791324919"/>
                  </p:ext>
                </p:extLst>
              </p:nvPr>
            </p:nvGraphicFramePr>
            <p:xfrm>
              <a:off x="7124700" y="2657475"/>
              <a:ext cx="268287" cy="420687"/>
            </p:xfrm>
            <a:graphic>
              <a:graphicData uri="http://schemas.openxmlformats.org/presentationml/2006/ole">
                <mc:AlternateContent xmlns:mc="http://schemas.openxmlformats.org/markup-compatibility/2006">
                  <mc:Choice xmlns:v="urn:schemas-microsoft-com:vml" Requires="v">
                    <p:oleObj spid="_x0000_s257442" name="Equation" r:id="rId11" imgW="152280" imgH="203040" progId="Equation.DSMT4">
                      <p:embed/>
                    </p:oleObj>
                  </mc:Choice>
                  <mc:Fallback>
                    <p:oleObj name="Equation" r:id="rId11" imgW="152280" imgH="203040" progId="Equation.DSMT4">
                      <p:embed/>
                      <p:pic>
                        <p:nvPicPr>
                          <p:cNvPr id="72" name="Object 38"/>
                          <p:cNvPicPr>
                            <a:picLocks noChangeAspect="1" noChangeArrowheads="1"/>
                          </p:cNvPicPr>
                          <p:nvPr/>
                        </p:nvPicPr>
                        <p:blipFill>
                          <a:blip r:embed="rId12"/>
                          <a:srcRect/>
                          <a:stretch>
                            <a:fillRect/>
                          </a:stretch>
                        </p:blipFill>
                        <p:spPr bwMode="auto">
                          <a:xfrm>
                            <a:off x="7124700" y="2657475"/>
                            <a:ext cx="2682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 name="Object 38"/>
              <p:cNvGraphicFramePr>
                <a:graphicFrameLocks noChangeAspect="1"/>
              </p:cNvGraphicFramePr>
              <p:nvPr>
                <p:extLst>
                  <p:ext uri="{D42A27DB-BD31-4B8C-83A1-F6EECF244321}">
                    <p14:modId xmlns:p14="http://schemas.microsoft.com/office/powerpoint/2010/main" val="430515211"/>
                  </p:ext>
                </p:extLst>
              </p:nvPr>
            </p:nvGraphicFramePr>
            <p:xfrm>
              <a:off x="6007100" y="1447800"/>
              <a:ext cx="290513" cy="527050"/>
            </p:xfrm>
            <a:graphic>
              <a:graphicData uri="http://schemas.openxmlformats.org/presentationml/2006/ole">
                <mc:AlternateContent xmlns:mc="http://schemas.openxmlformats.org/markup-compatibility/2006">
                  <mc:Choice xmlns:v="urn:schemas-microsoft-com:vml" Requires="v">
                    <p:oleObj spid="_x0000_s257443" name="Equation" r:id="rId13" imgW="164880" imgH="253800" progId="Equation.DSMT4">
                      <p:embed/>
                    </p:oleObj>
                  </mc:Choice>
                  <mc:Fallback>
                    <p:oleObj name="Equation" r:id="rId13" imgW="164880" imgH="253800" progId="Equation.DSMT4">
                      <p:embed/>
                      <p:pic>
                        <p:nvPicPr>
                          <p:cNvPr id="73" name="Object 38"/>
                          <p:cNvPicPr>
                            <a:picLocks noChangeAspect="1" noChangeArrowheads="1"/>
                          </p:cNvPicPr>
                          <p:nvPr/>
                        </p:nvPicPr>
                        <p:blipFill>
                          <a:blip r:embed="rId14"/>
                          <a:srcRect/>
                          <a:stretch>
                            <a:fillRect/>
                          </a:stretch>
                        </p:blipFill>
                        <p:spPr bwMode="auto">
                          <a:xfrm>
                            <a:off x="6007100" y="1447800"/>
                            <a:ext cx="290513"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 name="Object 38"/>
              <p:cNvGraphicFramePr>
                <a:graphicFrameLocks noChangeAspect="1"/>
              </p:cNvGraphicFramePr>
              <p:nvPr>
                <p:extLst>
                  <p:ext uri="{D42A27DB-BD31-4B8C-83A1-F6EECF244321}">
                    <p14:modId xmlns:p14="http://schemas.microsoft.com/office/powerpoint/2010/main" val="2786180013"/>
                  </p:ext>
                </p:extLst>
              </p:nvPr>
            </p:nvGraphicFramePr>
            <p:xfrm>
              <a:off x="5940425" y="2420938"/>
              <a:ext cx="312738" cy="473075"/>
            </p:xfrm>
            <a:graphic>
              <a:graphicData uri="http://schemas.openxmlformats.org/presentationml/2006/ole">
                <mc:AlternateContent xmlns:mc="http://schemas.openxmlformats.org/markup-compatibility/2006">
                  <mc:Choice xmlns:v="urn:schemas-microsoft-com:vml" Requires="v">
                    <p:oleObj spid="_x0000_s257444" name="Equation" r:id="rId15" imgW="177480" imgH="228600" progId="Equation.DSMT4">
                      <p:embed/>
                    </p:oleObj>
                  </mc:Choice>
                  <mc:Fallback>
                    <p:oleObj name="Equation" r:id="rId15" imgW="177480" imgH="228600" progId="Equation.DSMT4">
                      <p:embed/>
                      <p:pic>
                        <p:nvPicPr>
                          <p:cNvPr id="75" name="Object 38"/>
                          <p:cNvPicPr>
                            <a:picLocks noChangeAspect="1" noChangeArrowheads="1"/>
                          </p:cNvPicPr>
                          <p:nvPr/>
                        </p:nvPicPr>
                        <p:blipFill>
                          <a:blip r:embed="rId16"/>
                          <a:srcRect/>
                          <a:stretch>
                            <a:fillRect/>
                          </a:stretch>
                        </p:blipFill>
                        <p:spPr bwMode="auto">
                          <a:xfrm>
                            <a:off x="5940425" y="2420938"/>
                            <a:ext cx="31273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406916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3713"/>
                                        </p:tgtEl>
                                        <p:attrNameLst>
                                          <p:attrName>style.visibility</p:attrName>
                                        </p:attrNameLst>
                                      </p:cBhvr>
                                      <p:to>
                                        <p:strVal val="visible"/>
                                      </p:to>
                                    </p:set>
                                    <p:animEffect transition="in" filter="fade">
                                      <p:cBhvr>
                                        <p:cTn id="7" dur="2000"/>
                                        <p:tgtEl>
                                          <p:spTgt spid="21637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p:cTn id="25" dur="500" fill="hold"/>
                                        <p:tgtEl>
                                          <p:spTgt spid="207"/>
                                        </p:tgtEl>
                                        <p:attrNameLst>
                                          <p:attrName>ppt_w</p:attrName>
                                        </p:attrNameLst>
                                      </p:cBhvr>
                                      <p:tavLst>
                                        <p:tav tm="0">
                                          <p:val>
                                            <p:fltVal val="0"/>
                                          </p:val>
                                        </p:tav>
                                        <p:tav tm="100000">
                                          <p:val>
                                            <p:strVal val="#ppt_w"/>
                                          </p:val>
                                        </p:tav>
                                      </p:tavLst>
                                    </p:anim>
                                    <p:anim calcmode="lin" valueType="num">
                                      <p:cBhvr>
                                        <p:cTn id="26" dur="500" fill="hold"/>
                                        <p:tgtEl>
                                          <p:spTgt spid="207"/>
                                        </p:tgtEl>
                                        <p:attrNameLst>
                                          <p:attrName>ppt_h</p:attrName>
                                        </p:attrNameLst>
                                      </p:cBhvr>
                                      <p:tavLst>
                                        <p:tav tm="0">
                                          <p:val>
                                            <p:fltVal val="0"/>
                                          </p:val>
                                        </p:tav>
                                        <p:tav tm="100000">
                                          <p:val>
                                            <p:strVal val="#ppt_h"/>
                                          </p:val>
                                        </p:tav>
                                      </p:tavLst>
                                    </p:anim>
                                    <p:animEffect transition="in" filter="fade">
                                      <p:cBhvr>
                                        <p:cTn id="27" dur="500"/>
                                        <p:tgtEl>
                                          <p:spTgt spid="20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5"/>
                                        </p:tgtEl>
                                        <p:attrNameLst>
                                          <p:attrName>style.visibility</p:attrName>
                                        </p:attrNameLst>
                                      </p:cBhvr>
                                      <p:to>
                                        <p:strVal val="visible"/>
                                      </p:to>
                                    </p:set>
                                    <p:animEffect transition="in" filter="wipe(left)">
                                      <p:cBhvr>
                                        <p:cTn id="32" dur="5000"/>
                                        <p:tgtEl>
                                          <p:spTgt spid="265"/>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fade">
                                      <p:cBhvr>
                                        <p:cTn id="55" dur="500"/>
                                        <p:tgtEl>
                                          <p:spTgt spid="216"/>
                                        </p:tgtEl>
                                      </p:cBhvr>
                                    </p:animEffect>
                                  </p:childTnLst>
                                </p:cTn>
                              </p:par>
                              <p:par>
                                <p:cTn id="56" presetID="10" presetClass="entr" presetSubtype="0" fill="hold" nodeType="withEffect">
                                  <p:stCondLst>
                                    <p:cond delay="0"/>
                                  </p:stCondLst>
                                  <p:childTnLst>
                                    <p:set>
                                      <p:cBhvr>
                                        <p:cTn id="57" dur="1" fill="hold">
                                          <p:stCondLst>
                                            <p:cond delay="0"/>
                                          </p:stCondLst>
                                        </p:cTn>
                                        <p:tgtEl>
                                          <p:spTgt spid="215"/>
                                        </p:tgtEl>
                                        <p:attrNameLst>
                                          <p:attrName>style.visibility</p:attrName>
                                        </p:attrNameLst>
                                      </p:cBhvr>
                                      <p:to>
                                        <p:strVal val="visible"/>
                                      </p:to>
                                    </p:set>
                                    <p:animEffect transition="in" filter="fade">
                                      <p:cBhvr>
                                        <p:cTn id="58" dur="500"/>
                                        <p:tgtEl>
                                          <p:spTgt spid="2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66"/>
                                        </p:tgtEl>
                                        <p:attrNameLst>
                                          <p:attrName>style.visibility</p:attrName>
                                        </p:attrNameLst>
                                      </p:cBhvr>
                                      <p:to>
                                        <p:strVal val="visible"/>
                                      </p:to>
                                    </p:set>
                                    <p:animEffect transition="in" filter="wipe(left)">
                                      <p:cBhvr>
                                        <p:cTn id="63" dur="5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 name="Object 3"/>
          <p:cNvGraphicFramePr>
            <a:graphicFrameLocks noChangeAspect="1"/>
          </p:cNvGraphicFramePr>
          <p:nvPr>
            <p:extLst>
              <p:ext uri="{D42A27DB-BD31-4B8C-83A1-F6EECF244321}">
                <p14:modId xmlns:p14="http://schemas.microsoft.com/office/powerpoint/2010/main" val="2334196989"/>
              </p:ext>
            </p:extLst>
          </p:nvPr>
        </p:nvGraphicFramePr>
        <p:xfrm>
          <a:off x="3111179" y="4589463"/>
          <a:ext cx="2811462" cy="1420812"/>
        </p:xfrm>
        <a:graphic>
          <a:graphicData uri="http://schemas.openxmlformats.org/presentationml/2006/ole">
            <mc:AlternateContent xmlns:mc="http://schemas.openxmlformats.org/markup-compatibility/2006">
              <mc:Choice xmlns:v="urn:schemas-microsoft-com:vml" Requires="v">
                <p:oleObj spid="_x0000_s287926" name="Equation" r:id="rId4" imgW="1346040" imgH="711000" progId="Equation.DSMT4">
                  <p:embed/>
                </p:oleObj>
              </mc:Choice>
              <mc:Fallback>
                <p:oleObj name="Equation" r:id="rId4" imgW="1346040" imgH="711000" progId="Equation.DSMT4">
                  <p:embed/>
                  <p:pic>
                    <p:nvPicPr>
                      <p:cNvPr id="120" name="Object 3"/>
                      <p:cNvPicPr>
                        <a:picLocks noChangeAspect="1" noChangeArrowheads="1"/>
                      </p:cNvPicPr>
                      <p:nvPr/>
                    </p:nvPicPr>
                    <p:blipFill>
                      <a:blip r:embed="rId5"/>
                      <a:srcRect/>
                      <a:stretch>
                        <a:fillRect/>
                      </a:stretch>
                    </p:blipFill>
                    <p:spPr bwMode="auto">
                      <a:xfrm>
                        <a:off x="3111179" y="4589463"/>
                        <a:ext cx="2811462"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 name="Object 3"/>
          <p:cNvGraphicFramePr>
            <a:graphicFrameLocks noChangeAspect="1"/>
          </p:cNvGraphicFramePr>
          <p:nvPr>
            <p:extLst>
              <p:ext uri="{D42A27DB-BD31-4B8C-83A1-F6EECF244321}">
                <p14:modId xmlns:p14="http://schemas.microsoft.com/office/powerpoint/2010/main" val="2954692711"/>
              </p:ext>
            </p:extLst>
          </p:nvPr>
        </p:nvGraphicFramePr>
        <p:xfrm>
          <a:off x="76373" y="4653753"/>
          <a:ext cx="3448050" cy="1268412"/>
        </p:xfrm>
        <a:graphic>
          <a:graphicData uri="http://schemas.openxmlformats.org/presentationml/2006/ole">
            <mc:AlternateContent xmlns:mc="http://schemas.openxmlformats.org/markup-compatibility/2006">
              <mc:Choice xmlns:v="urn:schemas-microsoft-com:vml" Requires="v">
                <p:oleObj spid="_x0000_s287927" name="Ecuación" r:id="rId6" imgW="1650960" imgH="634680" progId="Equation.3">
                  <p:embed/>
                </p:oleObj>
              </mc:Choice>
              <mc:Fallback>
                <p:oleObj name="Ecuación" r:id="rId6" imgW="1650960" imgH="634680" progId="Equation.3">
                  <p:embed/>
                  <p:pic>
                    <p:nvPicPr>
                      <p:cNvPr id="54579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73" y="4653753"/>
                        <a:ext cx="3448050" cy="126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n 1"/>
          <p:cNvPicPr>
            <a:picLocks noChangeAspect="1"/>
          </p:cNvPicPr>
          <p:nvPr/>
        </p:nvPicPr>
        <p:blipFill rotWithShape="1">
          <a:blip r:embed="rId8"/>
          <a:srcRect b="18873"/>
          <a:stretch/>
        </p:blipFill>
        <p:spPr>
          <a:xfrm>
            <a:off x="284739" y="411092"/>
            <a:ext cx="5162550" cy="3060000"/>
          </a:xfrm>
          <a:prstGeom prst="rect">
            <a:avLst/>
          </a:prstGeom>
        </p:spPr>
      </p:pic>
      <p:grpSp>
        <p:nvGrpSpPr>
          <p:cNvPr id="73" name="325 Grupo"/>
          <p:cNvGrpSpPr>
            <a:grpSpLocks noChangeAspect="1"/>
          </p:cNvGrpSpPr>
          <p:nvPr/>
        </p:nvGrpSpPr>
        <p:grpSpPr>
          <a:xfrm>
            <a:off x="139642" y="110089"/>
            <a:ext cx="5612047" cy="3893817"/>
            <a:chOff x="2638602" y="2914940"/>
            <a:chExt cx="3867605" cy="2683458"/>
          </a:xfrm>
        </p:grpSpPr>
        <p:grpSp>
          <p:nvGrpSpPr>
            <p:cNvPr id="74" name="217 Grupo"/>
            <p:cNvGrpSpPr/>
            <p:nvPr/>
          </p:nvGrpSpPr>
          <p:grpSpPr>
            <a:xfrm>
              <a:off x="6242558" y="2919816"/>
              <a:ext cx="263649" cy="2678582"/>
              <a:chOff x="6242558" y="2919816"/>
              <a:chExt cx="263649" cy="2678582"/>
            </a:xfrm>
          </p:grpSpPr>
          <p:grpSp>
            <p:nvGrpSpPr>
              <p:cNvPr id="179" name="105 Grupo"/>
              <p:cNvGrpSpPr/>
              <p:nvPr/>
            </p:nvGrpSpPr>
            <p:grpSpPr>
              <a:xfrm>
                <a:off x="6244859" y="2919816"/>
                <a:ext cx="255114" cy="255114"/>
                <a:chOff x="4457251" y="3378441"/>
                <a:chExt cx="255114" cy="255114"/>
              </a:xfrm>
            </p:grpSpPr>
            <p:sp>
              <p:nvSpPr>
                <p:cNvPr id="200" name="1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01" name="269 Grupo"/>
                <p:cNvGrpSpPr>
                  <a:grpSpLocks noChangeAspect="1"/>
                </p:cNvGrpSpPr>
                <p:nvPr/>
              </p:nvGrpSpPr>
              <p:grpSpPr>
                <a:xfrm rot="2700000">
                  <a:off x="4457251" y="3378441"/>
                  <a:ext cx="255114" cy="255114"/>
                  <a:chOff x="4457251" y="3378441"/>
                  <a:chExt cx="255114" cy="255114"/>
                </a:xfrm>
              </p:grpSpPr>
              <p:cxnSp>
                <p:nvCxnSpPr>
                  <p:cNvPr id="202" name="1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203" name="11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0" name="114 Grupo"/>
              <p:cNvGrpSpPr/>
              <p:nvPr/>
            </p:nvGrpSpPr>
            <p:grpSpPr>
              <a:xfrm>
                <a:off x="6246430" y="3524703"/>
                <a:ext cx="255114" cy="255114"/>
                <a:chOff x="4457251" y="3378441"/>
                <a:chExt cx="255114" cy="255114"/>
              </a:xfrm>
            </p:grpSpPr>
            <p:sp>
              <p:nvSpPr>
                <p:cNvPr id="196" name="1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97" name="269 Grupo"/>
                <p:cNvGrpSpPr>
                  <a:grpSpLocks noChangeAspect="1"/>
                </p:cNvGrpSpPr>
                <p:nvPr/>
              </p:nvGrpSpPr>
              <p:grpSpPr>
                <a:xfrm rot="2700000">
                  <a:off x="4457251" y="3378441"/>
                  <a:ext cx="255114" cy="255114"/>
                  <a:chOff x="4457251" y="3378441"/>
                  <a:chExt cx="255114" cy="255114"/>
                </a:xfrm>
              </p:grpSpPr>
              <p:cxnSp>
                <p:nvCxnSpPr>
                  <p:cNvPr id="198"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9"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1" name="119 Grupo"/>
              <p:cNvGrpSpPr/>
              <p:nvPr/>
            </p:nvGrpSpPr>
            <p:grpSpPr>
              <a:xfrm>
                <a:off x="6251093" y="4124084"/>
                <a:ext cx="255114" cy="255114"/>
                <a:chOff x="4457251" y="3378441"/>
                <a:chExt cx="255114" cy="255114"/>
              </a:xfrm>
            </p:grpSpPr>
            <p:sp>
              <p:nvSpPr>
                <p:cNvPr id="192" name="12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93" name="269 Grupo"/>
                <p:cNvGrpSpPr>
                  <a:grpSpLocks noChangeAspect="1"/>
                </p:cNvGrpSpPr>
                <p:nvPr/>
              </p:nvGrpSpPr>
              <p:grpSpPr>
                <a:xfrm rot="2700000">
                  <a:off x="4457251" y="3378441"/>
                  <a:ext cx="255114" cy="255114"/>
                  <a:chOff x="4457251" y="3378441"/>
                  <a:chExt cx="255114" cy="255114"/>
                </a:xfrm>
              </p:grpSpPr>
              <p:cxnSp>
                <p:nvCxnSpPr>
                  <p:cNvPr id="194" name="1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5" name="1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2" name="207 Grupo"/>
              <p:cNvGrpSpPr/>
              <p:nvPr/>
            </p:nvGrpSpPr>
            <p:grpSpPr>
              <a:xfrm>
                <a:off x="6242558" y="4744657"/>
                <a:ext cx="255114" cy="255114"/>
                <a:chOff x="4457251" y="3378441"/>
                <a:chExt cx="255114" cy="255114"/>
              </a:xfrm>
            </p:grpSpPr>
            <p:sp>
              <p:nvSpPr>
                <p:cNvPr id="188" name="1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9" name="269 Grupo"/>
                <p:cNvGrpSpPr>
                  <a:grpSpLocks noChangeAspect="1"/>
                </p:cNvGrpSpPr>
                <p:nvPr/>
              </p:nvGrpSpPr>
              <p:grpSpPr>
                <a:xfrm rot="2700000">
                  <a:off x="4457251" y="3378441"/>
                  <a:ext cx="255114" cy="255114"/>
                  <a:chOff x="4457251" y="3378441"/>
                  <a:chExt cx="255114" cy="255114"/>
                </a:xfrm>
              </p:grpSpPr>
              <p:cxnSp>
                <p:nvCxnSpPr>
                  <p:cNvPr id="190" name="1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1" name="1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3" name="212 Grupo"/>
              <p:cNvGrpSpPr/>
              <p:nvPr/>
            </p:nvGrpSpPr>
            <p:grpSpPr>
              <a:xfrm>
                <a:off x="6248654" y="5343284"/>
                <a:ext cx="255114" cy="255114"/>
                <a:chOff x="4457251" y="3378441"/>
                <a:chExt cx="255114" cy="255114"/>
              </a:xfrm>
            </p:grpSpPr>
            <p:sp>
              <p:nvSpPr>
                <p:cNvPr id="184" name="1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5" name="269 Grupo"/>
                <p:cNvGrpSpPr>
                  <a:grpSpLocks noChangeAspect="1"/>
                </p:cNvGrpSpPr>
                <p:nvPr/>
              </p:nvGrpSpPr>
              <p:grpSpPr>
                <a:xfrm rot="2700000">
                  <a:off x="4457251" y="3378441"/>
                  <a:ext cx="255114" cy="255114"/>
                  <a:chOff x="4457251" y="3378441"/>
                  <a:chExt cx="255114" cy="255114"/>
                </a:xfrm>
              </p:grpSpPr>
              <p:cxnSp>
                <p:nvCxnSpPr>
                  <p:cNvPr id="186" name="1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87" name="1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5" name="218 Grupo"/>
            <p:cNvGrpSpPr/>
            <p:nvPr/>
          </p:nvGrpSpPr>
          <p:grpSpPr>
            <a:xfrm>
              <a:off x="5341569" y="2918597"/>
              <a:ext cx="263649" cy="2678582"/>
              <a:chOff x="6242558" y="2919816"/>
              <a:chExt cx="263649" cy="2678582"/>
            </a:xfrm>
          </p:grpSpPr>
          <p:grpSp>
            <p:nvGrpSpPr>
              <p:cNvPr id="154" name="220 Grupo"/>
              <p:cNvGrpSpPr/>
              <p:nvPr/>
            </p:nvGrpSpPr>
            <p:grpSpPr>
              <a:xfrm>
                <a:off x="6244859" y="2919816"/>
                <a:ext cx="255114" cy="255114"/>
                <a:chOff x="4457251" y="3378441"/>
                <a:chExt cx="255114" cy="255114"/>
              </a:xfrm>
            </p:grpSpPr>
            <p:sp>
              <p:nvSpPr>
                <p:cNvPr id="175" name="16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6" name="269 Grupo"/>
                <p:cNvGrpSpPr>
                  <a:grpSpLocks noChangeAspect="1"/>
                </p:cNvGrpSpPr>
                <p:nvPr/>
              </p:nvGrpSpPr>
              <p:grpSpPr>
                <a:xfrm rot="2700000">
                  <a:off x="4457251" y="3378441"/>
                  <a:ext cx="255114" cy="255114"/>
                  <a:chOff x="4457251" y="3378441"/>
                  <a:chExt cx="255114" cy="255114"/>
                </a:xfrm>
              </p:grpSpPr>
              <p:cxnSp>
                <p:nvCxnSpPr>
                  <p:cNvPr id="177" name="17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8" name="17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5" name="221 Grupo"/>
              <p:cNvGrpSpPr/>
              <p:nvPr/>
            </p:nvGrpSpPr>
            <p:grpSpPr>
              <a:xfrm>
                <a:off x="6246430" y="3524703"/>
                <a:ext cx="255114" cy="255114"/>
                <a:chOff x="4457251" y="3378441"/>
                <a:chExt cx="255114" cy="255114"/>
              </a:xfrm>
            </p:grpSpPr>
            <p:sp>
              <p:nvSpPr>
                <p:cNvPr id="171" name="16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2" name="269 Grupo"/>
                <p:cNvGrpSpPr>
                  <a:grpSpLocks noChangeAspect="1"/>
                </p:cNvGrpSpPr>
                <p:nvPr/>
              </p:nvGrpSpPr>
              <p:grpSpPr>
                <a:xfrm rot="2700000">
                  <a:off x="4457251" y="3378441"/>
                  <a:ext cx="255114" cy="255114"/>
                  <a:chOff x="4457251" y="3378441"/>
                  <a:chExt cx="255114" cy="255114"/>
                </a:xfrm>
              </p:grpSpPr>
              <p:cxnSp>
                <p:nvCxnSpPr>
                  <p:cNvPr id="173" name="16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4" name="16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6" name="222 Grupo"/>
              <p:cNvGrpSpPr/>
              <p:nvPr/>
            </p:nvGrpSpPr>
            <p:grpSpPr>
              <a:xfrm>
                <a:off x="6251093" y="4124084"/>
                <a:ext cx="255114" cy="255114"/>
                <a:chOff x="4457251" y="3378441"/>
                <a:chExt cx="255114" cy="255114"/>
              </a:xfrm>
            </p:grpSpPr>
            <p:sp>
              <p:nvSpPr>
                <p:cNvPr id="167" name="16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8" name="269 Grupo"/>
                <p:cNvGrpSpPr>
                  <a:grpSpLocks noChangeAspect="1"/>
                </p:cNvGrpSpPr>
                <p:nvPr/>
              </p:nvGrpSpPr>
              <p:grpSpPr>
                <a:xfrm rot="2700000">
                  <a:off x="4457251" y="3378441"/>
                  <a:ext cx="255114" cy="255114"/>
                  <a:chOff x="4457251" y="3378441"/>
                  <a:chExt cx="255114" cy="255114"/>
                </a:xfrm>
              </p:grpSpPr>
              <p:cxnSp>
                <p:nvCxnSpPr>
                  <p:cNvPr id="169" name="16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0" name="16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7" name="223 Grupo"/>
              <p:cNvGrpSpPr/>
              <p:nvPr/>
            </p:nvGrpSpPr>
            <p:grpSpPr>
              <a:xfrm>
                <a:off x="6242558" y="4744657"/>
                <a:ext cx="255114" cy="255114"/>
                <a:chOff x="4457251" y="3378441"/>
                <a:chExt cx="255114" cy="255114"/>
              </a:xfrm>
            </p:grpSpPr>
            <p:sp>
              <p:nvSpPr>
                <p:cNvPr id="163" name="15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4" name="269 Grupo"/>
                <p:cNvGrpSpPr>
                  <a:grpSpLocks noChangeAspect="1"/>
                </p:cNvGrpSpPr>
                <p:nvPr/>
              </p:nvGrpSpPr>
              <p:grpSpPr>
                <a:xfrm rot="2700000">
                  <a:off x="4457251" y="3378441"/>
                  <a:ext cx="255114" cy="255114"/>
                  <a:chOff x="4457251" y="3378441"/>
                  <a:chExt cx="255114" cy="255114"/>
                </a:xfrm>
              </p:grpSpPr>
              <p:cxnSp>
                <p:nvCxnSpPr>
                  <p:cNvPr id="165" name="15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6" name="16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8" name="224 Grupo"/>
              <p:cNvGrpSpPr/>
              <p:nvPr/>
            </p:nvGrpSpPr>
            <p:grpSpPr>
              <a:xfrm>
                <a:off x="6248654" y="5343284"/>
                <a:ext cx="255114" cy="255114"/>
                <a:chOff x="4457251" y="3378441"/>
                <a:chExt cx="255114" cy="255114"/>
              </a:xfrm>
            </p:grpSpPr>
            <p:sp>
              <p:nvSpPr>
                <p:cNvPr id="159" name="15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0" name="269 Grupo"/>
                <p:cNvGrpSpPr>
                  <a:grpSpLocks noChangeAspect="1"/>
                </p:cNvGrpSpPr>
                <p:nvPr/>
              </p:nvGrpSpPr>
              <p:grpSpPr>
                <a:xfrm rot="2700000">
                  <a:off x="4457251" y="3378441"/>
                  <a:ext cx="255114" cy="255114"/>
                  <a:chOff x="4457251" y="3378441"/>
                  <a:chExt cx="255114" cy="255114"/>
                </a:xfrm>
              </p:grpSpPr>
              <p:cxnSp>
                <p:nvCxnSpPr>
                  <p:cNvPr id="161" name="15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2" name="15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6" name="247 Grupo"/>
            <p:cNvGrpSpPr/>
            <p:nvPr/>
          </p:nvGrpSpPr>
          <p:grpSpPr>
            <a:xfrm>
              <a:off x="4440580" y="2917378"/>
              <a:ext cx="263649" cy="2678582"/>
              <a:chOff x="6242558" y="2919816"/>
              <a:chExt cx="263649" cy="2678582"/>
            </a:xfrm>
          </p:grpSpPr>
          <p:grpSp>
            <p:nvGrpSpPr>
              <p:cNvPr id="129" name="248 Grupo"/>
              <p:cNvGrpSpPr/>
              <p:nvPr/>
            </p:nvGrpSpPr>
            <p:grpSpPr>
              <a:xfrm>
                <a:off x="6244859" y="2919816"/>
                <a:ext cx="255114" cy="255114"/>
                <a:chOff x="4457251" y="3378441"/>
                <a:chExt cx="255114" cy="255114"/>
              </a:xfrm>
            </p:grpSpPr>
            <p:sp>
              <p:nvSpPr>
                <p:cNvPr id="150" name="14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51" name="269 Grupo"/>
                <p:cNvGrpSpPr>
                  <a:grpSpLocks noChangeAspect="1"/>
                </p:cNvGrpSpPr>
                <p:nvPr/>
              </p:nvGrpSpPr>
              <p:grpSpPr>
                <a:xfrm rot="2700000">
                  <a:off x="4457251" y="3378441"/>
                  <a:ext cx="255114" cy="255114"/>
                  <a:chOff x="4457251" y="3378441"/>
                  <a:chExt cx="255114" cy="255114"/>
                </a:xfrm>
              </p:grpSpPr>
              <p:cxnSp>
                <p:nvCxnSpPr>
                  <p:cNvPr id="152" name="14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53" name="14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0" name="249 Grupo"/>
              <p:cNvGrpSpPr/>
              <p:nvPr/>
            </p:nvGrpSpPr>
            <p:grpSpPr>
              <a:xfrm>
                <a:off x="6246430" y="3524703"/>
                <a:ext cx="255114" cy="255114"/>
                <a:chOff x="4457251" y="3378441"/>
                <a:chExt cx="255114" cy="255114"/>
              </a:xfrm>
            </p:grpSpPr>
            <p:sp>
              <p:nvSpPr>
                <p:cNvPr id="146" name="14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47" name="269 Grupo"/>
                <p:cNvGrpSpPr>
                  <a:grpSpLocks noChangeAspect="1"/>
                </p:cNvGrpSpPr>
                <p:nvPr/>
              </p:nvGrpSpPr>
              <p:grpSpPr>
                <a:xfrm rot="2700000">
                  <a:off x="4457251" y="3378441"/>
                  <a:ext cx="255114" cy="255114"/>
                  <a:chOff x="4457251" y="3378441"/>
                  <a:chExt cx="255114" cy="255114"/>
                </a:xfrm>
              </p:grpSpPr>
              <p:cxnSp>
                <p:nvCxnSpPr>
                  <p:cNvPr id="148" name="14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9" name="14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1" name="250 Grupo"/>
              <p:cNvGrpSpPr/>
              <p:nvPr/>
            </p:nvGrpSpPr>
            <p:grpSpPr>
              <a:xfrm>
                <a:off x="6251093" y="4124084"/>
                <a:ext cx="255114" cy="255114"/>
                <a:chOff x="4457251" y="3378441"/>
                <a:chExt cx="255114" cy="255114"/>
              </a:xfrm>
            </p:grpSpPr>
            <p:sp>
              <p:nvSpPr>
                <p:cNvPr id="142" name="13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43" name="269 Grupo"/>
                <p:cNvGrpSpPr>
                  <a:grpSpLocks noChangeAspect="1"/>
                </p:cNvGrpSpPr>
                <p:nvPr/>
              </p:nvGrpSpPr>
              <p:grpSpPr>
                <a:xfrm rot="2700000">
                  <a:off x="4457251" y="3378441"/>
                  <a:ext cx="255114" cy="255114"/>
                  <a:chOff x="4457251" y="3378441"/>
                  <a:chExt cx="255114" cy="255114"/>
                </a:xfrm>
              </p:grpSpPr>
              <p:cxnSp>
                <p:nvCxnSpPr>
                  <p:cNvPr id="144" name="13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5" name="13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2" name="251 Grupo"/>
              <p:cNvGrpSpPr/>
              <p:nvPr/>
            </p:nvGrpSpPr>
            <p:grpSpPr>
              <a:xfrm>
                <a:off x="6242558" y="4744657"/>
                <a:ext cx="255114" cy="255114"/>
                <a:chOff x="4457251" y="3378441"/>
                <a:chExt cx="255114" cy="255114"/>
              </a:xfrm>
            </p:grpSpPr>
            <p:sp>
              <p:nvSpPr>
                <p:cNvPr id="138" name="13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9" name="269 Grupo"/>
                <p:cNvGrpSpPr>
                  <a:grpSpLocks noChangeAspect="1"/>
                </p:cNvGrpSpPr>
                <p:nvPr/>
              </p:nvGrpSpPr>
              <p:grpSpPr>
                <a:xfrm rot="2700000">
                  <a:off x="4457251" y="3378441"/>
                  <a:ext cx="255114" cy="255114"/>
                  <a:chOff x="4457251" y="3378441"/>
                  <a:chExt cx="255114" cy="255114"/>
                </a:xfrm>
              </p:grpSpPr>
              <p:cxnSp>
                <p:nvCxnSpPr>
                  <p:cNvPr id="140" name="13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1" name="13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3" name="252 Grupo"/>
              <p:cNvGrpSpPr/>
              <p:nvPr/>
            </p:nvGrpSpPr>
            <p:grpSpPr>
              <a:xfrm>
                <a:off x="6248654" y="5343284"/>
                <a:ext cx="255114" cy="255114"/>
                <a:chOff x="4457251" y="3378441"/>
                <a:chExt cx="255114" cy="255114"/>
              </a:xfrm>
            </p:grpSpPr>
            <p:sp>
              <p:nvSpPr>
                <p:cNvPr id="134" name="12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5" name="269 Grupo"/>
                <p:cNvGrpSpPr>
                  <a:grpSpLocks noChangeAspect="1"/>
                </p:cNvGrpSpPr>
                <p:nvPr/>
              </p:nvGrpSpPr>
              <p:grpSpPr>
                <a:xfrm rot="2700000">
                  <a:off x="4457251" y="3378441"/>
                  <a:ext cx="255114" cy="255114"/>
                  <a:chOff x="4457251" y="3378441"/>
                  <a:chExt cx="255114" cy="255114"/>
                </a:xfrm>
              </p:grpSpPr>
              <p:cxnSp>
                <p:nvCxnSpPr>
                  <p:cNvPr id="136" name="13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7" name="13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7" name="273 Grupo"/>
            <p:cNvGrpSpPr/>
            <p:nvPr/>
          </p:nvGrpSpPr>
          <p:grpSpPr>
            <a:xfrm>
              <a:off x="3539591" y="2916159"/>
              <a:ext cx="263649" cy="2678582"/>
              <a:chOff x="6242558" y="2919816"/>
              <a:chExt cx="263649" cy="2678582"/>
            </a:xfrm>
          </p:grpSpPr>
          <p:grpSp>
            <p:nvGrpSpPr>
              <p:cNvPr id="104" name="274 Grupo"/>
              <p:cNvGrpSpPr/>
              <p:nvPr/>
            </p:nvGrpSpPr>
            <p:grpSpPr>
              <a:xfrm>
                <a:off x="6244859" y="2919816"/>
                <a:ext cx="255114" cy="255114"/>
                <a:chOff x="4457251" y="3378441"/>
                <a:chExt cx="255114" cy="255114"/>
              </a:xfrm>
            </p:grpSpPr>
            <p:sp>
              <p:nvSpPr>
                <p:cNvPr id="125" name="11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6" name="269 Grupo"/>
                <p:cNvGrpSpPr>
                  <a:grpSpLocks noChangeAspect="1"/>
                </p:cNvGrpSpPr>
                <p:nvPr/>
              </p:nvGrpSpPr>
              <p:grpSpPr>
                <a:xfrm rot="2700000">
                  <a:off x="4457251" y="3378441"/>
                  <a:ext cx="255114" cy="255114"/>
                  <a:chOff x="4457251" y="3378441"/>
                  <a:chExt cx="255114" cy="255114"/>
                </a:xfrm>
              </p:grpSpPr>
              <p:cxnSp>
                <p:nvCxnSpPr>
                  <p:cNvPr id="127" name="12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8" name="12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5" name="275 Grupo"/>
              <p:cNvGrpSpPr/>
              <p:nvPr/>
            </p:nvGrpSpPr>
            <p:grpSpPr>
              <a:xfrm>
                <a:off x="6246430" y="3524703"/>
                <a:ext cx="255114" cy="255114"/>
                <a:chOff x="4457251" y="3378441"/>
                <a:chExt cx="255114" cy="255114"/>
              </a:xfrm>
            </p:grpSpPr>
            <p:sp>
              <p:nvSpPr>
                <p:cNvPr id="121" name="11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2" name="269 Grupo"/>
                <p:cNvGrpSpPr>
                  <a:grpSpLocks noChangeAspect="1"/>
                </p:cNvGrpSpPr>
                <p:nvPr/>
              </p:nvGrpSpPr>
              <p:grpSpPr>
                <a:xfrm rot="2700000">
                  <a:off x="4457251" y="3378441"/>
                  <a:ext cx="255114" cy="255114"/>
                  <a:chOff x="4457251" y="3378441"/>
                  <a:chExt cx="255114" cy="255114"/>
                </a:xfrm>
              </p:grpSpPr>
              <p:cxnSp>
                <p:nvCxnSpPr>
                  <p:cNvPr id="123"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4"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6" name="276 Grupo"/>
              <p:cNvGrpSpPr/>
              <p:nvPr/>
            </p:nvGrpSpPr>
            <p:grpSpPr>
              <a:xfrm>
                <a:off x="6251093" y="4124084"/>
                <a:ext cx="255114" cy="255114"/>
                <a:chOff x="4457251" y="3378441"/>
                <a:chExt cx="255114" cy="255114"/>
              </a:xfrm>
            </p:grpSpPr>
            <p:sp>
              <p:nvSpPr>
                <p:cNvPr id="117" name="11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8" name="269 Grupo"/>
                <p:cNvGrpSpPr>
                  <a:grpSpLocks noChangeAspect="1"/>
                </p:cNvGrpSpPr>
                <p:nvPr/>
              </p:nvGrpSpPr>
              <p:grpSpPr>
                <a:xfrm rot="2700000">
                  <a:off x="4457251" y="3378441"/>
                  <a:ext cx="255114" cy="255114"/>
                  <a:chOff x="4457251" y="3378441"/>
                  <a:chExt cx="255114" cy="255114"/>
                </a:xfrm>
              </p:grpSpPr>
              <p:cxnSp>
                <p:nvCxnSpPr>
                  <p:cNvPr id="119" name="11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0" name="11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7" name="277 Grupo"/>
              <p:cNvGrpSpPr/>
              <p:nvPr/>
            </p:nvGrpSpPr>
            <p:grpSpPr>
              <a:xfrm>
                <a:off x="6242558" y="4744657"/>
                <a:ext cx="255114" cy="255114"/>
                <a:chOff x="4457251" y="3378441"/>
                <a:chExt cx="255114" cy="255114"/>
              </a:xfrm>
            </p:grpSpPr>
            <p:sp>
              <p:nvSpPr>
                <p:cNvPr id="113" name="10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4" name="269 Grupo"/>
                <p:cNvGrpSpPr>
                  <a:grpSpLocks noChangeAspect="1"/>
                </p:cNvGrpSpPr>
                <p:nvPr/>
              </p:nvGrpSpPr>
              <p:grpSpPr>
                <a:xfrm rot="2700000">
                  <a:off x="4457251" y="3378441"/>
                  <a:ext cx="255114" cy="255114"/>
                  <a:chOff x="4457251" y="3378441"/>
                  <a:chExt cx="255114" cy="255114"/>
                </a:xfrm>
              </p:grpSpPr>
              <p:cxnSp>
                <p:nvCxnSpPr>
                  <p:cNvPr id="115" name="10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6" name="11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8" name="278 Grupo"/>
              <p:cNvGrpSpPr/>
              <p:nvPr/>
            </p:nvGrpSpPr>
            <p:grpSpPr>
              <a:xfrm>
                <a:off x="6248654" y="5343284"/>
                <a:ext cx="255114" cy="255114"/>
                <a:chOff x="4457251" y="3378441"/>
                <a:chExt cx="255114" cy="255114"/>
              </a:xfrm>
            </p:grpSpPr>
            <p:sp>
              <p:nvSpPr>
                <p:cNvPr id="109" name="10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0" name="269 Grupo"/>
                <p:cNvGrpSpPr>
                  <a:grpSpLocks noChangeAspect="1"/>
                </p:cNvGrpSpPr>
                <p:nvPr/>
              </p:nvGrpSpPr>
              <p:grpSpPr>
                <a:xfrm rot="2700000">
                  <a:off x="4457251" y="3378441"/>
                  <a:ext cx="255114" cy="255114"/>
                  <a:chOff x="4457251" y="3378441"/>
                  <a:chExt cx="255114" cy="255114"/>
                </a:xfrm>
              </p:grpSpPr>
              <p:cxnSp>
                <p:nvCxnSpPr>
                  <p:cNvPr id="111" name="10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2" name="10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8" name="299 Grupo"/>
            <p:cNvGrpSpPr/>
            <p:nvPr/>
          </p:nvGrpSpPr>
          <p:grpSpPr>
            <a:xfrm>
              <a:off x="2638602" y="2914940"/>
              <a:ext cx="263649" cy="2678582"/>
              <a:chOff x="6242558" y="2919816"/>
              <a:chExt cx="263649" cy="2678582"/>
            </a:xfrm>
          </p:grpSpPr>
          <p:grpSp>
            <p:nvGrpSpPr>
              <p:cNvPr id="79" name="300 Grupo"/>
              <p:cNvGrpSpPr/>
              <p:nvPr/>
            </p:nvGrpSpPr>
            <p:grpSpPr>
              <a:xfrm>
                <a:off x="6244859" y="2919816"/>
                <a:ext cx="255114" cy="255114"/>
                <a:chOff x="4457251" y="3378441"/>
                <a:chExt cx="255114" cy="255114"/>
              </a:xfrm>
            </p:grpSpPr>
            <p:sp>
              <p:nvSpPr>
                <p:cNvPr id="100" name="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1" name="269 Grupo"/>
                <p:cNvGrpSpPr>
                  <a:grpSpLocks noChangeAspect="1"/>
                </p:cNvGrpSpPr>
                <p:nvPr/>
              </p:nvGrpSpPr>
              <p:grpSpPr>
                <a:xfrm rot="2700000">
                  <a:off x="4457251" y="3378441"/>
                  <a:ext cx="255114" cy="255114"/>
                  <a:chOff x="4457251" y="3378441"/>
                  <a:chExt cx="255114" cy="255114"/>
                </a:xfrm>
              </p:grpSpPr>
              <p:cxnSp>
                <p:nvCxnSpPr>
                  <p:cNvPr id="102" name="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3" name="9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0" name="301 Grupo"/>
              <p:cNvGrpSpPr/>
              <p:nvPr/>
            </p:nvGrpSpPr>
            <p:grpSpPr>
              <a:xfrm>
                <a:off x="6246430" y="3524703"/>
                <a:ext cx="255114" cy="255114"/>
                <a:chOff x="4457251" y="3378441"/>
                <a:chExt cx="255114" cy="255114"/>
              </a:xfrm>
            </p:grpSpPr>
            <p:sp>
              <p:nvSpPr>
                <p:cNvPr id="96" name="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7" name="269 Grupo"/>
                <p:cNvGrpSpPr>
                  <a:grpSpLocks noChangeAspect="1"/>
                </p:cNvGrpSpPr>
                <p:nvPr/>
              </p:nvGrpSpPr>
              <p:grpSpPr>
                <a:xfrm rot="2700000">
                  <a:off x="4457251" y="3378441"/>
                  <a:ext cx="255114" cy="255114"/>
                  <a:chOff x="4457251" y="3378441"/>
                  <a:chExt cx="255114" cy="255114"/>
                </a:xfrm>
              </p:grpSpPr>
              <p:cxnSp>
                <p:nvCxnSpPr>
                  <p:cNvPr id="98" name="9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9" name="9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1" name="302 Grupo"/>
              <p:cNvGrpSpPr/>
              <p:nvPr/>
            </p:nvGrpSpPr>
            <p:grpSpPr>
              <a:xfrm>
                <a:off x="6251093" y="4124084"/>
                <a:ext cx="255114" cy="255114"/>
                <a:chOff x="4457251" y="3378441"/>
                <a:chExt cx="255114" cy="255114"/>
              </a:xfrm>
            </p:grpSpPr>
            <p:sp>
              <p:nvSpPr>
                <p:cNvPr id="92" name="8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3" name="269 Grupo"/>
                <p:cNvGrpSpPr>
                  <a:grpSpLocks noChangeAspect="1"/>
                </p:cNvGrpSpPr>
                <p:nvPr/>
              </p:nvGrpSpPr>
              <p:grpSpPr>
                <a:xfrm rot="2700000">
                  <a:off x="4457251" y="3378441"/>
                  <a:ext cx="255114" cy="255114"/>
                  <a:chOff x="4457251" y="3378441"/>
                  <a:chExt cx="255114" cy="255114"/>
                </a:xfrm>
              </p:grpSpPr>
              <p:cxnSp>
                <p:nvCxnSpPr>
                  <p:cNvPr id="94" name="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5" name="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2" name="303 Grupo"/>
              <p:cNvGrpSpPr/>
              <p:nvPr/>
            </p:nvGrpSpPr>
            <p:grpSpPr>
              <a:xfrm>
                <a:off x="6242558" y="4744657"/>
                <a:ext cx="255114" cy="255114"/>
                <a:chOff x="4457251" y="3378441"/>
                <a:chExt cx="255114" cy="255114"/>
              </a:xfrm>
            </p:grpSpPr>
            <p:sp>
              <p:nvSpPr>
                <p:cNvPr id="88" name="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9" name="269 Grupo"/>
                <p:cNvGrpSpPr>
                  <a:grpSpLocks noChangeAspect="1"/>
                </p:cNvGrpSpPr>
                <p:nvPr/>
              </p:nvGrpSpPr>
              <p:grpSpPr>
                <a:xfrm rot="2700000">
                  <a:off x="4457251" y="3378441"/>
                  <a:ext cx="255114" cy="255114"/>
                  <a:chOff x="4457251" y="3378441"/>
                  <a:chExt cx="255114" cy="255114"/>
                </a:xfrm>
              </p:grpSpPr>
              <p:cxnSp>
                <p:nvCxnSpPr>
                  <p:cNvPr id="90" name="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1" name="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3" name="304 Grupo"/>
              <p:cNvGrpSpPr/>
              <p:nvPr/>
            </p:nvGrpSpPr>
            <p:grpSpPr>
              <a:xfrm>
                <a:off x="6248654" y="5343284"/>
                <a:ext cx="255114" cy="255114"/>
                <a:chOff x="4457251" y="3378441"/>
                <a:chExt cx="255114" cy="255114"/>
              </a:xfrm>
            </p:grpSpPr>
            <p:sp>
              <p:nvSpPr>
                <p:cNvPr id="84" name="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5" name="269 Grupo"/>
                <p:cNvGrpSpPr>
                  <a:grpSpLocks noChangeAspect="1"/>
                </p:cNvGrpSpPr>
                <p:nvPr/>
              </p:nvGrpSpPr>
              <p:grpSpPr>
                <a:xfrm rot="2700000">
                  <a:off x="4457251" y="3378441"/>
                  <a:ext cx="255114" cy="255114"/>
                  <a:chOff x="4457251" y="3378441"/>
                  <a:chExt cx="255114" cy="255114"/>
                </a:xfrm>
              </p:grpSpPr>
              <p:cxnSp>
                <p:nvCxnSpPr>
                  <p:cNvPr id="86" name="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7" name="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graphicFrame>
        <p:nvGraphicFramePr>
          <p:cNvPr id="2163713" name="Object 33"/>
          <p:cNvGraphicFramePr>
            <a:graphicFrameLocks noChangeAspect="1"/>
          </p:cNvGraphicFramePr>
          <p:nvPr>
            <p:extLst>
              <p:ext uri="{D42A27DB-BD31-4B8C-83A1-F6EECF244321}">
                <p14:modId xmlns:p14="http://schemas.microsoft.com/office/powerpoint/2010/main" val="2035890072"/>
              </p:ext>
            </p:extLst>
          </p:nvPr>
        </p:nvGraphicFramePr>
        <p:xfrm>
          <a:off x="6381750" y="668338"/>
          <a:ext cx="2241550" cy="603250"/>
        </p:xfrm>
        <a:graphic>
          <a:graphicData uri="http://schemas.openxmlformats.org/presentationml/2006/ole">
            <mc:AlternateContent xmlns:mc="http://schemas.openxmlformats.org/markup-compatibility/2006">
              <mc:Choice xmlns:v="urn:schemas-microsoft-com:vml" Requires="v">
                <p:oleObj spid="_x0000_s287928" name="Equation" r:id="rId9" imgW="1054080" imgH="241200" progId="Equation.DSMT4">
                  <p:embed/>
                </p:oleObj>
              </mc:Choice>
              <mc:Fallback>
                <p:oleObj name="Equation" r:id="rId9" imgW="1054080" imgH="241200" progId="Equation.DSMT4">
                  <p:embed/>
                  <p:pic>
                    <p:nvPicPr>
                      <p:cNvPr id="2163713" name="Object 33"/>
                      <p:cNvPicPr>
                        <a:picLocks noChangeAspect="1" noChangeArrowheads="1"/>
                      </p:cNvPicPr>
                      <p:nvPr/>
                    </p:nvPicPr>
                    <p:blipFill>
                      <a:blip r:embed="rId10"/>
                      <a:srcRect/>
                      <a:stretch>
                        <a:fillRect/>
                      </a:stretch>
                    </p:blipFill>
                    <p:spPr bwMode="auto">
                      <a:xfrm>
                        <a:off x="6381750" y="668338"/>
                        <a:ext cx="22415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3757" name="25 CuadroTexto"/>
          <p:cNvSpPr txBox="1">
            <a:spLocks noChangeArrowheads="1"/>
          </p:cNvSpPr>
          <p:nvPr/>
        </p:nvSpPr>
        <p:spPr bwMode="auto">
          <a:xfrm>
            <a:off x="131181" y="3101905"/>
            <a:ext cx="341313" cy="338137"/>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A</a:t>
            </a:r>
          </a:p>
        </p:txBody>
      </p:sp>
      <p:sp>
        <p:nvSpPr>
          <p:cNvPr id="2163758" name="26 CuadroTexto"/>
          <p:cNvSpPr txBox="1">
            <a:spLocks noChangeArrowheads="1"/>
          </p:cNvSpPr>
          <p:nvPr/>
        </p:nvSpPr>
        <p:spPr bwMode="auto">
          <a:xfrm>
            <a:off x="1401181" y="3063805"/>
            <a:ext cx="339725" cy="338137"/>
          </a:xfrm>
          <a:prstGeom prst="rect">
            <a:avLst/>
          </a:prstGeom>
          <a:noFill/>
          <a:ln w="9525">
            <a:noFill/>
            <a:miter lim="800000"/>
            <a:headEnd/>
            <a:tailEnd/>
          </a:ln>
        </p:spPr>
        <p:txBody>
          <a:bodyPr wrap="none">
            <a:spAutoFit/>
          </a:bodyPr>
          <a:lstStyle/>
          <a:p>
            <a:pPr eaLnBrk="0" hangingPunct="0"/>
            <a:r>
              <a:rPr lang="es-ES" sz="1600" dirty="0">
                <a:latin typeface="Lucida Handwriting" pitchFamily="66" charset="0"/>
              </a:rPr>
              <a:t>B</a:t>
            </a:r>
          </a:p>
        </p:txBody>
      </p:sp>
      <p:sp>
        <p:nvSpPr>
          <p:cNvPr id="2163759" name="27 CuadroTexto"/>
          <p:cNvSpPr txBox="1">
            <a:spLocks noChangeArrowheads="1"/>
          </p:cNvSpPr>
          <p:nvPr/>
        </p:nvSpPr>
        <p:spPr bwMode="auto">
          <a:xfrm>
            <a:off x="4023731" y="3097142"/>
            <a:ext cx="339725" cy="338138"/>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C</a:t>
            </a:r>
          </a:p>
        </p:txBody>
      </p:sp>
      <p:sp>
        <p:nvSpPr>
          <p:cNvPr id="2163760" name="28 CuadroTexto"/>
          <p:cNvSpPr txBox="1">
            <a:spLocks noChangeArrowheads="1"/>
          </p:cNvSpPr>
          <p:nvPr/>
        </p:nvSpPr>
        <p:spPr bwMode="auto">
          <a:xfrm>
            <a:off x="5209594" y="3035230"/>
            <a:ext cx="361950" cy="339725"/>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D</a:t>
            </a:r>
          </a:p>
        </p:txBody>
      </p:sp>
      <p:grpSp>
        <p:nvGrpSpPr>
          <p:cNvPr id="68" name="67 Grupo"/>
          <p:cNvGrpSpPr>
            <a:grpSpLocks/>
          </p:cNvGrpSpPr>
          <p:nvPr/>
        </p:nvGrpSpPr>
        <p:grpSpPr bwMode="auto">
          <a:xfrm>
            <a:off x="1753190" y="1797648"/>
            <a:ext cx="563562" cy="339725"/>
            <a:chOff x="1620838" y="1436688"/>
            <a:chExt cx="563562" cy="339725"/>
          </a:xfrm>
        </p:grpSpPr>
        <p:grpSp>
          <p:nvGrpSpPr>
            <p:cNvPr id="2163796" name="253 Grupo"/>
            <p:cNvGrpSpPr>
              <a:grpSpLocks/>
            </p:cNvGrpSpPr>
            <p:nvPr/>
          </p:nvGrpSpPr>
          <p:grpSpPr bwMode="auto">
            <a:xfrm>
              <a:off x="1620838" y="1436688"/>
              <a:ext cx="563562" cy="339725"/>
              <a:chOff x="5166300" y="2613006"/>
              <a:chExt cx="562695" cy="338554"/>
            </a:xfrm>
          </p:grpSpPr>
          <p:sp>
            <p:nvSpPr>
              <p:cNvPr id="2163798" name="32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66FF33"/>
                    </a:solidFill>
                    <a:latin typeface="Lucida Handwriting" pitchFamily="66" charset="0"/>
                  </a:rPr>
                  <a:t>dl</a:t>
                </a:r>
              </a:p>
            </p:txBody>
          </p:sp>
          <p:sp>
            <p:nvSpPr>
              <p:cNvPr id="2163799" name="Line 40"/>
              <p:cNvSpPr>
                <a:spLocks noChangeShapeType="1"/>
              </p:cNvSpPr>
              <p:nvPr/>
            </p:nvSpPr>
            <p:spPr bwMode="auto">
              <a:xfrm>
                <a:off x="5350071" y="2619245"/>
                <a:ext cx="210975" cy="2656"/>
              </a:xfrm>
              <a:prstGeom prst="line">
                <a:avLst/>
              </a:prstGeom>
              <a:noFill/>
              <a:ln w="19050">
                <a:solidFill>
                  <a:srgbClr val="92D050"/>
                </a:solidFill>
                <a:round/>
                <a:headEnd/>
                <a:tailEnd type="triangle" w="med" len="med"/>
              </a:ln>
            </p:spPr>
            <p:txBody>
              <a:bodyPr/>
              <a:lstStyle/>
              <a:p>
                <a:endParaRPr lang="es-ES">
                  <a:solidFill>
                    <a:srgbClr val="66FF33"/>
                  </a:solidFill>
                </a:endParaRPr>
              </a:p>
            </p:txBody>
          </p:sp>
        </p:grpSp>
        <p:cxnSp>
          <p:nvCxnSpPr>
            <p:cNvPr id="2163797" name="34 Conector recto de flecha"/>
            <p:cNvCxnSpPr>
              <a:cxnSpLocks noChangeShapeType="1"/>
            </p:cNvCxnSpPr>
            <p:nvPr/>
          </p:nvCxnSpPr>
          <p:spPr bwMode="auto">
            <a:xfrm flipV="1">
              <a:off x="1886618" y="1532857"/>
              <a:ext cx="261938" cy="236538"/>
            </a:xfrm>
            <a:prstGeom prst="straightConnector1">
              <a:avLst/>
            </a:prstGeom>
            <a:noFill/>
            <a:ln w="19050" algn="ctr">
              <a:solidFill>
                <a:srgbClr val="66FF33"/>
              </a:solidFill>
              <a:round/>
              <a:headEnd/>
              <a:tailEnd type="arrow" w="med" len="med"/>
            </a:ln>
          </p:spPr>
        </p:cxnSp>
      </p:grpSp>
      <p:sp>
        <p:nvSpPr>
          <p:cNvPr id="2163773" name="72 CuadroTexto"/>
          <p:cNvSpPr txBox="1">
            <a:spLocks noChangeArrowheads="1"/>
          </p:cNvSpPr>
          <p:nvPr/>
        </p:nvSpPr>
        <p:spPr bwMode="auto">
          <a:xfrm>
            <a:off x="994608" y="3102150"/>
            <a:ext cx="102592" cy="276999"/>
          </a:xfrm>
          <a:prstGeom prst="rect">
            <a:avLst/>
          </a:prstGeom>
          <a:noFill/>
          <a:ln w="9525">
            <a:noFill/>
            <a:miter lim="800000"/>
            <a:headEnd/>
            <a:tailEnd/>
          </a:ln>
        </p:spPr>
        <p:txBody>
          <a:bodyPr wrap="none" lIns="0" tIns="0" rIns="0" bIns="0" anchor="ctr" anchorCtr="1">
            <a:spAutoFit/>
          </a:bodyPr>
          <a:lstStyle/>
          <a:p>
            <a:r>
              <a:rPr lang="es-ES" dirty="0">
                <a:latin typeface="Lucida Handwriting" pitchFamily="66" charset="0"/>
              </a:rPr>
              <a:t>i</a:t>
            </a:r>
            <a:endParaRPr lang="eu-ES" dirty="0">
              <a:latin typeface="Lucida Handwriting" pitchFamily="66" charset="0"/>
            </a:endParaRPr>
          </a:p>
        </p:txBody>
      </p:sp>
      <p:grpSp>
        <p:nvGrpSpPr>
          <p:cNvPr id="204" name="Group 4"/>
          <p:cNvGrpSpPr>
            <a:grpSpLocks/>
          </p:cNvGrpSpPr>
          <p:nvPr/>
        </p:nvGrpSpPr>
        <p:grpSpPr bwMode="auto">
          <a:xfrm>
            <a:off x="4707365" y="159526"/>
            <a:ext cx="490537" cy="579437"/>
            <a:chOff x="3874" y="2110"/>
            <a:chExt cx="309" cy="365"/>
          </a:xfrm>
        </p:grpSpPr>
        <p:sp>
          <p:nvSpPr>
            <p:cNvPr id="205"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06"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sp>
        <p:nvSpPr>
          <p:cNvPr id="222" name="Text Box 144"/>
          <p:cNvSpPr txBox="1">
            <a:spLocks noChangeArrowheads="1"/>
          </p:cNvSpPr>
          <p:nvPr/>
        </p:nvSpPr>
        <p:spPr bwMode="auto">
          <a:xfrm>
            <a:off x="2737848" y="1390481"/>
            <a:ext cx="377026" cy="338554"/>
          </a:xfrm>
          <a:prstGeom prst="rect">
            <a:avLst/>
          </a:prstGeom>
          <a:noFill/>
          <a:ln w="9525">
            <a:noFill/>
            <a:miter lim="800000"/>
            <a:headEnd/>
            <a:tailEnd/>
          </a:ln>
          <a:effectLst/>
        </p:spPr>
        <p:txBody>
          <a:bodyPr wrap="none">
            <a:spAutoFit/>
          </a:bodyPr>
          <a:lstStyle/>
          <a:p>
            <a:r>
              <a:rPr lang="eu-ES" sz="1600" dirty="0">
                <a:latin typeface="Lucida Handwriting" pitchFamily="66" charset="0"/>
              </a:rPr>
              <a:t>M</a:t>
            </a:r>
          </a:p>
        </p:txBody>
      </p:sp>
      <p:sp>
        <p:nvSpPr>
          <p:cNvPr id="223" name="Line 490"/>
          <p:cNvSpPr>
            <a:spLocks noChangeShapeType="1"/>
          </p:cNvSpPr>
          <p:nvPr/>
        </p:nvSpPr>
        <p:spPr bwMode="auto">
          <a:xfrm rot="7320000" flipH="1">
            <a:off x="2424858" y="2286920"/>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cxnSp>
        <p:nvCxnSpPr>
          <p:cNvPr id="228" name="277 Conector recto"/>
          <p:cNvCxnSpPr>
            <a:stCxn id="223" idx="0"/>
            <a:endCxn id="229" idx="0"/>
          </p:cNvCxnSpPr>
          <p:nvPr/>
        </p:nvCxnSpPr>
        <p:spPr bwMode="auto">
          <a:xfrm flipH="1" flipV="1">
            <a:off x="2014109" y="2133648"/>
            <a:ext cx="855007" cy="954735"/>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29" name="Line 159"/>
          <p:cNvSpPr>
            <a:spLocks noChangeShapeType="1"/>
          </p:cNvSpPr>
          <p:nvPr/>
        </p:nvSpPr>
        <p:spPr bwMode="auto">
          <a:xfrm rot="13985003" flipV="1">
            <a:off x="1624065" y="1938825"/>
            <a:ext cx="481013" cy="12700"/>
          </a:xfrm>
          <a:prstGeom prst="line">
            <a:avLst/>
          </a:prstGeom>
          <a:noFill/>
          <a:ln w="38100">
            <a:solidFill>
              <a:srgbClr val="66FF33"/>
            </a:solidFill>
            <a:round/>
            <a:headEnd/>
            <a:tailEnd type="triangle" w="med" len="med"/>
          </a:ln>
          <a:effectLst/>
        </p:spPr>
        <p:txBody>
          <a:bodyPr/>
          <a:lstStyle/>
          <a:p>
            <a:endParaRPr lang="es-ES" dirty="0"/>
          </a:p>
        </p:txBody>
      </p:sp>
      <p:grpSp>
        <p:nvGrpSpPr>
          <p:cNvPr id="230" name="219 Grupo"/>
          <p:cNvGrpSpPr/>
          <p:nvPr/>
        </p:nvGrpSpPr>
        <p:grpSpPr>
          <a:xfrm>
            <a:off x="1522054" y="1352098"/>
            <a:ext cx="835485" cy="400110"/>
            <a:chOff x="6483891" y="985627"/>
            <a:chExt cx="835485" cy="400110"/>
          </a:xfrm>
        </p:grpSpPr>
        <p:sp>
          <p:nvSpPr>
            <p:cNvPr id="231" name="Text Box 107"/>
            <p:cNvSpPr txBox="1">
              <a:spLocks noChangeArrowheads="1"/>
            </p:cNvSpPr>
            <p:nvPr/>
          </p:nvSpPr>
          <p:spPr bwMode="auto">
            <a:xfrm>
              <a:off x="6483891" y="985627"/>
              <a:ext cx="835485" cy="400110"/>
            </a:xfrm>
            <a:prstGeom prst="rect">
              <a:avLst/>
            </a:prstGeom>
            <a:noFill/>
            <a:ln w="9525">
              <a:noFill/>
              <a:miter lim="800000"/>
              <a:headEnd/>
              <a:tailEnd/>
            </a:ln>
            <a:effectLst/>
          </p:spPr>
          <p:txBody>
            <a:bodyPr wrap="none">
              <a:spAutoFit/>
            </a:bodyPr>
            <a:lstStyle/>
            <a:p>
              <a:r>
                <a:rPr lang="eu-ES" sz="2000" dirty="0" err="1">
                  <a:solidFill>
                    <a:srgbClr val="66FF33"/>
                  </a:solidFill>
                  <a:latin typeface="Lucida Handwriting" pitchFamily="66" charset="0"/>
                </a:rPr>
                <a:t>dF</a:t>
              </a:r>
              <a:r>
                <a:rPr lang="eu-ES" sz="1600" baseline="-25000" dirty="0" err="1">
                  <a:solidFill>
                    <a:srgbClr val="66FF33"/>
                  </a:solidFill>
                  <a:latin typeface="Lucida Handwriting" pitchFamily="66" charset="0"/>
                </a:rPr>
                <a:t>BC1</a:t>
              </a:r>
              <a:endParaRPr lang="eu-ES" sz="1600" dirty="0">
                <a:solidFill>
                  <a:srgbClr val="66FF33"/>
                </a:solidFill>
                <a:latin typeface="Lucida Handwriting" pitchFamily="66" charset="0"/>
              </a:endParaRPr>
            </a:p>
          </p:txBody>
        </p:sp>
        <p:sp>
          <p:nvSpPr>
            <p:cNvPr id="232"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grpSp>
        <p:nvGrpSpPr>
          <p:cNvPr id="238" name="219 Grupo"/>
          <p:cNvGrpSpPr/>
          <p:nvPr/>
        </p:nvGrpSpPr>
        <p:grpSpPr>
          <a:xfrm>
            <a:off x="3637002" y="1480338"/>
            <a:ext cx="835485" cy="400110"/>
            <a:chOff x="6483891" y="985627"/>
            <a:chExt cx="835485" cy="400110"/>
          </a:xfrm>
        </p:grpSpPr>
        <p:sp>
          <p:nvSpPr>
            <p:cNvPr id="239" name="Text Box 107"/>
            <p:cNvSpPr txBox="1">
              <a:spLocks noChangeArrowheads="1"/>
            </p:cNvSpPr>
            <p:nvPr/>
          </p:nvSpPr>
          <p:spPr bwMode="auto">
            <a:xfrm>
              <a:off x="6483891" y="985627"/>
              <a:ext cx="835485" cy="400110"/>
            </a:xfrm>
            <a:prstGeom prst="rect">
              <a:avLst/>
            </a:prstGeom>
            <a:noFill/>
            <a:ln w="9525">
              <a:noFill/>
              <a:miter lim="800000"/>
              <a:headEnd/>
              <a:tailEnd/>
            </a:ln>
            <a:effectLst/>
          </p:spPr>
          <p:txBody>
            <a:bodyPr wrap="none">
              <a:spAutoFit/>
            </a:bodyPr>
            <a:lstStyle/>
            <a:p>
              <a:r>
                <a:rPr lang="eu-ES" sz="2000" dirty="0" err="1">
                  <a:solidFill>
                    <a:srgbClr val="66FF33"/>
                  </a:solidFill>
                  <a:latin typeface="Lucida Handwriting" pitchFamily="66" charset="0"/>
                </a:rPr>
                <a:t>dF</a:t>
              </a:r>
              <a:r>
                <a:rPr lang="eu-ES" sz="1600" baseline="-25000" dirty="0" err="1">
                  <a:solidFill>
                    <a:srgbClr val="66FF33"/>
                  </a:solidFill>
                  <a:latin typeface="Lucida Handwriting" pitchFamily="66" charset="0"/>
                </a:rPr>
                <a:t>BC2</a:t>
              </a:r>
              <a:endParaRPr lang="eu-ES" sz="1600" dirty="0">
                <a:solidFill>
                  <a:srgbClr val="66FF33"/>
                </a:solidFill>
                <a:latin typeface="Lucida Handwriting" pitchFamily="66" charset="0"/>
              </a:endParaRPr>
            </a:p>
          </p:txBody>
        </p:sp>
        <p:sp>
          <p:nvSpPr>
            <p:cNvPr id="240"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cxnSp>
        <p:nvCxnSpPr>
          <p:cNvPr id="241" name="291 Conector recto"/>
          <p:cNvCxnSpPr>
            <a:stCxn id="223" idx="0"/>
            <a:endCxn id="242" idx="0"/>
          </p:cNvCxnSpPr>
          <p:nvPr/>
        </p:nvCxnSpPr>
        <p:spPr bwMode="auto">
          <a:xfrm flipV="1">
            <a:off x="2869116" y="2088551"/>
            <a:ext cx="846219" cy="99983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42" name="Line 159"/>
          <p:cNvSpPr>
            <a:spLocks noChangeShapeType="1"/>
          </p:cNvSpPr>
          <p:nvPr/>
        </p:nvSpPr>
        <p:spPr bwMode="auto">
          <a:xfrm rot="13014997" flipH="1">
            <a:off x="3843462" y="1704691"/>
            <a:ext cx="78533" cy="452840"/>
          </a:xfrm>
          <a:prstGeom prst="line">
            <a:avLst/>
          </a:prstGeom>
          <a:noFill/>
          <a:ln w="38100">
            <a:solidFill>
              <a:srgbClr val="66FF33"/>
            </a:solidFill>
            <a:round/>
            <a:headEnd/>
            <a:tailEnd type="triangle" w="med" len="med"/>
          </a:ln>
          <a:effectLst/>
        </p:spPr>
        <p:txBody>
          <a:bodyPr/>
          <a:lstStyle/>
          <a:p>
            <a:endParaRPr lang="es-ES"/>
          </a:p>
        </p:txBody>
      </p:sp>
      <p:grpSp>
        <p:nvGrpSpPr>
          <p:cNvPr id="243" name="219 Grupo"/>
          <p:cNvGrpSpPr/>
          <p:nvPr/>
        </p:nvGrpSpPr>
        <p:grpSpPr>
          <a:xfrm>
            <a:off x="2842737" y="2028085"/>
            <a:ext cx="742511" cy="400110"/>
            <a:chOff x="6483891" y="985627"/>
            <a:chExt cx="742511" cy="400110"/>
          </a:xfrm>
        </p:grpSpPr>
        <p:sp>
          <p:nvSpPr>
            <p:cNvPr id="244" name="Text Box 107"/>
            <p:cNvSpPr txBox="1">
              <a:spLocks noChangeArrowheads="1"/>
            </p:cNvSpPr>
            <p:nvPr/>
          </p:nvSpPr>
          <p:spPr bwMode="auto">
            <a:xfrm>
              <a:off x="6483891" y="985627"/>
              <a:ext cx="742511" cy="400110"/>
            </a:xfrm>
            <a:prstGeom prst="rect">
              <a:avLst/>
            </a:prstGeom>
            <a:noFill/>
            <a:ln w="9525">
              <a:noFill/>
              <a:miter lim="800000"/>
              <a:headEnd/>
              <a:tailEnd/>
            </a:ln>
            <a:effectLst/>
          </p:spPr>
          <p:txBody>
            <a:bodyPr wrap="none">
              <a:spAutoFit/>
            </a:bodyPr>
            <a:lstStyle/>
            <a:p>
              <a:r>
                <a:rPr lang="eu-ES" sz="2000" dirty="0" err="1">
                  <a:solidFill>
                    <a:srgbClr val="66FF33"/>
                  </a:solidFill>
                  <a:latin typeface="Lucida Handwriting" pitchFamily="66" charset="0"/>
                </a:rPr>
                <a:t>dF</a:t>
              </a:r>
              <a:r>
                <a:rPr lang="eu-ES" sz="1600" baseline="-25000" dirty="0" err="1">
                  <a:solidFill>
                    <a:srgbClr val="66FF33"/>
                  </a:solidFill>
                  <a:latin typeface="Lucida Handwriting" pitchFamily="66" charset="0"/>
                </a:rPr>
                <a:t>BC</a:t>
              </a:r>
              <a:endParaRPr lang="eu-ES" sz="1600" dirty="0">
                <a:solidFill>
                  <a:srgbClr val="66FF33"/>
                </a:solidFill>
                <a:latin typeface="Lucida Handwriting" pitchFamily="66" charset="0"/>
              </a:endParaRPr>
            </a:p>
          </p:txBody>
        </p:sp>
        <p:sp>
          <p:nvSpPr>
            <p:cNvPr id="245"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grpSp>
        <p:nvGrpSpPr>
          <p:cNvPr id="246" name="115 Grupo"/>
          <p:cNvGrpSpPr/>
          <p:nvPr/>
        </p:nvGrpSpPr>
        <p:grpSpPr>
          <a:xfrm>
            <a:off x="2231184" y="2618885"/>
            <a:ext cx="765175" cy="647700"/>
            <a:chOff x="2159000" y="1295400"/>
            <a:chExt cx="765175" cy="647700"/>
          </a:xfrm>
        </p:grpSpPr>
        <p:sp>
          <p:nvSpPr>
            <p:cNvPr id="247" name="301 Arco"/>
            <p:cNvSpPr/>
            <p:nvPr/>
          </p:nvSpPr>
          <p:spPr bwMode="auto">
            <a:xfrm rot="16200000">
              <a:off x="2466975" y="1485900"/>
              <a:ext cx="447675" cy="466725"/>
            </a:xfrm>
            <a:prstGeom prst="arc">
              <a:avLst>
                <a:gd name="adj1" fmla="val 16200000"/>
                <a:gd name="adj2" fmla="val 1984723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a:ln>
                  <a:noFill/>
                </a:ln>
                <a:solidFill>
                  <a:schemeClr val="tx1"/>
                </a:solidFill>
                <a:effectLst/>
                <a:latin typeface="Times New Roman" pitchFamily="18" charset="0"/>
              </a:endParaRPr>
            </a:p>
          </p:txBody>
        </p:sp>
        <p:sp>
          <p:nvSpPr>
            <p:cNvPr id="248" name="Text Box 166"/>
            <p:cNvSpPr txBox="1">
              <a:spLocks noChangeArrowheads="1"/>
            </p:cNvSpPr>
            <p:nvPr/>
          </p:nvSpPr>
          <p:spPr bwMode="auto">
            <a:xfrm>
              <a:off x="2159000" y="1295400"/>
              <a:ext cx="378630" cy="461665"/>
            </a:xfrm>
            <a:prstGeom prst="rect">
              <a:avLst/>
            </a:prstGeom>
            <a:noFill/>
            <a:ln w="9525">
              <a:noFill/>
              <a:miter lim="800000"/>
              <a:headEnd/>
              <a:tailEnd/>
            </a:ln>
            <a:effectLst/>
          </p:spPr>
          <p:txBody>
            <a:bodyPr wrap="none">
              <a:spAutoFit/>
            </a:bodyPr>
            <a:lstStyle/>
            <a:p>
              <a:r>
                <a:rPr lang="eu-ES" sz="2400" dirty="0">
                  <a:latin typeface="Symbol" pitchFamily="18" charset="2"/>
                </a:rPr>
                <a:t>a</a:t>
              </a:r>
            </a:p>
          </p:txBody>
        </p:sp>
      </p:grpSp>
      <p:grpSp>
        <p:nvGrpSpPr>
          <p:cNvPr id="252" name="253 Grupo"/>
          <p:cNvGrpSpPr>
            <a:grpSpLocks/>
          </p:cNvGrpSpPr>
          <p:nvPr/>
        </p:nvGrpSpPr>
        <p:grpSpPr bwMode="auto">
          <a:xfrm>
            <a:off x="3774246" y="2053073"/>
            <a:ext cx="563562" cy="339725"/>
            <a:chOff x="5166300" y="2613006"/>
            <a:chExt cx="562695" cy="338554"/>
          </a:xfrm>
        </p:grpSpPr>
        <p:sp>
          <p:nvSpPr>
            <p:cNvPr id="254" name="32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a:solidFill>
                    <a:srgbClr val="66FF33"/>
                  </a:solidFill>
                  <a:latin typeface="Lucida Handwriting" pitchFamily="66" charset="0"/>
                </a:rPr>
                <a:t>dl</a:t>
              </a:r>
            </a:p>
          </p:txBody>
        </p:sp>
        <p:sp>
          <p:nvSpPr>
            <p:cNvPr id="255" name="Line 40"/>
            <p:cNvSpPr>
              <a:spLocks noChangeShapeType="1"/>
            </p:cNvSpPr>
            <p:nvPr/>
          </p:nvSpPr>
          <p:spPr bwMode="auto">
            <a:xfrm>
              <a:off x="5350071" y="2619245"/>
              <a:ext cx="210975" cy="2656"/>
            </a:xfrm>
            <a:prstGeom prst="line">
              <a:avLst/>
            </a:prstGeom>
            <a:noFill/>
            <a:ln w="19050">
              <a:solidFill>
                <a:srgbClr val="66FF33"/>
              </a:solidFill>
              <a:round/>
              <a:headEnd/>
              <a:tailEnd type="triangle" w="med" len="med"/>
            </a:ln>
          </p:spPr>
          <p:txBody>
            <a:bodyPr/>
            <a:lstStyle/>
            <a:p>
              <a:endParaRPr lang="es-ES">
                <a:solidFill>
                  <a:srgbClr val="66FF33"/>
                </a:solidFill>
              </a:endParaRPr>
            </a:p>
          </p:txBody>
        </p:sp>
      </p:grpSp>
      <p:cxnSp>
        <p:nvCxnSpPr>
          <p:cNvPr id="253" name="34 Conector recto de flecha"/>
          <p:cNvCxnSpPr>
            <a:cxnSpLocks noChangeShapeType="1"/>
          </p:cNvCxnSpPr>
          <p:nvPr/>
        </p:nvCxnSpPr>
        <p:spPr bwMode="auto">
          <a:xfrm rot="5400000" flipV="1">
            <a:off x="3695963" y="2114457"/>
            <a:ext cx="261938" cy="236538"/>
          </a:xfrm>
          <a:prstGeom prst="straightConnector1">
            <a:avLst/>
          </a:prstGeom>
          <a:noFill/>
          <a:ln w="19050" algn="ctr">
            <a:solidFill>
              <a:srgbClr val="66FF33"/>
            </a:solidFill>
            <a:round/>
            <a:headEnd/>
            <a:tailEnd type="arrow" w="med" len="med"/>
          </a:ln>
        </p:spPr>
      </p:cxnSp>
      <p:cxnSp>
        <p:nvCxnSpPr>
          <p:cNvPr id="256" name="277 Conector recto"/>
          <p:cNvCxnSpPr>
            <a:endCxn id="2163758" idx="0"/>
          </p:cNvCxnSpPr>
          <p:nvPr/>
        </p:nvCxnSpPr>
        <p:spPr bwMode="auto">
          <a:xfrm flipH="1">
            <a:off x="1571044" y="3063355"/>
            <a:ext cx="2598556" cy="450"/>
          </a:xfrm>
          <a:prstGeom prst="line">
            <a:avLst/>
          </a:prstGeom>
          <a:solidFill>
            <a:schemeClr val="accent1"/>
          </a:solidFill>
          <a:ln w="9525" cap="flat" cmpd="sng" algn="ctr">
            <a:solidFill>
              <a:schemeClr val="tx1"/>
            </a:solidFill>
            <a:prstDash val="dash"/>
            <a:round/>
            <a:headEnd type="none" w="med" len="med"/>
            <a:tailEnd type="none" w="med" len="med"/>
          </a:ln>
          <a:effectLst/>
        </p:spPr>
      </p:cxnSp>
      <p:graphicFrame>
        <p:nvGraphicFramePr>
          <p:cNvPr id="219" name="Object 4"/>
          <p:cNvGraphicFramePr>
            <a:graphicFrameLocks noChangeAspect="1"/>
          </p:cNvGraphicFramePr>
          <p:nvPr>
            <p:extLst>
              <p:ext uri="{D42A27DB-BD31-4B8C-83A1-F6EECF244321}">
                <p14:modId xmlns:p14="http://schemas.microsoft.com/office/powerpoint/2010/main" val="2897331960"/>
              </p:ext>
            </p:extLst>
          </p:nvPr>
        </p:nvGraphicFramePr>
        <p:xfrm>
          <a:off x="5910263" y="1663700"/>
          <a:ext cx="3103562" cy="406400"/>
        </p:xfrm>
        <a:graphic>
          <a:graphicData uri="http://schemas.openxmlformats.org/presentationml/2006/ole">
            <mc:AlternateContent xmlns:mc="http://schemas.openxmlformats.org/markup-compatibility/2006">
              <mc:Choice xmlns:v="urn:schemas-microsoft-com:vml" Requires="v">
                <p:oleObj spid="_x0000_s287929" name="Equation" r:id="rId11" imgW="1485720" imgH="203040" progId="Equation.DSMT4">
                  <p:embed/>
                </p:oleObj>
              </mc:Choice>
              <mc:Fallback>
                <p:oleObj name="Equation" r:id="rId11" imgW="1485720" imgH="203040" progId="Equation.DSMT4">
                  <p:embed/>
                  <p:pic>
                    <p:nvPicPr>
                      <p:cNvPr id="152" name="Object 4"/>
                      <p:cNvPicPr>
                        <a:picLocks noChangeAspect="1" noChangeArrowheads="1"/>
                      </p:cNvPicPr>
                      <p:nvPr/>
                    </p:nvPicPr>
                    <p:blipFill>
                      <a:blip r:embed="rId12"/>
                      <a:srcRect/>
                      <a:stretch>
                        <a:fillRect/>
                      </a:stretch>
                    </p:blipFill>
                    <p:spPr bwMode="auto">
                      <a:xfrm>
                        <a:off x="5910263" y="1663700"/>
                        <a:ext cx="310356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 name="Object 4"/>
          <p:cNvGraphicFramePr>
            <a:graphicFrameLocks noChangeAspect="1"/>
          </p:cNvGraphicFramePr>
          <p:nvPr>
            <p:extLst>
              <p:ext uri="{D42A27DB-BD31-4B8C-83A1-F6EECF244321}">
                <p14:modId xmlns:p14="http://schemas.microsoft.com/office/powerpoint/2010/main" val="389271072"/>
              </p:ext>
            </p:extLst>
          </p:nvPr>
        </p:nvGraphicFramePr>
        <p:xfrm>
          <a:off x="222441" y="4190963"/>
          <a:ext cx="3078162" cy="482600"/>
        </p:xfrm>
        <a:graphic>
          <a:graphicData uri="http://schemas.openxmlformats.org/presentationml/2006/ole">
            <mc:AlternateContent xmlns:mc="http://schemas.openxmlformats.org/markup-compatibility/2006">
              <mc:Choice xmlns:v="urn:schemas-microsoft-com:vml" Requires="v">
                <p:oleObj spid="_x0000_s287930" name="Ecuación" r:id="rId13" imgW="1473120" imgH="241200" progId="Equation.3">
                  <p:embed/>
                </p:oleObj>
              </mc:Choice>
              <mc:Fallback>
                <p:oleObj name="Ecuación" r:id="rId13" imgW="1473120" imgH="241200" progId="Equation.3">
                  <p:embed/>
                  <p:pic>
                    <p:nvPicPr>
                      <p:cNvPr id="545796"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441" y="4190963"/>
                        <a:ext cx="307816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 name="Object 4"/>
          <p:cNvGraphicFramePr>
            <a:graphicFrameLocks noChangeAspect="1"/>
          </p:cNvGraphicFramePr>
          <p:nvPr>
            <p:extLst>
              <p:ext uri="{D42A27DB-BD31-4B8C-83A1-F6EECF244321}">
                <p14:modId xmlns:p14="http://schemas.microsoft.com/office/powerpoint/2010/main" val="1447639513"/>
              </p:ext>
            </p:extLst>
          </p:nvPr>
        </p:nvGraphicFramePr>
        <p:xfrm>
          <a:off x="3331841" y="4228952"/>
          <a:ext cx="3503613" cy="457200"/>
        </p:xfrm>
        <a:graphic>
          <a:graphicData uri="http://schemas.openxmlformats.org/presentationml/2006/ole">
            <mc:AlternateContent xmlns:mc="http://schemas.openxmlformats.org/markup-compatibility/2006">
              <mc:Choice xmlns:v="urn:schemas-microsoft-com:vml" Requires="v">
                <p:oleObj spid="_x0000_s287931" name="Ecuación" r:id="rId15" imgW="1676160" imgH="228600" progId="Equation.3">
                  <p:embed/>
                </p:oleObj>
              </mc:Choice>
              <mc:Fallback>
                <p:oleObj name="Ecuación" r:id="rId15" imgW="1676160" imgH="228600" progId="Equation.3">
                  <p:embed/>
                  <p:pic>
                    <p:nvPicPr>
                      <p:cNvPr id="118"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1841" y="4228952"/>
                        <a:ext cx="35036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4" name="Object 4"/>
          <p:cNvGraphicFramePr>
            <a:graphicFrameLocks noChangeAspect="1"/>
          </p:cNvGraphicFramePr>
          <p:nvPr>
            <p:extLst>
              <p:ext uri="{D42A27DB-BD31-4B8C-83A1-F6EECF244321}">
                <p14:modId xmlns:p14="http://schemas.microsoft.com/office/powerpoint/2010/main" val="3721306195"/>
              </p:ext>
            </p:extLst>
          </p:nvPr>
        </p:nvGraphicFramePr>
        <p:xfrm>
          <a:off x="6835145" y="4225888"/>
          <a:ext cx="2124075" cy="406400"/>
        </p:xfrm>
        <a:graphic>
          <a:graphicData uri="http://schemas.openxmlformats.org/presentationml/2006/ole">
            <mc:AlternateContent xmlns:mc="http://schemas.openxmlformats.org/markup-compatibility/2006">
              <mc:Choice xmlns:v="urn:schemas-microsoft-com:vml" Requires="v">
                <p:oleObj spid="_x0000_s287932" name="Ecuación" r:id="rId17" imgW="1015920" imgH="203040" progId="Equation.3">
                  <p:embed/>
                </p:oleObj>
              </mc:Choice>
              <mc:Fallback>
                <p:oleObj name="Ecuación" r:id="rId17" imgW="1015920" imgH="203040" progId="Equation.3">
                  <p:embed/>
                  <p:pic>
                    <p:nvPicPr>
                      <p:cNvPr id="119"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35145" y="4225888"/>
                        <a:ext cx="21240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7" name="Object 3"/>
          <p:cNvGraphicFramePr>
            <a:graphicFrameLocks noChangeAspect="1"/>
          </p:cNvGraphicFramePr>
          <p:nvPr>
            <p:extLst>
              <p:ext uri="{D42A27DB-BD31-4B8C-83A1-F6EECF244321}">
                <p14:modId xmlns:p14="http://schemas.microsoft.com/office/powerpoint/2010/main" val="3715187884"/>
              </p:ext>
            </p:extLst>
          </p:nvPr>
        </p:nvGraphicFramePr>
        <p:xfrm>
          <a:off x="814388" y="6016625"/>
          <a:ext cx="3208337" cy="584200"/>
        </p:xfrm>
        <a:graphic>
          <a:graphicData uri="http://schemas.openxmlformats.org/presentationml/2006/ole">
            <mc:AlternateContent xmlns:mc="http://schemas.openxmlformats.org/markup-compatibility/2006">
              <mc:Choice xmlns:v="urn:schemas-microsoft-com:vml" Requires="v">
                <p:oleObj spid="_x0000_s287933" name="Equation" r:id="rId19" imgW="1536480" imgH="291960" progId="Equation.DSMT4">
                  <p:embed/>
                </p:oleObj>
              </mc:Choice>
              <mc:Fallback>
                <p:oleObj name="Equation" r:id="rId19" imgW="1536480" imgH="291960" progId="Equation.DSMT4">
                  <p:embed/>
                  <p:pic>
                    <p:nvPicPr>
                      <p:cNvPr id="121" name="Object 3"/>
                      <p:cNvPicPr>
                        <a:picLocks noChangeAspect="1" noChangeArrowheads="1"/>
                      </p:cNvPicPr>
                      <p:nvPr/>
                    </p:nvPicPr>
                    <p:blipFill>
                      <a:blip r:embed="rId20"/>
                      <a:srcRect/>
                      <a:stretch>
                        <a:fillRect/>
                      </a:stretch>
                    </p:blipFill>
                    <p:spPr bwMode="auto">
                      <a:xfrm>
                        <a:off x="814388" y="6016625"/>
                        <a:ext cx="3208337"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 name="Object 3"/>
          <p:cNvGraphicFramePr>
            <a:graphicFrameLocks noChangeAspect="1"/>
          </p:cNvGraphicFramePr>
          <p:nvPr>
            <p:extLst>
              <p:ext uri="{D42A27DB-BD31-4B8C-83A1-F6EECF244321}">
                <p14:modId xmlns:p14="http://schemas.microsoft.com/office/powerpoint/2010/main" val="2082027990"/>
              </p:ext>
            </p:extLst>
          </p:nvPr>
        </p:nvGraphicFramePr>
        <p:xfrm>
          <a:off x="5918297" y="4570401"/>
          <a:ext cx="3136824" cy="1447344"/>
        </p:xfrm>
        <a:graphic>
          <a:graphicData uri="http://schemas.openxmlformats.org/presentationml/2006/ole">
            <mc:AlternateContent xmlns:mc="http://schemas.openxmlformats.org/markup-compatibility/2006">
              <mc:Choice xmlns:v="urn:schemas-microsoft-com:vml" Requires="v">
                <p:oleObj spid="_x0000_s287934" name="Equation" r:id="rId21" imgW="1650960" imgH="761760" progId="Equation.DSMT4">
                  <p:embed/>
                </p:oleObj>
              </mc:Choice>
              <mc:Fallback>
                <p:oleObj name="Equation" r:id="rId21" imgW="1650960" imgH="761760" progId="Equation.DSMT4">
                  <p:embed/>
                  <p:pic>
                    <p:nvPicPr>
                      <p:cNvPr id="122" name="Object 3"/>
                      <p:cNvPicPr>
                        <a:picLocks noChangeAspect="1" noChangeArrowheads="1"/>
                      </p:cNvPicPr>
                      <p:nvPr/>
                    </p:nvPicPr>
                    <p:blipFill>
                      <a:blip r:embed="rId22"/>
                      <a:srcRect/>
                      <a:stretch>
                        <a:fillRect/>
                      </a:stretch>
                    </p:blipFill>
                    <p:spPr bwMode="auto">
                      <a:xfrm>
                        <a:off x="5918297" y="4570401"/>
                        <a:ext cx="3136824" cy="1447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 name="Object 3"/>
          <p:cNvGraphicFramePr>
            <a:graphicFrameLocks noChangeAspect="1"/>
          </p:cNvGraphicFramePr>
          <p:nvPr>
            <p:extLst>
              <p:ext uri="{D42A27DB-BD31-4B8C-83A1-F6EECF244321}">
                <p14:modId xmlns:p14="http://schemas.microsoft.com/office/powerpoint/2010/main" val="4067559523"/>
              </p:ext>
            </p:extLst>
          </p:nvPr>
        </p:nvGraphicFramePr>
        <p:xfrm>
          <a:off x="4998889" y="6049949"/>
          <a:ext cx="2281238" cy="508000"/>
        </p:xfrm>
        <a:graphic>
          <a:graphicData uri="http://schemas.openxmlformats.org/presentationml/2006/ole">
            <mc:AlternateContent xmlns:mc="http://schemas.openxmlformats.org/markup-compatibility/2006">
              <mc:Choice xmlns:v="urn:schemas-microsoft-com:vml" Requires="v">
                <p:oleObj spid="_x0000_s287935" name="Equation" r:id="rId23" imgW="1091880" imgH="253800" progId="Equation.DSMT4">
                  <p:embed/>
                </p:oleObj>
              </mc:Choice>
              <mc:Fallback>
                <p:oleObj name="Equation" r:id="rId23" imgW="1091880" imgH="253800" progId="Equation.DSMT4">
                  <p:embed/>
                  <p:pic>
                    <p:nvPicPr>
                      <p:cNvPr id="123" name="Object 3"/>
                      <p:cNvPicPr>
                        <a:picLocks noChangeAspect="1" noChangeArrowheads="1"/>
                      </p:cNvPicPr>
                      <p:nvPr/>
                    </p:nvPicPr>
                    <p:blipFill>
                      <a:blip r:embed="rId24"/>
                      <a:srcRect/>
                      <a:stretch>
                        <a:fillRect/>
                      </a:stretch>
                    </p:blipFill>
                    <p:spPr bwMode="auto">
                      <a:xfrm>
                        <a:off x="4998889" y="6049949"/>
                        <a:ext cx="2281238" cy="508000"/>
                      </a:xfrm>
                      <a:prstGeom prst="rect">
                        <a:avLst/>
                      </a:prstGeom>
                      <a:solidFill>
                        <a:srgbClr val="66FF33"/>
                      </a:solidFill>
                      <a:extLst/>
                    </p:spPr>
                  </p:pic>
                </p:oleObj>
              </mc:Fallback>
            </mc:AlternateContent>
          </a:graphicData>
        </a:graphic>
      </p:graphicFrame>
      <p:graphicFrame>
        <p:nvGraphicFramePr>
          <p:cNvPr id="235" name="Object 3"/>
          <p:cNvGraphicFramePr>
            <a:graphicFrameLocks noChangeAspect="1"/>
          </p:cNvGraphicFramePr>
          <p:nvPr>
            <p:extLst>
              <p:ext uri="{D42A27DB-BD31-4B8C-83A1-F6EECF244321}">
                <p14:modId xmlns:p14="http://schemas.microsoft.com/office/powerpoint/2010/main" val="3841372863"/>
              </p:ext>
            </p:extLst>
          </p:nvPr>
        </p:nvGraphicFramePr>
        <p:xfrm>
          <a:off x="3992698" y="6148388"/>
          <a:ext cx="981075" cy="355600"/>
        </p:xfrm>
        <a:graphic>
          <a:graphicData uri="http://schemas.openxmlformats.org/presentationml/2006/ole">
            <mc:AlternateContent xmlns:mc="http://schemas.openxmlformats.org/markup-compatibility/2006">
              <mc:Choice xmlns:v="urn:schemas-microsoft-com:vml" Requires="v">
                <p:oleObj spid="_x0000_s287936" name="Equation" r:id="rId25" imgW="469800" imgH="177480" progId="Equation.DSMT4">
                  <p:embed/>
                </p:oleObj>
              </mc:Choice>
              <mc:Fallback>
                <p:oleObj name="Equation" r:id="rId25" imgW="469800" imgH="177480" progId="Equation.DSMT4">
                  <p:embed/>
                  <p:pic>
                    <p:nvPicPr>
                      <p:cNvPr id="124" name="Object 3"/>
                      <p:cNvPicPr>
                        <a:picLocks noChangeAspect="1" noChangeArrowheads="1"/>
                      </p:cNvPicPr>
                      <p:nvPr/>
                    </p:nvPicPr>
                    <p:blipFill>
                      <a:blip r:embed="rId26"/>
                      <a:srcRect/>
                      <a:stretch>
                        <a:fillRect/>
                      </a:stretch>
                    </p:blipFill>
                    <p:spPr bwMode="auto">
                      <a:xfrm>
                        <a:off x="3992698" y="6148388"/>
                        <a:ext cx="98107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7" name="Grupo 206"/>
          <p:cNvGrpSpPr/>
          <p:nvPr/>
        </p:nvGrpSpPr>
        <p:grpSpPr>
          <a:xfrm>
            <a:off x="7018579" y="2299925"/>
            <a:ext cx="1803399" cy="1769934"/>
            <a:chOff x="6608763" y="1792288"/>
            <a:chExt cx="1803399" cy="1769934"/>
          </a:xfrm>
        </p:grpSpPr>
        <p:sp>
          <p:nvSpPr>
            <p:cNvPr id="208" name="Rectángulo 207"/>
            <p:cNvSpPr/>
            <p:nvPr/>
          </p:nvSpPr>
          <p:spPr bwMode="auto">
            <a:xfrm>
              <a:off x="6608763" y="1792288"/>
              <a:ext cx="1803399" cy="1769934"/>
            </a:xfrm>
            <a:prstGeom prst="rect">
              <a:avLst/>
            </a:prstGeom>
            <a:solidFill>
              <a:srgbClr val="FFFF00"/>
            </a:solidFill>
            <a:ln w="47625">
              <a:solidFill>
                <a:schemeClr val="tx1"/>
              </a:solidFill>
              <a:round/>
              <a:headEnd/>
              <a:tailEnd/>
            </a:ln>
          </p:spPr>
          <p:txBody>
            <a:bodyPr wrap="none" rtlCol="0" anchor="ctr"/>
            <a:lstStyle/>
            <a:p>
              <a:pPr algn="ctr" eaLnBrk="0" hangingPunct="0"/>
              <a:endParaRPr lang="es-ES" dirty="0"/>
            </a:p>
          </p:txBody>
        </p:sp>
        <p:grpSp>
          <p:nvGrpSpPr>
            <p:cNvPr id="209" name="Grupo 208"/>
            <p:cNvGrpSpPr/>
            <p:nvPr/>
          </p:nvGrpSpPr>
          <p:grpSpPr>
            <a:xfrm>
              <a:off x="6765555" y="1883569"/>
              <a:ext cx="1490519" cy="1630362"/>
              <a:chOff x="5940425" y="1447800"/>
              <a:chExt cx="1490519" cy="1630362"/>
            </a:xfrm>
            <a:noFill/>
          </p:grpSpPr>
          <p:cxnSp>
            <p:nvCxnSpPr>
              <p:cNvPr id="210" name="Conector recto de flecha 209"/>
              <p:cNvCxnSpPr/>
              <p:nvPr/>
            </p:nvCxnSpPr>
            <p:spPr>
              <a:xfrm flipV="1">
                <a:off x="6363855" y="2620963"/>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ector recto de flecha 210"/>
              <p:cNvCxnSpPr/>
              <p:nvPr/>
            </p:nvCxnSpPr>
            <p:spPr>
              <a:xfrm rot="16200000" flipV="1">
                <a:off x="5827424" y="2096076"/>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2" name="Group 43"/>
              <p:cNvGrpSpPr>
                <a:grpSpLocks noChangeAspect="1"/>
              </p:cNvGrpSpPr>
              <p:nvPr/>
            </p:nvGrpSpPr>
            <p:grpSpPr bwMode="auto">
              <a:xfrm>
                <a:off x="6249988" y="2501106"/>
                <a:ext cx="252413" cy="252413"/>
                <a:chOff x="3990" y="1487"/>
                <a:chExt cx="127" cy="127"/>
              </a:xfrm>
              <a:grpFill/>
            </p:grpSpPr>
            <p:sp>
              <p:nvSpPr>
                <p:cNvPr id="216" name="Oval 44"/>
                <p:cNvSpPr>
                  <a:spLocks noChangeAspect="1" noChangeArrowheads="1"/>
                </p:cNvSpPr>
                <p:nvPr/>
              </p:nvSpPr>
              <p:spPr bwMode="auto">
                <a:xfrm rot="-5400000">
                  <a:off x="3990" y="1487"/>
                  <a:ext cx="127" cy="127"/>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sp>
              <p:nvSpPr>
                <p:cNvPr id="217" name="Oval 45"/>
                <p:cNvSpPr>
                  <a:spLocks noChangeAspect="1" noChangeArrowheads="1"/>
                </p:cNvSpPr>
                <p:nvPr/>
              </p:nvSpPr>
              <p:spPr bwMode="auto">
                <a:xfrm rot="-5400000">
                  <a:off x="4046" y="1543"/>
                  <a:ext cx="14" cy="14"/>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grpSp>
          <p:graphicFrame>
            <p:nvGraphicFramePr>
              <p:cNvPr id="213" name="Object 38"/>
              <p:cNvGraphicFramePr>
                <a:graphicFrameLocks noChangeAspect="1"/>
              </p:cNvGraphicFramePr>
              <p:nvPr>
                <p:extLst>
                  <p:ext uri="{D42A27DB-BD31-4B8C-83A1-F6EECF244321}">
                    <p14:modId xmlns:p14="http://schemas.microsoft.com/office/powerpoint/2010/main" val="880048664"/>
                  </p:ext>
                </p:extLst>
              </p:nvPr>
            </p:nvGraphicFramePr>
            <p:xfrm>
              <a:off x="7124700" y="2657475"/>
              <a:ext cx="268287" cy="420687"/>
            </p:xfrm>
            <a:graphic>
              <a:graphicData uri="http://schemas.openxmlformats.org/presentationml/2006/ole">
                <mc:AlternateContent xmlns:mc="http://schemas.openxmlformats.org/markup-compatibility/2006">
                  <mc:Choice xmlns:v="urn:schemas-microsoft-com:vml" Requires="v">
                    <p:oleObj spid="_x0000_s287937" name="Equation" r:id="rId27" imgW="152280" imgH="203040" progId="Equation.DSMT4">
                      <p:embed/>
                    </p:oleObj>
                  </mc:Choice>
                  <mc:Fallback>
                    <p:oleObj name="Equation" r:id="rId27" imgW="152280" imgH="203040" progId="Equation.DSMT4">
                      <p:embed/>
                      <p:pic>
                        <p:nvPicPr>
                          <p:cNvPr id="219" name="Object 38"/>
                          <p:cNvPicPr>
                            <a:picLocks noChangeAspect="1" noChangeArrowheads="1"/>
                          </p:cNvPicPr>
                          <p:nvPr/>
                        </p:nvPicPr>
                        <p:blipFill>
                          <a:blip r:embed="rId28"/>
                          <a:srcRect/>
                          <a:stretch>
                            <a:fillRect/>
                          </a:stretch>
                        </p:blipFill>
                        <p:spPr bwMode="auto">
                          <a:xfrm>
                            <a:off x="7124700" y="2657475"/>
                            <a:ext cx="2682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 name="Object 38"/>
              <p:cNvGraphicFramePr>
                <a:graphicFrameLocks noChangeAspect="1"/>
              </p:cNvGraphicFramePr>
              <p:nvPr>
                <p:extLst>
                  <p:ext uri="{D42A27DB-BD31-4B8C-83A1-F6EECF244321}">
                    <p14:modId xmlns:p14="http://schemas.microsoft.com/office/powerpoint/2010/main" val="3466236570"/>
                  </p:ext>
                </p:extLst>
              </p:nvPr>
            </p:nvGraphicFramePr>
            <p:xfrm>
              <a:off x="6007100" y="1447800"/>
              <a:ext cx="290513" cy="527050"/>
            </p:xfrm>
            <a:graphic>
              <a:graphicData uri="http://schemas.openxmlformats.org/presentationml/2006/ole">
                <mc:AlternateContent xmlns:mc="http://schemas.openxmlformats.org/markup-compatibility/2006">
                  <mc:Choice xmlns:v="urn:schemas-microsoft-com:vml" Requires="v">
                    <p:oleObj spid="_x0000_s287938" name="Equation" r:id="rId29" imgW="164880" imgH="253800" progId="Equation.DSMT4">
                      <p:embed/>
                    </p:oleObj>
                  </mc:Choice>
                  <mc:Fallback>
                    <p:oleObj name="Equation" r:id="rId29" imgW="164880" imgH="253800" progId="Equation.DSMT4">
                      <p:embed/>
                      <p:pic>
                        <p:nvPicPr>
                          <p:cNvPr id="220" name="Object 38"/>
                          <p:cNvPicPr>
                            <a:picLocks noChangeAspect="1" noChangeArrowheads="1"/>
                          </p:cNvPicPr>
                          <p:nvPr/>
                        </p:nvPicPr>
                        <p:blipFill>
                          <a:blip r:embed="rId30"/>
                          <a:srcRect/>
                          <a:stretch>
                            <a:fillRect/>
                          </a:stretch>
                        </p:blipFill>
                        <p:spPr bwMode="auto">
                          <a:xfrm>
                            <a:off x="6007100" y="1447800"/>
                            <a:ext cx="290513"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 name="Object 38"/>
              <p:cNvGraphicFramePr>
                <a:graphicFrameLocks noChangeAspect="1"/>
              </p:cNvGraphicFramePr>
              <p:nvPr>
                <p:extLst>
                  <p:ext uri="{D42A27DB-BD31-4B8C-83A1-F6EECF244321}">
                    <p14:modId xmlns:p14="http://schemas.microsoft.com/office/powerpoint/2010/main" val="2122936654"/>
                  </p:ext>
                </p:extLst>
              </p:nvPr>
            </p:nvGraphicFramePr>
            <p:xfrm>
              <a:off x="5940425" y="2420938"/>
              <a:ext cx="312738" cy="473075"/>
            </p:xfrm>
            <a:graphic>
              <a:graphicData uri="http://schemas.openxmlformats.org/presentationml/2006/ole">
                <mc:AlternateContent xmlns:mc="http://schemas.openxmlformats.org/markup-compatibility/2006">
                  <mc:Choice xmlns:v="urn:schemas-microsoft-com:vml" Requires="v">
                    <p:oleObj spid="_x0000_s287939" name="Equation" r:id="rId31" imgW="177480" imgH="228600" progId="Equation.DSMT4">
                      <p:embed/>
                    </p:oleObj>
                  </mc:Choice>
                  <mc:Fallback>
                    <p:oleObj name="Equation" r:id="rId31" imgW="177480" imgH="228600" progId="Equation.DSMT4">
                      <p:embed/>
                      <p:pic>
                        <p:nvPicPr>
                          <p:cNvPr id="221" name="Object 38"/>
                          <p:cNvPicPr>
                            <a:picLocks noChangeAspect="1" noChangeArrowheads="1"/>
                          </p:cNvPicPr>
                          <p:nvPr/>
                        </p:nvPicPr>
                        <p:blipFill>
                          <a:blip r:embed="rId32"/>
                          <a:srcRect/>
                          <a:stretch>
                            <a:fillRect/>
                          </a:stretch>
                        </p:blipFill>
                        <p:spPr bwMode="auto">
                          <a:xfrm>
                            <a:off x="5940425" y="2420938"/>
                            <a:ext cx="31273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252691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3713"/>
                                        </p:tgtEl>
                                        <p:attrNameLst>
                                          <p:attrName>style.visibility</p:attrName>
                                        </p:attrNameLst>
                                      </p:cBhvr>
                                      <p:to>
                                        <p:strVal val="visible"/>
                                      </p:to>
                                    </p:set>
                                    <p:animEffect transition="in" filter="fade">
                                      <p:cBhvr>
                                        <p:cTn id="7" dur="2000"/>
                                        <p:tgtEl>
                                          <p:spTgt spid="21637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20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6"/>
                                        </p:tgtEl>
                                        <p:attrNameLst>
                                          <p:attrName>style.visibility</p:attrName>
                                        </p:attrNameLst>
                                      </p:cBhvr>
                                      <p:to>
                                        <p:strVal val="visible"/>
                                      </p:to>
                                    </p:set>
                                    <p:animEffect transition="in" filter="fade">
                                      <p:cBhvr>
                                        <p:cTn id="31" dur="2000"/>
                                        <p:tgtEl>
                                          <p:spTgt spid="246"/>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53"/>
                                        </p:tgtEl>
                                        <p:attrNameLst>
                                          <p:attrName>style.visibility</p:attrName>
                                        </p:attrNameLst>
                                      </p:cBhvr>
                                      <p:to>
                                        <p:strVal val="visible"/>
                                      </p:to>
                                    </p:set>
                                    <p:animEffect transition="in" filter="wipe(down)">
                                      <p:cBhvr>
                                        <p:cTn id="36" dur="580">
                                          <p:stCondLst>
                                            <p:cond delay="0"/>
                                          </p:stCondLst>
                                        </p:cTn>
                                        <p:tgtEl>
                                          <p:spTgt spid="253"/>
                                        </p:tgtEl>
                                      </p:cBhvr>
                                    </p:animEffect>
                                    <p:anim calcmode="lin" valueType="num">
                                      <p:cBhvr>
                                        <p:cTn id="37" dur="1822" tmFilter="0,0; 0.14,0.36; 0.43,0.73; 0.71,0.91; 1.0,1.0">
                                          <p:stCondLst>
                                            <p:cond delay="0"/>
                                          </p:stCondLst>
                                        </p:cTn>
                                        <p:tgtEl>
                                          <p:spTgt spid="25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5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5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5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53"/>
                                        </p:tgtEl>
                                        <p:attrNameLst>
                                          <p:attrName>ppt_y</p:attrName>
                                        </p:attrNameLst>
                                      </p:cBhvr>
                                      <p:tavLst>
                                        <p:tav tm="0" fmla="#ppt_y-sin(pi*$)/81">
                                          <p:val>
                                            <p:fltVal val="0"/>
                                          </p:val>
                                        </p:tav>
                                        <p:tav tm="100000">
                                          <p:val>
                                            <p:fltVal val="1"/>
                                          </p:val>
                                        </p:tav>
                                      </p:tavLst>
                                    </p:anim>
                                    <p:animScale>
                                      <p:cBhvr>
                                        <p:cTn id="42" dur="26">
                                          <p:stCondLst>
                                            <p:cond delay="650"/>
                                          </p:stCondLst>
                                        </p:cTn>
                                        <p:tgtEl>
                                          <p:spTgt spid="253"/>
                                        </p:tgtEl>
                                      </p:cBhvr>
                                      <p:to x="100000" y="60000"/>
                                    </p:animScale>
                                    <p:animScale>
                                      <p:cBhvr>
                                        <p:cTn id="43" dur="166" decel="50000">
                                          <p:stCondLst>
                                            <p:cond delay="676"/>
                                          </p:stCondLst>
                                        </p:cTn>
                                        <p:tgtEl>
                                          <p:spTgt spid="253"/>
                                        </p:tgtEl>
                                      </p:cBhvr>
                                      <p:to x="100000" y="100000"/>
                                    </p:animScale>
                                    <p:animScale>
                                      <p:cBhvr>
                                        <p:cTn id="44" dur="26">
                                          <p:stCondLst>
                                            <p:cond delay="1312"/>
                                          </p:stCondLst>
                                        </p:cTn>
                                        <p:tgtEl>
                                          <p:spTgt spid="253"/>
                                        </p:tgtEl>
                                      </p:cBhvr>
                                      <p:to x="100000" y="80000"/>
                                    </p:animScale>
                                    <p:animScale>
                                      <p:cBhvr>
                                        <p:cTn id="45" dur="166" decel="50000">
                                          <p:stCondLst>
                                            <p:cond delay="1338"/>
                                          </p:stCondLst>
                                        </p:cTn>
                                        <p:tgtEl>
                                          <p:spTgt spid="253"/>
                                        </p:tgtEl>
                                      </p:cBhvr>
                                      <p:to x="100000" y="100000"/>
                                    </p:animScale>
                                    <p:animScale>
                                      <p:cBhvr>
                                        <p:cTn id="46" dur="26">
                                          <p:stCondLst>
                                            <p:cond delay="1642"/>
                                          </p:stCondLst>
                                        </p:cTn>
                                        <p:tgtEl>
                                          <p:spTgt spid="253"/>
                                        </p:tgtEl>
                                      </p:cBhvr>
                                      <p:to x="100000" y="90000"/>
                                    </p:animScale>
                                    <p:animScale>
                                      <p:cBhvr>
                                        <p:cTn id="47" dur="166" decel="50000">
                                          <p:stCondLst>
                                            <p:cond delay="1668"/>
                                          </p:stCondLst>
                                        </p:cTn>
                                        <p:tgtEl>
                                          <p:spTgt spid="253"/>
                                        </p:tgtEl>
                                      </p:cBhvr>
                                      <p:to x="100000" y="100000"/>
                                    </p:animScale>
                                    <p:animScale>
                                      <p:cBhvr>
                                        <p:cTn id="48" dur="26">
                                          <p:stCondLst>
                                            <p:cond delay="1808"/>
                                          </p:stCondLst>
                                        </p:cTn>
                                        <p:tgtEl>
                                          <p:spTgt spid="253"/>
                                        </p:tgtEl>
                                      </p:cBhvr>
                                      <p:to x="100000" y="95000"/>
                                    </p:animScale>
                                    <p:animScale>
                                      <p:cBhvr>
                                        <p:cTn id="49" dur="166" decel="50000">
                                          <p:stCondLst>
                                            <p:cond delay="1834"/>
                                          </p:stCondLst>
                                        </p:cTn>
                                        <p:tgtEl>
                                          <p:spTgt spid="253"/>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252"/>
                                        </p:tgtEl>
                                        <p:attrNameLst>
                                          <p:attrName>style.visibility</p:attrName>
                                        </p:attrNameLst>
                                      </p:cBhvr>
                                      <p:to>
                                        <p:strVal val="visible"/>
                                      </p:to>
                                    </p:set>
                                    <p:animEffect transition="in" filter="wipe(down)">
                                      <p:cBhvr>
                                        <p:cTn id="52" dur="580">
                                          <p:stCondLst>
                                            <p:cond delay="0"/>
                                          </p:stCondLst>
                                        </p:cTn>
                                        <p:tgtEl>
                                          <p:spTgt spid="252"/>
                                        </p:tgtEl>
                                      </p:cBhvr>
                                    </p:animEffect>
                                    <p:anim calcmode="lin" valueType="num">
                                      <p:cBhvr>
                                        <p:cTn id="53" dur="1822" tmFilter="0,0; 0.14,0.36; 0.43,0.73; 0.71,0.91; 1.0,1.0">
                                          <p:stCondLst>
                                            <p:cond delay="0"/>
                                          </p:stCondLst>
                                        </p:cTn>
                                        <p:tgtEl>
                                          <p:spTgt spid="25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5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5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5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52"/>
                                        </p:tgtEl>
                                        <p:attrNameLst>
                                          <p:attrName>ppt_y</p:attrName>
                                        </p:attrNameLst>
                                      </p:cBhvr>
                                      <p:tavLst>
                                        <p:tav tm="0" fmla="#ppt_y-sin(pi*$)/81">
                                          <p:val>
                                            <p:fltVal val="0"/>
                                          </p:val>
                                        </p:tav>
                                        <p:tav tm="100000">
                                          <p:val>
                                            <p:fltVal val="1"/>
                                          </p:val>
                                        </p:tav>
                                      </p:tavLst>
                                    </p:anim>
                                    <p:animScale>
                                      <p:cBhvr>
                                        <p:cTn id="58" dur="26">
                                          <p:stCondLst>
                                            <p:cond delay="650"/>
                                          </p:stCondLst>
                                        </p:cTn>
                                        <p:tgtEl>
                                          <p:spTgt spid="252"/>
                                        </p:tgtEl>
                                      </p:cBhvr>
                                      <p:to x="100000" y="60000"/>
                                    </p:animScale>
                                    <p:animScale>
                                      <p:cBhvr>
                                        <p:cTn id="59" dur="166" decel="50000">
                                          <p:stCondLst>
                                            <p:cond delay="676"/>
                                          </p:stCondLst>
                                        </p:cTn>
                                        <p:tgtEl>
                                          <p:spTgt spid="252"/>
                                        </p:tgtEl>
                                      </p:cBhvr>
                                      <p:to x="100000" y="100000"/>
                                    </p:animScale>
                                    <p:animScale>
                                      <p:cBhvr>
                                        <p:cTn id="60" dur="26">
                                          <p:stCondLst>
                                            <p:cond delay="1312"/>
                                          </p:stCondLst>
                                        </p:cTn>
                                        <p:tgtEl>
                                          <p:spTgt spid="252"/>
                                        </p:tgtEl>
                                      </p:cBhvr>
                                      <p:to x="100000" y="80000"/>
                                    </p:animScale>
                                    <p:animScale>
                                      <p:cBhvr>
                                        <p:cTn id="61" dur="166" decel="50000">
                                          <p:stCondLst>
                                            <p:cond delay="1338"/>
                                          </p:stCondLst>
                                        </p:cTn>
                                        <p:tgtEl>
                                          <p:spTgt spid="252"/>
                                        </p:tgtEl>
                                      </p:cBhvr>
                                      <p:to x="100000" y="100000"/>
                                    </p:animScale>
                                    <p:animScale>
                                      <p:cBhvr>
                                        <p:cTn id="62" dur="26">
                                          <p:stCondLst>
                                            <p:cond delay="1642"/>
                                          </p:stCondLst>
                                        </p:cTn>
                                        <p:tgtEl>
                                          <p:spTgt spid="252"/>
                                        </p:tgtEl>
                                      </p:cBhvr>
                                      <p:to x="100000" y="90000"/>
                                    </p:animScale>
                                    <p:animScale>
                                      <p:cBhvr>
                                        <p:cTn id="63" dur="166" decel="50000">
                                          <p:stCondLst>
                                            <p:cond delay="1668"/>
                                          </p:stCondLst>
                                        </p:cTn>
                                        <p:tgtEl>
                                          <p:spTgt spid="252"/>
                                        </p:tgtEl>
                                      </p:cBhvr>
                                      <p:to x="100000" y="100000"/>
                                    </p:animScale>
                                    <p:animScale>
                                      <p:cBhvr>
                                        <p:cTn id="64" dur="26">
                                          <p:stCondLst>
                                            <p:cond delay="1808"/>
                                          </p:stCondLst>
                                        </p:cTn>
                                        <p:tgtEl>
                                          <p:spTgt spid="252"/>
                                        </p:tgtEl>
                                      </p:cBhvr>
                                      <p:to x="100000" y="95000"/>
                                    </p:animScale>
                                    <p:animScale>
                                      <p:cBhvr>
                                        <p:cTn id="65" dur="166" decel="50000">
                                          <p:stCondLst>
                                            <p:cond delay="1834"/>
                                          </p:stCondLst>
                                        </p:cTn>
                                        <p:tgtEl>
                                          <p:spTgt spid="252"/>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4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4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3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23"/>
                                        </p:tgtEl>
                                        <p:attrNameLst>
                                          <p:attrName>style.visibility</p:attrName>
                                        </p:attrNameLst>
                                      </p:cBhvr>
                                      <p:to>
                                        <p:strVal val="visible"/>
                                      </p:to>
                                    </p:set>
                                    <p:animEffect transition="in" filter="wipe(down)">
                                      <p:cBhvr>
                                        <p:cTn id="80" dur="5000"/>
                                        <p:tgtEl>
                                          <p:spTgt spid="223"/>
                                        </p:tgtEl>
                                      </p:cBhvr>
                                    </p:animEffect>
                                  </p:childTnLst>
                                </p:cTn>
                              </p:par>
                            </p:childTnLst>
                          </p:cTn>
                        </p:par>
                      </p:childTnLst>
                    </p:cTn>
                  </p:par>
                  <p:par>
                    <p:cTn id="81" fill="hold">
                      <p:stCondLst>
                        <p:cond delay="indefinite"/>
                      </p:stCondLst>
                      <p:childTnLst>
                        <p:par>
                          <p:cTn id="82" fill="hold">
                            <p:stCondLst>
                              <p:cond delay="0"/>
                            </p:stCondLst>
                            <p:childTnLst>
                              <p:par>
                                <p:cTn id="83" presetID="24" presetClass="entr" presetSubtype="0" fill="hold" nodeType="clickEffect">
                                  <p:stCondLst>
                                    <p:cond delay="0"/>
                                  </p:stCondLst>
                                  <p:childTnLst>
                                    <p:set>
                                      <p:cBhvr>
                                        <p:cTn id="84" dur="1" fill="hold">
                                          <p:stCondLst>
                                            <p:cond delay="0"/>
                                          </p:stCondLst>
                                        </p:cTn>
                                        <p:tgtEl>
                                          <p:spTgt spid="243"/>
                                        </p:tgtEl>
                                        <p:attrNameLst>
                                          <p:attrName>style.visibility</p:attrName>
                                        </p:attrNameLst>
                                      </p:cBhvr>
                                      <p:to>
                                        <p:strVal val="visible"/>
                                      </p:to>
                                    </p:set>
                                    <p:anim to="" calcmode="lin" valueType="num">
                                      <p:cBhvr>
                                        <p:cTn id="85" dur="1" fill="hold"/>
                                        <p:tgtEl>
                                          <p:spTgt spid="243"/>
                                        </p:tgtEl>
                                        <p:attrNameLst>
                                          <p:attrName/>
                                        </p:attrNameLst>
                                      </p:cBhvr>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20"/>
                                        </p:tgtEl>
                                        <p:attrNameLst>
                                          <p:attrName>style.visibility</p:attrName>
                                        </p:attrNameLst>
                                      </p:cBhvr>
                                      <p:to>
                                        <p:strVal val="visible"/>
                                      </p:to>
                                    </p:set>
                                    <p:animEffect transition="in" filter="wipe(left)">
                                      <p:cBhvr>
                                        <p:cTn id="90" dur="5000"/>
                                        <p:tgtEl>
                                          <p:spTgt spid="22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21"/>
                                        </p:tgtEl>
                                        <p:attrNameLst>
                                          <p:attrName>style.visibility</p:attrName>
                                        </p:attrNameLst>
                                      </p:cBhvr>
                                      <p:to>
                                        <p:strVal val="visible"/>
                                      </p:to>
                                    </p:set>
                                    <p:animEffect transition="in" filter="wipe(left)">
                                      <p:cBhvr>
                                        <p:cTn id="95" dur="5000"/>
                                        <p:tgtEl>
                                          <p:spTgt spid="2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24"/>
                                        </p:tgtEl>
                                        <p:attrNameLst>
                                          <p:attrName>style.visibility</p:attrName>
                                        </p:attrNameLst>
                                      </p:cBhvr>
                                      <p:to>
                                        <p:strVal val="visible"/>
                                      </p:to>
                                    </p:set>
                                    <p:animEffect transition="in" filter="wipe(left)">
                                      <p:cBhvr>
                                        <p:cTn id="100" dur="5000"/>
                                        <p:tgtEl>
                                          <p:spTgt spid="224"/>
                                        </p:tgtEl>
                                      </p:cBhvr>
                                    </p:animEffect>
                                  </p:childTnLst>
                                </p:cTn>
                              </p:par>
                            </p:childTnLst>
                          </p:cTn>
                        </p:par>
                      </p:childTnLst>
                    </p:cTn>
                  </p:par>
                  <p:par>
                    <p:cTn id="101" fill="hold">
                      <p:stCondLst>
                        <p:cond delay="indefinite"/>
                      </p:stCondLst>
                      <p:childTnLst>
                        <p:par>
                          <p:cTn id="102" fill="hold">
                            <p:stCondLst>
                              <p:cond delay="0"/>
                            </p:stCondLst>
                            <p:childTnLst>
                              <p:par>
                                <p:cTn id="103" presetID="15" presetClass="entr" presetSubtype="0" fill="hold" grpId="0" nodeType="clickEffect">
                                  <p:stCondLst>
                                    <p:cond delay="0"/>
                                  </p:stCondLst>
                                  <p:childTnLst>
                                    <p:set>
                                      <p:cBhvr>
                                        <p:cTn id="104" dur="1" fill="hold">
                                          <p:stCondLst>
                                            <p:cond delay="0"/>
                                          </p:stCondLst>
                                        </p:cTn>
                                        <p:tgtEl>
                                          <p:spTgt spid="222"/>
                                        </p:tgtEl>
                                        <p:attrNameLst>
                                          <p:attrName>style.visibility</p:attrName>
                                        </p:attrNameLst>
                                      </p:cBhvr>
                                      <p:to>
                                        <p:strVal val="visible"/>
                                      </p:to>
                                    </p:set>
                                    <p:anim calcmode="lin" valueType="num">
                                      <p:cBhvr>
                                        <p:cTn id="105" dur="1000" fill="hold"/>
                                        <p:tgtEl>
                                          <p:spTgt spid="222"/>
                                        </p:tgtEl>
                                        <p:attrNameLst>
                                          <p:attrName>ppt_w</p:attrName>
                                        </p:attrNameLst>
                                      </p:cBhvr>
                                      <p:tavLst>
                                        <p:tav tm="0">
                                          <p:val>
                                            <p:fltVal val="0"/>
                                          </p:val>
                                        </p:tav>
                                        <p:tav tm="100000">
                                          <p:val>
                                            <p:strVal val="#ppt_w"/>
                                          </p:val>
                                        </p:tav>
                                      </p:tavLst>
                                    </p:anim>
                                    <p:anim calcmode="lin" valueType="num">
                                      <p:cBhvr>
                                        <p:cTn id="106" dur="1000" fill="hold"/>
                                        <p:tgtEl>
                                          <p:spTgt spid="222"/>
                                        </p:tgtEl>
                                        <p:attrNameLst>
                                          <p:attrName>ppt_h</p:attrName>
                                        </p:attrNameLst>
                                      </p:cBhvr>
                                      <p:tavLst>
                                        <p:tav tm="0">
                                          <p:val>
                                            <p:fltVal val="0"/>
                                          </p:val>
                                        </p:tav>
                                        <p:tav tm="100000">
                                          <p:val>
                                            <p:strVal val="#ppt_h"/>
                                          </p:val>
                                        </p:tav>
                                      </p:tavLst>
                                    </p:anim>
                                    <p:anim calcmode="lin" valueType="num">
                                      <p:cBhvr>
                                        <p:cTn id="107" dur="1000" fill="hold"/>
                                        <p:tgtEl>
                                          <p:spTgt spid="222"/>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2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225"/>
                                        </p:tgtEl>
                                        <p:attrNameLst>
                                          <p:attrName>style.visibility</p:attrName>
                                        </p:attrNameLst>
                                      </p:cBhvr>
                                      <p:to>
                                        <p:strVal val="visible"/>
                                      </p:to>
                                    </p:set>
                                    <p:animEffect transition="in" filter="wipe(left)">
                                      <p:cBhvr>
                                        <p:cTn id="113" dur="5000"/>
                                        <p:tgtEl>
                                          <p:spTgt spid="22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219"/>
                                        </p:tgtEl>
                                        <p:attrNameLst>
                                          <p:attrName>style.visibility</p:attrName>
                                        </p:attrNameLst>
                                      </p:cBhvr>
                                      <p:to>
                                        <p:strVal val="visible"/>
                                      </p:to>
                                    </p:set>
                                    <p:animEffect transition="in" filter="wipe(left)">
                                      <p:cBhvr>
                                        <p:cTn id="118" dur="5000"/>
                                        <p:tgtEl>
                                          <p:spTgt spid="21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226"/>
                                        </p:tgtEl>
                                        <p:attrNameLst>
                                          <p:attrName>style.visibility</p:attrName>
                                        </p:attrNameLst>
                                      </p:cBhvr>
                                      <p:to>
                                        <p:strVal val="visible"/>
                                      </p:to>
                                    </p:set>
                                    <p:animEffect transition="in" filter="wipe(left)">
                                      <p:cBhvr>
                                        <p:cTn id="123" dur="5000"/>
                                        <p:tgtEl>
                                          <p:spTgt spid="22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233"/>
                                        </p:tgtEl>
                                        <p:attrNameLst>
                                          <p:attrName>style.visibility</p:attrName>
                                        </p:attrNameLst>
                                      </p:cBhvr>
                                      <p:to>
                                        <p:strVal val="visible"/>
                                      </p:to>
                                    </p:set>
                                    <p:animEffect transition="in" filter="wipe(left)">
                                      <p:cBhvr>
                                        <p:cTn id="128" dur="5000"/>
                                        <p:tgtEl>
                                          <p:spTgt spid="23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227"/>
                                        </p:tgtEl>
                                        <p:attrNameLst>
                                          <p:attrName>style.visibility</p:attrName>
                                        </p:attrNameLst>
                                      </p:cBhvr>
                                      <p:to>
                                        <p:strVal val="visible"/>
                                      </p:to>
                                    </p:set>
                                    <p:animEffect transition="in" filter="wipe(left)">
                                      <p:cBhvr>
                                        <p:cTn id="133" dur="5000"/>
                                        <p:tgtEl>
                                          <p:spTgt spid="227"/>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235"/>
                                        </p:tgtEl>
                                        <p:attrNameLst>
                                          <p:attrName>style.visibility</p:attrName>
                                        </p:attrNameLst>
                                      </p:cBhvr>
                                      <p:to>
                                        <p:strVal val="visible"/>
                                      </p:to>
                                    </p:set>
                                    <p:animEffect transition="in" filter="wipe(left)">
                                      <p:cBhvr>
                                        <p:cTn id="138" dur="5000"/>
                                        <p:tgtEl>
                                          <p:spTgt spid="23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07"/>
                                        </p:tgtEl>
                                        <p:attrNameLst>
                                          <p:attrName>style.visibility</p:attrName>
                                        </p:attrNameLst>
                                      </p:cBhvr>
                                      <p:to>
                                        <p:strVal val="visible"/>
                                      </p:to>
                                    </p:set>
                                    <p:animEffect transition="in" filter="fade">
                                      <p:cBhvr>
                                        <p:cTn id="143" dur="500"/>
                                        <p:tgtEl>
                                          <p:spTgt spid="20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234"/>
                                        </p:tgtEl>
                                        <p:attrNameLst>
                                          <p:attrName>style.visibility</p:attrName>
                                        </p:attrNameLst>
                                      </p:cBhvr>
                                      <p:to>
                                        <p:strVal val="visible"/>
                                      </p:to>
                                    </p:set>
                                    <p:animEffect transition="in" filter="wipe(left)">
                                      <p:cBhvr>
                                        <p:cTn id="148" dur="5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animBg="1"/>
      <p:bldP spid="229" grpId="0" animBg="1"/>
      <p:bldP spid="2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 name="Object 3"/>
          <p:cNvGraphicFramePr>
            <a:graphicFrameLocks noChangeAspect="1"/>
          </p:cNvGraphicFramePr>
          <p:nvPr>
            <p:extLst>
              <p:ext uri="{D42A27DB-BD31-4B8C-83A1-F6EECF244321}">
                <p14:modId xmlns:p14="http://schemas.microsoft.com/office/powerpoint/2010/main" val="835143942"/>
              </p:ext>
            </p:extLst>
          </p:nvPr>
        </p:nvGraphicFramePr>
        <p:xfrm>
          <a:off x="3136900" y="4532313"/>
          <a:ext cx="2759075" cy="1420812"/>
        </p:xfrm>
        <a:graphic>
          <a:graphicData uri="http://schemas.openxmlformats.org/presentationml/2006/ole">
            <mc:AlternateContent xmlns:mc="http://schemas.openxmlformats.org/markup-compatibility/2006">
              <mc:Choice xmlns:v="urn:schemas-microsoft-com:vml" Requires="v">
                <p:oleObj spid="_x0000_s288914" name="Equation" r:id="rId4" imgW="1320480" imgH="711000" progId="Equation.DSMT4">
                  <p:embed/>
                </p:oleObj>
              </mc:Choice>
              <mc:Fallback>
                <p:oleObj name="Equation" r:id="rId4" imgW="1320480" imgH="711000" progId="Equation.DSMT4">
                  <p:embed/>
                  <p:pic>
                    <p:nvPicPr>
                      <p:cNvPr id="226" name="Object 3"/>
                      <p:cNvPicPr>
                        <a:picLocks noChangeAspect="1" noChangeArrowheads="1"/>
                      </p:cNvPicPr>
                      <p:nvPr/>
                    </p:nvPicPr>
                    <p:blipFill>
                      <a:blip r:embed="rId5"/>
                      <a:srcRect/>
                      <a:stretch>
                        <a:fillRect/>
                      </a:stretch>
                    </p:blipFill>
                    <p:spPr bwMode="auto">
                      <a:xfrm>
                        <a:off x="3136900" y="4532313"/>
                        <a:ext cx="2759075"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 name="Object 3"/>
          <p:cNvGraphicFramePr>
            <a:graphicFrameLocks noChangeAspect="1"/>
          </p:cNvGraphicFramePr>
          <p:nvPr>
            <p:extLst>
              <p:ext uri="{D42A27DB-BD31-4B8C-83A1-F6EECF244321}">
                <p14:modId xmlns:p14="http://schemas.microsoft.com/office/powerpoint/2010/main" val="2307394154"/>
              </p:ext>
            </p:extLst>
          </p:nvPr>
        </p:nvGraphicFramePr>
        <p:xfrm>
          <a:off x="-30163" y="4519613"/>
          <a:ext cx="3660776" cy="1420812"/>
        </p:xfrm>
        <a:graphic>
          <a:graphicData uri="http://schemas.openxmlformats.org/presentationml/2006/ole">
            <mc:AlternateContent xmlns:mc="http://schemas.openxmlformats.org/markup-compatibility/2006">
              <mc:Choice xmlns:v="urn:schemas-microsoft-com:vml" Requires="v">
                <p:oleObj spid="_x0000_s288915" name="Equation" r:id="rId6" imgW="1752480" imgH="711000" progId="Equation.DSMT4">
                  <p:embed/>
                </p:oleObj>
              </mc:Choice>
              <mc:Fallback>
                <p:oleObj name="Equation" r:id="rId6" imgW="1752480" imgH="711000" progId="Equation.DSMT4">
                  <p:embed/>
                  <p:pic>
                    <p:nvPicPr>
                      <p:cNvPr id="225" name="Object 3"/>
                      <p:cNvPicPr>
                        <a:picLocks noChangeAspect="1" noChangeArrowheads="1"/>
                      </p:cNvPicPr>
                      <p:nvPr/>
                    </p:nvPicPr>
                    <p:blipFill>
                      <a:blip r:embed="rId7"/>
                      <a:srcRect/>
                      <a:stretch>
                        <a:fillRect/>
                      </a:stretch>
                    </p:blipFill>
                    <p:spPr bwMode="auto">
                      <a:xfrm>
                        <a:off x="-30163" y="4519613"/>
                        <a:ext cx="3660776"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n 1"/>
          <p:cNvPicPr>
            <a:picLocks noChangeAspect="1"/>
          </p:cNvPicPr>
          <p:nvPr/>
        </p:nvPicPr>
        <p:blipFill rotWithShape="1">
          <a:blip r:embed="rId8"/>
          <a:srcRect b="18873"/>
          <a:stretch/>
        </p:blipFill>
        <p:spPr>
          <a:xfrm>
            <a:off x="284739" y="363467"/>
            <a:ext cx="5162550" cy="3060000"/>
          </a:xfrm>
          <a:prstGeom prst="rect">
            <a:avLst/>
          </a:prstGeom>
        </p:spPr>
      </p:pic>
      <p:grpSp>
        <p:nvGrpSpPr>
          <p:cNvPr id="73" name="325 Grupo"/>
          <p:cNvGrpSpPr>
            <a:grpSpLocks noChangeAspect="1"/>
          </p:cNvGrpSpPr>
          <p:nvPr/>
        </p:nvGrpSpPr>
        <p:grpSpPr>
          <a:xfrm>
            <a:off x="139642" y="62464"/>
            <a:ext cx="5612047" cy="3893817"/>
            <a:chOff x="2638602" y="2914940"/>
            <a:chExt cx="3867605" cy="2683458"/>
          </a:xfrm>
        </p:grpSpPr>
        <p:grpSp>
          <p:nvGrpSpPr>
            <p:cNvPr id="74" name="217 Grupo"/>
            <p:cNvGrpSpPr/>
            <p:nvPr/>
          </p:nvGrpSpPr>
          <p:grpSpPr>
            <a:xfrm>
              <a:off x="6242558" y="2919816"/>
              <a:ext cx="263649" cy="2678582"/>
              <a:chOff x="6242558" y="2919816"/>
              <a:chExt cx="263649" cy="2678582"/>
            </a:xfrm>
          </p:grpSpPr>
          <p:grpSp>
            <p:nvGrpSpPr>
              <p:cNvPr id="179" name="105 Grupo"/>
              <p:cNvGrpSpPr/>
              <p:nvPr/>
            </p:nvGrpSpPr>
            <p:grpSpPr>
              <a:xfrm>
                <a:off x="6244859" y="2919816"/>
                <a:ext cx="255114" cy="255114"/>
                <a:chOff x="4457251" y="3378441"/>
                <a:chExt cx="255114" cy="255114"/>
              </a:xfrm>
            </p:grpSpPr>
            <p:sp>
              <p:nvSpPr>
                <p:cNvPr id="200" name="1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01" name="269 Grupo"/>
                <p:cNvGrpSpPr>
                  <a:grpSpLocks noChangeAspect="1"/>
                </p:cNvGrpSpPr>
                <p:nvPr/>
              </p:nvGrpSpPr>
              <p:grpSpPr>
                <a:xfrm rot="2700000">
                  <a:off x="4457251" y="3378441"/>
                  <a:ext cx="255114" cy="255114"/>
                  <a:chOff x="4457251" y="3378441"/>
                  <a:chExt cx="255114" cy="255114"/>
                </a:xfrm>
              </p:grpSpPr>
              <p:cxnSp>
                <p:nvCxnSpPr>
                  <p:cNvPr id="202" name="1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203" name="11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0" name="114 Grupo"/>
              <p:cNvGrpSpPr/>
              <p:nvPr/>
            </p:nvGrpSpPr>
            <p:grpSpPr>
              <a:xfrm>
                <a:off x="6246430" y="3524703"/>
                <a:ext cx="255114" cy="255114"/>
                <a:chOff x="4457251" y="3378441"/>
                <a:chExt cx="255114" cy="255114"/>
              </a:xfrm>
            </p:grpSpPr>
            <p:sp>
              <p:nvSpPr>
                <p:cNvPr id="196" name="1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97" name="269 Grupo"/>
                <p:cNvGrpSpPr>
                  <a:grpSpLocks noChangeAspect="1"/>
                </p:cNvGrpSpPr>
                <p:nvPr/>
              </p:nvGrpSpPr>
              <p:grpSpPr>
                <a:xfrm rot="2700000">
                  <a:off x="4457251" y="3378441"/>
                  <a:ext cx="255114" cy="255114"/>
                  <a:chOff x="4457251" y="3378441"/>
                  <a:chExt cx="255114" cy="255114"/>
                </a:xfrm>
              </p:grpSpPr>
              <p:cxnSp>
                <p:nvCxnSpPr>
                  <p:cNvPr id="198"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9"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1" name="119 Grupo"/>
              <p:cNvGrpSpPr/>
              <p:nvPr/>
            </p:nvGrpSpPr>
            <p:grpSpPr>
              <a:xfrm>
                <a:off x="6251093" y="4124084"/>
                <a:ext cx="255114" cy="255114"/>
                <a:chOff x="4457251" y="3378441"/>
                <a:chExt cx="255114" cy="255114"/>
              </a:xfrm>
            </p:grpSpPr>
            <p:sp>
              <p:nvSpPr>
                <p:cNvPr id="192" name="12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93" name="269 Grupo"/>
                <p:cNvGrpSpPr>
                  <a:grpSpLocks noChangeAspect="1"/>
                </p:cNvGrpSpPr>
                <p:nvPr/>
              </p:nvGrpSpPr>
              <p:grpSpPr>
                <a:xfrm rot="2700000">
                  <a:off x="4457251" y="3378441"/>
                  <a:ext cx="255114" cy="255114"/>
                  <a:chOff x="4457251" y="3378441"/>
                  <a:chExt cx="255114" cy="255114"/>
                </a:xfrm>
              </p:grpSpPr>
              <p:cxnSp>
                <p:nvCxnSpPr>
                  <p:cNvPr id="194" name="1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5" name="1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2" name="207 Grupo"/>
              <p:cNvGrpSpPr/>
              <p:nvPr/>
            </p:nvGrpSpPr>
            <p:grpSpPr>
              <a:xfrm>
                <a:off x="6242558" y="4744657"/>
                <a:ext cx="255114" cy="255114"/>
                <a:chOff x="4457251" y="3378441"/>
                <a:chExt cx="255114" cy="255114"/>
              </a:xfrm>
            </p:grpSpPr>
            <p:sp>
              <p:nvSpPr>
                <p:cNvPr id="188" name="1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9" name="269 Grupo"/>
                <p:cNvGrpSpPr>
                  <a:grpSpLocks noChangeAspect="1"/>
                </p:cNvGrpSpPr>
                <p:nvPr/>
              </p:nvGrpSpPr>
              <p:grpSpPr>
                <a:xfrm rot="2700000">
                  <a:off x="4457251" y="3378441"/>
                  <a:ext cx="255114" cy="255114"/>
                  <a:chOff x="4457251" y="3378441"/>
                  <a:chExt cx="255114" cy="255114"/>
                </a:xfrm>
              </p:grpSpPr>
              <p:cxnSp>
                <p:nvCxnSpPr>
                  <p:cNvPr id="190" name="1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1" name="1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83" name="212 Grupo"/>
              <p:cNvGrpSpPr/>
              <p:nvPr/>
            </p:nvGrpSpPr>
            <p:grpSpPr>
              <a:xfrm>
                <a:off x="6248654" y="5343284"/>
                <a:ext cx="255114" cy="255114"/>
                <a:chOff x="4457251" y="3378441"/>
                <a:chExt cx="255114" cy="255114"/>
              </a:xfrm>
            </p:grpSpPr>
            <p:sp>
              <p:nvSpPr>
                <p:cNvPr id="184" name="1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85" name="269 Grupo"/>
                <p:cNvGrpSpPr>
                  <a:grpSpLocks noChangeAspect="1"/>
                </p:cNvGrpSpPr>
                <p:nvPr/>
              </p:nvGrpSpPr>
              <p:grpSpPr>
                <a:xfrm rot="2700000">
                  <a:off x="4457251" y="3378441"/>
                  <a:ext cx="255114" cy="255114"/>
                  <a:chOff x="4457251" y="3378441"/>
                  <a:chExt cx="255114" cy="255114"/>
                </a:xfrm>
              </p:grpSpPr>
              <p:cxnSp>
                <p:nvCxnSpPr>
                  <p:cNvPr id="186" name="1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87" name="1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5" name="218 Grupo"/>
            <p:cNvGrpSpPr/>
            <p:nvPr/>
          </p:nvGrpSpPr>
          <p:grpSpPr>
            <a:xfrm>
              <a:off x="5341569" y="2918597"/>
              <a:ext cx="263649" cy="2678582"/>
              <a:chOff x="6242558" y="2919816"/>
              <a:chExt cx="263649" cy="2678582"/>
            </a:xfrm>
          </p:grpSpPr>
          <p:grpSp>
            <p:nvGrpSpPr>
              <p:cNvPr id="154" name="220 Grupo"/>
              <p:cNvGrpSpPr/>
              <p:nvPr/>
            </p:nvGrpSpPr>
            <p:grpSpPr>
              <a:xfrm>
                <a:off x="6244859" y="2919816"/>
                <a:ext cx="255114" cy="255114"/>
                <a:chOff x="4457251" y="3378441"/>
                <a:chExt cx="255114" cy="255114"/>
              </a:xfrm>
            </p:grpSpPr>
            <p:sp>
              <p:nvSpPr>
                <p:cNvPr id="175" name="16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6" name="269 Grupo"/>
                <p:cNvGrpSpPr>
                  <a:grpSpLocks noChangeAspect="1"/>
                </p:cNvGrpSpPr>
                <p:nvPr/>
              </p:nvGrpSpPr>
              <p:grpSpPr>
                <a:xfrm rot="2700000">
                  <a:off x="4457251" y="3378441"/>
                  <a:ext cx="255114" cy="255114"/>
                  <a:chOff x="4457251" y="3378441"/>
                  <a:chExt cx="255114" cy="255114"/>
                </a:xfrm>
              </p:grpSpPr>
              <p:cxnSp>
                <p:nvCxnSpPr>
                  <p:cNvPr id="177" name="17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8" name="17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5" name="221 Grupo"/>
              <p:cNvGrpSpPr/>
              <p:nvPr/>
            </p:nvGrpSpPr>
            <p:grpSpPr>
              <a:xfrm>
                <a:off x="6246430" y="3524703"/>
                <a:ext cx="255114" cy="255114"/>
                <a:chOff x="4457251" y="3378441"/>
                <a:chExt cx="255114" cy="255114"/>
              </a:xfrm>
            </p:grpSpPr>
            <p:sp>
              <p:nvSpPr>
                <p:cNvPr id="171" name="16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2" name="269 Grupo"/>
                <p:cNvGrpSpPr>
                  <a:grpSpLocks noChangeAspect="1"/>
                </p:cNvGrpSpPr>
                <p:nvPr/>
              </p:nvGrpSpPr>
              <p:grpSpPr>
                <a:xfrm rot="2700000">
                  <a:off x="4457251" y="3378441"/>
                  <a:ext cx="255114" cy="255114"/>
                  <a:chOff x="4457251" y="3378441"/>
                  <a:chExt cx="255114" cy="255114"/>
                </a:xfrm>
              </p:grpSpPr>
              <p:cxnSp>
                <p:nvCxnSpPr>
                  <p:cNvPr id="173" name="16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4" name="16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6" name="222 Grupo"/>
              <p:cNvGrpSpPr/>
              <p:nvPr/>
            </p:nvGrpSpPr>
            <p:grpSpPr>
              <a:xfrm>
                <a:off x="6251093" y="4124084"/>
                <a:ext cx="255114" cy="255114"/>
                <a:chOff x="4457251" y="3378441"/>
                <a:chExt cx="255114" cy="255114"/>
              </a:xfrm>
            </p:grpSpPr>
            <p:sp>
              <p:nvSpPr>
                <p:cNvPr id="167" name="16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8" name="269 Grupo"/>
                <p:cNvGrpSpPr>
                  <a:grpSpLocks noChangeAspect="1"/>
                </p:cNvGrpSpPr>
                <p:nvPr/>
              </p:nvGrpSpPr>
              <p:grpSpPr>
                <a:xfrm rot="2700000">
                  <a:off x="4457251" y="3378441"/>
                  <a:ext cx="255114" cy="255114"/>
                  <a:chOff x="4457251" y="3378441"/>
                  <a:chExt cx="255114" cy="255114"/>
                </a:xfrm>
              </p:grpSpPr>
              <p:cxnSp>
                <p:nvCxnSpPr>
                  <p:cNvPr id="169" name="16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70" name="16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7" name="223 Grupo"/>
              <p:cNvGrpSpPr/>
              <p:nvPr/>
            </p:nvGrpSpPr>
            <p:grpSpPr>
              <a:xfrm>
                <a:off x="6242558" y="4744657"/>
                <a:ext cx="255114" cy="255114"/>
                <a:chOff x="4457251" y="3378441"/>
                <a:chExt cx="255114" cy="255114"/>
              </a:xfrm>
            </p:grpSpPr>
            <p:sp>
              <p:nvSpPr>
                <p:cNvPr id="163" name="15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4" name="269 Grupo"/>
                <p:cNvGrpSpPr>
                  <a:grpSpLocks noChangeAspect="1"/>
                </p:cNvGrpSpPr>
                <p:nvPr/>
              </p:nvGrpSpPr>
              <p:grpSpPr>
                <a:xfrm rot="2700000">
                  <a:off x="4457251" y="3378441"/>
                  <a:ext cx="255114" cy="255114"/>
                  <a:chOff x="4457251" y="3378441"/>
                  <a:chExt cx="255114" cy="255114"/>
                </a:xfrm>
              </p:grpSpPr>
              <p:cxnSp>
                <p:nvCxnSpPr>
                  <p:cNvPr id="165" name="15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6" name="16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8" name="224 Grupo"/>
              <p:cNvGrpSpPr/>
              <p:nvPr/>
            </p:nvGrpSpPr>
            <p:grpSpPr>
              <a:xfrm>
                <a:off x="6248654" y="5343284"/>
                <a:ext cx="255114" cy="255114"/>
                <a:chOff x="4457251" y="3378441"/>
                <a:chExt cx="255114" cy="255114"/>
              </a:xfrm>
            </p:grpSpPr>
            <p:sp>
              <p:nvSpPr>
                <p:cNvPr id="159" name="15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60" name="269 Grupo"/>
                <p:cNvGrpSpPr>
                  <a:grpSpLocks noChangeAspect="1"/>
                </p:cNvGrpSpPr>
                <p:nvPr/>
              </p:nvGrpSpPr>
              <p:grpSpPr>
                <a:xfrm rot="2700000">
                  <a:off x="4457251" y="3378441"/>
                  <a:ext cx="255114" cy="255114"/>
                  <a:chOff x="4457251" y="3378441"/>
                  <a:chExt cx="255114" cy="255114"/>
                </a:xfrm>
              </p:grpSpPr>
              <p:cxnSp>
                <p:nvCxnSpPr>
                  <p:cNvPr id="161" name="15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2" name="15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6" name="247 Grupo"/>
            <p:cNvGrpSpPr/>
            <p:nvPr/>
          </p:nvGrpSpPr>
          <p:grpSpPr>
            <a:xfrm>
              <a:off x="4440580" y="2917378"/>
              <a:ext cx="263649" cy="2678582"/>
              <a:chOff x="6242558" y="2919816"/>
              <a:chExt cx="263649" cy="2678582"/>
            </a:xfrm>
          </p:grpSpPr>
          <p:grpSp>
            <p:nvGrpSpPr>
              <p:cNvPr id="129" name="248 Grupo"/>
              <p:cNvGrpSpPr/>
              <p:nvPr/>
            </p:nvGrpSpPr>
            <p:grpSpPr>
              <a:xfrm>
                <a:off x="6244859" y="2919816"/>
                <a:ext cx="255114" cy="255114"/>
                <a:chOff x="4457251" y="3378441"/>
                <a:chExt cx="255114" cy="255114"/>
              </a:xfrm>
            </p:grpSpPr>
            <p:sp>
              <p:nvSpPr>
                <p:cNvPr id="150" name="14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51" name="269 Grupo"/>
                <p:cNvGrpSpPr>
                  <a:grpSpLocks noChangeAspect="1"/>
                </p:cNvGrpSpPr>
                <p:nvPr/>
              </p:nvGrpSpPr>
              <p:grpSpPr>
                <a:xfrm rot="2700000">
                  <a:off x="4457251" y="3378441"/>
                  <a:ext cx="255114" cy="255114"/>
                  <a:chOff x="4457251" y="3378441"/>
                  <a:chExt cx="255114" cy="255114"/>
                </a:xfrm>
              </p:grpSpPr>
              <p:cxnSp>
                <p:nvCxnSpPr>
                  <p:cNvPr id="152" name="14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53" name="14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0" name="249 Grupo"/>
              <p:cNvGrpSpPr/>
              <p:nvPr/>
            </p:nvGrpSpPr>
            <p:grpSpPr>
              <a:xfrm>
                <a:off x="6246430" y="3524703"/>
                <a:ext cx="255114" cy="255114"/>
                <a:chOff x="4457251" y="3378441"/>
                <a:chExt cx="255114" cy="255114"/>
              </a:xfrm>
            </p:grpSpPr>
            <p:sp>
              <p:nvSpPr>
                <p:cNvPr id="146" name="14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47" name="269 Grupo"/>
                <p:cNvGrpSpPr>
                  <a:grpSpLocks noChangeAspect="1"/>
                </p:cNvGrpSpPr>
                <p:nvPr/>
              </p:nvGrpSpPr>
              <p:grpSpPr>
                <a:xfrm rot="2700000">
                  <a:off x="4457251" y="3378441"/>
                  <a:ext cx="255114" cy="255114"/>
                  <a:chOff x="4457251" y="3378441"/>
                  <a:chExt cx="255114" cy="255114"/>
                </a:xfrm>
              </p:grpSpPr>
              <p:cxnSp>
                <p:nvCxnSpPr>
                  <p:cNvPr id="148" name="14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9" name="14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1" name="250 Grupo"/>
              <p:cNvGrpSpPr/>
              <p:nvPr/>
            </p:nvGrpSpPr>
            <p:grpSpPr>
              <a:xfrm>
                <a:off x="6251093" y="4124084"/>
                <a:ext cx="255114" cy="255114"/>
                <a:chOff x="4457251" y="3378441"/>
                <a:chExt cx="255114" cy="255114"/>
              </a:xfrm>
            </p:grpSpPr>
            <p:sp>
              <p:nvSpPr>
                <p:cNvPr id="142" name="13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43" name="269 Grupo"/>
                <p:cNvGrpSpPr>
                  <a:grpSpLocks noChangeAspect="1"/>
                </p:cNvGrpSpPr>
                <p:nvPr/>
              </p:nvGrpSpPr>
              <p:grpSpPr>
                <a:xfrm rot="2700000">
                  <a:off x="4457251" y="3378441"/>
                  <a:ext cx="255114" cy="255114"/>
                  <a:chOff x="4457251" y="3378441"/>
                  <a:chExt cx="255114" cy="255114"/>
                </a:xfrm>
              </p:grpSpPr>
              <p:cxnSp>
                <p:nvCxnSpPr>
                  <p:cNvPr id="144" name="13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5" name="13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2" name="251 Grupo"/>
              <p:cNvGrpSpPr/>
              <p:nvPr/>
            </p:nvGrpSpPr>
            <p:grpSpPr>
              <a:xfrm>
                <a:off x="6242558" y="4744657"/>
                <a:ext cx="255114" cy="255114"/>
                <a:chOff x="4457251" y="3378441"/>
                <a:chExt cx="255114" cy="255114"/>
              </a:xfrm>
            </p:grpSpPr>
            <p:sp>
              <p:nvSpPr>
                <p:cNvPr id="138" name="13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9" name="269 Grupo"/>
                <p:cNvGrpSpPr>
                  <a:grpSpLocks noChangeAspect="1"/>
                </p:cNvGrpSpPr>
                <p:nvPr/>
              </p:nvGrpSpPr>
              <p:grpSpPr>
                <a:xfrm rot="2700000">
                  <a:off x="4457251" y="3378441"/>
                  <a:ext cx="255114" cy="255114"/>
                  <a:chOff x="4457251" y="3378441"/>
                  <a:chExt cx="255114" cy="255114"/>
                </a:xfrm>
              </p:grpSpPr>
              <p:cxnSp>
                <p:nvCxnSpPr>
                  <p:cNvPr id="140" name="13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1" name="13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3" name="252 Grupo"/>
              <p:cNvGrpSpPr/>
              <p:nvPr/>
            </p:nvGrpSpPr>
            <p:grpSpPr>
              <a:xfrm>
                <a:off x="6248654" y="5343284"/>
                <a:ext cx="255114" cy="255114"/>
                <a:chOff x="4457251" y="3378441"/>
                <a:chExt cx="255114" cy="255114"/>
              </a:xfrm>
            </p:grpSpPr>
            <p:sp>
              <p:nvSpPr>
                <p:cNvPr id="134" name="12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5" name="269 Grupo"/>
                <p:cNvGrpSpPr>
                  <a:grpSpLocks noChangeAspect="1"/>
                </p:cNvGrpSpPr>
                <p:nvPr/>
              </p:nvGrpSpPr>
              <p:grpSpPr>
                <a:xfrm rot="2700000">
                  <a:off x="4457251" y="3378441"/>
                  <a:ext cx="255114" cy="255114"/>
                  <a:chOff x="4457251" y="3378441"/>
                  <a:chExt cx="255114" cy="255114"/>
                </a:xfrm>
              </p:grpSpPr>
              <p:cxnSp>
                <p:nvCxnSpPr>
                  <p:cNvPr id="136" name="13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7" name="13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7" name="273 Grupo"/>
            <p:cNvGrpSpPr/>
            <p:nvPr/>
          </p:nvGrpSpPr>
          <p:grpSpPr>
            <a:xfrm>
              <a:off x="3539591" y="2916159"/>
              <a:ext cx="263649" cy="2678582"/>
              <a:chOff x="6242558" y="2919816"/>
              <a:chExt cx="263649" cy="2678582"/>
            </a:xfrm>
          </p:grpSpPr>
          <p:grpSp>
            <p:nvGrpSpPr>
              <p:cNvPr id="104" name="274 Grupo"/>
              <p:cNvGrpSpPr/>
              <p:nvPr/>
            </p:nvGrpSpPr>
            <p:grpSpPr>
              <a:xfrm>
                <a:off x="6244859" y="2919816"/>
                <a:ext cx="255114" cy="255114"/>
                <a:chOff x="4457251" y="3378441"/>
                <a:chExt cx="255114" cy="255114"/>
              </a:xfrm>
            </p:grpSpPr>
            <p:sp>
              <p:nvSpPr>
                <p:cNvPr id="125" name="11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6" name="269 Grupo"/>
                <p:cNvGrpSpPr>
                  <a:grpSpLocks noChangeAspect="1"/>
                </p:cNvGrpSpPr>
                <p:nvPr/>
              </p:nvGrpSpPr>
              <p:grpSpPr>
                <a:xfrm rot="2700000">
                  <a:off x="4457251" y="3378441"/>
                  <a:ext cx="255114" cy="255114"/>
                  <a:chOff x="4457251" y="3378441"/>
                  <a:chExt cx="255114" cy="255114"/>
                </a:xfrm>
              </p:grpSpPr>
              <p:cxnSp>
                <p:nvCxnSpPr>
                  <p:cNvPr id="127" name="12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8" name="12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5" name="275 Grupo"/>
              <p:cNvGrpSpPr/>
              <p:nvPr/>
            </p:nvGrpSpPr>
            <p:grpSpPr>
              <a:xfrm>
                <a:off x="6246430" y="3524703"/>
                <a:ext cx="255114" cy="255114"/>
                <a:chOff x="4457251" y="3378441"/>
                <a:chExt cx="255114" cy="255114"/>
              </a:xfrm>
            </p:grpSpPr>
            <p:sp>
              <p:nvSpPr>
                <p:cNvPr id="121" name="11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2" name="269 Grupo"/>
                <p:cNvGrpSpPr>
                  <a:grpSpLocks noChangeAspect="1"/>
                </p:cNvGrpSpPr>
                <p:nvPr/>
              </p:nvGrpSpPr>
              <p:grpSpPr>
                <a:xfrm rot="2700000">
                  <a:off x="4457251" y="3378441"/>
                  <a:ext cx="255114" cy="255114"/>
                  <a:chOff x="4457251" y="3378441"/>
                  <a:chExt cx="255114" cy="255114"/>
                </a:xfrm>
              </p:grpSpPr>
              <p:cxnSp>
                <p:nvCxnSpPr>
                  <p:cNvPr id="123"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4"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6" name="276 Grupo"/>
              <p:cNvGrpSpPr/>
              <p:nvPr/>
            </p:nvGrpSpPr>
            <p:grpSpPr>
              <a:xfrm>
                <a:off x="6251093" y="4124084"/>
                <a:ext cx="255114" cy="255114"/>
                <a:chOff x="4457251" y="3378441"/>
                <a:chExt cx="255114" cy="255114"/>
              </a:xfrm>
            </p:grpSpPr>
            <p:sp>
              <p:nvSpPr>
                <p:cNvPr id="117" name="11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8" name="269 Grupo"/>
                <p:cNvGrpSpPr>
                  <a:grpSpLocks noChangeAspect="1"/>
                </p:cNvGrpSpPr>
                <p:nvPr/>
              </p:nvGrpSpPr>
              <p:grpSpPr>
                <a:xfrm rot="2700000">
                  <a:off x="4457251" y="3378441"/>
                  <a:ext cx="255114" cy="255114"/>
                  <a:chOff x="4457251" y="3378441"/>
                  <a:chExt cx="255114" cy="255114"/>
                </a:xfrm>
              </p:grpSpPr>
              <p:cxnSp>
                <p:nvCxnSpPr>
                  <p:cNvPr id="119" name="11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0" name="11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7" name="277 Grupo"/>
              <p:cNvGrpSpPr/>
              <p:nvPr/>
            </p:nvGrpSpPr>
            <p:grpSpPr>
              <a:xfrm>
                <a:off x="6242558" y="4744657"/>
                <a:ext cx="255114" cy="255114"/>
                <a:chOff x="4457251" y="3378441"/>
                <a:chExt cx="255114" cy="255114"/>
              </a:xfrm>
            </p:grpSpPr>
            <p:sp>
              <p:nvSpPr>
                <p:cNvPr id="113" name="10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4" name="269 Grupo"/>
                <p:cNvGrpSpPr>
                  <a:grpSpLocks noChangeAspect="1"/>
                </p:cNvGrpSpPr>
                <p:nvPr/>
              </p:nvGrpSpPr>
              <p:grpSpPr>
                <a:xfrm rot="2700000">
                  <a:off x="4457251" y="3378441"/>
                  <a:ext cx="255114" cy="255114"/>
                  <a:chOff x="4457251" y="3378441"/>
                  <a:chExt cx="255114" cy="255114"/>
                </a:xfrm>
              </p:grpSpPr>
              <p:cxnSp>
                <p:nvCxnSpPr>
                  <p:cNvPr id="115" name="10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6" name="11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08" name="278 Grupo"/>
              <p:cNvGrpSpPr/>
              <p:nvPr/>
            </p:nvGrpSpPr>
            <p:grpSpPr>
              <a:xfrm>
                <a:off x="6248654" y="5343284"/>
                <a:ext cx="255114" cy="255114"/>
                <a:chOff x="4457251" y="3378441"/>
                <a:chExt cx="255114" cy="255114"/>
              </a:xfrm>
            </p:grpSpPr>
            <p:sp>
              <p:nvSpPr>
                <p:cNvPr id="109" name="10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0" name="269 Grupo"/>
                <p:cNvGrpSpPr>
                  <a:grpSpLocks noChangeAspect="1"/>
                </p:cNvGrpSpPr>
                <p:nvPr/>
              </p:nvGrpSpPr>
              <p:grpSpPr>
                <a:xfrm rot="2700000">
                  <a:off x="4457251" y="3378441"/>
                  <a:ext cx="255114" cy="255114"/>
                  <a:chOff x="4457251" y="3378441"/>
                  <a:chExt cx="255114" cy="255114"/>
                </a:xfrm>
              </p:grpSpPr>
              <p:cxnSp>
                <p:nvCxnSpPr>
                  <p:cNvPr id="111" name="10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2" name="10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8" name="299 Grupo"/>
            <p:cNvGrpSpPr/>
            <p:nvPr/>
          </p:nvGrpSpPr>
          <p:grpSpPr>
            <a:xfrm>
              <a:off x="2638602" y="2914940"/>
              <a:ext cx="263649" cy="2678582"/>
              <a:chOff x="6242558" y="2919816"/>
              <a:chExt cx="263649" cy="2678582"/>
            </a:xfrm>
          </p:grpSpPr>
          <p:grpSp>
            <p:nvGrpSpPr>
              <p:cNvPr id="79" name="300 Grupo"/>
              <p:cNvGrpSpPr/>
              <p:nvPr/>
            </p:nvGrpSpPr>
            <p:grpSpPr>
              <a:xfrm>
                <a:off x="6244859" y="2919816"/>
                <a:ext cx="255114" cy="255114"/>
                <a:chOff x="4457251" y="3378441"/>
                <a:chExt cx="255114" cy="255114"/>
              </a:xfrm>
            </p:grpSpPr>
            <p:sp>
              <p:nvSpPr>
                <p:cNvPr id="100" name="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1" name="269 Grupo"/>
                <p:cNvGrpSpPr>
                  <a:grpSpLocks noChangeAspect="1"/>
                </p:cNvGrpSpPr>
                <p:nvPr/>
              </p:nvGrpSpPr>
              <p:grpSpPr>
                <a:xfrm rot="2700000">
                  <a:off x="4457251" y="3378441"/>
                  <a:ext cx="255114" cy="255114"/>
                  <a:chOff x="4457251" y="3378441"/>
                  <a:chExt cx="255114" cy="255114"/>
                </a:xfrm>
              </p:grpSpPr>
              <p:cxnSp>
                <p:nvCxnSpPr>
                  <p:cNvPr id="102" name="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3" name="9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0" name="301 Grupo"/>
              <p:cNvGrpSpPr/>
              <p:nvPr/>
            </p:nvGrpSpPr>
            <p:grpSpPr>
              <a:xfrm>
                <a:off x="6246430" y="3524703"/>
                <a:ext cx="255114" cy="255114"/>
                <a:chOff x="4457251" y="3378441"/>
                <a:chExt cx="255114" cy="255114"/>
              </a:xfrm>
            </p:grpSpPr>
            <p:sp>
              <p:nvSpPr>
                <p:cNvPr id="96" name="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7" name="269 Grupo"/>
                <p:cNvGrpSpPr>
                  <a:grpSpLocks noChangeAspect="1"/>
                </p:cNvGrpSpPr>
                <p:nvPr/>
              </p:nvGrpSpPr>
              <p:grpSpPr>
                <a:xfrm rot="2700000">
                  <a:off x="4457251" y="3378441"/>
                  <a:ext cx="255114" cy="255114"/>
                  <a:chOff x="4457251" y="3378441"/>
                  <a:chExt cx="255114" cy="255114"/>
                </a:xfrm>
              </p:grpSpPr>
              <p:cxnSp>
                <p:nvCxnSpPr>
                  <p:cNvPr id="98" name="9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9" name="9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1" name="302 Grupo"/>
              <p:cNvGrpSpPr/>
              <p:nvPr/>
            </p:nvGrpSpPr>
            <p:grpSpPr>
              <a:xfrm>
                <a:off x="6251093" y="4124084"/>
                <a:ext cx="255114" cy="255114"/>
                <a:chOff x="4457251" y="3378441"/>
                <a:chExt cx="255114" cy="255114"/>
              </a:xfrm>
            </p:grpSpPr>
            <p:sp>
              <p:nvSpPr>
                <p:cNvPr id="92" name="8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3" name="269 Grupo"/>
                <p:cNvGrpSpPr>
                  <a:grpSpLocks noChangeAspect="1"/>
                </p:cNvGrpSpPr>
                <p:nvPr/>
              </p:nvGrpSpPr>
              <p:grpSpPr>
                <a:xfrm rot="2700000">
                  <a:off x="4457251" y="3378441"/>
                  <a:ext cx="255114" cy="255114"/>
                  <a:chOff x="4457251" y="3378441"/>
                  <a:chExt cx="255114" cy="255114"/>
                </a:xfrm>
              </p:grpSpPr>
              <p:cxnSp>
                <p:nvCxnSpPr>
                  <p:cNvPr id="94" name="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5" name="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2" name="303 Grupo"/>
              <p:cNvGrpSpPr/>
              <p:nvPr/>
            </p:nvGrpSpPr>
            <p:grpSpPr>
              <a:xfrm>
                <a:off x="6242558" y="4744657"/>
                <a:ext cx="255114" cy="255114"/>
                <a:chOff x="4457251" y="3378441"/>
                <a:chExt cx="255114" cy="255114"/>
              </a:xfrm>
            </p:grpSpPr>
            <p:sp>
              <p:nvSpPr>
                <p:cNvPr id="88" name="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9" name="269 Grupo"/>
                <p:cNvGrpSpPr>
                  <a:grpSpLocks noChangeAspect="1"/>
                </p:cNvGrpSpPr>
                <p:nvPr/>
              </p:nvGrpSpPr>
              <p:grpSpPr>
                <a:xfrm rot="2700000">
                  <a:off x="4457251" y="3378441"/>
                  <a:ext cx="255114" cy="255114"/>
                  <a:chOff x="4457251" y="3378441"/>
                  <a:chExt cx="255114" cy="255114"/>
                </a:xfrm>
              </p:grpSpPr>
              <p:cxnSp>
                <p:nvCxnSpPr>
                  <p:cNvPr id="90" name="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1" name="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3" name="304 Grupo"/>
              <p:cNvGrpSpPr/>
              <p:nvPr/>
            </p:nvGrpSpPr>
            <p:grpSpPr>
              <a:xfrm>
                <a:off x="6248654" y="5343284"/>
                <a:ext cx="255114" cy="255114"/>
                <a:chOff x="4457251" y="3378441"/>
                <a:chExt cx="255114" cy="255114"/>
              </a:xfrm>
            </p:grpSpPr>
            <p:sp>
              <p:nvSpPr>
                <p:cNvPr id="84" name="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5" name="269 Grupo"/>
                <p:cNvGrpSpPr>
                  <a:grpSpLocks noChangeAspect="1"/>
                </p:cNvGrpSpPr>
                <p:nvPr/>
              </p:nvGrpSpPr>
              <p:grpSpPr>
                <a:xfrm rot="2700000">
                  <a:off x="4457251" y="3378441"/>
                  <a:ext cx="255114" cy="255114"/>
                  <a:chOff x="4457251" y="3378441"/>
                  <a:chExt cx="255114" cy="255114"/>
                </a:xfrm>
              </p:grpSpPr>
              <p:cxnSp>
                <p:nvCxnSpPr>
                  <p:cNvPr id="86" name="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7" name="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graphicFrame>
        <p:nvGraphicFramePr>
          <p:cNvPr id="2163713" name="Object 33"/>
          <p:cNvGraphicFramePr>
            <a:graphicFrameLocks noChangeAspect="1"/>
          </p:cNvGraphicFramePr>
          <p:nvPr>
            <p:extLst>
              <p:ext uri="{D42A27DB-BD31-4B8C-83A1-F6EECF244321}">
                <p14:modId xmlns:p14="http://schemas.microsoft.com/office/powerpoint/2010/main" val="3192686679"/>
              </p:ext>
            </p:extLst>
          </p:nvPr>
        </p:nvGraphicFramePr>
        <p:xfrm>
          <a:off x="6381750" y="620713"/>
          <a:ext cx="2241550" cy="603250"/>
        </p:xfrm>
        <a:graphic>
          <a:graphicData uri="http://schemas.openxmlformats.org/presentationml/2006/ole">
            <mc:AlternateContent xmlns:mc="http://schemas.openxmlformats.org/markup-compatibility/2006">
              <mc:Choice xmlns:v="urn:schemas-microsoft-com:vml" Requires="v">
                <p:oleObj spid="_x0000_s288916" name="Equation" r:id="rId9" imgW="1054080" imgH="241200" progId="Equation.DSMT4">
                  <p:embed/>
                </p:oleObj>
              </mc:Choice>
              <mc:Fallback>
                <p:oleObj name="Equation" r:id="rId9" imgW="1054080" imgH="241200" progId="Equation.DSMT4">
                  <p:embed/>
                  <p:pic>
                    <p:nvPicPr>
                      <p:cNvPr id="2163713" name="Object 33"/>
                      <p:cNvPicPr>
                        <a:picLocks noChangeAspect="1" noChangeArrowheads="1"/>
                      </p:cNvPicPr>
                      <p:nvPr/>
                    </p:nvPicPr>
                    <p:blipFill>
                      <a:blip r:embed="rId10"/>
                      <a:srcRect/>
                      <a:stretch>
                        <a:fillRect/>
                      </a:stretch>
                    </p:blipFill>
                    <p:spPr bwMode="auto">
                      <a:xfrm>
                        <a:off x="6381750" y="620713"/>
                        <a:ext cx="22415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3757" name="25 CuadroTexto"/>
          <p:cNvSpPr txBox="1">
            <a:spLocks noChangeArrowheads="1"/>
          </p:cNvSpPr>
          <p:nvPr/>
        </p:nvSpPr>
        <p:spPr bwMode="auto">
          <a:xfrm>
            <a:off x="131181" y="3054280"/>
            <a:ext cx="341313" cy="338137"/>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A</a:t>
            </a:r>
          </a:p>
        </p:txBody>
      </p:sp>
      <p:sp>
        <p:nvSpPr>
          <p:cNvPr id="2163758" name="26 CuadroTexto"/>
          <p:cNvSpPr txBox="1">
            <a:spLocks noChangeArrowheads="1"/>
          </p:cNvSpPr>
          <p:nvPr/>
        </p:nvSpPr>
        <p:spPr bwMode="auto">
          <a:xfrm>
            <a:off x="1401181" y="3016180"/>
            <a:ext cx="339725" cy="338137"/>
          </a:xfrm>
          <a:prstGeom prst="rect">
            <a:avLst/>
          </a:prstGeom>
          <a:noFill/>
          <a:ln w="9525">
            <a:noFill/>
            <a:miter lim="800000"/>
            <a:headEnd/>
            <a:tailEnd/>
          </a:ln>
        </p:spPr>
        <p:txBody>
          <a:bodyPr wrap="none">
            <a:spAutoFit/>
          </a:bodyPr>
          <a:lstStyle/>
          <a:p>
            <a:pPr eaLnBrk="0" hangingPunct="0"/>
            <a:r>
              <a:rPr lang="es-ES" sz="1600" dirty="0">
                <a:latin typeface="Lucida Handwriting" pitchFamily="66" charset="0"/>
              </a:rPr>
              <a:t>B</a:t>
            </a:r>
          </a:p>
        </p:txBody>
      </p:sp>
      <p:sp>
        <p:nvSpPr>
          <p:cNvPr id="2163759" name="27 CuadroTexto"/>
          <p:cNvSpPr txBox="1">
            <a:spLocks noChangeArrowheads="1"/>
          </p:cNvSpPr>
          <p:nvPr/>
        </p:nvSpPr>
        <p:spPr bwMode="auto">
          <a:xfrm>
            <a:off x="4023731" y="3049517"/>
            <a:ext cx="339725" cy="338138"/>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C</a:t>
            </a:r>
          </a:p>
        </p:txBody>
      </p:sp>
      <p:sp>
        <p:nvSpPr>
          <p:cNvPr id="2163760" name="28 CuadroTexto"/>
          <p:cNvSpPr txBox="1">
            <a:spLocks noChangeArrowheads="1"/>
          </p:cNvSpPr>
          <p:nvPr/>
        </p:nvSpPr>
        <p:spPr bwMode="auto">
          <a:xfrm>
            <a:off x="5209594" y="2987605"/>
            <a:ext cx="361950" cy="339725"/>
          </a:xfrm>
          <a:prstGeom prst="rect">
            <a:avLst/>
          </a:prstGeom>
          <a:noFill/>
          <a:ln w="9525">
            <a:noFill/>
            <a:miter lim="800000"/>
            <a:headEnd/>
            <a:tailEnd/>
          </a:ln>
        </p:spPr>
        <p:txBody>
          <a:bodyPr wrap="none">
            <a:spAutoFit/>
          </a:bodyPr>
          <a:lstStyle/>
          <a:p>
            <a:pPr eaLnBrk="0" hangingPunct="0"/>
            <a:r>
              <a:rPr lang="es-ES" sz="1600">
                <a:latin typeface="Lucida Handwriting" pitchFamily="66" charset="0"/>
              </a:rPr>
              <a:t>D</a:t>
            </a:r>
          </a:p>
        </p:txBody>
      </p:sp>
      <p:grpSp>
        <p:nvGrpSpPr>
          <p:cNvPr id="2163796" name="253 Grupo"/>
          <p:cNvGrpSpPr>
            <a:grpSpLocks/>
          </p:cNvGrpSpPr>
          <p:nvPr/>
        </p:nvGrpSpPr>
        <p:grpSpPr bwMode="auto">
          <a:xfrm>
            <a:off x="657808" y="985658"/>
            <a:ext cx="563562" cy="339725"/>
            <a:chOff x="5166300" y="2613006"/>
            <a:chExt cx="562695" cy="338554"/>
          </a:xfrm>
        </p:grpSpPr>
        <p:sp>
          <p:nvSpPr>
            <p:cNvPr id="2163798" name="32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dirty="0">
                  <a:solidFill>
                    <a:srgbClr val="FF9900"/>
                  </a:solidFill>
                  <a:latin typeface="Lucida Handwriting" pitchFamily="66" charset="0"/>
                </a:rPr>
                <a:t>dl</a:t>
              </a:r>
            </a:p>
          </p:txBody>
        </p:sp>
        <p:sp>
          <p:nvSpPr>
            <p:cNvPr id="2163799" name="Line 40"/>
            <p:cNvSpPr>
              <a:spLocks noChangeShapeType="1"/>
            </p:cNvSpPr>
            <p:nvPr/>
          </p:nvSpPr>
          <p:spPr bwMode="auto">
            <a:xfrm>
              <a:off x="5350071" y="2619245"/>
              <a:ext cx="210975" cy="2656"/>
            </a:xfrm>
            <a:prstGeom prst="line">
              <a:avLst/>
            </a:prstGeom>
            <a:noFill/>
            <a:ln w="19050">
              <a:solidFill>
                <a:srgbClr val="FF9900"/>
              </a:solidFill>
              <a:round/>
              <a:headEnd/>
              <a:tailEnd type="triangle" w="med" len="med"/>
            </a:ln>
          </p:spPr>
          <p:txBody>
            <a:bodyPr/>
            <a:lstStyle/>
            <a:p>
              <a:endParaRPr lang="es-ES">
                <a:solidFill>
                  <a:srgbClr val="66FF33"/>
                </a:solidFill>
              </a:endParaRPr>
            </a:p>
          </p:txBody>
        </p:sp>
      </p:grpSp>
      <p:cxnSp>
        <p:nvCxnSpPr>
          <p:cNvPr id="2163797" name="34 Conector recto de flecha"/>
          <p:cNvCxnSpPr>
            <a:cxnSpLocks noChangeShapeType="1"/>
          </p:cNvCxnSpPr>
          <p:nvPr/>
        </p:nvCxnSpPr>
        <p:spPr bwMode="auto">
          <a:xfrm rot="10800000" flipV="1">
            <a:off x="934442" y="1101927"/>
            <a:ext cx="261938" cy="236538"/>
          </a:xfrm>
          <a:prstGeom prst="straightConnector1">
            <a:avLst/>
          </a:prstGeom>
          <a:noFill/>
          <a:ln w="19050" algn="ctr">
            <a:solidFill>
              <a:srgbClr val="FF9900"/>
            </a:solidFill>
            <a:round/>
            <a:headEnd/>
            <a:tailEnd type="arrow" w="med" len="med"/>
          </a:ln>
        </p:spPr>
      </p:cxnSp>
      <p:grpSp>
        <p:nvGrpSpPr>
          <p:cNvPr id="2163738" name="253 Grupo"/>
          <p:cNvGrpSpPr>
            <a:grpSpLocks/>
          </p:cNvGrpSpPr>
          <p:nvPr/>
        </p:nvGrpSpPr>
        <p:grpSpPr bwMode="auto">
          <a:xfrm>
            <a:off x="4198706" y="622978"/>
            <a:ext cx="563562" cy="338137"/>
            <a:chOff x="5166300" y="2613006"/>
            <a:chExt cx="562695" cy="338554"/>
          </a:xfrm>
        </p:grpSpPr>
        <p:sp>
          <p:nvSpPr>
            <p:cNvPr id="2163782" name="54 CuadroTexto"/>
            <p:cNvSpPr txBox="1">
              <a:spLocks noChangeArrowheads="1"/>
            </p:cNvSpPr>
            <p:nvPr/>
          </p:nvSpPr>
          <p:spPr bwMode="auto">
            <a:xfrm>
              <a:off x="5166300" y="2613006"/>
              <a:ext cx="562695" cy="338554"/>
            </a:xfrm>
            <a:prstGeom prst="rect">
              <a:avLst/>
            </a:prstGeom>
            <a:noFill/>
            <a:ln w="9525">
              <a:noFill/>
              <a:miter lim="800000"/>
              <a:headEnd/>
              <a:tailEnd/>
            </a:ln>
          </p:spPr>
          <p:txBody>
            <a:bodyPr>
              <a:spAutoFit/>
            </a:bodyPr>
            <a:lstStyle/>
            <a:p>
              <a:pPr eaLnBrk="0" hangingPunct="0"/>
              <a:r>
                <a:rPr lang="es-ES" sz="1600" dirty="0">
                  <a:solidFill>
                    <a:srgbClr val="FF9900"/>
                  </a:solidFill>
                  <a:latin typeface="Lucida Handwriting" pitchFamily="66" charset="0"/>
                </a:rPr>
                <a:t>dl</a:t>
              </a:r>
            </a:p>
          </p:txBody>
        </p:sp>
        <p:sp>
          <p:nvSpPr>
            <p:cNvPr id="2163783" name="Line 40"/>
            <p:cNvSpPr>
              <a:spLocks noChangeShapeType="1"/>
            </p:cNvSpPr>
            <p:nvPr/>
          </p:nvSpPr>
          <p:spPr bwMode="auto">
            <a:xfrm>
              <a:off x="5350071" y="2619245"/>
              <a:ext cx="210975" cy="2656"/>
            </a:xfrm>
            <a:prstGeom prst="line">
              <a:avLst/>
            </a:prstGeom>
            <a:noFill/>
            <a:ln w="19050">
              <a:solidFill>
                <a:srgbClr val="FB9103"/>
              </a:solidFill>
              <a:round/>
              <a:headEnd/>
              <a:tailEnd type="triangle" w="med" len="med"/>
            </a:ln>
          </p:spPr>
          <p:txBody>
            <a:bodyPr/>
            <a:lstStyle/>
            <a:p>
              <a:endParaRPr lang="es-ES"/>
            </a:p>
          </p:txBody>
        </p:sp>
      </p:grpSp>
      <p:cxnSp>
        <p:nvCxnSpPr>
          <p:cNvPr id="57" name="56 Conector recto de flecha"/>
          <p:cNvCxnSpPr>
            <a:cxnSpLocks noChangeShapeType="1"/>
          </p:cNvCxnSpPr>
          <p:nvPr/>
        </p:nvCxnSpPr>
        <p:spPr bwMode="auto">
          <a:xfrm rot="10800000">
            <a:off x="4225972" y="833996"/>
            <a:ext cx="317500" cy="258762"/>
          </a:xfrm>
          <a:prstGeom prst="straightConnector1">
            <a:avLst/>
          </a:prstGeom>
          <a:noFill/>
          <a:ln w="19050" algn="ctr">
            <a:solidFill>
              <a:srgbClr val="FB9103"/>
            </a:solidFill>
            <a:round/>
            <a:headEnd/>
            <a:tailEnd type="arrow" w="med" len="med"/>
          </a:ln>
        </p:spPr>
      </p:cxnSp>
      <p:sp>
        <p:nvSpPr>
          <p:cNvPr id="2163773" name="72 CuadroTexto"/>
          <p:cNvSpPr txBox="1">
            <a:spLocks noChangeArrowheads="1"/>
          </p:cNvSpPr>
          <p:nvPr/>
        </p:nvSpPr>
        <p:spPr bwMode="auto">
          <a:xfrm>
            <a:off x="994608" y="3054525"/>
            <a:ext cx="102592" cy="276999"/>
          </a:xfrm>
          <a:prstGeom prst="rect">
            <a:avLst/>
          </a:prstGeom>
          <a:noFill/>
          <a:ln w="9525">
            <a:noFill/>
            <a:miter lim="800000"/>
            <a:headEnd/>
            <a:tailEnd/>
          </a:ln>
        </p:spPr>
        <p:txBody>
          <a:bodyPr wrap="none" lIns="0" tIns="0" rIns="0" bIns="0" anchor="ctr" anchorCtr="1">
            <a:spAutoFit/>
          </a:bodyPr>
          <a:lstStyle/>
          <a:p>
            <a:r>
              <a:rPr lang="es-ES" dirty="0">
                <a:latin typeface="Lucida Handwriting" pitchFamily="66" charset="0"/>
              </a:rPr>
              <a:t>i</a:t>
            </a:r>
            <a:endParaRPr lang="eu-ES" dirty="0">
              <a:latin typeface="Lucida Handwriting" pitchFamily="66" charset="0"/>
            </a:endParaRPr>
          </a:p>
        </p:txBody>
      </p:sp>
      <p:grpSp>
        <p:nvGrpSpPr>
          <p:cNvPr id="204" name="Group 4"/>
          <p:cNvGrpSpPr>
            <a:grpSpLocks/>
          </p:cNvGrpSpPr>
          <p:nvPr/>
        </p:nvGrpSpPr>
        <p:grpSpPr bwMode="auto">
          <a:xfrm>
            <a:off x="4707365" y="111901"/>
            <a:ext cx="490537" cy="579437"/>
            <a:chOff x="3874" y="2110"/>
            <a:chExt cx="309" cy="365"/>
          </a:xfrm>
        </p:grpSpPr>
        <p:sp>
          <p:nvSpPr>
            <p:cNvPr id="205"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06"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sp>
        <p:nvSpPr>
          <p:cNvPr id="222" name="Text Box 144"/>
          <p:cNvSpPr txBox="1">
            <a:spLocks noChangeArrowheads="1"/>
          </p:cNvSpPr>
          <p:nvPr/>
        </p:nvSpPr>
        <p:spPr bwMode="auto">
          <a:xfrm>
            <a:off x="2609814" y="120698"/>
            <a:ext cx="351378" cy="338554"/>
          </a:xfrm>
          <a:prstGeom prst="rect">
            <a:avLst/>
          </a:prstGeom>
          <a:noFill/>
          <a:ln w="9525">
            <a:noFill/>
            <a:miter lim="800000"/>
            <a:headEnd/>
            <a:tailEnd/>
          </a:ln>
          <a:effectLst/>
        </p:spPr>
        <p:txBody>
          <a:bodyPr wrap="none">
            <a:spAutoFit/>
          </a:bodyPr>
          <a:lstStyle/>
          <a:p>
            <a:r>
              <a:rPr lang="eu-ES" sz="1600" dirty="0">
                <a:latin typeface="Lucida Handwriting" pitchFamily="66" charset="0"/>
              </a:rPr>
              <a:t>N</a:t>
            </a:r>
          </a:p>
        </p:txBody>
      </p:sp>
      <p:sp>
        <p:nvSpPr>
          <p:cNvPr id="223" name="Line 490"/>
          <p:cNvSpPr>
            <a:spLocks noChangeShapeType="1"/>
          </p:cNvSpPr>
          <p:nvPr/>
        </p:nvSpPr>
        <p:spPr bwMode="auto">
          <a:xfrm rot="14280000" flipH="1" flipV="1">
            <a:off x="2424858" y="3281289"/>
            <a:ext cx="876301" cy="561978"/>
          </a:xfrm>
          <a:prstGeom prst="line">
            <a:avLst/>
          </a:prstGeom>
          <a:ln>
            <a:solidFill>
              <a:srgbClr val="FF9900"/>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cxnSp>
        <p:nvCxnSpPr>
          <p:cNvPr id="228" name="277 Conector recto"/>
          <p:cNvCxnSpPr>
            <a:stCxn id="223" idx="0"/>
            <a:endCxn id="207" idx="0"/>
          </p:cNvCxnSpPr>
          <p:nvPr/>
        </p:nvCxnSpPr>
        <p:spPr bwMode="auto">
          <a:xfrm flipH="1" flipV="1">
            <a:off x="1209207" y="1112842"/>
            <a:ext cx="1659909" cy="1928962"/>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nvGrpSpPr>
          <p:cNvPr id="230" name="219 Grupo"/>
          <p:cNvGrpSpPr/>
          <p:nvPr/>
        </p:nvGrpSpPr>
        <p:grpSpPr>
          <a:xfrm>
            <a:off x="1468389" y="1187834"/>
            <a:ext cx="859531" cy="400110"/>
            <a:chOff x="6483891" y="985627"/>
            <a:chExt cx="859531" cy="400110"/>
          </a:xfrm>
        </p:grpSpPr>
        <p:sp>
          <p:nvSpPr>
            <p:cNvPr id="231" name="Text Box 107"/>
            <p:cNvSpPr txBox="1">
              <a:spLocks noChangeArrowheads="1"/>
            </p:cNvSpPr>
            <p:nvPr/>
          </p:nvSpPr>
          <p:spPr bwMode="auto">
            <a:xfrm>
              <a:off x="6483891" y="985627"/>
              <a:ext cx="859531" cy="400110"/>
            </a:xfrm>
            <a:prstGeom prst="rect">
              <a:avLst/>
            </a:prstGeom>
            <a:noFill/>
            <a:ln w="9525">
              <a:noFill/>
              <a:miter lim="800000"/>
              <a:headEnd/>
              <a:tailEnd/>
            </a:ln>
            <a:effectLst/>
          </p:spPr>
          <p:txBody>
            <a:bodyPr wrap="none">
              <a:spAutoFit/>
            </a:bodyPr>
            <a:lstStyle/>
            <a:p>
              <a:r>
                <a:rPr lang="eu-ES" sz="2000" dirty="0">
                  <a:solidFill>
                    <a:srgbClr val="FF9900"/>
                  </a:solidFill>
                  <a:latin typeface="Lucida Handwriting" pitchFamily="66" charset="0"/>
                </a:rPr>
                <a:t>dF</a:t>
              </a:r>
              <a:r>
                <a:rPr lang="eu-ES" sz="1600" baseline="-25000" dirty="0">
                  <a:solidFill>
                    <a:srgbClr val="FF9900"/>
                  </a:solidFill>
                  <a:latin typeface="Lucida Handwriting" pitchFamily="66" charset="0"/>
                </a:rPr>
                <a:t>DA1</a:t>
              </a:r>
              <a:endParaRPr lang="eu-ES" sz="1600" dirty="0">
                <a:solidFill>
                  <a:srgbClr val="FF9900"/>
                </a:solidFill>
                <a:latin typeface="Lucida Handwriting" pitchFamily="66" charset="0"/>
              </a:endParaRPr>
            </a:p>
          </p:txBody>
        </p:sp>
        <p:sp>
          <p:nvSpPr>
            <p:cNvPr id="232" name="Line 108"/>
            <p:cNvSpPr>
              <a:spLocks noChangeShapeType="1"/>
            </p:cNvSpPr>
            <p:nvPr/>
          </p:nvSpPr>
          <p:spPr bwMode="auto">
            <a:xfrm>
              <a:off x="6667499" y="990599"/>
              <a:ext cx="308517" cy="2965"/>
            </a:xfrm>
            <a:prstGeom prst="line">
              <a:avLst/>
            </a:prstGeom>
            <a:noFill/>
            <a:ln w="28575">
              <a:solidFill>
                <a:srgbClr val="FF9900"/>
              </a:solidFill>
              <a:round/>
              <a:headEnd/>
              <a:tailEnd type="triangle" w="med" len="med"/>
            </a:ln>
            <a:effectLst/>
          </p:spPr>
          <p:txBody>
            <a:bodyPr/>
            <a:lstStyle/>
            <a:p>
              <a:endParaRPr lang="es-ES"/>
            </a:p>
          </p:txBody>
        </p:sp>
      </p:grpSp>
      <p:grpSp>
        <p:nvGrpSpPr>
          <p:cNvPr id="238" name="219 Grupo"/>
          <p:cNvGrpSpPr/>
          <p:nvPr/>
        </p:nvGrpSpPr>
        <p:grpSpPr>
          <a:xfrm>
            <a:off x="4229683" y="1497440"/>
            <a:ext cx="859531" cy="400110"/>
            <a:chOff x="6483891" y="985627"/>
            <a:chExt cx="859531" cy="400110"/>
          </a:xfrm>
        </p:grpSpPr>
        <p:sp>
          <p:nvSpPr>
            <p:cNvPr id="239" name="Text Box 107"/>
            <p:cNvSpPr txBox="1">
              <a:spLocks noChangeArrowheads="1"/>
            </p:cNvSpPr>
            <p:nvPr/>
          </p:nvSpPr>
          <p:spPr bwMode="auto">
            <a:xfrm>
              <a:off x="6483891" y="985627"/>
              <a:ext cx="859531" cy="400110"/>
            </a:xfrm>
            <a:prstGeom prst="rect">
              <a:avLst/>
            </a:prstGeom>
            <a:noFill/>
            <a:ln w="9525">
              <a:noFill/>
              <a:miter lim="800000"/>
              <a:headEnd/>
              <a:tailEnd/>
            </a:ln>
            <a:effectLst/>
          </p:spPr>
          <p:txBody>
            <a:bodyPr wrap="none">
              <a:spAutoFit/>
            </a:bodyPr>
            <a:lstStyle/>
            <a:p>
              <a:r>
                <a:rPr lang="eu-ES" sz="2000" dirty="0">
                  <a:solidFill>
                    <a:srgbClr val="FF9900"/>
                  </a:solidFill>
                  <a:latin typeface="Lucida Handwriting" pitchFamily="66" charset="0"/>
                </a:rPr>
                <a:t>dF</a:t>
              </a:r>
              <a:r>
                <a:rPr lang="eu-ES" sz="1600" baseline="-25000" dirty="0">
                  <a:solidFill>
                    <a:srgbClr val="FF9900"/>
                  </a:solidFill>
                  <a:latin typeface="Lucida Handwriting" pitchFamily="66" charset="0"/>
                </a:rPr>
                <a:t>DA2</a:t>
              </a:r>
              <a:endParaRPr lang="eu-ES" sz="1600" dirty="0">
                <a:solidFill>
                  <a:srgbClr val="FF9900"/>
                </a:solidFill>
                <a:latin typeface="Lucida Handwriting" pitchFamily="66" charset="0"/>
              </a:endParaRPr>
            </a:p>
          </p:txBody>
        </p:sp>
        <p:sp>
          <p:nvSpPr>
            <p:cNvPr id="240" name="Line 108"/>
            <p:cNvSpPr>
              <a:spLocks noChangeShapeType="1"/>
            </p:cNvSpPr>
            <p:nvPr/>
          </p:nvSpPr>
          <p:spPr bwMode="auto">
            <a:xfrm>
              <a:off x="6667499" y="990599"/>
              <a:ext cx="308517" cy="2965"/>
            </a:xfrm>
            <a:prstGeom prst="line">
              <a:avLst/>
            </a:prstGeom>
            <a:noFill/>
            <a:ln w="28575">
              <a:solidFill>
                <a:srgbClr val="FF9900"/>
              </a:solidFill>
              <a:round/>
              <a:headEnd/>
              <a:tailEnd type="triangle" w="med" len="med"/>
            </a:ln>
            <a:effectLst/>
          </p:spPr>
          <p:txBody>
            <a:bodyPr/>
            <a:lstStyle/>
            <a:p>
              <a:endParaRPr lang="es-ES"/>
            </a:p>
          </p:txBody>
        </p:sp>
      </p:grpSp>
      <p:cxnSp>
        <p:nvCxnSpPr>
          <p:cNvPr id="241" name="291 Conector recto"/>
          <p:cNvCxnSpPr>
            <a:stCxn id="223" idx="0"/>
          </p:cNvCxnSpPr>
          <p:nvPr/>
        </p:nvCxnSpPr>
        <p:spPr bwMode="auto">
          <a:xfrm flipV="1">
            <a:off x="2869116" y="1080546"/>
            <a:ext cx="1687117" cy="196125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42" name="Line 159"/>
          <p:cNvSpPr>
            <a:spLocks noChangeShapeType="1"/>
          </p:cNvSpPr>
          <p:nvPr/>
        </p:nvSpPr>
        <p:spPr bwMode="auto">
          <a:xfrm rot="2214997" flipH="1">
            <a:off x="4331275" y="1042328"/>
            <a:ext cx="30900" cy="575552"/>
          </a:xfrm>
          <a:prstGeom prst="line">
            <a:avLst/>
          </a:prstGeom>
          <a:noFill/>
          <a:ln w="38100">
            <a:solidFill>
              <a:srgbClr val="FF9900"/>
            </a:solidFill>
            <a:round/>
            <a:headEnd/>
            <a:tailEnd type="triangle" w="med" len="med"/>
          </a:ln>
          <a:effectLst/>
        </p:spPr>
        <p:txBody>
          <a:bodyPr/>
          <a:lstStyle/>
          <a:p>
            <a:endParaRPr lang="es-ES"/>
          </a:p>
        </p:txBody>
      </p:sp>
      <p:grpSp>
        <p:nvGrpSpPr>
          <p:cNvPr id="246" name="115 Grupo"/>
          <p:cNvGrpSpPr/>
          <p:nvPr/>
        </p:nvGrpSpPr>
        <p:grpSpPr>
          <a:xfrm>
            <a:off x="2231184" y="2571260"/>
            <a:ext cx="765175" cy="647700"/>
            <a:chOff x="2159000" y="1295400"/>
            <a:chExt cx="765175" cy="647700"/>
          </a:xfrm>
        </p:grpSpPr>
        <p:sp>
          <p:nvSpPr>
            <p:cNvPr id="247" name="301 Arco"/>
            <p:cNvSpPr/>
            <p:nvPr/>
          </p:nvSpPr>
          <p:spPr bwMode="auto">
            <a:xfrm rot="16200000">
              <a:off x="2466975" y="1485900"/>
              <a:ext cx="447675" cy="466725"/>
            </a:xfrm>
            <a:prstGeom prst="arc">
              <a:avLst>
                <a:gd name="adj1" fmla="val 16200000"/>
                <a:gd name="adj2" fmla="val 1984723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a:ln>
                  <a:noFill/>
                </a:ln>
                <a:solidFill>
                  <a:schemeClr val="tx1"/>
                </a:solidFill>
                <a:effectLst/>
                <a:latin typeface="Times New Roman" pitchFamily="18" charset="0"/>
              </a:endParaRPr>
            </a:p>
          </p:txBody>
        </p:sp>
        <p:sp>
          <p:nvSpPr>
            <p:cNvPr id="248" name="Text Box 166"/>
            <p:cNvSpPr txBox="1">
              <a:spLocks noChangeArrowheads="1"/>
            </p:cNvSpPr>
            <p:nvPr/>
          </p:nvSpPr>
          <p:spPr bwMode="auto">
            <a:xfrm>
              <a:off x="2159000" y="1295400"/>
              <a:ext cx="378630" cy="461665"/>
            </a:xfrm>
            <a:prstGeom prst="rect">
              <a:avLst/>
            </a:prstGeom>
            <a:noFill/>
            <a:ln w="9525">
              <a:noFill/>
              <a:miter lim="800000"/>
              <a:headEnd/>
              <a:tailEnd/>
            </a:ln>
            <a:effectLst/>
          </p:spPr>
          <p:txBody>
            <a:bodyPr wrap="none">
              <a:spAutoFit/>
            </a:bodyPr>
            <a:lstStyle/>
            <a:p>
              <a:r>
                <a:rPr lang="eu-ES" sz="2400" dirty="0">
                  <a:latin typeface="Symbol" pitchFamily="18" charset="2"/>
                </a:rPr>
                <a:t>a</a:t>
              </a:r>
            </a:p>
          </p:txBody>
        </p:sp>
      </p:grpSp>
      <p:cxnSp>
        <p:nvCxnSpPr>
          <p:cNvPr id="256" name="277 Conector recto"/>
          <p:cNvCxnSpPr>
            <a:endCxn id="2163758" idx="0"/>
          </p:cNvCxnSpPr>
          <p:nvPr/>
        </p:nvCxnSpPr>
        <p:spPr bwMode="auto">
          <a:xfrm flipH="1">
            <a:off x="1571044" y="3015730"/>
            <a:ext cx="2598556" cy="450"/>
          </a:xfrm>
          <a:prstGeom prst="line">
            <a:avLst/>
          </a:prstGeom>
          <a:solidFill>
            <a:schemeClr val="accent1"/>
          </a:solidFill>
          <a:ln w="9525" cap="flat" cmpd="sng" algn="ctr">
            <a:solidFill>
              <a:schemeClr val="tx1"/>
            </a:solidFill>
            <a:prstDash val="dash"/>
            <a:round/>
            <a:headEnd type="none" w="med" len="med"/>
            <a:tailEnd type="none" w="med" len="med"/>
          </a:ln>
          <a:effectLst/>
        </p:spPr>
      </p:cxnSp>
      <p:graphicFrame>
        <p:nvGraphicFramePr>
          <p:cNvPr id="219" name="Object 4"/>
          <p:cNvGraphicFramePr>
            <a:graphicFrameLocks noChangeAspect="1"/>
          </p:cNvGraphicFramePr>
          <p:nvPr>
            <p:extLst>
              <p:ext uri="{D42A27DB-BD31-4B8C-83A1-F6EECF244321}">
                <p14:modId xmlns:p14="http://schemas.microsoft.com/office/powerpoint/2010/main" val="339352947"/>
              </p:ext>
            </p:extLst>
          </p:nvPr>
        </p:nvGraphicFramePr>
        <p:xfrm>
          <a:off x="5910263" y="1616075"/>
          <a:ext cx="3103562" cy="406400"/>
        </p:xfrm>
        <a:graphic>
          <a:graphicData uri="http://schemas.openxmlformats.org/presentationml/2006/ole">
            <mc:AlternateContent xmlns:mc="http://schemas.openxmlformats.org/markup-compatibility/2006">
              <mc:Choice xmlns:v="urn:schemas-microsoft-com:vml" Requires="v">
                <p:oleObj spid="_x0000_s288917" name="Equation" r:id="rId11" imgW="1485720" imgH="203040" progId="Equation.DSMT4">
                  <p:embed/>
                </p:oleObj>
              </mc:Choice>
              <mc:Fallback>
                <p:oleObj name="Equation" r:id="rId11" imgW="1485720" imgH="203040" progId="Equation.DSMT4">
                  <p:embed/>
                  <p:pic>
                    <p:nvPicPr>
                      <p:cNvPr id="219" name="Object 4"/>
                      <p:cNvPicPr>
                        <a:picLocks noChangeAspect="1" noChangeArrowheads="1"/>
                      </p:cNvPicPr>
                      <p:nvPr/>
                    </p:nvPicPr>
                    <p:blipFill>
                      <a:blip r:embed="rId12"/>
                      <a:srcRect/>
                      <a:stretch>
                        <a:fillRect/>
                      </a:stretch>
                    </p:blipFill>
                    <p:spPr bwMode="auto">
                      <a:xfrm>
                        <a:off x="5910263" y="1616075"/>
                        <a:ext cx="310356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0" name="Object 4"/>
          <p:cNvGraphicFramePr>
            <a:graphicFrameLocks noChangeAspect="1"/>
          </p:cNvGraphicFramePr>
          <p:nvPr>
            <p:extLst>
              <p:ext uri="{D42A27DB-BD31-4B8C-83A1-F6EECF244321}">
                <p14:modId xmlns:p14="http://schemas.microsoft.com/office/powerpoint/2010/main" val="4169873214"/>
              </p:ext>
            </p:extLst>
          </p:nvPr>
        </p:nvGraphicFramePr>
        <p:xfrm>
          <a:off x="142875" y="4086225"/>
          <a:ext cx="3238500" cy="482600"/>
        </p:xfrm>
        <a:graphic>
          <a:graphicData uri="http://schemas.openxmlformats.org/presentationml/2006/ole">
            <mc:AlternateContent xmlns:mc="http://schemas.openxmlformats.org/markup-compatibility/2006">
              <mc:Choice xmlns:v="urn:schemas-microsoft-com:vml" Requires="v">
                <p:oleObj spid="_x0000_s288918" name="Equation" r:id="rId13" imgW="1549080" imgH="241200" progId="Equation.DSMT4">
                  <p:embed/>
                </p:oleObj>
              </mc:Choice>
              <mc:Fallback>
                <p:oleObj name="Equation" r:id="rId13" imgW="1549080" imgH="241200" progId="Equation.DSMT4">
                  <p:embed/>
                  <p:pic>
                    <p:nvPicPr>
                      <p:cNvPr id="220" name="Object 4"/>
                      <p:cNvPicPr>
                        <a:picLocks noChangeAspect="1" noChangeArrowheads="1"/>
                      </p:cNvPicPr>
                      <p:nvPr/>
                    </p:nvPicPr>
                    <p:blipFill>
                      <a:blip r:embed="rId14"/>
                      <a:srcRect/>
                      <a:stretch>
                        <a:fillRect/>
                      </a:stretch>
                    </p:blipFill>
                    <p:spPr bwMode="auto">
                      <a:xfrm>
                        <a:off x="142875" y="4086225"/>
                        <a:ext cx="32385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 name="Object 4"/>
          <p:cNvGraphicFramePr>
            <a:graphicFrameLocks noChangeAspect="1"/>
          </p:cNvGraphicFramePr>
          <p:nvPr>
            <p:extLst>
              <p:ext uri="{D42A27DB-BD31-4B8C-83A1-F6EECF244321}">
                <p14:modId xmlns:p14="http://schemas.microsoft.com/office/powerpoint/2010/main" val="917134705"/>
              </p:ext>
            </p:extLst>
          </p:nvPr>
        </p:nvGraphicFramePr>
        <p:xfrm>
          <a:off x="3331841" y="4124177"/>
          <a:ext cx="3503613" cy="457200"/>
        </p:xfrm>
        <a:graphic>
          <a:graphicData uri="http://schemas.openxmlformats.org/presentationml/2006/ole">
            <mc:AlternateContent xmlns:mc="http://schemas.openxmlformats.org/markup-compatibility/2006">
              <mc:Choice xmlns:v="urn:schemas-microsoft-com:vml" Requires="v">
                <p:oleObj spid="_x0000_s288919" name="Ecuación" r:id="rId15" imgW="1676160" imgH="228600" progId="Equation.3">
                  <p:embed/>
                </p:oleObj>
              </mc:Choice>
              <mc:Fallback>
                <p:oleObj name="Ecuación" r:id="rId15" imgW="1676160" imgH="228600" progId="Equation.3">
                  <p:embed/>
                  <p:pic>
                    <p:nvPicPr>
                      <p:cNvPr id="221"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1841" y="4124177"/>
                        <a:ext cx="35036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4" name="Object 4"/>
          <p:cNvGraphicFramePr>
            <a:graphicFrameLocks noChangeAspect="1"/>
          </p:cNvGraphicFramePr>
          <p:nvPr>
            <p:extLst>
              <p:ext uri="{D42A27DB-BD31-4B8C-83A1-F6EECF244321}">
                <p14:modId xmlns:p14="http://schemas.microsoft.com/office/powerpoint/2010/main" val="3472521879"/>
              </p:ext>
            </p:extLst>
          </p:nvPr>
        </p:nvGraphicFramePr>
        <p:xfrm>
          <a:off x="6835145" y="4121113"/>
          <a:ext cx="2124075" cy="406400"/>
        </p:xfrm>
        <a:graphic>
          <a:graphicData uri="http://schemas.openxmlformats.org/presentationml/2006/ole">
            <mc:AlternateContent xmlns:mc="http://schemas.openxmlformats.org/markup-compatibility/2006">
              <mc:Choice xmlns:v="urn:schemas-microsoft-com:vml" Requires="v">
                <p:oleObj spid="_x0000_s288920" name="Ecuación" r:id="rId17" imgW="1015920" imgH="203040" progId="Equation.3">
                  <p:embed/>
                </p:oleObj>
              </mc:Choice>
              <mc:Fallback>
                <p:oleObj name="Ecuación" r:id="rId17" imgW="1015920" imgH="203040" progId="Equation.3">
                  <p:embed/>
                  <p:pic>
                    <p:nvPicPr>
                      <p:cNvPr id="224"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35145" y="4121113"/>
                        <a:ext cx="21240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7" name="Object 3"/>
          <p:cNvGraphicFramePr>
            <a:graphicFrameLocks noChangeAspect="1"/>
          </p:cNvGraphicFramePr>
          <p:nvPr>
            <p:extLst>
              <p:ext uri="{D42A27DB-BD31-4B8C-83A1-F6EECF244321}">
                <p14:modId xmlns:p14="http://schemas.microsoft.com/office/powerpoint/2010/main" val="3573297690"/>
              </p:ext>
            </p:extLst>
          </p:nvPr>
        </p:nvGraphicFramePr>
        <p:xfrm>
          <a:off x="841375" y="5902325"/>
          <a:ext cx="3154363" cy="584200"/>
        </p:xfrm>
        <a:graphic>
          <a:graphicData uri="http://schemas.openxmlformats.org/presentationml/2006/ole">
            <mc:AlternateContent xmlns:mc="http://schemas.openxmlformats.org/markup-compatibility/2006">
              <mc:Choice xmlns:v="urn:schemas-microsoft-com:vml" Requires="v">
                <p:oleObj spid="_x0000_s288921" name="Equation" r:id="rId19" imgW="1511280" imgH="291960" progId="Equation.DSMT4">
                  <p:embed/>
                </p:oleObj>
              </mc:Choice>
              <mc:Fallback>
                <p:oleObj name="Equation" r:id="rId19" imgW="1511280" imgH="291960" progId="Equation.DSMT4">
                  <p:embed/>
                  <p:pic>
                    <p:nvPicPr>
                      <p:cNvPr id="227" name="Object 3"/>
                      <p:cNvPicPr>
                        <a:picLocks noChangeAspect="1" noChangeArrowheads="1"/>
                      </p:cNvPicPr>
                      <p:nvPr/>
                    </p:nvPicPr>
                    <p:blipFill>
                      <a:blip r:embed="rId20"/>
                      <a:srcRect/>
                      <a:stretch>
                        <a:fillRect/>
                      </a:stretch>
                    </p:blipFill>
                    <p:spPr bwMode="auto">
                      <a:xfrm>
                        <a:off x="841375" y="5902325"/>
                        <a:ext cx="3154363"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 name="Object 3"/>
          <p:cNvGraphicFramePr>
            <a:graphicFrameLocks noChangeAspect="1"/>
          </p:cNvGraphicFramePr>
          <p:nvPr>
            <p:extLst>
              <p:ext uri="{D42A27DB-BD31-4B8C-83A1-F6EECF244321}">
                <p14:modId xmlns:p14="http://schemas.microsoft.com/office/powerpoint/2010/main" val="4080970083"/>
              </p:ext>
            </p:extLst>
          </p:nvPr>
        </p:nvGraphicFramePr>
        <p:xfrm>
          <a:off x="5942013" y="4513263"/>
          <a:ext cx="3087687" cy="1447800"/>
        </p:xfrm>
        <a:graphic>
          <a:graphicData uri="http://schemas.openxmlformats.org/presentationml/2006/ole">
            <mc:AlternateContent xmlns:mc="http://schemas.openxmlformats.org/markup-compatibility/2006">
              <mc:Choice xmlns:v="urn:schemas-microsoft-com:vml" Requires="v">
                <p:oleObj spid="_x0000_s288922" name="Equation" r:id="rId21" imgW="1625400" imgH="761760" progId="Equation.DSMT4">
                  <p:embed/>
                </p:oleObj>
              </mc:Choice>
              <mc:Fallback>
                <p:oleObj name="Equation" r:id="rId21" imgW="1625400" imgH="761760" progId="Equation.DSMT4">
                  <p:embed/>
                  <p:pic>
                    <p:nvPicPr>
                      <p:cNvPr id="233" name="Object 3"/>
                      <p:cNvPicPr>
                        <a:picLocks noChangeAspect="1" noChangeArrowheads="1"/>
                      </p:cNvPicPr>
                      <p:nvPr/>
                    </p:nvPicPr>
                    <p:blipFill>
                      <a:blip r:embed="rId22"/>
                      <a:srcRect/>
                      <a:stretch>
                        <a:fillRect/>
                      </a:stretch>
                    </p:blipFill>
                    <p:spPr bwMode="auto">
                      <a:xfrm>
                        <a:off x="5942013" y="4513263"/>
                        <a:ext cx="3087687"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 name="Object 3"/>
          <p:cNvGraphicFramePr>
            <a:graphicFrameLocks noChangeAspect="1"/>
          </p:cNvGraphicFramePr>
          <p:nvPr>
            <p:extLst>
              <p:ext uri="{D42A27DB-BD31-4B8C-83A1-F6EECF244321}">
                <p14:modId xmlns:p14="http://schemas.microsoft.com/office/powerpoint/2010/main" val="2992093630"/>
              </p:ext>
            </p:extLst>
          </p:nvPr>
        </p:nvGraphicFramePr>
        <p:xfrm>
          <a:off x="4928164" y="5906129"/>
          <a:ext cx="2890837" cy="609600"/>
        </p:xfrm>
        <a:graphic>
          <a:graphicData uri="http://schemas.openxmlformats.org/presentationml/2006/ole">
            <mc:AlternateContent xmlns:mc="http://schemas.openxmlformats.org/markup-compatibility/2006">
              <mc:Choice xmlns:v="urn:schemas-microsoft-com:vml" Requires="v">
                <p:oleObj spid="_x0000_s288923" name="Equation" r:id="rId23" imgW="1384200" imgH="304560" progId="Equation.DSMT4">
                  <p:embed/>
                </p:oleObj>
              </mc:Choice>
              <mc:Fallback>
                <p:oleObj name="Equation" r:id="rId23" imgW="1384200" imgH="304560" progId="Equation.DSMT4">
                  <p:embed/>
                  <p:pic>
                    <p:nvPicPr>
                      <p:cNvPr id="234" name="Object 3"/>
                      <p:cNvPicPr>
                        <a:picLocks noChangeAspect="1" noChangeArrowheads="1"/>
                      </p:cNvPicPr>
                      <p:nvPr/>
                    </p:nvPicPr>
                    <p:blipFill>
                      <a:blip r:embed="rId24"/>
                      <a:srcRect/>
                      <a:stretch>
                        <a:fillRect/>
                      </a:stretch>
                    </p:blipFill>
                    <p:spPr bwMode="auto">
                      <a:xfrm>
                        <a:off x="4928164" y="5906129"/>
                        <a:ext cx="2890837" cy="609600"/>
                      </a:xfrm>
                      <a:prstGeom prst="rect">
                        <a:avLst/>
                      </a:prstGeom>
                      <a:solidFill>
                        <a:srgbClr val="FF9900"/>
                      </a:solidFill>
                      <a:extLst/>
                    </p:spPr>
                  </p:pic>
                </p:oleObj>
              </mc:Fallback>
            </mc:AlternateContent>
          </a:graphicData>
        </a:graphic>
      </p:graphicFrame>
      <p:graphicFrame>
        <p:nvGraphicFramePr>
          <p:cNvPr id="235" name="Object 3"/>
          <p:cNvGraphicFramePr>
            <a:graphicFrameLocks noChangeAspect="1"/>
          </p:cNvGraphicFramePr>
          <p:nvPr>
            <p:extLst>
              <p:ext uri="{D42A27DB-BD31-4B8C-83A1-F6EECF244321}">
                <p14:modId xmlns:p14="http://schemas.microsoft.com/office/powerpoint/2010/main" val="4188695352"/>
              </p:ext>
            </p:extLst>
          </p:nvPr>
        </p:nvGraphicFramePr>
        <p:xfrm>
          <a:off x="4017963" y="6008688"/>
          <a:ext cx="928687" cy="406400"/>
        </p:xfrm>
        <a:graphic>
          <a:graphicData uri="http://schemas.openxmlformats.org/presentationml/2006/ole">
            <mc:AlternateContent xmlns:mc="http://schemas.openxmlformats.org/markup-compatibility/2006">
              <mc:Choice xmlns:v="urn:schemas-microsoft-com:vml" Requires="v">
                <p:oleObj spid="_x0000_s288924" name="Equation" r:id="rId25" imgW="444240" imgH="203040" progId="Equation.DSMT4">
                  <p:embed/>
                </p:oleObj>
              </mc:Choice>
              <mc:Fallback>
                <p:oleObj name="Equation" r:id="rId25" imgW="444240" imgH="203040" progId="Equation.DSMT4">
                  <p:embed/>
                  <p:pic>
                    <p:nvPicPr>
                      <p:cNvPr id="235" name="Object 3"/>
                      <p:cNvPicPr>
                        <a:picLocks noChangeAspect="1" noChangeArrowheads="1"/>
                      </p:cNvPicPr>
                      <p:nvPr/>
                    </p:nvPicPr>
                    <p:blipFill>
                      <a:blip r:embed="rId26"/>
                      <a:srcRect/>
                      <a:stretch>
                        <a:fillRect/>
                      </a:stretch>
                    </p:blipFill>
                    <p:spPr bwMode="auto">
                      <a:xfrm>
                        <a:off x="4017963" y="6008688"/>
                        <a:ext cx="92868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 name="Line 159"/>
          <p:cNvSpPr>
            <a:spLocks noChangeShapeType="1"/>
          </p:cNvSpPr>
          <p:nvPr/>
        </p:nvSpPr>
        <p:spPr bwMode="auto">
          <a:xfrm rot="19385003">
            <a:off x="1378963" y="1045866"/>
            <a:ext cx="30900" cy="575552"/>
          </a:xfrm>
          <a:prstGeom prst="line">
            <a:avLst/>
          </a:prstGeom>
          <a:noFill/>
          <a:ln w="38100">
            <a:solidFill>
              <a:srgbClr val="FF9900"/>
            </a:solidFill>
            <a:round/>
            <a:headEnd/>
            <a:tailEnd type="triangle" w="med" len="med"/>
          </a:ln>
          <a:effectLst/>
        </p:spPr>
        <p:txBody>
          <a:bodyPr/>
          <a:lstStyle/>
          <a:p>
            <a:endParaRPr lang="es-ES"/>
          </a:p>
        </p:txBody>
      </p:sp>
      <p:grpSp>
        <p:nvGrpSpPr>
          <p:cNvPr id="208" name="219 Grupo"/>
          <p:cNvGrpSpPr/>
          <p:nvPr/>
        </p:nvGrpSpPr>
        <p:grpSpPr>
          <a:xfrm>
            <a:off x="2915869" y="3564353"/>
            <a:ext cx="766557" cy="400110"/>
            <a:chOff x="6483891" y="985627"/>
            <a:chExt cx="766557" cy="400110"/>
          </a:xfrm>
        </p:grpSpPr>
        <p:sp>
          <p:nvSpPr>
            <p:cNvPr id="209" name="Text Box 107"/>
            <p:cNvSpPr txBox="1">
              <a:spLocks noChangeArrowheads="1"/>
            </p:cNvSpPr>
            <p:nvPr/>
          </p:nvSpPr>
          <p:spPr bwMode="auto">
            <a:xfrm>
              <a:off x="6483891" y="985627"/>
              <a:ext cx="766557" cy="400110"/>
            </a:xfrm>
            <a:prstGeom prst="rect">
              <a:avLst/>
            </a:prstGeom>
            <a:noFill/>
            <a:ln w="9525">
              <a:noFill/>
              <a:miter lim="800000"/>
              <a:headEnd/>
              <a:tailEnd/>
            </a:ln>
            <a:effectLst/>
          </p:spPr>
          <p:txBody>
            <a:bodyPr wrap="none">
              <a:spAutoFit/>
            </a:bodyPr>
            <a:lstStyle/>
            <a:p>
              <a:r>
                <a:rPr lang="eu-ES" sz="2000" dirty="0" err="1">
                  <a:solidFill>
                    <a:srgbClr val="FF9900"/>
                  </a:solidFill>
                  <a:latin typeface="Lucida Handwriting" pitchFamily="66" charset="0"/>
                </a:rPr>
                <a:t>dF</a:t>
              </a:r>
              <a:r>
                <a:rPr lang="eu-ES" sz="1600" baseline="-25000" dirty="0" err="1">
                  <a:solidFill>
                    <a:srgbClr val="FF9900"/>
                  </a:solidFill>
                  <a:latin typeface="Lucida Handwriting" pitchFamily="66" charset="0"/>
                </a:rPr>
                <a:t>DA</a:t>
              </a:r>
              <a:endParaRPr lang="eu-ES" sz="1600" dirty="0">
                <a:solidFill>
                  <a:srgbClr val="FF9900"/>
                </a:solidFill>
                <a:latin typeface="Lucida Handwriting" pitchFamily="66" charset="0"/>
              </a:endParaRPr>
            </a:p>
          </p:txBody>
        </p:sp>
        <p:sp>
          <p:nvSpPr>
            <p:cNvPr id="210" name="Line 108"/>
            <p:cNvSpPr>
              <a:spLocks noChangeShapeType="1"/>
            </p:cNvSpPr>
            <p:nvPr/>
          </p:nvSpPr>
          <p:spPr bwMode="auto">
            <a:xfrm>
              <a:off x="6667499" y="990599"/>
              <a:ext cx="308517" cy="2965"/>
            </a:xfrm>
            <a:prstGeom prst="line">
              <a:avLst/>
            </a:prstGeom>
            <a:noFill/>
            <a:ln w="28575">
              <a:solidFill>
                <a:srgbClr val="FF9900"/>
              </a:solidFill>
              <a:round/>
              <a:headEnd/>
              <a:tailEnd type="triangle" w="med" len="med"/>
            </a:ln>
            <a:effectLst/>
          </p:spPr>
          <p:txBody>
            <a:bodyPr/>
            <a:lstStyle/>
            <a:p>
              <a:endParaRPr lang="es-ES"/>
            </a:p>
          </p:txBody>
        </p:sp>
      </p:grpSp>
      <p:grpSp>
        <p:nvGrpSpPr>
          <p:cNvPr id="211" name="Grupo 210"/>
          <p:cNvGrpSpPr/>
          <p:nvPr/>
        </p:nvGrpSpPr>
        <p:grpSpPr>
          <a:xfrm>
            <a:off x="6917301" y="2236067"/>
            <a:ext cx="1803399" cy="1769934"/>
            <a:chOff x="6608763" y="1792288"/>
            <a:chExt cx="1803399" cy="1769934"/>
          </a:xfrm>
        </p:grpSpPr>
        <p:sp>
          <p:nvSpPr>
            <p:cNvPr id="212" name="Rectángulo 211"/>
            <p:cNvSpPr/>
            <p:nvPr/>
          </p:nvSpPr>
          <p:spPr bwMode="auto">
            <a:xfrm>
              <a:off x="6608763" y="1792288"/>
              <a:ext cx="1803399" cy="1769934"/>
            </a:xfrm>
            <a:prstGeom prst="rect">
              <a:avLst/>
            </a:prstGeom>
            <a:solidFill>
              <a:srgbClr val="FFFF00"/>
            </a:solidFill>
            <a:ln w="47625">
              <a:solidFill>
                <a:schemeClr val="tx1"/>
              </a:solidFill>
              <a:round/>
              <a:headEnd/>
              <a:tailEnd/>
            </a:ln>
          </p:spPr>
          <p:txBody>
            <a:bodyPr wrap="none" rtlCol="0" anchor="ctr"/>
            <a:lstStyle/>
            <a:p>
              <a:pPr algn="ctr" eaLnBrk="0" hangingPunct="0"/>
              <a:endParaRPr lang="es-ES" dirty="0"/>
            </a:p>
          </p:txBody>
        </p:sp>
        <p:grpSp>
          <p:nvGrpSpPr>
            <p:cNvPr id="213" name="Grupo 212"/>
            <p:cNvGrpSpPr/>
            <p:nvPr/>
          </p:nvGrpSpPr>
          <p:grpSpPr>
            <a:xfrm>
              <a:off x="6765555" y="1883569"/>
              <a:ext cx="1490519" cy="1630362"/>
              <a:chOff x="5940425" y="1447800"/>
              <a:chExt cx="1490519" cy="1630362"/>
            </a:xfrm>
            <a:noFill/>
          </p:grpSpPr>
          <p:cxnSp>
            <p:nvCxnSpPr>
              <p:cNvPr id="214" name="Conector recto de flecha 213"/>
              <p:cNvCxnSpPr/>
              <p:nvPr/>
            </p:nvCxnSpPr>
            <p:spPr>
              <a:xfrm flipV="1">
                <a:off x="6363855" y="2620963"/>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Conector recto de flecha 214"/>
              <p:cNvCxnSpPr/>
              <p:nvPr/>
            </p:nvCxnSpPr>
            <p:spPr>
              <a:xfrm rot="16200000" flipV="1">
                <a:off x="5827424" y="2096076"/>
                <a:ext cx="1067089" cy="1270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6" name="Group 43"/>
              <p:cNvGrpSpPr>
                <a:grpSpLocks noChangeAspect="1"/>
              </p:cNvGrpSpPr>
              <p:nvPr/>
            </p:nvGrpSpPr>
            <p:grpSpPr bwMode="auto">
              <a:xfrm>
                <a:off x="6249988" y="2501106"/>
                <a:ext cx="252413" cy="252413"/>
                <a:chOff x="3990" y="1487"/>
                <a:chExt cx="127" cy="127"/>
              </a:xfrm>
              <a:grpFill/>
            </p:grpSpPr>
            <p:sp>
              <p:nvSpPr>
                <p:cNvPr id="236" name="Oval 44"/>
                <p:cNvSpPr>
                  <a:spLocks noChangeAspect="1" noChangeArrowheads="1"/>
                </p:cNvSpPr>
                <p:nvPr/>
              </p:nvSpPr>
              <p:spPr bwMode="auto">
                <a:xfrm rot="-5400000">
                  <a:off x="3990" y="1487"/>
                  <a:ext cx="127" cy="127"/>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sp>
              <p:nvSpPr>
                <p:cNvPr id="237" name="Oval 45"/>
                <p:cNvSpPr>
                  <a:spLocks noChangeAspect="1" noChangeArrowheads="1"/>
                </p:cNvSpPr>
                <p:nvPr/>
              </p:nvSpPr>
              <p:spPr bwMode="auto">
                <a:xfrm rot="-5400000">
                  <a:off x="4046" y="1543"/>
                  <a:ext cx="14" cy="14"/>
                </a:xfrm>
                <a:prstGeom prst="ellipse">
                  <a:avLst/>
                </a:prstGeom>
                <a:grpFill/>
                <a:ln w="28575">
                  <a:solidFill>
                    <a:schemeClr val="tx1"/>
                  </a:solidFill>
                  <a:round/>
                  <a:headEnd/>
                  <a:tailEnd/>
                </a:ln>
              </p:spPr>
              <p:txBody>
                <a:bodyPr vert="eaVert" wrap="none" anchor="ctr"/>
                <a:lstStyle/>
                <a:p>
                  <a:pPr algn="ctr" eaLnBrk="0" hangingPunct="0"/>
                  <a:endParaRPr lang="eu-ES">
                    <a:solidFill>
                      <a:schemeClr val="accent1"/>
                    </a:solidFill>
                  </a:endParaRPr>
                </a:p>
              </p:txBody>
            </p:sp>
          </p:grpSp>
          <p:graphicFrame>
            <p:nvGraphicFramePr>
              <p:cNvPr id="217" name="Object 38"/>
              <p:cNvGraphicFramePr>
                <a:graphicFrameLocks noChangeAspect="1"/>
              </p:cNvGraphicFramePr>
              <p:nvPr>
                <p:extLst>
                  <p:ext uri="{D42A27DB-BD31-4B8C-83A1-F6EECF244321}">
                    <p14:modId xmlns:p14="http://schemas.microsoft.com/office/powerpoint/2010/main" val="880048664"/>
                  </p:ext>
                </p:extLst>
              </p:nvPr>
            </p:nvGraphicFramePr>
            <p:xfrm>
              <a:off x="7124700" y="2657475"/>
              <a:ext cx="268287" cy="420687"/>
            </p:xfrm>
            <a:graphic>
              <a:graphicData uri="http://schemas.openxmlformats.org/presentationml/2006/ole">
                <mc:AlternateContent xmlns:mc="http://schemas.openxmlformats.org/markup-compatibility/2006">
                  <mc:Choice xmlns:v="urn:schemas-microsoft-com:vml" Requires="v">
                    <p:oleObj spid="_x0000_s288925" name="Equation" r:id="rId27" imgW="152280" imgH="203040" progId="Equation.DSMT4">
                      <p:embed/>
                    </p:oleObj>
                  </mc:Choice>
                  <mc:Fallback>
                    <p:oleObj name="Equation" r:id="rId27" imgW="152280" imgH="203040" progId="Equation.DSMT4">
                      <p:embed/>
                      <p:pic>
                        <p:nvPicPr>
                          <p:cNvPr id="219" name="Object 38"/>
                          <p:cNvPicPr>
                            <a:picLocks noChangeAspect="1" noChangeArrowheads="1"/>
                          </p:cNvPicPr>
                          <p:nvPr/>
                        </p:nvPicPr>
                        <p:blipFill>
                          <a:blip r:embed="rId28"/>
                          <a:srcRect/>
                          <a:stretch>
                            <a:fillRect/>
                          </a:stretch>
                        </p:blipFill>
                        <p:spPr bwMode="auto">
                          <a:xfrm>
                            <a:off x="7124700" y="2657475"/>
                            <a:ext cx="2682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 name="Object 38"/>
              <p:cNvGraphicFramePr>
                <a:graphicFrameLocks noChangeAspect="1"/>
              </p:cNvGraphicFramePr>
              <p:nvPr>
                <p:extLst>
                  <p:ext uri="{D42A27DB-BD31-4B8C-83A1-F6EECF244321}">
                    <p14:modId xmlns:p14="http://schemas.microsoft.com/office/powerpoint/2010/main" val="3466236570"/>
                  </p:ext>
                </p:extLst>
              </p:nvPr>
            </p:nvGraphicFramePr>
            <p:xfrm>
              <a:off x="6007100" y="1447800"/>
              <a:ext cx="290513" cy="527050"/>
            </p:xfrm>
            <a:graphic>
              <a:graphicData uri="http://schemas.openxmlformats.org/presentationml/2006/ole">
                <mc:AlternateContent xmlns:mc="http://schemas.openxmlformats.org/markup-compatibility/2006">
                  <mc:Choice xmlns:v="urn:schemas-microsoft-com:vml" Requires="v">
                    <p:oleObj spid="_x0000_s288926" name="Equation" r:id="rId29" imgW="164880" imgH="253800" progId="Equation.DSMT4">
                      <p:embed/>
                    </p:oleObj>
                  </mc:Choice>
                  <mc:Fallback>
                    <p:oleObj name="Equation" r:id="rId29" imgW="164880" imgH="253800" progId="Equation.DSMT4">
                      <p:embed/>
                      <p:pic>
                        <p:nvPicPr>
                          <p:cNvPr id="220" name="Object 38"/>
                          <p:cNvPicPr>
                            <a:picLocks noChangeAspect="1" noChangeArrowheads="1"/>
                          </p:cNvPicPr>
                          <p:nvPr/>
                        </p:nvPicPr>
                        <p:blipFill>
                          <a:blip r:embed="rId30"/>
                          <a:srcRect/>
                          <a:stretch>
                            <a:fillRect/>
                          </a:stretch>
                        </p:blipFill>
                        <p:spPr bwMode="auto">
                          <a:xfrm>
                            <a:off x="6007100" y="1447800"/>
                            <a:ext cx="290513"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 name="Object 38"/>
              <p:cNvGraphicFramePr>
                <a:graphicFrameLocks noChangeAspect="1"/>
              </p:cNvGraphicFramePr>
              <p:nvPr>
                <p:extLst>
                  <p:ext uri="{D42A27DB-BD31-4B8C-83A1-F6EECF244321}">
                    <p14:modId xmlns:p14="http://schemas.microsoft.com/office/powerpoint/2010/main" val="2122936654"/>
                  </p:ext>
                </p:extLst>
              </p:nvPr>
            </p:nvGraphicFramePr>
            <p:xfrm>
              <a:off x="5940425" y="2420938"/>
              <a:ext cx="312738" cy="473075"/>
            </p:xfrm>
            <a:graphic>
              <a:graphicData uri="http://schemas.openxmlformats.org/presentationml/2006/ole">
                <mc:AlternateContent xmlns:mc="http://schemas.openxmlformats.org/markup-compatibility/2006">
                  <mc:Choice xmlns:v="urn:schemas-microsoft-com:vml" Requires="v">
                    <p:oleObj spid="_x0000_s288927" name="Equation" r:id="rId31" imgW="177480" imgH="228600" progId="Equation.DSMT4">
                      <p:embed/>
                    </p:oleObj>
                  </mc:Choice>
                  <mc:Fallback>
                    <p:oleObj name="Equation" r:id="rId31" imgW="177480" imgH="228600" progId="Equation.DSMT4">
                      <p:embed/>
                      <p:pic>
                        <p:nvPicPr>
                          <p:cNvPr id="221" name="Object 38"/>
                          <p:cNvPicPr>
                            <a:picLocks noChangeAspect="1" noChangeArrowheads="1"/>
                          </p:cNvPicPr>
                          <p:nvPr/>
                        </p:nvPicPr>
                        <p:blipFill>
                          <a:blip r:embed="rId32"/>
                          <a:srcRect/>
                          <a:stretch>
                            <a:fillRect/>
                          </a:stretch>
                        </p:blipFill>
                        <p:spPr bwMode="auto">
                          <a:xfrm>
                            <a:off x="5940425" y="2420938"/>
                            <a:ext cx="31273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261904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3713"/>
                                        </p:tgtEl>
                                        <p:attrNameLst>
                                          <p:attrName>style.visibility</p:attrName>
                                        </p:attrNameLst>
                                      </p:cBhvr>
                                      <p:to>
                                        <p:strVal val="visible"/>
                                      </p:to>
                                    </p:set>
                                    <p:animEffect transition="in" filter="fade">
                                      <p:cBhvr>
                                        <p:cTn id="7" dur="2000"/>
                                        <p:tgtEl>
                                          <p:spTgt spid="21637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3797"/>
                                        </p:tgtEl>
                                        <p:attrNameLst>
                                          <p:attrName>style.visibility</p:attrName>
                                        </p:attrNameLst>
                                      </p:cBhvr>
                                      <p:to>
                                        <p:strVal val="visible"/>
                                      </p:to>
                                    </p:set>
                                    <p:animEffect transition="in" filter="fade">
                                      <p:cBhvr>
                                        <p:cTn id="12" dur="500"/>
                                        <p:tgtEl>
                                          <p:spTgt spid="2163797"/>
                                        </p:tgtEl>
                                      </p:cBhvr>
                                    </p:animEffect>
                                  </p:childTnLst>
                                </p:cTn>
                              </p:par>
                              <p:par>
                                <p:cTn id="13" presetID="10" presetClass="entr" presetSubtype="0" fill="hold" nodeType="withEffect">
                                  <p:stCondLst>
                                    <p:cond delay="0"/>
                                  </p:stCondLst>
                                  <p:childTnLst>
                                    <p:set>
                                      <p:cBhvr>
                                        <p:cTn id="14" dur="1" fill="hold">
                                          <p:stCondLst>
                                            <p:cond delay="0"/>
                                          </p:stCondLst>
                                        </p:cTn>
                                        <p:tgtEl>
                                          <p:spTgt spid="2163796"/>
                                        </p:tgtEl>
                                        <p:attrNameLst>
                                          <p:attrName>style.visibility</p:attrName>
                                        </p:attrNameLst>
                                      </p:cBhvr>
                                      <p:to>
                                        <p:strVal val="visible"/>
                                      </p:to>
                                    </p:set>
                                    <p:animEffect transition="in" filter="fade">
                                      <p:cBhvr>
                                        <p:cTn id="15" dur="500"/>
                                        <p:tgtEl>
                                          <p:spTgt spid="216379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fade">
                                      <p:cBhvr>
                                        <p:cTn id="24" dur="500"/>
                                        <p:tgtEl>
                                          <p:spTgt spid="207"/>
                                        </p:tgtEl>
                                      </p:cBhvr>
                                    </p:animEffect>
                                  </p:childTnLst>
                                </p:cTn>
                              </p:par>
                              <p:par>
                                <p:cTn id="25" presetID="10" presetClass="entr" presetSubtype="0" fill="hold" nodeType="with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fade">
                                      <p:cBhvr>
                                        <p:cTn id="27" dur="500"/>
                                        <p:tgtEl>
                                          <p:spTgt spid="2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6"/>
                                        </p:tgtEl>
                                        <p:attrNameLst>
                                          <p:attrName>style.visibility</p:attrName>
                                        </p:attrNameLst>
                                      </p:cBhvr>
                                      <p:to>
                                        <p:strVal val="visible"/>
                                      </p:to>
                                    </p:set>
                                    <p:animEffect transition="in" filter="fade">
                                      <p:cBhvr>
                                        <p:cTn id="36" dur="2000"/>
                                        <p:tgtEl>
                                          <p:spTgt spid="2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down)">
                                      <p:cBhvr>
                                        <p:cTn id="41" dur="2000"/>
                                        <p:tgtEl>
                                          <p:spTgt spid="57"/>
                                        </p:tgtEl>
                                      </p:cBhvr>
                                    </p:animEffect>
                                  </p:childTnLst>
                                </p:cTn>
                              </p:par>
                              <p:par>
                                <p:cTn id="42" presetID="22" presetClass="entr" presetSubtype="4" fill="hold" nodeType="withEffect">
                                  <p:stCondLst>
                                    <p:cond delay="0"/>
                                  </p:stCondLst>
                                  <p:childTnLst>
                                    <p:set>
                                      <p:cBhvr>
                                        <p:cTn id="43" dur="1" fill="hold">
                                          <p:stCondLst>
                                            <p:cond delay="0"/>
                                          </p:stCondLst>
                                        </p:cTn>
                                        <p:tgtEl>
                                          <p:spTgt spid="2163738"/>
                                        </p:tgtEl>
                                        <p:attrNameLst>
                                          <p:attrName>style.visibility</p:attrName>
                                        </p:attrNameLst>
                                      </p:cBhvr>
                                      <p:to>
                                        <p:strVal val="visible"/>
                                      </p:to>
                                    </p:set>
                                    <p:animEffect transition="in" filter="wipe(down)">
                                      <p:cBhvr>
                                        <p:cTn id="44" dur="2000"/>
                                        <p:tgtEl>
                                          <p:spTgt spid="216373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23"/>
                                        </p:tgtEl>
                                        <p:attrNameLst>
                                          <p:attrName>style.visibility</p:attrName>
                                        </p:attrNameLst>
                                      </p:cBhvr>
                                      <p:to>
                                        <p:strVal val="visible"/>
                                      </p:to>
                                    </p:set>
                                    <p:animEffect transition="in" filter="wipe(up)">
                                      <p:cBhvr>
                                        <p:cTn id="59" dur="5000"/>
                                        <p:tgtEl>
                                          <p:spTgt spid="223"/>
                                        </p:tgtEl>
                                      </p:cBhvr>
                                    </p:animEffect>
                                  </p:childTnLst>
                                </p:cTn>
                              </p:par>
                              <p:par>
                                <p:cTn id="60" presetID="24" presetClass="entr" presetSubtype="0" fill="hold" nodeType="withEffect">
                                  <p:stCondLst>
                                    <p:cond delay="0"/>
                                  </p:stCondLst>
                                  <p:childTnLst>
                                    <p:set>
                                      <p:cBhvr>
                                        <p:cTn id="61" dur="1" fill="hold">
                                          <p:stCondLst>
                                            <p:cond delay="0"/>
                                          </p:stCondLst>
                                        </p:cTn>
                                        <p:tgtEl>
                                          <p:spTgt spid="208"/>
                                        </p:tgtEl>
                                        <p:attrNameLst>
                                          <p:attrName>style.visibility</p:attrName>
                                        </p:attrNameLst>
                                      </p:cBhvr>
                                      <p:to>
                                        <p:strVal val="visible"/>
                                      </p:to>
                                    </p:set>
                                    <p:anim to="" calcmode="lin" valueType="num">
                                      <p:cBhvr>
                                        <p:cTn id="62" dur="1" fill="hold"/>
                                        <p:tgtEl>
                                          <p:spTgt spid="208"/>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0"/>
                                        </p:tgtEl>
                                        <p:attrNameLst>
                                          <p:attrName>style.visibility</p:attrName>
                                        </p:attrNameLst>
                                      </p:cBhvr>
                                      <p:to>
                                        <p:strVal val="visible"/>
                                      </p:to>
                                    </p:set>
                                    <p:animEffect transition="in" filter="wipe(left)">
                                      <p:cBhvr>
                                        <p:cTn id="67" dur="5000"/>
                                        <p:tgtEl>
                                          <p:spTgt spid="2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1"/>
                                        </p:tgtEl>
                                        <p:attrNameLst>
                                          <p:attrName>style.visibility</p:attrName>
                                        </p:attrNameLst>
                                      </p:cBhvr>
                                      <p:to>
                                        <p:strVal val="visible"/>
                                      </p:to>
                                    </p:set>
                                    <p:animEffect transition="in" filter="wipe(left)">
                                      <p:cBhvr>
                                        <p:cTn id="72" dur="5000"/>
                                        <p:tgtEl>
                                          <p:spTgt spid="2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24"/>
                                        </p:tgtEl>
                                        <p:attrNameLst>
                                          <p:attrName>style.visibility</p:attrName>
                                        </p:attrNameLst>
                                      </p:cBhvr>
                                      <p:to>
                                        <p:strVal val="visible"/>
                                      </p:to>
                                    </p:set>
                                    <p:animEffect transition="in" filter="wipe(left)">
                                      <p:cBhvr>
                                        <p:cTn id="77" dur="5000"/>
                                        <p:tgtEl>
                                          <p:spTgt spid="224"/>
                                        </p:tgtEl>
                                      </p:cBhvr>
                                    </p:animEffect>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grpId="0" nodeType="clickEffect">
                                  <p:stCondLst>
                                    <p:cond delay="0"/>
                                  </p:stCondLst>
                                  <p:childTnLst>
                                    <p:set>
                                      <p:cBhvr>
                                        <p:cTn id="81" dur="1" fill="hold">
                                          <p:stCondLst>
                                            <p:cond delay="0"/>
                                          </p:stCondLst>
                                        </p:cTn>
                                        <p:tgtEl>
                                          <p:spTgt spid="222"/>
                                        </p:tgtEl>
                                        <p:attrNameLst>
                                          <p:attrName>style.visibility</p:attrName>
                                        </p:attrNameLst>
                                      </p:cBhvr>
                                      <p:to>
                                        <p:strVal val="visible"/>
                                      </p:to>
                                    </p:set>
                                    <p:anim calcmode="lin" valueType="num">
                                      <p:cBhvr>
                                        <p:cTn id="82" dur="1000" fill="hold"/>
                                        <p:tgtEl>
                                          <p:spTgt spid="222"/>
                                        </p:tgtEl>
                                        <p:attrNameLst>
                                          <p:attrName>ppt_w</p:attrName>
                                        </p:attrNameLst>
                                      </p:cBhvr>
                                      <p:tavLst>
                                        <p:tav tm="0">
                                          <p:val>
                                            <p:fltVal val="0"/>
                                          </p:val>
                                        </p:tav>
                                        <p:tav tm="100000">
                                          <p:val>
                                            <p:strVal val="#ppt_w"/>
                                          </p:val>
                                        </p:tav>
                                      </p:tavLst>
                                    </p:anim>
                                    <p:anim calcmode="lin" valueType="num">
                                      <p:cBhvr>
                                        <p:cTn id="83" dur="1000" fill="hold"/>
                                        <p:tgtEl>
                                          <p:spTgt spid="222"/>
                                        </p:tgtEl>
                                        <p:attrNameLst>
                                          <p:attrName>ppt_h</p:attrName>
                                        </p:attrNameLst>
                                      </p:cBhvr>
                                      <p:tavLst>
                                        <p:tav tm="0">
                                          <p:val>
                                            <p:fltVal val="0"/>
                                          </p:val>
                                        </p:tav>
                                        <p:tav tm="100000">
                                          <p:val>
                                            <p:strVal val="#ppt_h"/>
                                          </p:val>
                                        </p:tav>
                                      </p:tavLst>
                                    </p:anim>
                                    <p:anim calcmode="lin" valueType="num">
                                      <p:cBhvr>
                                        <p:cTn id="84" dur="1000" fill="hold"/>
                                        <p:tgtEl>
                                          <p:spTgt spid="222"/>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2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25"/>
                                        </p:tgtEl>
                                        <p:attrNameLst>
                                          <p:attrName>style.visibility</p:attrName>
                                        </p:attrNameLst>
                                      </p:cBhvr>
                                      <p:to>
                                        <p:strVal val="visible"/>
                                      </p:to>
                                    </p:set>
                                    <p:animEffect transition="in" filter="wipe(left)">
                                      <p:cBhvr>
                                        <p:cTn id="90" dur="5000"/>
                                        <p:tgtEl>
                                          <p:spTgt spid="2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19"/>
                                        </p:tgtEl>
                                        <p:attrNameLst>
                                          <p:attrName>style.visibility</p:attrName>
                                        </p:attrNameLst>
                                      </p:cBhvr>
                                      <p:to>
                                        <p:strVal val="visible"/>
                                      </p:to>
                                    </p:set>
                                    <p:animEffect transition="in" filter="wipe(left)">
                                      <p:cBhvr>
                                        <p:cTn id="95" dur="5000"/>
                                        <p:tgtEl>
                                          <p:spTgt spid="21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26"/>
                                        </p:tgtEl>
                                        <p:attrNameLst>
                                          <p:attrName>style.visibility</p:attrName>
                                        </p:attrNameLst>
                                      </p:cBhvr>
                                      <p:to>
                                        <p:strVal val="visible"/>
                                      </p:to>
                                    </p:set>
                                    <p:animEffect transition="in" filter="wipe(left)">
                                      <p:cBhvr>
                                        <p:cTn id="100" dur="5000"/>
                                        <p:tgtEl>
                                          <p:spTgt spid="22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33"/>
                                        </p:tgtEl>
                                        <p:attrNameLst>
                                          <p:attrName>style.visibility</p:attrName>
                                        </p:attrNameLst>
                                      </p:cBhvr>
                                      <p:to>
                                        <p:strVal val="visible"/>
                                      </p:to>
                                    </p:set>
                                    <p:animEffect transition="in" filter="wipe(left)">
                                      <p:cBhvr>
                                        <p:cTn id="105" dur="5000"/>
                                        <p:tgtEl>
                                          <p:spTgt spid="23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27"/>
                                        </p:tgtEl>
                                        <p:attrNameLst>
                                          <p:attrName>style.visibility</p:attrName>
                                        </p:attrNameLst>
                                      </p:cBhvr>
                                      <p:to>
                                        <p:strVal val="visible"/>
                                      </p:to>
                                    </p:set>
                                    <p:animEffect transition="in" filter="wipe(left)">
                                      <p:cBhvr>
                                        <p:cTn id="110" dur="5000"/>
                                        <p:tgtEl>
                                          <p:spTgt spid="22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235"/>
                                        </p:tgtEl>
                                        <p:attrNameLst>
                                          <p:attrName>style.visibility</p:attrName>
                                        </p:attrNameLst>
                                      </p:cBhvr>
                                      <p:to>
                                        <p:strVal val="visible"/>
                                      </p:to>
                                    </p:set>
                                    <p:animEffect transition="in" filter="wipe(left)">
                                      <p:cBhvr>
                                        <p:cTn id="115" dur="5000"/>
                                        <p:tgtEl>
                                          <p:spTgt spid="235"/>
                                        </p:tgtEl>
                                      </p:cBhvr>
                                    </p:animEffect>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nodeType="clickEffect">
                                  <p:stCondLst>
                                    <p:cond delay="0"/>
                                  </p:stCondLst>
                                  <p:childTnLst>
                                    <p:set>
                                      <p:cBhvr>
                                        <p:cTn id="119" dur="1" fill="hold">
                                          <p:stCondLst>
                                            <p:cond delay="0"/>
                                          </p:stCondLst>
                                        </p:cTn>
                                        <p:tgtEl>
                                          <p:spTgt spid="211"/>
                                        </p:tgtEl>
                                        <p:attrNameLst>
                                          <p:attrName>style.visibility</p:attrName>
                                        </p:attrNameLst>
                                      </p:cBhvr>
                                      <p:to>
                                        <p:strVal val="visible"/>
                                      </p:to>
                                    </p:set>
                                    <p:animEffect transition="in" filter="wipe(down)">
                                      <p:cBhvr>
                                        <p:cTn id="120" dur="580">
                                          <p:stCondLst>
                                            <p:cond delay="0"/>
                                          </p:stCondLst>
                                        </p:cTn>
                                        <p:tgtEl>
                                          <p:spTgt spid="211"/>
                                        </p:tgtEl>
                                      </p:cBhvr>
                                    </p:animEffect>
                                    <p:anim calcmode="lin" valueType="num">
                                      <p:cBhvr>
                                        <p:cTn id="121" dur="1822" tmFilter="0,0; 0.14,0.36; 0.43,0.73; 0.71,0.91; 1.0,1.0">
                                          <p:stCondLst>
                                            <p:cond delay="0"/>
                                          </p:stCondLst>
                                        </p:cTn>
                                        <p:tgtEl>
                                          <p:spTgt spid="211"/>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11"/>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11"/>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11"/>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11"/>
                                        </p:tgtEl>
                                        <p:attrNameLst>
                                          <p:attrName>ppt_y</p:attrName>
                                        </p:attrNameLst>
                                      </p:cBhvr>
                                      <p:tavLst>
                                        <p:tav tm="0" fmla="#ppt_y-sin(pi*$)/81">
                                          <p:val>
                                            <p:fltVal val="0"/>
                                          </p:val>
                                        </p:tav>
                                        <p:tav tm="100000">
                                          <p:val>
                                            <p:fltVal val="1"/>
                                          </p:val>
                                        </p:tav>
                                      </p:tavLst>
                                    </p:anim>
                                    <p:animScale>
                                      <p:cBhvr>
                                        <p:cTn id="126" dur="26">
                                          <p:stCondLst>
                                            <p:cond delay="650"/>
                                          </p:stCondLst>
                                        </p:cTn>
                                        <p:tgtEl>
                                          <p:spTgt spid="211"/>
                                        </p:tgtEl>
                                      </p:cBhvr>
                                      <p:to x="100000" y="60000"/>
                                    </p:animScale>
                                    <p:animScale>
                                      <p:cBhvr>
                                        <p:cTn id="127" dur="166" decel="50000">
                                          <p:stCondLst>
                                            <p:cond delay="676"/>
                                          </p:stCondLst>
                                        </p:cTn>
                                        <p:tgtEl>
                                          <p:spTgt spid="211"/>
                                        </p:tgtEl>
                                      </p:cBhvr>
                                      <p:to x="100000" y="100000"/>
                                    </p:animScale>
                                    <p:animScale>
                                      <p:cBhvr>
                                        <p:cTn id="128" dur="26">
                                          <p:stCondLst>
                                            <p:cond delay="1312"/>
                                          </p:stCondLst>
                                        </p:cTn>
                                        <p:tgtEl>
                                          <p:spTgt spid="211"/>
                                        </p:tgtEl>
                                      </p:cBhvr>
                                      <p:to x="100000" y="80000"/>
                                    </p:animScale>
                                    <p:animScale>
                                      <p:cBhvr>
                                        <p:cTn id="129" dur="166" decel="50000">
                                          <p:stCondLst>
                                            <p:cond delay="1338"/>
                                          </p:stCondLst>
                                        </p:cTn>
                                        <p:tgtEl>
                                          <p:spTgt spid="211"/>
                                        </p:tgtEl>
                                      </p:cBhvr>
                                      <p:to x="100000" y="100000"/>
                                    </p:animScale>
                                    <p:animScale>
                                      <p:cBhvr>
                                        <p:cTn id="130" dur="26">
                                          <p:stCondLst>
                                            <p:cond delay="1642"/>
                                          </p:stCondLst>
                                        </p:cTn>
                                        <p:tgtEl>
                                          <p:spTgt spid="211"/>
                                        </p:tgtEl>
                                      </p:cBhvr>
                                      <p:to x="100000" y="90000"/>
                                    </p:animScale>
                                    <p:animScale>
                                      <p:cBhvr>
                                        <p:cTn id="131" dur="166" decel="50000">
                                          <p:stCondLst>
                                            <p:cond delay="1668"/>
                                          </p:stCondLst>
                                        </p:cTn>
                                        <p:tgtEl>
                                          <p:spTgt spid="211"/>
                                        </p:tgtEl>
                                      </p:cBhvr>
                                      <p:to x="100000" y="100000"/>
                                    </p:animScale>
                                    <p:animScale>
                                      <p:cBhvr>
                                        <p:cTn id="132" dur="26">
                                          <p:stCondLst>
                                            <p:cond delay="1808"/>
                                          </p:stCondLst>
                                        </p:cTn>
                                        <p:tgtEl>
                                          <p:spTgt spid="211"/>
                                        </p:tgtEl>
                                      </p:cBhvr>
                                      <p:to x="100000" y="95000"/>
                                    </p:animScale>
                                    <p:animScale>
                                      <p:cBhvr>
                                        <p:cTn id="133" dur="166" decel="50000">
                                          <p:stCondLst>
                                            <p:cond delay="1834"/>
                                          </p:stCondLst>
                                        </p:cTn>
                                        <p:tgtEl>
                                          <p:spTgt spid="211"/>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234"/>
                                        </p:tgtEl>
                                        <p:attrNameLst>
                                          <p:attrName>style.visibility</p:attrName>
                                        </p:attrNameLst>
                                      </p:cBhvr>
                                      <p:to>
                                        <p:strVal val="visible"/>
                                      </p:to>
                                    </p:set>
                                    <p:animEffect transition="in" filter="wipe(left)">
                                      <p:cBhvr>
                                        <p:cTn id="138" dur="5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animBg="1"/>
      <p:bldP spid="242" grpId="0" animBg="1"/>
      <p:bldP spid="20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5" name="Object 3"/>
          <p:cNvGraphicFramePr>
            <a:graphicFrameLocks noChangeAspect="1"/>
          </p:cNvGraphicFramePr>
          <p:nvPr>
            <p:extLst>
              <p:ext uri="{D42A27DB-BD31-4B8C-83A1-F6EECF244321}">
                <p14:modId xmlns:p14="http://schemas.microsoft.com/office/powerpoint/2010/main" val="695530514"/>
              </p:ext>
            </p:extLst>
          </p:nvPr>
        </p:nvGraphicFramePr>
        <p:xfrm>
          <a:off x="1150489" y="885036"/>
          <a:ext cx="2811463" cy="558800"/>
        </p:xfrm>
        <a:graphic>
          <a:graphicData uri="http://schemas.openxmlformats.org/presentationml/2006/ole">
            <mc:AlternateContent xmlns:mc="http://schemas.openxmlformats.org/markup-compatibility/2006">
              <mc:Choice xmlns:v="urn:schemas-microsoft-com:vml" Requires="v">
                <p:oleObj spid="_x0000_s263801" name="Equation" r:id="rId4" imgW="1346040" imgH="279360" progId="Equation.DSMT4">
                  <p:embed/>
                </p:oleObj>
              </mc:Choice>
              <mc:Fallback>
                <p:oleObj name="Equation" r:id="rId4" imgW="1346040" imgH="279360" progId="Equation.DSMT4">
                  <p:embed/>
                  <p:pic>
                    <p:nvPicPr>
                      <p:cNvPr id="265" name="Object 3"/>
                      <p:cNvPicPr>
                        <a:picLocks noChangeAspect="1" noChangeArrowheads="1"/>
                      </p:cNvPicPr>
                      <p:nvPr/>
                    </p:nvPicPr>
                    <p:blipFill>
                      <a:blip r:embed="rId5"/>
                      <a:srcRect/>
                      <a:stretch>
                        <a:fillRect/>
                      </a:stretch>
                    </p:blipFill>
                    <p:spPr bwMode="auto">
                      <a:xfrm>
                        <a:off x="1150489" y="885036"/>
                        <a:ext cx="2811463" cy="558800"/>
                      </a:xfrm>
                      <a:prstGeom prst="rect">
                        <a:avLst/>
                      </a:prstGeom>
                      <a:solidFill>
                        <a:srgbClr val="FF3300"/>
                      </a:solidFill>
                      <a:extLst/>
                    </p:spPr>
                  </p:pic>
                </p:oleObj>
              </mc:Fallback>
            </mc:AlternateContent>
          </a:graphicData>
        </a:graphic>
      </p:graphicFrame>
      <p:graphicFrame>
        <p:nvGraphicFramePr>
          <p:cNvPr id="266" name="Object 3"/>
          <p:cNvGraphicFramePr>
            <a:graphicFrameLocks noChangeAspect="1"/>
          </p:cNvGraphicFramePr>
          <p:nvPr>
            <p:extLst>
              <p:ext uri="{D42A27DB-BD31-4B8C-83A1-F6EECF244321}">
                <p14:modId xmlns:p14="http://schemas.microsoft.com/office/powerpoint/2010/main" val="351373031"/>
              </p:ext>
            </p:extLst>
          </p:nvPr>
        </p:nvGraphicFramePr>
        <p:xfrm>
          <a:off x="4397887" y="885036"/>
          <a:ext cx="2811463" cy="558800"/>
        </p:xfrm>
        <a:graphic>
          <a:graphicData uri="http://schemas.openxmlformats.org/presentationml/2006/ole">
            <mc:AlternateContent xmlns:mc="http://schemas.openxmlformats.org/markup-compatibility/2006">
              <mc:Choice xmlns:v="urn:schemas-microsoft-com:vml" Requires="v">
                <p:oleObj spid="_x0000_s263802" name="Equation" r:id="rId6" imgW="1346040" imgH="279360" progId="Equation.DSMT4">
                  <p:embed/>
                </p:oleObj>
              </mc:Choice>
              <mc:Fallback>
                <p:oleObj name="Equation" r:id="rId6" imgW="1346040" imgH="279360" progId="Equation.DSMT4">
                  <p:embed/>
                  <p:pic>
                    <p:nvPicPr>
                      <p:cNvPr id="266" name="Object 3"/>
                      <p:cNvPicPr>
                        <a:picLocks noChangeAspect="1" noChangeArrowheads="1"/>
                      </p:cNvPicPr>
                      <p:nvPr/>
                    </p:nvPicPr>
                    <p:blipFill>
                      <a:blip r:embed="rId7"/>
                      <a:srcRect/>
                      <a:stretch>
                        <a:fillRect/>
                      </a:stretch>
                    </p:blipFill>
                    <p:spPr bwMode="auto">
                      <a:xfrm>
                        <a:off x="4397887" y="885036"/>
                        <a:ext cx="2811463" cy="558800"/>
                      </a:xfrm>
                      <a:prstGeom prst="rect">
                        <a:avLst/>
                      </a:prstGeom>
                      <a:solidFill>
                        <a:srgbClr val="00B0F0"/>
                      </a:solidFill>
                      <a:extLst/>
                    </p:spPr>
                  </p:pic>
                </p:oleObj>
              </mc:Fallback>
            </mc:AlternateContent>
          </a:graphicData>
        </a:graphic>
      </p:graphicFrame>
      <p:graphicFrame>
        <p:nvGraphicFramePr>
          <p:cNvPr id="208" name="Object 3"/>
          <p:cNvGraphicFramePr>
            <a:graphicFrameLocks noChangeAspect="1"/>
          </p:cNvGraphicFramePr>
          <p:nvPr>
            <p:extLst>
              <p:ext uri="{D42A27DB-BD31-4B8C-83A1-F6EECF244321}">
                <p14:modId xmlns:p14="http://schemas.microsoft.com/office/powerpoint/2010/main" val="2499338668"/>
              </p:ext>
            </p:extLst>
          </p:nvPr>
        </p:nvGraphicFramePr>
        <p:xfrm>
          <a:off x="4492229" y="2303538"/>
          <a:ext cx="2890837" cy="609600"/>
        </p:xfrm>
        <a:graphic>
          <a:graphicData uri="http://schemas.openxmlformats.org/presentationml/2006/ole">
            <mc:AlternateContent xmlns:mc="http://schemas.openxmlformats.org/markup-compatibility/2006">
              <mc:Choice xmlns:v="urn:schemas-microsoft-com:vml" Requires="v">
                <p:oleObj spid="_x0000_s263803" name="Equation" r:id="rId8" imgW="1384200" imgH="304560" progId="Equation.DSMT4">
                  <p:embed/>
                </p:oleObj>
              </mc:Choice>
              <mc:Fallback>
                <p:oleObj name="Equation" r:id="rId8" imgW="1384200" imgH="304560" progId="Equation.DSMT4">
                  <p:embed/>
                  <p:pic>
                    <p:nvPicPr>
                      <p:cNvPr id="234" name="Object 3"/>
                      <p:cNvPicPr>
                        <a:picLocks noChangeAspect="1" noChangeArrowheads="1"/>
                      </p:cNvPicPr>
                      <p:nvPr/>
                    </p:nvPicPr>
                    <p:blipFill>
                      <a:blip r:embed="rId9"/>
                      <a:srcRect/>
                      <a:stretch>
                        <a:fillRect/>
                      </a:stretch>
                    </p:blipFill>
                    <p:spPr bwMode="auto">
                      <a:xfrm>
                        <a:off x="4492229" y="2303538"/>
                        <a:ext cx="2890837" cy="609600"/>
                      </a:xfrm>
                      <a:prstGeom prst="rect">
                        <a:avLst/>
                      </a:prstGeom>
                      <a:solidFill>
                        <a:srgbClr val="FF9900"/>
                      </a:solidFill>
                      <a:extLst/>
                    </p:spPr>
                  </p:pic>
                </p:oleObj>
              </mc:Fallback>
            </mc:AlternateContent>
          </a:graphicData>
        </a:graphic>
      </p:graphicFrame>
      <p:graphicFrame>
        <p:nvGraphicFramePr>
          <p:cNvPr id="211" name="Object 3"/>
          <p:cNvGraphicFramePr>
            <a:graphicFrameLocks noChangeAspect="1"/>
          </p:cNvGraphicFramePr>
          <p:nvPr>
            <p:extLst>
              <p:ext uri="{D42A27DB-BD31-4B8C-83A1-F6EECF244321}">
                <p14:modId xmlns:p14="http://schemas.microsoft.com/office/powerpoint/2010/main" val="3232258793"/>
              </p:ext>
            </p:extLst>
          </p:nvPr>
        </p:nvGraphicFramePr>
        <p:xfrm>
          <a:off x="1150489" y="2303538"/>
          <a:ext cx="2281238" cy="508000"/>
        </p:xfrm>
        <a:graphic>
          <a:graphicData uri="http://schemas.openxmlformats.org/presentationml/2006/ole">
            <mc:AlternateContent xmlns:mc="http://schemas.openxmlformats.org/markup-compatibility/2006">
              <mc:Choice xmlns:v="urn:schemas-microsoft-com:vml" Requires="v">
                <p:oleObj spid="_x0000_s263804" name="Equation" r:id="rId10" imgW="1091880" imgH="253800" progId="Equation.DSMT4">
                  <p:embed/>
                </p:oleObj>
              </mc:Choice>
              <mc:Fallback>
                <p:oleObj name="Equation" r:id="rId10" imgW="1091880" imgH="253800" progId="Equation.DSMT4">
                  <p:embed/>
                  <p:pic>
                    <p:nvPicPr>
                      <p:cNvPr id="234" name="Object 3"/>
                      <p:cNvPicPr>
                        <a:picLocks noChangeAspect="1" noChangeArrowheads="1"/>
                      </p:cNvPicPr>
                      <p:nvPr/>
                    </p:nvPicPr>
                    <p:blipFill>
                      <a:blip r:embed="rId11"/>
                      <a:srcRect/>
                      <a:stretch>
                        <a:fillRect/>
                      </a:stretch>
                    </p:blipFill>
                    <p:spPr bwMode="auto">
                      <a:xfrm>
                        <a:off x="1150489" y="2303538"/>
                        <a:ext cx="2281238" cy="508000"/>
                      </a:xfrm>
                      <a:prstGeom prst="rect">
                        <a:avLst/>
                      </a:prstGeom>
                      <a:solidFill>
                        <a:srgbClr val="66FF33"/>
                      </a:solidFill>
                      <a:extLst/>
                    </p:spPr>
                  </p:pic>
                </p:oleObj>
              </mc:Fallback>
            </mc:AlternateContent>
          </a:graphicData>
        </a:graphic>
      </p:graphicFrame>
      <p:graphicFrame>
        <p:nvGraphicFramePr>
          <p:cNvPr id="212" name="Object 3"/>
          <p:cNvGraphicFramePr>
            <a:graphicFrameLocks noChangeAspect="1"/>
          </p:cNvGraphicFramePr>
          <p:nvPr>
            <p:extLst>
              <p:ext uri="{D42A27DB-BD31-4B8C-83A1-F6EECF244321}">
                <p14:modId xmlns:p14="http://schemas.microsoft.com/office/powerpoint/2010/main" val="2636775995"/>
              </p:ext>
            </p:extLst>
          </p:nvPr>
        </p:nvGraphicFramePr>
        <p:xfrm>
          <a:off x="1081169" y="3772840"/>
          <a:ext cx="4003675" cy="506413"/>
        </p:xfrm>
        <a:graphic>
          <a:graphicData uri="http://schemas.openxmlformats.org/presentationml/2006/ole">
            <mc:AlternateContent xmlns:mc="http://schemas.openxmlformats.org/markup-compatibility/2006">
              <mc:Choice xmlns:v="urn:schemas-microsoft-com:vml" Requires="v">
                <p:oleObj spid="_x0000_s263805" name="Equation" r:id="rId12" imgW="1917360" imgH="253800" progId="Equation.DSMT4">
                  <p:embed/>
                </p:oleObj>
              </mc:Choice>
              <mc:Fallback>
                <p:oleObj name="Equation" r:id="rId12" imgW="1917360" imgH="253800" progId="Equation.DSMT4">
                  <p:embed/>
                  <p:pic>
                    <p:nvPicPr>
                      <p:cNvPr id="154" name="Object 3"/>
                      <p:cNvPicPr>
                        <a:picLocks noChangeAspect="1" noChangeArrowheads="1"/>
                      </p:cNvPicPr>
                      <p:nvPr/>
                    </p:nvPicPr>
                    <p:blipFill>
                      <a:blip r:embed="rId13"/>
                      <a:srcRect/>
                      <a:stretch>
                        <a:fillRect/>
                      </a:stretch>
                    </p:blipFill>
                    <p:spPr bwMode="auto">
                      <a:xfrm>
                        <a:off x="1081169" y="3772840"/>
                        <a:ext cx="400367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 name="Object 3"/>
          <p:cNvGraphicFramePr>
            <a:graphicFrameLocks noChangeAspect="1"/>
          </p:cNvGraphicFramePr>
          <p:nvPr>
            <p:extLst>
              <p:ext uri="{D42A27DB-BD31-4B8C-83A1-F6EECF244321}">
                <p14:modId xmlns:p14="http://schemas.microsoft.com/office/powerpoint/2010/main" val="562090878"/>
              </p:ext>
            </p:extLst>
          </p:nvPr>
        </p:nvGraphicFramePr>
        <p:xfrm>
          <a:off x="685348" y="4410861"/>
          <a:ext cx="7932738" cy="609600"/>
        </p:xfrm>
        <a:graphic>
          <a:graphicData uri="http://schemas.openxmlformats.org/presentationml/2006/ole">
            <mc:AlternateContent xmlns:mc="http://schemas.openxmlformats.org/markup-compatibility/2006">
              <mc:Choice xmlns:v="urn:schemas-microsoft-com:vml" Requires="v">
                <p:oleObj spid="_x0000_s263806" name="Equation" r:id="rId14" imgW="3797280" imgH="304560" progId="Equation.DSMT4">
                  <p:embed/>
                </p:oleObj>
              </mc:Choice>
              <mc:Fallback>
                <p:oleObj name="Equation" r:id="rId14" imgW="3797280" imgH="304560" progId="Equation.DSMT4">
                  <p:embed/>
                  <p:pic>
                    <p:nvPicPr>
                      <p:cNvPr id="213" name="Object 3"/>
                      <p:cNvPicPr>
                        <a:picLocks noChangeAspect="1" noChangeArrowheads="1"/>
                      </p:cNvPicPr>
                      <p:nvPr/>
                    </p:nvPicPr>
                    <p:blipFill>
                      <a:blip r:embed="rId15"/>
                      <a:srcRect/>
                      <a:stretch>
                        <a:fillRect/>
                      </a:stretch>
                    </p:blipFill>
                    <p:spPr bwMode="auto">
                      <a:xfrm>
                        <a:off x="685348" y="4410861"/>
                        <a:ext cx="7932738" cy="609600"/>
                      </a:xfrm>
                      <a:prstGeom prst="rect">
                        <a:avLst/>
                      </a:prstGeom>
                      <a:noFill/>
                      <a:extLst/>
                    </p:spPr>
                  </p:pic>
                </p:oleObj>
              </mc:Fallback>
            </mc:AlternateContent>
          </a:graphicData>
        </a:graphic>
      </p:graphicFrame>
      <p:graphicFrame>
        <p:nvGraphicFramePr>
          <p:cNvPr id="219" name="Object 3"/>
          <p:cNvGraphicFramePr>
            <a:graphicFrameLocks noChangeAspect="1"/>
          </p:cNvGraphicFramePr>
          <p:nvPr>
            <p:extLst>
              <p:ext uri="{D42A27DB-BD31-4B8C-83A1-F6EECF244321}">
                <p14:modId xmlns:p14="http://schemas.microsoft.com/office/powerpoint/2010/main" val="713102598"/>
              </p:ext>
            </p:extLst>
          </p:nvPr>
        </p:nvGraphicFramePr>
        <p:xfrm>
          <a:off x="725833" y="5365270"/>
          <a:ext cx="5411788" cy="558800"/>
        </p:xfrm>
        <a:graphic>
          <a:graphicData uri="http://schemas.openxmlformats.org/presentationml/2006/ole">
            <mc:AlternateContent xmlns:mc="http://schemas.openxmlformats.org/markup-compatibility/2006">
              <mc:Choice xmlns:v="urn:schemas-microsoft-com:vml" Requires="v">
                <p:oleObj spid="_x0000_s263807" name="Equation" r:id="rId16" imgW="2590560" imgH="279360" progId="Equation.DSMT4">
                  <p:embed/>
                </p:oleObj>
              </mc:Choice>
              <mc:Fallback>
                <p:oleObj name="Equation" r:id="rId16" imgW="2590560" imgH="279360" progId="Equation.DSMT4">
                  <p:embed/>
                  <p:pic>
                    <p:nvPicPr>
                      <p:cNvPr id="214" name="Object 3"/>
                      <p:cNvPicPr>
                        <a:picLocks noChangeAspect="1" noChangeArrowheads="1"/>
                      </p:cNvPicPr>
                      <p:nvPr/>
                    </p:nvPicPr>
                    <p:blipFill>
                      <a:blip r:embed="rId17"/>
                      <a:srcRect/>
                      <a:stretch>
                        <a:fillRect/>
                      </a:stretch>
                    </p:blipFill>
                    <p:spPr bwMode="auto">
                      <a:xfrm>
                        <a:off x="725833" y="5365270"/>
                        <a:ext cx="5411788" cy="558800"/>
                      </a:xfrm>
                      <a:prstGeom prst="rect">
                        <a:avLst/>
                      </a:prstGeom>
                      <a:noFill/>
                      <a:extLst/>
                    </p:spPr>
                  </p:pic>
                </p:oleObj>
              </mc:Fallback>
            </mc:AlternateContent>
          </a:graphicData>
        </a:graphic>
      </p:graphicFrame>
    </p:spTree>
    <p:extLst>
      <p:ext uri="{BB962C8B-B14F-4D97-AF65-F5344CB8AC3E}">
        <p14:creationId xmlns:p14="http://schemas.microsoft.com/office/powerpoint/2010/main" val="239578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0"/>
                                        <p:tgtEl>
                                          <p:spTgt spid="265"/>
                                        </p:tgtEl>
                                      </p:cBhvr>
                                    </p:animEffect>
                                  </p:childTnLst>
                                </p:cTn>
                              </p:par>
                              <p:par>
                                <p:cTn id="8" presetID="22" presetClass="entr" presetSubtype="8" fill="hold" nodeType="withEffect">
                                  <p:stCondLst>
                                    <p:cond delay="0"/>
                                  </p:stCondLst>
                                  <p:childTnLst>
                                    <p:set>
                                      <p:cBhvr>
                                        <p:cTn id="9" dur="1" fill="hold">
                                          <p:stCondLst>
                                            <p:cond delay="0"/>
                                          </p:stCondLst>
                                        </p:cTn>
                                        <p:tgtEl>
                                          <p:spTgt spid="266"/>
                                        </p:tgtEl>
                                        <p:attrNameLst>
                                          <p:attrName>style.visibility</p:attrName>
                                        </p:attrNameLst>
                                      </p:cBhvr>
                                      <p:to>
                                        <p:strVal val="visible"/>
                                      </p:to>
                                    </p:set>
                                    <p:animEffect transition="in" filter="wipe(left)">
                                      <p:cBhvr>
                                        <p:cTn id="10" dur="5000"/>
                                        <p:tgtEl>
                                          <p:spTgt spid="266"/>
                                        </p:tgtEl>
                                      </p:cBhvr>
                                    </p:animEffect>
                                  </p:childTnLst>
                                </p:cTn>
                              </p:par>
                              <p:par>
                                <p:cTn id="11" presetID="22" presetClass="entr" presetSubtype="8"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wipe(left)">
                                      <p:cBhvr>
                                        <p:cTn id="13" dur="5000"/>
                                        <p:tgtEl>
                                          <p:spTgt spid="208"/>
                                        </p:tgtEl>
                                      </p:cBhvr>
                                    </p:animEffect>
                                  </p:childTnLst>
                                </p:cTn>
                              </p:par>
                              <p:par>
                                <p:cTn id="14" presetID="22" presetClass="entr" presetSubtype="8" fill="hold" nodeType="withEffect">
                                  <p:stCondLst>
                                    <p:cond delay="0"/>
                                  </p:stCondLst>
                                  <p:childTnLst>
                                    <p:set>
                                      <p:cBhvr>
                                        <p:cTn id="15" dur="1" fill="hold">
                                          <p:stCondLst>
                                            <p:cond delay="0"/>
                                          </p:stCondLst>
                                        </p:cTn>
                                        <p:tgtEl>
                                          <p:spTgt spid="211"/>
                                        </p:tgtEl>
                                        <p:attrNameLst>
                                          <p:attrName>style.visibility</p:attrName>
                                        </p:attrNameLst>
                                      </p:cBhvr>
                                      <p:to>
                                        <p:strVal val="visible"/>
                                      </p:to>
                                    </p:set>
                                    <p:animEffect transition="in" filter="wipe(left)">
                                      <p:cBhvr>
                                        <p:cTn id="16" dur="5000"/>
                                        <p:tgtEl>
                                          <p:spTgt spid="2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2"/>
                                        </p:tgtEl>
                                        <p:attrNameLst>
                                          <p:attrName>style.visibility</p:attrName>
                                        </p:attrNameLst>
                                      </p:cBhvr>
                                      <p:to>
                                        <p:strVal val="visible"/>
                                      </p:to>
                                    </p:set>
                                    <p:animEffect transition="in" filter="wipe(left)">
                                      <p:cBhvr>
                                        <p:cTn id="21" dur="5000"/>
                                        <p:tgtEl>
                                          <p:spTgt spid="2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4"/>
                                        </p:tgtEl>
                                        <p:attrNameLst>
                                          <p:attrName>style.visibility</p:attrName>
                                        </p:attrNameLst>
                                      </p:cBhvr>
                                      <p:to>
                                        <p:strVal val="visible"/>
                                      </p:to>
                                    </p:set>
                                    <p:animEffect transition="in" filter="wipe(left)">
                                      <p:cBhvr>
                                        <p:cTn id="26" dur="5000"/>
                                        <p:tgtEl>
                                          <p:spTgt spid="2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animEffect transition="in" filter="wipe(left)">
                                      <p:cBhvr>
                                        <p:cTn id="31" dur="5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b="25554"/>
          <a:stretch/>
        </p:blipFill>
        <p:spPr>
          <a:xfrm>
            <a:off x="1819499" y="2978451"/>
            <a:ext cx="5162550" cy="2808000"/>
          </a:xfrm>
          <a:prstGeom prst="rect">
            <a:avLst/>
          </a:prstGeom>
        </p:spPr>
      </p:pic>
      <p:sp>
        <p:nvSpPr>
          <p:cNvPr id="5" name="4 CuadroTexto"/>
          <p:cNvSpPr txBox="1"/>
          <p:nvPr/>
        </p:nvSpPr>
        <p:spPr>
          <a:xfrm>
            <a:off x="143540" y="39370"/>
            <a:ext cx="8856920" cy="2400657"/>
          </a:xfrm>
          <a:prstGeom prst="rect">
            <a:avLst/>
          </a:prstGeom>
          <a:noFill/>
        </p:spPr>
        <p:txBody>
          <a:bodyPr wrap="square" rtlCol="0">
            <a:spAutoFit/>
          </a:bodyPr>
          <a:lstStyle/>
          <a:p>
            <a:pPr indent="355600" algn="just" eaLnBrk="0" hangingPunct="0">
              <a:lnSpc>
                <a:spcPct val="150000"/>
              </a:lnSpc>
              <a:spcBef>
                <a:spcPts val="1200"/>
              </a:spcBef>
            </a:pPr>
            <a:r>
              <a:rPr lang="es-ES_tradnl" sz="2000" b="1" dirty="0">
                <a:latin typeface="Comic Sans MS" pitchFamily="66" charset="0"/>
              </a:rPr>
              <a:t>6</a:t>
            </a:r>
            <a:r>
              <a:rPr lang="es-ES_tradnl" sz="2000" b="1" dirty="0" smtClean="0">
                <a:latin typeface="Comic Sans MS" pitchFamily="66" charset="0"/>
              </a:rPr>
              <a:t>.-(0.5 </a:t>
            </a:r>
            <a:r>
              <a:rPr lang="es-ES_tradnl" sz="2000" b="1" dirty="0" err="1">
                <a:latin typeface="Comic Sans MS" pitchFamily="66" charset="0"/>
              </a:rPr>
              <a:t>puntu</a:t>
            </a:r>
            <a:r>
              <a:rPr lang="es-ES_tradnl" sz="2000" b="1" dirty="0">
                <a:latin typeface="Comic Sans MS" pitchFamily="66" charset="0"/>
              </a:rPr>
              <a:t>) </a:t>
            </a:r>
            <a:r>
              <a:rPr lang="es-ES_tradnl" sz="2000" dirty="0" err="1">
                <a:latin typeface="Comic Sans MS" pitchFamily="66" charset="0"/>
              </a:rPr>
              <a:t>Aurreko</a:t>
            </a:r>
            <a:r>
              <a:rPr lang="es-ES_tradnl" sz="2000" dirty="0">
                <a:latin typeface="Comic Sans MS" pitchFamily="66" charset="0"/>
              </a:rPr>
              <a:t> </a:t>
            </a:r>
            <a:r>
              <a:rPr lang="es-ES_tradnl" sz="2000" dirty="0" err="1">
                <a:latin typeface="Comic Sans MS" pitchFamily="66" charset="0"/>
              </a:rPr>
              <a:t>ariketako</a:t>
            </a:r>
            <a:r>
              <a:rPr lang="es-ES_tradnl" sz="2000" dirty="0">
                <a:latin typeface="Comic Sans MS" pitchFamily="66" charset="0"/>
              </a:rPr>
              <a:t> espira </a:t>
            </a:r>
            <a:r>
              <a:rPr lang="es-ES_tradnl" sz="2000" dirty="0" err="1">
                <a:latin typeface="Comic Sans MS" pitchFamily="66" charset="0"/>
              </a:rPr>
              <a:t>berarekiko</a:t>
            </a:r>
            <a:r>
              <a:rPr lang="es-ES_tradnl" sz="2000" dirty="0">
                <a:latin typeface="Comic Sans MS" pitchFamily="66" charset="0"/>
              </a:rPr>
              <a:t> </a:t>
            </a:r>
            <a:r>
              <a:rPr lang="es-ES_tradnl" sz="2000" dirty="0" err="1">
                <a:latin typeface="Comic Sans MS" pitchFamily="66" charset="0"/>
              </a:rPr>
              <a:t>elkarzut</a:t>
            </a:r>
            <a:r>
              <a:rPr lang="es-ES_tradnl" sz="2000" dirty="0">
                <a:latin typeface="Comic Sans MS" pitchFamily="66" charset="0"/>
              </a:rPr>
              <a:t> den eta </a:t>
            </a:r>
            <a:r>
              <a:rPr lang="pt-PT" sz="2000" dirty="0">
                <a:latin typeface="Comic Sans MS" pitchFamily="66" charset="0"/>
              </a:rPr>
              <a:t>paperetik sartzen den eremu magnetiko uniforme baten baitan ipintzen  da korrontea zero delarik. Eremu magnetikoaren modulua handitzen bada denboran zehar, korrontea sortuko al da espiran? Zergatik? Baiezkoan, zein izango da korrontearen </a:t>
            </a:r>
            <a:r>
              <a:rPr lang="pt-PT" sz="2000" dirty="0" smtClean="0">
                <a:latin typeface="Comic Sans MS" pitchFamily="66" charset="0"/>
              </a:rPr>
              <a:t>noranzkoa?</a:t>
            </a:r>
            <a:endParaRPr lang="pt-PT" sz="2000" dirty="0">
              <a:latin typeface="Comic Sans MS" pitchFamily="66" charset="0"/>
            </a:endParaRPr>
          </a:p>
        </p:txBody>
      </p:sp>
      <p:grpSp>
        <p:nvGrpSpPr>
          <p:cNvPr id="4" name="325 Grupo"/>
          <p:cNvGrpSpPr>
            <a:grpSpLocks noChangeAspect="1"/>
          </p:cNvGrpSpPr>
          <p:nvPr/>
        </p:nvGrpSpPr>
        <p:grpSpPr>
          <a:xfrm>
            <a:off x="1627431" y="2479502"/>
            <a:ext cx="5612047" cy="3893817"/>
            <a:chOff x="2638602" y="2914940"/>
            <a:chExt cx="3867605" cy="2683458"/>
          </a:xfrm>
        </p:grpSpPr>
        <p:grpSp>
          <p:nvGrpSpPr>
            <p:cNvPr id="6" name="217 Grupo"/>
            <p:cNvGrpSpPr/>
            <p:nvPr/>
          </p:nvGrpSpPr>
          <p:grpSpPr>
            <a:xfrm>
              <a:off x="6242558" y="2919816"/>
              <a:ext cx="263649" cy="2678582"/>
              <a:chOff x="6242558" y="2919816"/>
              <a:chExt cx="263649" cy="2678582"/>
            </a:xfrm>
          </p:grpSpPr>
          <p:grpSp>
            <p:nvGrpSpPr>
              <p:cNvPr id="111" name="105 Grupo"/>
              <p:cNvGrpSpPr/>
              <p:nvPr/>
            </p:nvGrpSpPr>
            <p:grpSpPr>
              <a:xfrm>
                <a:off x="6244859" y="2919816"/>
                <a:ext cx="255114" cy="255114"/>
                <a:chOff x="4457251" y="3378441"/>
                <a:chExt cx="255114" cy="255114"/>
              </a:xfrm>
            </p:grpSpPr>
            <p:sp>
              <p:nvSpPr>
                <p:cNvPr id="132" name="1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3" name="269 Grupo"/>
                <p:cNvGrpSpPr>
                  <a:grpSpLocks noChangeAspect="1"/>
                </p:cNvGrpSpPr>
                <p:nvPr/>
              </p:nvGrpSpPr>
              <p:grpSpPr>
                <a:xfrm rot="2700000">
                  <a:off x="4457251" y="3378441"/>
                  <a:ext cx="255114" cy="255114"/>
                  <a:chOff x="4457251" y="3378441"/>
                  <a:chExt cx="255114" cy="255114"/>
                </a:xfrm>
              </p:grpSpPr>
              <p:cxnSp>
                <p:nvCxnSpPr>
                  <p:cNvPr id="134" name="1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5" name="11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12" name="114 Grupo"/>
              <p:cNvGrpSpPr/>
              <p:nvPr/>
            </p:nvGrpSpPr>
            <p:grpSpPr>
              <a:xfrm>
                <a:off x="6246430" y="3524703"/>
                <a:ext cx="255114" cy="255114"/>
                <a:chOff x="4457251" y="3378441"/>
                <a:chExt cx="255114" cy="255114"/>
              </a:xfrm>
            </p:grpSpPr>
            <p:sp>
              <p:nvSpPr>
                <p:cNvPr id="128" name="1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9" name="269 Grupo"/>
                <p:cNvGrpSpPr>
                  <a:grpSpLocks noChangeAspect="1"/>
                </p:cNvGrpSpPr>
                <p:nvPr/>
              </p:nvGrpSpPr>
              <p:grpSpPr>
                <a:xfrm rot="2700000">
                  <a:off x="4457251" y="3378441"/>
                  <a:ext cx="255114" cy="255114"/>
                  <a:chOff x="4457251" y="3378441"/>
                  <a:chExt cx="255114" cy="255114"/>
                </a:xfrm>
              </p:grpSpPr>
              <p:cxnSp>
                <p:nvCxnSpPr>
                  <p:cNvPr id="130"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1"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13" name="119 Grupo"/>
              <p:cNvGrpSpPr/>
              <p:nvPr/>
            </p:nvGrpSpPr>
            <p:grpSpPr>
              <a:xfrm>
                <a:off x="6251093" y="4124084"/>
                <a:ext cx="255114" cy="255114"/>
                <a:chOff x="4457251" y="3378441"/>
                <a:chExt cx="255114" cy="255114"/>
              </a:xfrm>
            </p:grpSpPr>
            <p:sp>
              <p:nvSpPr>
                <p:cNvPr id="124" name="12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5" name="269 Grupo"/>
                <p:cNvGrpSpPr>
                  <a:grpSpLocks noChangeAspect="1"/>
                </p:cNvGrpSpPr>
                <p:nvPr/>
              </p:nvGrpSpPr>
              <p:grpSpPr>
                <a:xfrm rot="2700000">
                  <a:off x="4457251" y="3378441"/>
                  <a:ext cx="255114" cy="255114"/>
                  <a:chOff x="4457251" y="3378441"/>
                  <a:chExt cx="255114" cy="255114"/>
                </a:xfrm>
              </p:grpSpPr>
              <p:cxnSp>
                <p:nvCxnSpPr>
                  <p:cNvPr id="126" name="1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7" name="1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14" name="207 Grupo"/>
              <p:cNvGrpSpPr/>
              <p:nvPr/>
            </p:nvGrpSpPr>
            <p:grpSpPr>
              <a:xfrm>
                <a:off x="6242558" y="4744657"/>
                <a:ext cx="255114" cy="255114"/>
                <a:chOff x="4457251" y="3378441"/>
                <a:chExt cx="255114" cy="255114"/>
              </a:xfrm>
            </p:grpSpPr>
            <p:sp>
              <p:nvSpPr>
                <p:cNvPr id="120" name="1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1" name="269 Grupo"/>
                <p:cNvGrpSpPr>
                  <a:grpSpLocks noChangeAspect="1"/>
                </p:cNvGrpSpPr>
                <p:nvPr/>
              </p:nvGrpSpPr>
              <p:grpSpPr>
                <a:xfrm rot="2700000">
                  <a:off x="4457251" y="3378441"/>
                  <a:ext cx="255114" cy="255114"/>
                  <a:chOff x="4457251" y="3378441"/>
                  <a:chExt cx="255114" cy="255114"/>
                </a:xfrm>
              </p:grpSpPr>
              <p:cxnSp>
                <p:nvCxnSpPr>
                  <p:cNvPr id="122" name="1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3" name="1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15" name="212 Grupo"/>
              <p:cNvGrpSpPr/>
              <p:nvPr/>
            </p:nvGrpSpPr>
            <p:grpSpPr>
              <a:xfrm>
                <a:off x="6248654" y="5343284"/>
                <a:ext cx="255114" cy="255114"/>
                <a:chOff x="4457251" y="3378441"/>
                <a:chExt cx="255114" cy="255114"/>
              </a:xfrm>
            </p:grpSpPr>
            <p:sp>
              <p:nvSpPr>
                <p:cNvPr id="116" name="1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7" name="269 Grupo"/>
                <p:cNvGrpSpPr>
                  <a:grpSpLocks noChangeAspect="1"/>
                </p:cNvGrpSpPr>
                <p:nvPr/>
              </p:nvGrpSpPr>
              <p:grpSpPr>
                <a:xfrm rot="2700000">
                  <a:off x="4457251" y="3378441"/>
                  <a:ext cx="255114" cy="255114"/>
                  <a:chOff x="4457251" y="3378441"/>
                  <a:chExt cx="255114" cy="255114"/>
                </a:xfrm>
              </p:grpSpPr>
              <p:cxnSp>
                <p:nvCxnSpPr>
                  <p:cNvPr id="118" name="1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9" name="1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 name="218 Grupo"/>
            <p:cNvGrpSpPr/>
            <p:nvPr/>
          </p:nvGrpSpPr>
          <p:grpSpPr>
            <a:xfrm>
              <a:off x="5341569" y="2918597"/>
              <a:ext cx="263649" cy="2678582"/>
              <a:chOff x="6242558" y="2919816"/>
              <a:chExt cx="263649" cy="2678582"/>
            </a:xfrm>
          </p:grpSpPr>
          <p:grpSp>
            <p:nvGrpSpPr>
              <p:cNvPr id="86" name="220 Grupo"/>
              <p:cNvGrpSpPr/>
              <p:nvPr/>
            </p:nvGrpSpPr>
            <p:grpSpPr>
              <a:xfrm>
                <a:off x="6244859" y="2919816"/>
                <a:ext cx="255114" cy="255114"/>
                <a:chOff x="4457251" y="3378441"/>
                <a:chExt cx="255114" cy="255114"/>
              </a:xfrm>
            </p:grpSpPr>
            <p:sp>
              <p:nvSpPr>
                <p:cNvPr id="107" name="16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8" name="269 Grupo"/>
                <p:cNvGrpSpPr>
                  <a:grpSpLocks noChangeAspect="1"/>
                </p:cNvGrpSpPr>
                <p:nvPr/>
              </p:nvGrpSpPr>
              <p:grpSpPr>
                <a:xfrm rot="2700000">
                  <a:off x="4457251" y="3378441"/>
                  <a:ext cx="255114" cy="255114"/>
                  <a:chOff x="4457251" y="3378441"/>
                  <a:chExt cx="255114" cy="255114"/>
                </a:xfrm>
              </p:grpSpPr>
              <p:cxnSp>
                <p:nvCxnSpPr>
                  <p:cNvPr id="109" name="17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0" name="17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7" name="221 Grupo"/>
              <p:cNvGrpSpPr/>
              <p:nvPr/>
            </p:nvGrpSpPr>
            <p:grpSpPr>
              <a:xfrm>
                <a:off x="6246430" y="3524703"/>
                <a:ext cx="255114" cy="255114"/>
                <a:chOff x="4457251" y="3378441"/>
                <a:chExt cx="255114" cy="255114"/>
              </a:xfrm>
            </p:grpSpPr>
            <p:sp>
              <p:nvSpPr>
                <p:cNvPr id="103" name="16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4" name="269 Grupo"/>
                <p:cNvGrpSpPr>
                  <a:grpSpLocks noChangeAspect="1"/>
                </p:cNvGrpSpPr>
                <p:nvPr/>
              </p:nvGrpSpPr>
              <p:grpSpPr>
                <a:xfrm rot="2700000">
                  <a:off x="4457251" y="3378441"/>
                  <a:ext cx="255114" cy="255114"/>
                  <a:chOff x="4457251" y="3378441"/>
                  <a:chExt cx="255114" cy="255114"/>
                </a:xfrm>
              </p:grpSpPr>
              <p:cxnSp>
                <p:nvCxnSpPr>
                  <p:cNvPr id="105" name="16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6" name="16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8" name="222 Grupo"/>
              <p:cNvGrpSpPr/>
              <p:nvPr/>
            </p:nvGrpSpPr>
            <p:grpSpPr>
              <a:xfrm>
                <a:off x="6251093" y="4124084"/>
                <a:ext cx="255114" cy="255114"/>
                <a:chOff x="4457251" y="3378441"/>
                <a:chExt cx="255114" cy="255114"/>
              </a:xfrm>
            </p:grpSpPr>
            <p:sp>
              <p:nvSpPr>
                <p:cNvPr id="99" name="16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0" name="269 Grupo"/>
                <p:cNvGrpSpPr>
                  <a:grpSpLocks noChangeAspect="1"/>
                </p:cNvGrpSpPr>
                <p:nvPr/>
              </p:nvGrpSpPr>
              <p:grpSpPr>
                <a:xfrm rot="2700000">
                  <a:off x="4457251" y="3378441"/>
                  <a:ext cx="255114" cy="255114"/>
                  <a:chOff x="4457251" y="3378441"/>
                  <a:chExt cx="255114" cy="255114"/>
                </a:xfrm>
              </p:grpSpPr>
              <p:cxnSp>
                <p:nvCxnSpPr>
                  <p:cNvPr id="101" name="16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2" name="16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9" name="223 Grupo"/>
              <p:cNvGrpSpPr/>
              <p:nvPr/>
            </p:nvGrpSpPr>
            <p:grpSpPr>
              <a:xfrm>
                <a:off x="6242558" y="4744657"/>
                <a:ext cx="255114" cy="255114"/>
                <a:chOff x="4457251" y="3378441"/>
                <a:chExt cx="255114" cy="255114"/>
              </a:xfrm>
            </p:grpSpPr>
            <p:sp>
              <p:nvSpPr>
                <p:cNvPr id="95" name="15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6" name="269 Grupo"/>
                <p:cNvGrpSpPr>
                  <a:grpSpLocks noChangeAspect="1"/>
                </p:cNvGrpSpPr>
                <p:nvPr/>
              </p:nvGrpSpPr>
              <p:grpSpPr>
                <a:xfrm rot="2700000">
                  <a:off x="4457251" y="3378441"/>
                  <a:ext cx="255114" cy="255114"/>
                  <a:chOff x="4457251" y="3378441"/>
                  <a:chExt cx="255114" cy="255114"/>
                </a:xfrm>
              </p:grpSpPr>
              <p:cxnSp>
                <p:nvCxnSpPr>
                  <p:cNvPr id="97" name="15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8" name="16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90" name="224 Grupo"/>
              <p:cNvGrpSpPr/>
              <p:nvPr/>
            </p:nvGrpSpPr>
            <p:grpSpPr>
              <a:xfrm>
                <a:off x="6248654" y="5343284"/>
                <a:ext cx="255114" cy="255114"/>
                <a:chOff x="4457251" y="3378441"/>
                <a:chExt cx="255114" cy="255114"/>
              </a:xfrm>
            </p:grpSpPr>
            <p:sp>
              <p:nvSpPr>
                <p:cNvPr id="91" name="15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2" name="269 Grupo"/>
                <p:cNvGrpSpPr>
                  <a:grpSpLocks noChangeAspect="1"/>
                </p:cNvGrpSpPr>
                <p:nvPr/>
              </p:nvGrpSpPr>
              <p:grpSpPr>
                <a:xfrm rot="2700000">
                  <a:off x="4457251" y="3378441"/>
                  <a:ext cx="255114" cy="255114"/>
                  <a:chOff x="4457251" y="3378441"/>
                  <a:chExt cx="255114" cy="255114"/>
                </a:xfrm>
              </p:grpSpPr>
              <p:cxnSp>
                <p:nvCxnSpPr>
                  <p:cNvPr id="93" name="15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4" name="15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8" name="247 Grupo"/>
            <p:cNvGrpSpPr/>
            <p:nvPr/>
          </p:nvGrpSpPr>
          <p:grpSpPr>
            <a:xfrm>
              <a:off x="4440580" y="2917378"/>
              <a:ext cx="263649" cy="2678582"/>
              <a:chOff x="6242558" y="2919816"/>
              <a:chExt cx="263649" cy="2678582"/>
            </a:xfrm>
          </p:grpSpPr>
          <p:grpSp>
            <p:nvGrpSpPr>
              <p:cNvPr id="61" name="248 Grupo"/>
              <p:cNvGrpSpPr/>
              <p:nvPr/>
            </p:nvGrpSpPr>
            <p:grpSpPr>
              <a:xfrm>
                <a:off x="6244859" y="2919816"/>
                <a:ext cx="255114" cy="255114"/>
                <a:chOff x="4457251" y="3378441"/>
                <a:chExt cx="255114" cy="255114"/>
              </a:xfrm>
            </p:grpSpPr>
            <p:sp>
              <p:nvSpPr>
                <p:cNvPr id="82" name="14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3" name="269 Grupo"/>
                <p:cNvGrpSpPr>
                  <a:grpSpLocks noChangeAspect="1"/>
                </p:cNvGrpSpPr>
                <p:nvPr/>
              </p:nvGrpSpPr>
              <p:grpSpPr>
                <a:xfrm rot="2700000">
                  <a:off x="4457251" y="3378441"/>
                  <a:ext cx="255114" cy="255114"/>
                  <a:chOff x="4457251" y="3378441"/>
                  <a:chExt cx="255114" cy="255114"/>
                </a:xfrm>
              </p:grpSpPr>
              <p:cxnSp>
                <p:nvCxnSpPr>
                  <p:cNvPr id="84" name="14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5" name="14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62" name="249 Grupo"/>
              <p:cNvGrpSpPr/>
              <p:nvPr/>
            </p:nvGrpSpPr>
            <p:grpSpPr>
              <a:xfrm>
                <a:off x="6246430" y="3524703"/>
                <a:ext cx="255114" cy="255114"/>
                <a:chOff x="4457251" y="3378441"/>
                <a:chExt cx="255114" cy="255114"/>
              </a:xfrm>
            </p:grpSpPr>
            <p:sp>
              <p:nvSpPr>
                <p:cNvPr id="78" name="14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79" name="269 Grupo"/>
                <p:cNvGrpSpPr>
                  <a:grpSpLocks noChangeAspect="1"/>
                </p:cNvGrpSpPr>
                <p:nvPr/>
              </p:nvGrpSpPr>
              <p:grpSpPr>
                <a:xfrm rot="2700000">
                  <a:off x="4457251" y="3378441"/>
                  <a:ext cx="255114" cy="255114"/>
                  <a:chOff x="4457251" y="3378441"/>
                  <a:chExt cx="255114" cy="255114"/>
                </a:xfrm>
              </p:grpSpPr>
              <p:cxnSp>
                <p:nvCxnSpPr>
                  <p:cNvPr id="80" name="14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1" name="14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63" name="250 Grupo"/>
              <p:cNvGrpSpPr/>
              <p:nvPr/>
            </p:nvGrpSpPr>
            <p:grpSpPr>
              <a:xfrm>
                <a:off x="6251093" y="4124084"/>
                <a:ext cx="255114" cy="255114"/>
                <a:chOff x="4457251" y="3378441"/>
                <a:chExt cx="255114" cy="255114"/>
              </a:xfrm>
            </p:grpSpPr>
            <p:sp>
              <p:nvSpPr>
                <p:cNvPr id="74" name="13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75" name="269 Grupo"/>
                <p:cNvGrpSpPr>
                  <a:grpSpLocks noChangeAspect="1"/>
                </p:cNvGrpSpPr>
                <p:nvPr/>
              </p:nvGrpSpPr>
              <p:grpSpPr>
                <a:xfrm rot="2700000">
                  <a:off x="4457251" y="3378441"/>
                  <a:ext cx="255114" cy="255114"/>
                  <a:chOff x="4457251" y="3378441"/>
                  <a:chExt cx="255114" cy="255114"/>
                </a:xfrm>
              </p:grpSpPr>
              <p:cxnSp>
                <p:nvCxnSpPr>
                  <p:cNvPr id="76" name="13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77" name="13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64" name="251 Grupo"/>
              <p:cNvGrpSpPr/>
              <p:nvPr/>
            </p:nvGrpSpPr>
            <p:grpSpPr>
              <a:xfrm>
                <a:off x="6242558" y="4744657"/>
                <a:ext cx="255114" cy="255114"/>
                <a:chOff x="4457251" y="3378441"/>
                <a:chExt cx="255114" cy="255114"/>
              </a:xfrm>
            </p:grpSpPr>
            <p:sp>
              <p:nvSpPr>
                <p:cNvPr id="70" name="13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71" name="269 Grupo"/>
                <p:cNvGrpSpPr>
                  <a:grpSpLocks noChangeAspect="1"/>
                </p:cNvGrpSpPr>
                <p:nvPr/>
              </p:nvGrpSpPr>
              <p:grpSpPr>
                <a:xfrm rot="2700000">
                  <a:off x="4457251" y="3378441"/>
                  <a:ext cx="255114" cy="255114"/>
                  <a:chOff x="4457251" y="3378441"/>
                  <a:chExt cx="255114" cy="255114"/>
                </a:xfrm>
              </p:grpSpPr>
              <p:cxnSp>
                <p:nvCxnSpPr>
                  <p:cNvPr id="72" name="13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73" name="13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65" name="252 Grupo"/>
              <p:cNvGrpSpPr/>
              <p:nvPr/>
            </p:nvGrpSpPr>
            <p:grpSpPr>
              <a:xfrm>
                <a:off x="6248654" y="5343284"/>
                <a:ext cx="255114" cy="255114"/>
                <a:chOff x="4457251" y="3378441"/>
                <a:chExt cx="255114" cy="255114"/>
              </a:xfrm>
            </p:grpSpPr>
            <p:sp>
              <p:nvSpPr>
                <p:cNvPr id="66" name="12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67" name="269 Grupo"/>
                <p:cNvGrpSpPr>
                  <a:grpSpLocks noChangeAspect="1"/>
                </p:cNvGrpSpPr>
                <p:nvPr/>
              </p:nvGrpSpPr>
              <p:grpSpPr>
                <a:xfrm rot="2700000">
                  <a:off x="4457251" y="3378441"/>
                  <a:ext cx="255114" cy="255114"/>
                  <a:chOff x="4457251" y="3378441"/>
                  <a:chExt cx="255114" cy="255114"/>
                </a:xfrm>
              </p:grpSpPr>
              <p:cxnSp>
                <p:nvCxnSpPr>
                  <p:cNvPr id="68" name="13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69" name="13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9" name="273 Grupo"/>
            <p:cNvGrpSpPr/>
            <p:nvPr/>
          </p:nvGrpSpPr>
          <p:grpSpPr>
            <a:xfrm>
              <a:off x="3539591" y="2916159"/>
              <a:ext cx="263649" cy="2678582"/>
              <a:chOff x="6242558" y="2919816"/>
              <a:chExt cx="263649" cy="2678582"/>
            </a:xfrm>
          </p:grpSpPr>
          <p:grpSp>
            <p:nvGrpSpPr>
              <p:cNvPr id="36" name="274 Grupo"/>
              <p:cNvGrpSpPr/>
              <p:nvPr/>
            </p:nvGrpSpPr>
            <p:grpSpPr>
              <a:xfrm>
                <a:off x="6244859" y="2919816"/>
                <a:ext cx="255114" cy="255114"/>
                <a:chOff x="4457251" y="3378441"/>
                <a:chExt cx="255114" cy="255114"/>
              </a:xfrm>
            </p:grpSpPr>
            <p:sp>
              <p:nvSpPr>
                <p:cNvPr id="57" name="11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58" name="269 Grupo"/>
                <p:cNvGrpSpPr>
                  <a:grpSpLocks noChangeAspect="1"/>
                </p:cNvGrpSpPr>
                <p:nvPr/>
              </p:nvGrpSpPr>
              <p:grpSpPr>
                <a:xfrm rot="2700000">
                  <a:off x="4457251" y="3378441"/>
                  <a:ext cx="255114" cy="255114"/>
                  <a:chOff x="4457251" y="3378441"/>
                  <a:chExt cx="255114" cy="255114"/>
                </a:xfrm>
              </p:grpSpPr>
              <p:cxnSp>
                <p:nvCxnSpPr>
                  <p:cNvPr id="59" name="12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60" name="12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37" name="275 Grupo"/>
              <p:cNvGrpSpPr/>
              <p:nvPr/>
            </p:nvGrpSpPr>
            <p:grpSpPr>
              <a:xfrm>
                <a:off x="6246430" y="3524703"/>
                <a:ext cx="255114" cy="255114"/>
                <a:chOff x="4457251" y="3378441"/>
                <a:chExt cx="255114" cy="255114"/>
              </a:xfrm>
            </p:grpSpPr>
            <p:sp>
              <p:nvSpPr>
                <p:cNvPr id="53" name="11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54" name="269 Grupo"/>
                <p:cNvGrpSpPr>
                  <a:grpSpLocks noChangeAspect="1"/>
                </p:cNvGrpSpPr>
                <p:nvPr/>
              </p:nvGrpSpPr>
              <p:grpSpPr>
                <a:xfrm rot="2700000">
                  <a:off x="4457251" y="3378441"/>
                  <a:ext cx="255114" cy="255114"/>
                  <a:chOff x="4457251" y="3378441"/>
                  <a:chExt cx="255114" cy="255114"/>
                </a:xfrm>
              </p:grpSpPr>
              <p:cxnSp>
                <p:nvCxnSpPr>
                  <p:cNvPr id="55"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56"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38" name="276 Grupo"/>
              <p:cNvGrpSpPr/>
              <p:nvPr/>
            </p:nvGrpSpPr>
            <p:grpSpPr>
              <a:xfrm>
                <a:off x="6251093" y="4124084"/>
                <a:ext cx="255114" cy="255114"/>
                <a:chOff x="4457251" y="3378441"/>
                <a:chExt cx="255114" cy="255114"/>
              </a:xfrm>
            </p:grpSpPr>
            <p:sp>
              <p:nvSpPr>
                <p:cNvPr id="49" name="11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50" name="269 Grupo"/>
                <p:cNvGrpSpPr>
                  <a:grpSpLocks noChangeAspect="1"/>
                </p:cNvGrpSpPr>
                <p:nvPr/>
              </p:nvGrpSpPr>
              <p:grpSpPr>
                <a:xfrm rot="2700000">
                  <a:off x="4457251" y="3378441"/>
                  <a:ext cx="255114" cy="255114"/>
                  <a:chOff x="4457251" y="3378441"/>
                  <a:chExt cx="255114" cy="255114"/>
                </a:xfrm>
              </p:grpSpPr>
              <p:cxnSp>
                <p:nvCxnSpPr>
                  <p:cNvPr id="51" name="11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52" name="11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39" name="277 Grupo"/>
              <p:cNvGrpSpPr/>
              <p:nvPr/>
            </p:nvGrpSpPr>
            <p:grpSpPr>
              <a:xfrm>
                <a:off x="6242558" y="4744657"/>
                <a:ext cx="255114" cy="255114"/>
                <a:chOff x="4457251" y="3378441"/>
                <a:chExt cx="255114" cy="255114"/>
              </a:xfrm>
            </p:grpSpPr>
            <p:sp>
              <p:nvSpPr>
                <p:cNvPr id="45" name="10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46" name="269 Grupo"/>
                <p:cNvGrpSpPr>
                  <a:grpSpLocks noChangeAspect="1"/>
                </p:cNvGrpSpPr>
                <p:nvPr/>
              </p:nvGrpSpPr>
              <p:grpSpPr>
                <a:xfrm rot="2700000">
                  <a:off x="4457251" y="3378441"/>
                  <a:ext cx="255114" cy="255114"/>
                  <a:chOff x="4457251" y="3378441"/>
                  <a:chExt cx="255114" cy="255114"/>
                </a:xfrm>
              </p:grpSpPr>
              <p:cxnSp>
                <p:nvCxnSpPr>
                  <p:cNvPr id="47" name="10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48" name="11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40" name="278 Grupo"/>
              <p:cNvGrpSpPr/>
              <p:nvPr/>
            </p:nvGrpSpPr>
            <p:grpSpPr>
              <a:xfrm>
                <a:off x="6248654" y="5343284"/>
                <a:ext cx="255114" cy="255114"/>
                <a:chOff x="4457251" y="3378441"/>
                <a:chExt cx="255114" cy="255114"/>
              </a:xfrm>
            </p:grpSpPr>
            <p:sp>
              <p:nvSpPr>
                <p:cNvPr id="41" name="10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42" name="269 Grupo"/>
                <p:cNvGrpSpPr>
                  <a:grpSpLocks noChangeAspect="1"/>
                </p:cNvGrpSpPr>
                <p:nvPr/>
              </p:nvGrpSpPr>
              <p:grpSpPr>
                <a:xfrm rot="2700000">
                  <a:off x="4457251" y="3378441"/>
                  <a:ext cx="255114" cy="255114"/>
                  <a:chOff x="4457251" y="3378441"/>
                  <a:chExt cx="255114" cy="255114"/>
                </a:xfrm>
              </p:grpSpPr>
              <p:cxnSp>
                <p:nvCxnSpPr>
                  <p:cNvPr id="43" name="10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44" name="10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10" name="299 Grupo"/>
            <p:cNvGrpSpPr/>
            <p:nvPr/>
          </p:nvGrpSpPr>
          <p:grpSpPr>
            <a:xfrm>
              <a:off x="2638602" y="2914940"/>
              <a:ext cx="263649" cy="2678582"/>
              <a:chOff x="6242558" y="2919816"/>
              <a:chExt cx="263649" cy="2678582"/>
            </a:xfrm>
          </p:grpSpPr>
          <p:grpSp>
            <p:nvGrpSpPr>
              <p:cNvPr id="11" name="300 Grupo"/>
              <p:cNvGrpSpPr/>
              <p:nvPr/>
            </p:nvGrpSpPr>
            <p:grpSpPr>
              <a:xfrm>
                <a:off x="6244859" y="2919816"/>
                <a:ext cx="255114" cy="255114"/>
                <a:chOff x="4457251" y="3378441"/>
                <a:chExt cx="255114" cy="255114"/>
              </a:xfrm>
            </p:grpSpPr>
            <p:sp>
              <p:nvSpPr>
                <p:cNvPr id="32" name="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33" name="269 Grupo"/>
                <p:cNvGrpSpPr>
                  <a:grpSpLocks noChangeAspect="1"/>
                </p:cNvGrpSpPr>
                <p:nvPr/>
              </p:nvGrpSpPr>
              <p:grpSpPr>
                <a:xfrm rot="2700000">
                  <a:off x="4457251" y="3378441"/>
                  <a:ext cx="255114" cy="255114"/>
                  <a:chOff x="4457251" y="3378441"/>
                  <a:chExt cx="255114" cy="255114"/>
                </a:xfrm>
              </p:grpSpPr>
              <p:cxnSp>
                <p:nvCxnSpPr>
                  <p:cNvPr id="34" name="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35" name="9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2" name="301 Grupo"/>
              <p:cNvGrpSpPr/>
              <p:nvPr/>
            </p:nvGrpSpPr>
            <p:grpSpPr>
              <a:xfrm>
                <a:off x="6246430" y="3524703"/>
                <a:ext cx="255114" cy="255114"/>
                <a:chOff x="4457251" y="3378441"/>
                <a:chExt cx="255114" cy="255114"/>
              </a:xfrm>
            </p:grpSpPr>
            <p:sp>
              <p:nvSpPr>
                <p:cNvPr id="28" name="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9" name="269 Grupo"/>
                <p:cNvGrpSpPr>
                  <a:grpSpLocks noChangeAspect="1"/>
                </p:cNvGrpSpPr>
                <p:nvPr/>
              </p:nvGrpSpPr>
              <p:grpSpPr>
                <a:xfrm rot="2700000">
                  <a:off x="4457251" y="3378441"/>
                  <a:ext cx="255114" cy="255114"/>
                  <a:chOff x="4457251" y="3378441"/>
                  <a:chExt cx="255114" cy="255114"/>
                </a:xfrm>
              </p:grpSpPr>
              <p:cxnSp>
                <p:nvCxnSpPr>
                  <p:cNvPr id="30" name="9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31" name="9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 name="302 Grupo"/>
              <p:cNvGrpSpPr/>
              <p:nvPr/>
            </p:nvGrpSpPr>
            <p:grpSpPr>
              <a:xfrm>
                <a:off x="6251093" y="4124084"/>
                <a:ext cx="255114" cy="255114"/>
                <a:chOff x="4457251" y="3378441"/>
                <a:chExt cx="255114" cy="255114"/>
              </a:xfrm>
            </p:grpSpPr>
            <p:sp>
              <p:nvSpPr>
                <p:cNvPr id="24" name="8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5" name="269 Grupo"/>
                <p:cNvGrpSpPr>
                  <a:grpSpLocks noChangeAspect="1"/>
                </p:cNvGrpSpPr>
                <p:nvPr/>
              </p:nvGrpSpPr>
              <p:grpSpPr>
                <a:xfrm rot="2700000">
                  <a:off x="4457251" y="3378441"/>
                  <a:ext cx="255114" cy="255114"/>
                  <a:chOff x="4457251" y="3378441"/>
                  <a:chExt cx="255114" cy="255114"/>
                </a:xfrm>
              </p:grpSpPr>
              <p:cxnSp>
                <p:nvCxnSpPr>
                  <p:cNvPr id="26" name="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27" name="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4" name="303 Grupo"/>
              <p:cNvGrpSpPr/>
              <p:nvPr/>
            </p:nvGrpSpPr>
            <p:grpSpPr>
              <a:xfrm>
                <a:off x="6242558" y="4744657"/>
                <a:ext cx="255114" cy="255114"/>
                <a:chOff x="4457251" y="3378441"/>
                <a:chExt cx="255114" cy="255114"/>
              </a:xfrm>
            </p:grpSpPr>
            <p:sp>
              <p:nvSpPr>
                <p:cNvPr id="20" name="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1" name="269 Grupo"/>
                <p:cNvGrpSpPr>
                  <a:grpSpLocks noChangeAspect="1"/>
                </p:cNvGrpSpPr>
                <p:nvPr/>
              </p:nvGrpSpPr>
              <p:grpSpPr>
                <a:xfrm rot="2700000">
                  <a:off x="4457251" y="3378441"/>
                  <a:ext cx="255114" cy="255114"/>
                  <a:chOff x="4457251" y="3378441"/>
                  <a:chExt cx="255114" cy="255114"/>
                </a:xfrm>
              </p:grpSpPr>
              <p:cxnSp>
                <p:nvCxnSpPr>
                  <p:cNvPr id="22" name="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23" name="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 name="304 Grupo"/>
              <p:cNvGrpSpPr/>
              <p:nvPr/>
            </p:nvGrpSpPr>
            <p:grpSpPr>
              <a:xfrm>
                <a:off x="6248654" y="5343284"/>
                <a:ext cx="255114" cy="255114"/>
                <a:chOff x="4457251" y="3378441"/>
                <a:chExt cx="255114" cy="255114"/>
              </a:xfrm>
            </p:grpSpPr>
            <p:sp>
              <p:nvSpPr>
                <p:cNvPr id="16" name="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 name="269 Grupo"/>
                <p:cNvGrpSpPr>
                  <a:grpSpLocks noChangeAspect="1"/>
                </p:cNvGrpSpPr>
                <p:nvPr/>
              </p:nvGrpSpPr>
              <p:grpSpPr>
                <a:xfrm rot="2700000">
                  <a:off x="4457251" y="3378441"/>
                  <a:ext cx="255114" cy="255114"/>
                  <a:chOff x="4457251" y="3378441"/>
                  <a:chExt cx="255114" cy="255114"/>
                </a:xfrm>
              </p:grpSpPr>
              <p:cxnSp>
                <p:nvCxnSpPr>
                  <p:cNvPr id="18" name="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 name="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grpSp>
        <p:nvGrpSpPr>
          <p:cNvPr id="138" name="Group 4"/>
          <p:cNvGrpSpPr>
            <a:grpSpLocks/>
          </p:cNvGrpSpPr>
          <p:nvPr/>
        </p:nvGrpSpPr>
        <p:grpSpPr bwMode="auto">
          <a:xfrm>
            <a:off x="6195154" y="2528939"/>
            <a:ext cx="490537" cy="579437"/>
            <a:chOff x="3874" y="2110"/>
            <a:chExt cx="309" cy="365"/>
          </a:xfrm>
        </p:grpSpPr>
        <p:sp>
          <p:nvSpPr>
            <p:cNvPr id="139"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40"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spTree>
    <p:extLst>
      <p:ext uri="{BB962C8B-B14F-4D97-AF65-F5344CB8AC3E}">
        <p14:creationId xmlns:p14="http://schemas.microsoft.com/office/powerpoint/2010/main" val="406657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b="25554"/>
          <a:stretch/>
        </p:blipFill>
        <p:spPr>
          <a:xfrm>
            <a:off x="1933799" y="3013763"/>
            <a:ext cx="5162550" cy="2808000"/>
          </a:xfrm>
          <a:prstGeom prst="rect">
            <a:avLst/>
          </a:prstGeom>
        </p:spPr>
      </p:pic>
      <p:grpSp>
        <p:nvGrpSpPr>
          <p:cNvPr id="4" name="325 Grupo"/>
          <p:cNvGrpSpPr>
            <a:grpSpLocks noChangeAspect="1"/>
          </p:cNvGrpSpPr>
          <p:nvPr/>
        </p:nvGrpSpPr>
        <p:grpSpPr>
          <a:xfrm>
            <a:off x="1741731" y="2514814"/>
            <a:ext cx="5612047" cy="3893817"/>
            <a:chOff x="2638602" y="2914940"/>
            <a:chExt cx="3867605" cy="2683458"/>
          </a:xfrm>
        </p:grpSpPr>
        <p:grpSp>
          <p:nvGrpSpPr>
            <p:cNvPr id="6" name="217 Grupo"/>
            <p:cNvGrpSpPr/>
            <p:nvPr/>
          </p:nvGrpSpPr>
          <p:grpSpPr>
            <a:xfrm>
              <a:off x="6242558" y="2919816"/>
              <a:ext cx="263649" cy="2678582"/>
              <a:chOff x="6242558" y="2919816"/>
              <a:chExt cx="263649" cy="2678582"/>
            </a:xfrm>
          </p:grpSpPr>
          <p:grpSp>
            <p:nvGrpSpPr>
              <p:cNvPr id="111" name="105 Grupo"/>
              <p:cNvGrpSpPr/>
              <p:nvPr/>
            </p:nvGrpSpPr>
            <p:grpSpPr>
              <a:xfrm>
                <a:off x="6244859" y="2919816"/>
                <a:ext cx="255114" cy="255114"/>
                <a:chOff x="4457251" y="3378441"/>
                <a:chExt cx="255114" cy="255114"/>
              </a:xfrm>
            </p:grpSpPr>
            <p:sp>
              <p:nvSpPr>
                <p:cNvPr id="132" name="1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33" name="269 Grupo"/>
                <p:cNvGrpSpPr>
                  <a:grpSpLocks noChangeAspect="1"/>
                </p:cNvGrpSpPr>
                <p:nvPr/>
              </p:nvGrpSpPr>
              <p:grpSpPr>
                <a:xfrm rot="2700000">
                  <a:off x="4457251" y="3378441"/>
                  <a:ext cx="255114" cy="255114"/>
                  <a:chOff x="4457251" y="3378441"/>
                  <a:chExt cx="255114" cy="255114"/>
                </a:xfrm>
              </p:grpSpPr>
              <p:cxnSp>
                <p:nvCxnSpPr>
                  <p:cNvPr id="134" name="1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5" name="11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12" name="114 Grupo"/>
              <p:cNvGrpSpPr/>
              <p:nvPr/>
            </p:nvGrpSpPr>
            <p:grpSpPr>
              <a:xfrm>
                <a:off x="6246430" y="3524703"/>
                <a:ext cx="255114" cy="255114"/>
                <a:chOff x="4457251" y="3378441"/>
                <a:chExt cx="255114" cy="255114"/>
              </a:xfrm>
            </p:grpSpPr>
            <p:sp>
              <p:nvSpPr>
                <p:cNvPr id="128" name="1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9" name="269 Grupo"/>
                <p:cNvGrpSpPr>
                  <a:grpSpLocks noChangeAspect="1"/>
                </p:cNvGrpSpPr>
                <p:nvPr/>
              </p:nvGrpSpPr>
              <p:grpSpPr>
                <a:xfrm rot="2700000">
                  <a:off x="4457251" y="3378441"/>
                  <a:ext cx="255114" cy="255114"/>
                  <a:chOff x="4457251" y="3378441"/>
                  <a:chExt cx="255114" cy="255114"/>
                </a:xfrm>
              </p:grpSpPr>
              <p:cxnSp>
                <p:nvCxnSpPr>
                  <p:cNvPr id="130"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31"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13" name="119 Grupo"/>
              <p:cNvGrpSpPr/>
              <p:nvPr/>
            </p:nvGrpSpPr>
            <p:grpSpPr>
              <a:xfrm>
                <a:off x="6251093" y="4124084"/>
                <a:ext cx="255114" cy="255114"/>
                <a:chOff x="4457251" y="3378441"/>
                <a:chExt cx="255114" cy="255114"/>
              </a:xfrm>
            </p:grpSpPr>
            <p:sp>
              <p:nvSpPr>
                <p:cNvPr id="124" name="12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5" name="269 Grupo"/>
                <p:cNvGrpSpPr>
                  <a:grpSpLocks noChangeAspect="1"/>
                </p:cNvGrpSpPr>
                <p:nvPr/>
              </p:nvGrpSpPr>
              <p:grpSpPr>
                <a:xfrm rot="2700000">
                  <a:off x="4457251" y="3378441"/>
                  <a:ext cx="255114" cy="255114"/>
                  <a:chOff x="4457251" y="3378441"/>
                  <a:chExt cx="255114" cy="255114"/>
                </a:xfrm>
              </p:grpSpPr>
              <p:cxnSp>
                <p:nvCxnSpPr>
                  <p:cNvPr id="126" name="1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7" name="1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14" name="207 Grupo"/>
              <p:cNvGrpSpPr/>
              <p:nvPr/>
            </p:nvGrpSpPr>
            <p:grpSpPr>
              <a:xfrm>
                <a:off x="6242558" y="4744657"/>
                <a:ext cx="255114" cy="255114"/>
                <a:chOff x="4457251" y="3378441"/>
                <a:chExt cx="255114" cy="255114"/>
              </a:xfrm>
            </p:grpSpPr>
            <p:sp>
              <p:nvSpPr>
                <p:cNvPr id="120" name="1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21" name="269 Grupo"/>
                <p:cNvGrpSpPr>
                  <a:grpSpLocks noChangeAspect="1"/>
                </p:cNvGrpSpPr>
                <p:nvPr/>
              </p:nvGrpSpPr>
              <p:grpSpPr>
                <a:xfrm rot="2700000">
                  <a:off x="4457251" y="3378441"/>
                  <a:ext cx="255114" cy="255114"/>
                  <a:chOff x="4457251" y="3378441"/>
                  <a:chExt cx="255114" cy="255114"/>
                </a:xfrm>
              </p:grpSpPr>
              <p:cxnSp>
                <p:nvCxnSpPr>
                  <p:cNvPr id="122" name="1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3" name="1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15" name="212 Grupo"/>
              <p:cNvGrpSpPr/>
              <p:nvPr/>
            </p:nvGrpSpPr>
            <p:grpSpPr>
              <a:xfrm>
                <a:off x="6248654" y="5343284"/>
                <a:ext cx="255114" cy="255114"/>
                <a:chOff x="4457251" y="3378441"/>
                <a:chExt cx="255114" cy="255114"/>
              </a:xfrm>
            </p:grpSpPr>
            <p:sp>
              <p:nvSpPr>
                <p:cNvPr id="116" name="1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17" name="269 Grupo"/>
                <p:cNvGrpSpPr>
                  <a:grpSpLocks noChangeAspect="1"/>
                </p:cNvGrpSpPr>
                <p:nvPr/>
              </p:nvGrpSpPr>
              <p:grpSpPr>
                <a:xfrm rot="2700000">
                  <a:off x="4457251" y="3378441"/>
                  <a:ext cx="255114" cy="255114"/>
                  <a:chOff x="4457251" y="3378441"/>
                  <a:chExt cx="255114" cy="255114"/>
                </a:xfrm>
              </p:grpSpPr>
              <p:cxnSp>
                <p:nvCxnSpPr>
                  <p:cNvPr id="118" name="1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9" name="1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7" name="218 Grupo"/>
            <p:cNvGrpSpPr/>
            <p:nvPr/>
          </p:nvGrpSpPr>
          <p:grpSpPr>
            <a:xfrm>
              <a:off x="5341569" y="2918597"/>
              <a:ext cx="263649" cy="2678582"/>
              <a:chOff x="6242558" y="2919816"/>
              <a:chExt cx="263649" cy="2678582"/>
            </a:xfrm>
          </p:grpSpPr>
          <p:grpSp>
            <p:nvGrpSpPr>
              <p:cNvPr id="86" name="220 Grupo"/>
              <p:cNvGrpSpPr/>
              <p:nvPr/>
            </p:nvGrpSpPr>
            <p:grpSpPr>
              <a:xfrm>
                <a:off x="6244859" y="2919816"/>
                <a:ext cx="255114" cy="255114"/>
                <a:chOff x="4457251" y="3378441"/>
                <a:chExt cx="255114" cy="255114"/>
              </a:xfrm>
            </p:grpSpPr>
            <p:sp>
              <p:nvSpPr>
                <p:cNvPr id="107" name="16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8" name="269 Grupo"/>
                <p:cNvGrpSpPr>
                  <a:grpSpLocks noChangeAspect="1"/>
                </p:cNvGrpSpPr>
                <p:nvPr/>
              </p:nvGrpSpPr>
              <p:grpSpPr>
                <a:xfrm rot="2700000">
                  <a:off x="4457251" y="3378441"/>
                  <a:ext cx="255114" cy="255114"/>
                  <a:chOff x="4457251" y="3378441"/>
                  <a:chExt cx="255114" cy="255114"/>
                </a:xfrm>
              </p:grpSpPr>
              <p:cxnSp>
                <p:nvCxnSpPr>
                  <p:cNvPr id="109" name="17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0" name="17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7" name="221 Grupo"/>
              <p:cNvGrpSpPr/>
              <p:nvPr/>
            </p:nvGrpSpPr>
            <p:grpSpPr>
              <a:xfrm>
                <a:off x="6246430" y="3524703"/>
                <a:ext cx="255114" cy="255114"/>
                <a:chOff x="4457251" y="3378441"/>
                <a:chExt cx="255114" cy="255114"/>
              </a:xfrm>
            </p:grpSpPr>
            <p:sp>
              <p:nvSpPr>
                <p:cNvPr id="103" name="16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4" name="269 Grupo"/>
                <p:cNvGrpSpPr>
                  <a:grpSpLocks noChangeAspect="1"/>
                </p:cNvGrpSpPr>
                <p:nvPr/>
              </p:nvGrpSpPr>
              <p:grpSpPr>
                <a:xfrm rot="2700000">
                  <a:off x="4457251" y="3378441"/>
                  <a:ext cx="255114" cy="255114"/>
                  <a:chOff x="4457251" y="3378441"/>
                  <a:chExt cx="255114" cy="255114"/>
                </a:xfrm>
              </p:grpSpPr>
              <p:cxnSp>
                <p:nvCxnSpPr>
                  <p:cNvPr id="105" name="16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6" name="16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8" name="222 Grupo"/>
              <p:cNvGrpSpPr/>
              <p:nvPr/>
            </p:nvGrpSpPr>
            <p:grpSpPr>
              <a:xfrm>
                <a:off x="6251093" y="4124084"/>
                <a:ext cx="255114" cy="255114"/>
                <a:chOff x="4457251" y="3378441"/>
                <a:chExt cx="255114" cy="255114"/>
              </a:xfrm>
            </p:grpSpPr>
            <p:sp>
              <p:nvSpPr>
                <p:cNvPr id="99" name="16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00" name="269 Grupo"/>
                <p:cNvGrpSpPr>
                  <a:grpSpLocks noChangeAspect="1"/>
                </p:cNvGrpSpPr>
                <p:nvPr/>
              </p:nvGrpSpPr>
              <p:grpSpPr>
                <a:xfrm rot="2700000">
                  <a:off x="4457251" y="3378441"/>
                  <a:ext cx="255114" cy="255114"/>
                  <a:chOff x="4457251" y="3378441"/>
                  <a:chExt cx="255114" cy="255114"/>
                </a:xfrm>
              </p:grpSpPr>
              <p:cxnSp>
                <p:nvCxnSpPr>
                  <p:cNvPr id="101" name="16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2" name="16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89" name="223 Grupo"/>
              <p:cNvGrpSpPr/>
              <p:nvPr/>
            </p:nvGrpSpPr>
            <p:grpSpPr>
              <a:xfrm>
                <a:off x="6242558" y="4744657"/>
                <a:ext cx="255114" cy="255114"/>
                <a:chOff x="4457251" y="3378441"/>
                <a:chExt cx="255114" cy="255114"/>
              </a:xfrm>
            </p:grpSpPr>
            <p:sp>
              <p:nvSpPr>
                <p:cNvPr id="95" name="15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6" name="269 Grupo"/>
                <p:cNvGrpSpPr>
                  <a:grpSpLocks noChangeAspect="1"/>
                </p:cNvGrpSpPr>
                <p:nvPr/>
              </p:nvGrpSpPr>
              <p:grpSpPr>
                <a:xfrm rot="2700000">
                  <a:off x="4457251" y="3378441"/>
                  <a:ext cx="255114" cy="255114"/>
                  <a:chOff x="4457251" y="3378441"/>
                  <a:chExt cx="255114" cy="255114"/>
                </a:xfrm>
              </p:grpSpPr>
              <p:cxnSp>
                <p:nvCxnSpPr>
                  <p:cNvPr id="97" name="15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8" name="16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90" name="224 Grupo"/>
              <p:cNvGrpSpPr/>
              <p:nvPr/>
            </p:nvGrpSpPr>
            <p:grpSpPr>
              <a:xfrm>
                <a:off x="6248654" y="5343284"/>
                <a:ext cx="255114" cy="255114"/>
                <a:chOff x="4457251" y="3378441"/>
                <a:chExt cx="255114" cy="255114"/>
              </a:xfrm>
            </p:grpSpPr>
            <p:sp>
              <p:nvSpPr>
                <p:cNvPr id="91" name="15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92" name="269 Grupo"/>
                <p:cNvGrpSpPr>
                  <a:grpSpLocks noChangeAspect="1"/>
                </p:cNvGrpSpPr>
                <p:nvPr/>
              </p:nvGrpSpPr>
              <p:grpSpPr>
                <a:xfrm rot="2700000">
                  <a:off x="4457251" y="3378441"/>
                  <a:ext cx="255114" cy="255114"/>
                  <a:chOff x="4457251" y="3378441"/>
                  <a:chExt cx="255114" cy="255114"/>
                </a:xfrm>
              </p:grpSpPr>
              <p:cxnSp>
                <p:nvCxnSpPr>
                  <p:cNvPr id="93" name="15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94" name="15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8" name="247 Grupo"/>
            <p:cNvGrpSpPr/>
            <p:nvPr/>
          </p:nvGrpSpPr>
          <p:grpSpPr>
            <a:xfrm>
              <a:off x="4440580" y="2917378"/>
              <a:ext cx="263649" cy="2678582"/>
              <a:chOff x="6242558" y="2919816"/>
              <a:chExt cx="263649" cy="2678582"/>
            </a:xfrm>
          </p:grpSpPr>
          <p:grpSp>
            <p:nvGrpSpPr>
              <p:cNvPr id="61" name="248 Grupo"/>
              <p:cNvGrpSpPr/>
              <p:nvPr/>
            </p:nvGrpSpPr>
            <p:grpSpPr>
              <a:xfrm>
                <a:off x="6244859" y="2919816"/>
                <a:ext cx="255114" cy="255114"/>
                <a:chOff x="4457251" y="3378441"/>
                <a:chExt cx="255114" cy="255114"/>
              </a:xfrm>
            </p:grpSpPr>
            <p:sp>
              <p:nvSpPr>
                <p:cNvPr id="82" name="14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83" name="269 Grupo"/>
                <p:cNvGrpSpPr>
                  <a:grpSpLocks noChangeAspect="1"/>
                </p:cNvGrpSpPr>
                <p:nvPr/>
              </p:nvGrpSpPr>
              <p:grpSpPr>
                <a:xfrm rot="2700000">
                  <a:off x="4457251" y="3378441"/>
                  <a:ext cx="255114" cy="255114"/>
                  <a:chOff x="4457251" y="3378441"/>
                  <a:chExt cx="255114" cy="255114"/>
                </a:xfrm>
              </p:grpSpPr>
              <p:cxnSp>
                <p:nvCxnSpPr>
                  <p:cNvPr id="84" name="14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5" name="14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62" name="249 Grupo"/>
              <p:cNvGrpSpPr/>
              <p:nvPr/>
            </p:nvGrpSpPr>
            <p:grpSpPr>
              <a:xfrm>
                <a:off x="6246430" y="3524703"/>
                <a:ext cx="255114" cy="255114"/>
                <a:chOff x="4457251" y="3378441"/>
                <a:chExt cx="255114" cy="255114"/>
              </a:xfrm>
            </p:grpSpPr>
            <p:sp>
              <p:nvSpPr>
                <p:cNvPr id="78" name="14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79" name="269 Grupo"/>
                <p:cNvGrpSpPr>
                  <a:grpSpLocks noChangeAspect="1"/>
                </p:cNvGrpSpPr>
                <p:nvPr/>
              </p:nvGrpSpPr>
              <p:grpSpPr>
                <a:xfrm rot="2700000">
                  <a:off x="4457251" y="3378441"/>
                  <a:ext cx="255114" cy="255114"/>
                  <a:chOff x="4457251" y="3378441"/>
                  <a:chExt cx="255114" cy="255114"/>
                </a:xfrm>
              </p:grpSpPr>
              <p:cxnSp>
                <p:nvCxnSpPr>
                  <p:cNvPr id="80" name="14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1" name="14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63" name="250 Grupo"/>
              <p:cNvGrpSpPr/>
              <p:nvPr/>
            </p:nvGrpSpPr>
            <p:grpSpPr>
              <a:xfrm>
                <a:off x="6251093" y="4124084"/>
                <a:ext cx="255114" cy="255114"/>
                <a:chOff x="4457251" y="3378441"/>
                <a:chExt cx="255114" cy="255114"/>
              </a:xfrm>
            </p:grpSpPr>
            <p:sp>
              <p:nvSpPr>
                <p:cNvPr id="74" name="13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75" name="269 Grupo"/>
                <p:cNvGrpSpPr>
                  <a:grpSpLocks noChangeAspect="1"/>
                </p:cNvGrpSpPr>
                <p:nvPr/>
              </p:nvGrpSpPr>
              <p:grpSpPr>
                <a:xfrm rot="2700000">
                  <a:off x="4457251" y="3378441"/>
                  <a:ext cx="255114" cy="255114"/>
                  <a:chOff x="4457251" y="3378441"/>
                  <a:chExt cx="255114" cy="255114"/>
                </a:xfrm>
              </p:grpSpPr>
              <p:cxnSp>
                <p:nvCxnSpPr>
                  <p:cNvPr id="76" name="13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77" name="13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64" name="251 Grupo"/>
              <p:cNvGrpSpPr/>
              <p:nvPr/>
            </p:nvGrpSpPr>
            <p:grpSpPr>
              <a:xfrm>
                <a:off x="6242558" y="4744657"/>
                <a:ext cx="255114" cy="255114"/>
                <a:chOff x="4457251" y="3378441"/>
                <a:chExt cx="255114" cy="255114"/>
              </a:xfrm>
            </p:grpSpPr>
            <p:sp>
              <p:nvSpPr>
                <p:cNvPr id="70" name="13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71" name="269 Grupo"/>
                <p:cNvGrpSpPr>
                  <a:grpSpLocks noChangeAspect="1"/>
                </p:cNvGrpSpPr>
                <p:nvPr/>
              </p:nvGrpSpPr>
              <p:grpSpPr>
                <a:xfrm rot="2700000">
                  <a:off x="4457251" y="3378441"/>
                  <a:ext cx="255114" cy="255114"/>
                  <a:chOff x="4457251" y="3378441"/>
                  <a:chExt cx="255114" cy="255114"/>
                </a:xfrm>
              </p:grpSpPr>
              <p:cxnSp>
                <p:nvCxnSpPr>
                  <p:cNvPr id="72" name="13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73" name="13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65" name="252 Grupo"/>
              <p:cNvGrpSpPr/>
              <p:nvPr/>
            </p:nvGrpSpPr>
            <p:grpSpPr>
              <a:xfrm>
                <a:off x="6248654" y="5343284"/>
                <a:ext cx="255114" cy="255114"/>
                <a:chOff x="4457251" y="3378441"/>
                <a:chExt cx="255114" cy="255114"/>
              </a:xfrm>
            </p:grpSpPr>
            <p:sp>
              <p:nvSpPr>
                <p:cNvPr id="66" name="12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67" name="269 Grupo"/>
                <p:cNvGrpSpPr>
                  <a:grpSpLocks noChangeAspect="1"/>
                </p:cNvGrpSpPr>
                <p:nvPr/>
              </p:nvGrpSpPr>
              <p:grpSpPr>
                <a:xfrm rot="2700000">
                  <a:off x="4457251" y="3378441"/>
                  <a:ext cx="255114" cy="255114"/>
                  <a:chOff x="4457251" y="3378441"/>
                  <a:chExt cx="255114" cy="255114"/>
                </a:xfrm>
              </p:grpSpPr>
              <p:cxnSp>
                <p:nvCxnSpPr>
                  <p:cNvPr id="68" name="13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69" name="13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9" name="273 Grupo"/>
            <p:cNvGrpSpPr/>
            <p:nvPr/>
          </p:nvGrpSpPr>
          <p:grpSpPr>
            <a:xfrm>
              <a:off x="3539591" y="2916159"/>
              <a:ext cx="263649" cy="2678582"/>
              <a:chOff x="6242558" y="2919816"/>
              <a:chExt cx="263649" cy="2678582"/>
            </a:xfrm>
          </p:grpSpPr>
          <p:grpSp>
            <p:nvGrpSpPr>
              <p:cNvPr id="36" name="274 Grupo"/>
              <p:cNvGrpSpPr/>
              <p:nvPr/>
            </p:nvGrpSpPr>
            <p:grpSpPr>
              <a:xfrm>
                <a:off x="6244859" y="2919816"/>
                <a:ext cx="255114" cy="255114"/>
                <a:chOff x="4457251" y="3378441"/>
                <a:chExt cx="255114" cy="255114"/>
              </a:xfrm>
            </p:grpSpPr>
            <p:sp>
              <p:nvSpPr>
                <p:cNvPr id="57" name="119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58" name="269 Grupo"/>
                <p:cNvGrpSpPr>
                  <a:grpSpLocks noChangeAspect="1"/>
                </p:cNvGrpSpPr>
                <p:nvPr/>
              </p:nvGrpSpPr>
              <p:grpSpPr>
                <a:xfrm rot="2700000">
                  <a:off x="4457251" y="3378441"/>
                  <a:ext cx="255114" cy="255114"/>
                  <a:chOff x="4457251" y="3378441"/>
                  <a:chExt cx="255114" cy="255114"/>
                </a:xfrm>
              </p:grpSpPr>
              <p:cxnSp>
                <p:nvCxnSpPr>
                  <p:cNvPr id="59" name="121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60" name="122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37" name="275 Grupo"/>
              <p:cNvGrpSpPr/>
              <p:nvPr/>
            </p:nvGrpSpPr>
            <p:grpSpPr>
              <a:xfrm>
                <a:off x="6246430" y="3524703"/>
                <a:ext cx="255114" cy="255114"/>
                <a:chOff x="4457251" y="3378441"/>
                <a:chExt cx="255114" cy="255114"/>
              </a:xfrm>
            </p:grpSpPr>
            <p:sp>
              <p:nvSpPr>
                <p:cNvPr id="53" name="115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54" name="269 Grupo"/>
                <p:cNvGrpSpPr>
                  <a:grpSpLocks noChangeAspect="1"/>
                </p:cNvGrpSpPr>
                <p:nvPr/>
              </p:nvGrpSpPr>
              <p:grpSpPr>
                <a:xfrm rot="2700000">
                  <a:off x="4457251" y="3378441"/>
                  <a:ext cx="255114" cy="255114"/>
                  <a:chOff x="4457251" y="3378441"/>
                  <a:chExt cx="255114" cy="255114"/>
                </a:xfrm>
              </p:grpSpPr>
              <p:cxnSp>
                <p:nvCxnSpPr>
                  <p:cNvPr id="55" name="117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56" name="118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38" name="276 Grupo"/>
              <p:cNvGrpSpPr/>
              <p:nvPr/>
            </p:nvGrpSpPr>
            <p:grpSpPr>
              <a:xfrm>
                <a:off x="6251093" y="4124084"/>
                <a:ext cx="255114" cy="255114"/>
                <a:chOff x="4457251" y="3378441"/>
                <a:chExt cx="255114" cy="255114"/>
              </a:xfrm>
            </p:grpSpPr>
            <p:sp>
              <p:nvSpPr>
                <p:cNvPr id="49" name="111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50" name="269 Grupo"/>
                <p:cNvGrpSpPr>
                  <a:grpSpLocks noChangeAspect="1"/>
                </p:cNvGrpSpPr>
                <p:nvPr/>
              </p:nvGrpSpPr>
              <p:grpSpPr>
                <a:xfrm rot="2700000">
                  <a:off x="4457251" y="3378441"/>
                  <a:ext cx="255114" cy="255114"/>
                  <a:chOff x="4457251" y="3378441"/>
                  <a:chExt cx="255114" cy="255114"/>
                </a:xfrm>
              </p:grpSpPr>
              <p:cxnSp>
                <p:nvCxnSpPr>
                  <p:cNvPr id="51" name="113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52" name="114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39" name="277 Grupo"/>
              <p:cNvGrpSpPr/>
              <p:nvPr/>
            </p:nvGrpSpPr>
            <p:grpSpPr>
              <a:xfrm>
                <a:off x="6242558" y="4744657"/>
                <a:ext cx="255114" cy="255114"/>
                <a:chOff x="4457251" y="3378441"/>
                <a:chExt cx="255114" cy="255114"/>
              </a:xfrm>
            </p:grpSpPr>
            <p:sp>
              <p:nvSpPr>
                <p:cNvPr id="45" name="107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46" name="269 Grupo"/>
                <p:cNvGrpSpPr>
                  <a:grpSpLocks noChangeAspect="1"/>
                </p:cNvGrpSpPr>
                <p:nvPr/>
              </p:nvGrpSpPr>
              <p:grpSpPr>
                <a:xfrm rot="2700000">
                  <a:off x="4457251" y="3378441"/>
                  <a:ext cx="255114" cy="255114"/>
                  <a:chOff x="4457251" y="3378441"/>
                  <a:chExt cx="255114" cy="255114"/>
                </a:xfrm>
              </p:grpSpPr>
              <p:cxnSp>
                <p:nvCxnSpPr>
                  <p:cNvPr id="47" name="109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48" name="110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40" name="278 Grupo"/>
              <p:cNvGrpSpPr/>
              <p:nvPr/>
            </p:nvGrpSpPr>
            <p:grpSpPr>
              <a:xfrm>
                <a:off x="6248654" y="5343284"/>
                <a:ext cx="255114" cy="255114"/>
                <a:chOff x="4457251" y="3378441"/>
                <a:chExt cx="255114" cy="255114"/>
              </a:xfrm>
            </p:grpSpPr>
            <p:sp>
              <p:nvSpPr>
                <p:cNvPr id="41" name="103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42" name="269 Grupo"/>
                <p:cNvGrpSpPr>
                  <a:grpSpLocks noChangeAspect="1"/>
                </p:cNvGrpSpPr>
                <p:nvPr/>
              </p:nvGrpSpPr>
              <p:grpSpPr>
                <a:xfrm rot="2700000">
                  <a:off x="4457251" y="3378441"/>
                  <a:ext cx="255114" cy="255114"/>
                  <a:chOff x="4457251" y="3378441"/>
                  <a:chExt cx="255114" cy="255114"/>
                </a:xfrm>
              </p:grpSpPr>
              <p:cxnSp>
                <p:nvCxnSpPr>
                  <p:cNvPr id="43" name="105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44" name="106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nvGrpSpPr>
            <p:cNvPr id="10" name="299 Grupo"/>
            <p:cNvGrpSpPr/>
            <p:nvPr/>
          </p:nvGrpSpPr>
          <p:grpSpPr>
            <a:xfrm>
              <a:off x="2638602" y="2914940"/>
              <a:ext cx="263649" cy="2678582"/>
              <a:chOff x="6242558" y="2919816"/>
              <a:chExt cx="263649" cy="2678582"/>
            </a:xfrm>
          </p:grpSpPr>
          <p:grpSp>
            <p:nvGrpSpPr>
              <p:cNvPr id="11" name="300 Grupo"/>
              <p:cNvGrpSpPr/>
              <p:nvPr/>
            </p:nvGrpSpPr>
            <p:grpSpPr>
              <a:xfrm>
                <a:off x="6244859" y="2919816"/>
                <a:ext cx="255114" cy="255114"/>
                <a:chOff x="4457251" y="3378441"/>
                <a:chExt cx="255114" cy="255114"/>
              </a:xfrm>
            </p:grpSpPr>
            <p:sp>
              <p:nvSpPr>
                <p:cNvPr id="32" name="94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33" name="269 Grupo"/>
                <p:cNvGrpSpPr>
                  <a:grpSpLocks noChangeAspect="1"/>
                </p:cNvGrpSpPr>
                <p:nvPr/>
              </p:nvGrpSpPr>
              <p:grpSpPr>
                <a:xfrm rot="2700000">
                  <a:off x="4457251" y="3378441"/>
                  <a:ext cx="255114" cy="255114"/>
                  <a:chOff x="4457251" y="3378441"/>
                  <a:chExt cx="255114" cy="255114"/>
                </a:xfrm>
              </p:grpSpPr>
              <p:cxnSp>
                <p:nvCxnSpPr>
                  <p:cNvPr id="34" name="96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35" name="97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2" name="301 Grupo"/>
              <p:cNvGrpSpPr/>
              <p:nvPr/>
            </p:nvGrpSpPr>
            <p:grpSpPr>
              <a:xfrm>
                <a:off x="6246430" y="3524703"/>
                <a:ext cx="255114" cy="255114"/>
                <a:chOff x="4457251" y="3378441"/>
                <a:chExt cx="255114" cy="255114"/>
              </a:xfrm>
            </p:grpSpPr>
            <p:sp>
              <p:nvSpPr>
                <p:cNvPr id="28" name="90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9" name="269 Grupo"/>
                <p:cNvGrpSpPr>
                  <a:grpSpLocks noChangeAspect="1"/>
                </p:cNvGrpSpPr>
                <p:nvPr/>
              </p:nvGrpSpPr>
              <p:grpSpPr>
                <a:xfrm rot="2700000">
                  <a:off x="4457251" y="3378441"/>
                  <a:ext cx="255114" cy="255114"/>
                  <a:chOff x="4457251" y="3378441"/>
                  <a:chExt cx="255114" cy="255114"/>
                </a:xfrm>
              </p:grpSpPr>
              <p:cxnSp>
                <p:nvCxnSpPr>
                  <p:cNvPr id="30" name="92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31" name="93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3" name="302 Grupo"/>
              <p:cNvGrpSpPr/>
              <p:nvPr/>
            </p:nvGrpSpPr>
            <p:grpSpPr>
              <a:xfrm>
                <a:off x="6251093" y="4124084"/>
                <a:ext cx="255114" cy="255114"/>
                <a:chOff x="4457251" y="3378441"/>
                <a:chExt cx="255114" cy="255114"/>
              </a:xfrm>
            </p:grpSpPr>
            <p:sp>
              <p:nvSpPr>
                <p:cNvPr id="24" name="8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5" name="269 Grupo"/>
                <p:cNvGrpSpPr>
                  <a:grpSpLocks noChangeAspect="1"/>
                </p:cNvGrpSpPr>
                <p:nvPr/>
              </p:nvGrpSpPr>
              <p:grpSpPr>
                <a:xfrm rot="2700000">
                  <a:off x="4457251" y="3378441"/>
                  <a:ext cx="255114" cy="255114"/>
                  <a:chOff x="4457251" y="3378441"/>
                  <a:chExt cx="255114" cy="255114"/>
                </a:xfrm>
              </p:grpSpPr>
              <p:cxnSp>
                <p:nvCxnSpPr>
                  <p:cNvPr id="26" name="8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27" name="8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4" name="303 Grupo"/>
              <p:cNvGrpSpPr/>
              <p:nvPr/>
            </p:nvGrpSpPr>
            <p:grpSpPr>
              <a:xfrm>
                <a:off x="6242558" y="4744657"/>
                <a:ext cx="255114" cy="255114"/>
                <a:chOff x="4457251" y="3378441"/>
                <a:chExt cx="255114" cy="255114"/>
              </a:xfrm>
            </p:grpSpPr>
            <p:sp>
              <p:nvSpPr>
                <p:cNvPr id="20" name="8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1" name="269 Grupo"/>
                <p:cNvGrpSpPr>
                  <a:grpSpLocks noChangeAspect="1"/>
                </p:cNvGrpSpPr>
                <p:nvPr/>
              </p:nvGrpSpPr>
              <p:grpSpPr>
                <a:xfrm rot="2700000">
                  <a:off x="4457251" y="3378441"/>
                  <a:ext cx="255114" cy="255114"/>
                  <a:chOff x="4457251" y="3378441"/>
                  <a:chExt cx="255114" cy="255114"/>
                </a:xfrm>
              </p:grpSpPr>
              <p:cxnSp>
                <p:nvCxnSpPr>
                  <p:cNvPr id="22" name="8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23" name="8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15" name="304 Grupo"/>
              <p:cNvGrpSpPr/>
              <p:nvPr/>
            </p:nvGrpSpPr>
            <p:grpSpPr>
              <a:xfrm>
                <a:off x="6248654" y="5343284"/>
                <a:ext cx="255114" cy="255114"/>
                <a:chOff x="4457251" y="3378441"/>
                <a:chExt cx="255114" cy="255114"/>
              </a:xfrm>
            </p:grpSpPr>
            <p:sp>
              <p:nvSpPr>
                <p:cNvPr id="16" name="78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 name="269 Grupo"/>
                <p:cNvGrpSpPr>
                  <a:grpSpLocks noChangeAspect="1"/>
                </p:cNvGrpSpPr>
                <p:nvPr/>
              </p:nvGrpSpPr>
              <p:grpSpPr>
                <a:xfrm rot="2700000">
                  <a:off x="4457251" y="3378441"/>
                  <a:ext cx="255114" cy="255114"/>
                  <a:chOff x="4457251" y="3378441"/>
                  <a:chExt cx="255114" cy="255114"/>
                </a:xfrm>
              </p:grpSpPr>
              <p:cxnSp>
                <p:nvCxnSpPr>
                  <p:cNvPr id="18" name="80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 name="81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grpSp>
      <p:grpSp>
        <p:nvGrpSpPr>
          <p:cNvPr id="138" name="Group 4"/>
          <p:cNvGrpSpPr>
            <a:grpSpLocks/>
          </p:cNvGrpSpPr>
          <p:nvPr/>
        </p:nvGrpSpPr>
        <p:grpSpPr bwMode="auto">
          <a:xfrm>
            <a:off x="6309454" y="2564251"/>
            <a:ext cx="490537" cy="579437"/>
            <a:chOff x="3874" y="2110"/>
            <a:chExt cx="309" cy="365"/>
          </a:xfrm>
        </p:grpSpPr>
        <p:sp>
          <p:nvSpPr>
            <p:cNvPr id="139"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40"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aphicFrame>
        <p:nvGraphicFramePr>
          <p:cNvPr id="137" name="Object 3">
            <a:extLst>
              <a:ext uri="{FF2B5EF4-FFF2-40B4-BE49-F238E27FC236}">
                <a16:creationId xmlns:a16="http://schemas.microsoft.com/office/drawing/2014/main" id="{AC7412A1-FA2C-4DBB-AB85-C686AE0D53C4}"/>
              </a:ext>
            </a:extLst>
          </p:cNvPr>
          <p:cNvGraphicFramePr>
            <a:graphicFrameLocks noChangeAspect="1"/>
          </p:cNvGraphicFramePr>
          <p:nvPr>
            <p:extLst>
              <p:ext uri="{D42A27DB-BD31-4B8C-83A1-F6EECF244321}">
                <p14:modId xmlns:p14="http://schemas.microsoft.com/office/powerpoint/2010/main" val="3029670996"/>
              </p:ext>
            </p:extLst>
          </p:nvPr>
        </p:nvGraphicFramePr>
        <p:xfrm>
          <a:off x="748252" y="1212306"/>
          <a:ext cx="577850" cy="620713"/>
        </p:xfrm>
        <a:graphic>
          <a:graphicData uri="http://schemas.openxmlformats.org/presentationml/2006/ole">
            <mc:AlternateContent xmlns:mc="http://schemas.openxmlformats.org/markup-compatibility/2006">
              <mc:Choice xmlns:v="urn:schemas-microsoft-com:vml" Requires="v">
                <p:oleObj spid="_x0000_s265899" name="Equation" r:id="rId5" imgW="164880" imgH="177480" progId="Equation.DSMT4">
                  <p:embed/>
                </p:oleObj>
              </mc:Choice>
              <mc:Fallback>
                <p:oleObj name="Equation" r:id="rId5" imgW="164880" imgH="177480" progId="Equation.DSMT4">
                  <p:embed/>
                  <p:pic>
                    <p:nvPicPr>
                      <p:cNvPr id="212" name="Object 3"/>
                      <p:cNvPicPr>
                        <a:picLocks noChangeAspect="1" noChangeArrowheads="1"/>
                      </p:cNvPicPr>
                      <p:nvPr/>
                    </p:nvPicPr>
                    <p:blipFill>
                      <a:blip r:embed="rId6"/>
                      <a:srcRect/>
                      <a:stretch>
                        <a:fillRect/>
                      </a:stretch>
                    </p:blipFill>
                    <p:spPr bwMode="auto">
                      <a:xfrm>
                        <a:off x="748252" y="1212306"/>
                        <a:ext cx="577850" cy="62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 name="Object 3">
            <a:extLst>
              <a:ext uri="{FF2B5EF4-FFF2-40B4-BE49-F238E27FC236}">
                <a16:creationId xmlns:a16="http://schemas.microsoft.com/office/drawing/2014/main" id="{B2403278-061D-4B6C-B6DB-A74B666F625C}"/>
              </a:ext>
            </a:extLst>
          </p:cNvPr>
          <p:cNvGraphicFramePr>
            <a:graphicFrameLocks noChangeAspect="1"/>
          </p:cNvGraphicFramePr>
          <p:nvPr>
            <p:extLst>
              <p:ext uri="{D42A27DB-BD31-4B8C-83A1-F6EECF244321}">
                <p14:modId xmlns:p14="http://schemas.microsoft.com/office/powerpoint/2010/main" val="1701893619"/>
              </p:ext>
            </p:extLst>
          </p:nvPr>
        </p:nvGraphicFramePr>
        <p:xfrm>
          <a:off x="1748125" y="1256756"/>
          <a:ext cx="666750" cy="533400"/>
        </p:xfrm>
        <a:graphic>
          <a:graphicData uri="http://schemas.openxmlformats.org/presentationml/2006/ole">
            <mc:AlternateContent xmlns:mc="http://schemas.openxmlformats.org/markup-compatibility/2006">
              <mc:Choice xmlns:v="urn:schemas-microsoft-com:vml" Requires="v">
                <p:oleObj spid="_x0000_s265900" name="Equation" r:id="rId7" imgW="190440" imgH="152280" progId="Equation.DSMT4">
                  <p:embed/>
                </p:oleObj>
              </mc:Choice>
              <mc:Fallback>
                <p:oleObj name="Equation" r:id="rId7" imgW="190440" imgH="152280" progId="Equation.DSMT4">
                  <p:embed/>
                  <p:pic>
                    <p:nvPicPr>
                      <p:cNvPr id="137" name="Object 3">
                        <a:extLst>
                          <a:ext uri="{FF2B5EF4-FFF2-40B4-BE49-F238E27FC236}">
                            <a16:creationId xmlns:a16="http://schemas.microsoft.com/office/drawing/2014/main" id="{AC7412A1-FA2C-4DBB-AB85-C686AE0D53C4}"/>
                          </a:ext>
                        </a:extLst>
                      </p:cNvPr>
                      <p:cNvPicPr>
                        <a:picLocks noChangeAspect="1" noChangeArrowheads="1"/>
                      </p:cNvPicPr>
                      <p:nvPr/>
                    </p:nvPicPr>
                    <p:blipFill>
                      <a:blip r:embed="rId8"/>
                      <a:srcRect/>
                      <a:stretch>
                        <a:fillRect/>
                      </a:stretch>
                    </p:blipFill>
                    <p:spPr bwMode="auto">
                      <a:xfrm>
                        <a:off x="1748125" y="1256756"/>
                        <a:ext cx="6667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3" name="56 Conector recto de flecha">
            <a:extLst>
              <a:ext uri="{FF2B5EF4-FFF2-40B4-BE49-F238E27FC236}">
                <a16:creationId xmlns:a16="http://schemas.microsoft.com/office/drawing/2014/main" id="{ACCA32F9-2A17-441E-AB28-D3F13FEED8ED}"/>
              </a:ext>
            </a:extLst>
          </p:cNvPr>
          <p:cNvCxnSpPr>
            <a:cxnSpLocks noChangeShapeType="1"/>
          </p:cNvCxnSpPr>
          <p:nvPr/>
        </p:nvCxnSpPr>
        <p:spPr bwMode="auto">
          <a:xfrm flipH="1">
            <a:off x="4358785" y="3118371"/>
            <a:ext cx="374401" cy="11044"/>
          </a:xfrm>
          <a:prstGeom prst="straightConnector1">
            <a:avLst/>
          </a:prstGeom>
          <a:noFill/>
          <a:ln w="57150" algn="ctr">
            <a:solidFill>
              <a:srgbClr val="FB9103"/>
            </a:solidFill>
            <a:round/>
            <a:headEnd/>
            <a:tailEnd type="arrow" w="med" len="med"/>
          </a:ln>
        </p:spPr>
      </p:cxnSp>
      <p:cxnSp>
        <p:nvCxnSpPr>
          <p:cNvPr id="144" name="56 Conector recto de flecha">
            <a:extLst>
              <a:ext uri="{FF2B5EF4-FFF2-40B4-BE49-F238E27FC236}">
                <a16:creationId xmlns:a16="http://schemas.microsoft.com/office/drawing/2014/main" id="{B6F6215E-C370-4C21-89DC-7C146F9542F4}"/>
              </a:ext>
            </a:extLst>
          </p:cNvPr>
          <p:cNvCxnSpPr>
            <a:cxnSpLocks noChangeShapeType="1"/>
          </p:cNvCxnSpPr>
          <p:nvPr/>
        </p:nvCxnSpPr>
        <p:spPr bwMode="auto">
          <a:xfrm>
            <a:off x="2407073" y="5630932"/>
            <a:ext cx="374401" cy="11044"/>
          </a:xfrm>
          <a:prstGeom prst="straightConnector1">
            <a:avLst/>
          </a:prstGeom>
          <a:noFill/>
          <a:ln w="57150" algn="ctr">
            <a:solidFill>
              <a:srgbClr val="FB9103"/>
            </a:solidFill>
            <a:round/>
            <a:headEnd/>
            <a:tailEnd type="arrow" w="med" len="med"/>
          </a:ln>
        </p:spPr>
      </p:cxnSp>
      <p:cxnSp>
        <p:nvCxnSpPr>
          <p:cNvPr id="145" name="56 Conector recto de flecha">
            <a:extLst>
              <a:ext uri="{FF2B5EF4-FFF2-40B4-BE49-F238E27FC236}">
                <a16:creationId xmlns:a16="http://schemas.microsoft.com/office/drawing/2014/main" id="{F8202896-AE9A-4267-8255-70BD8CACB481}"/>
              </a:ext>
            </a:extLst>
          </p:cNvPr>
          <p:cNvCxnSpPr>
            <a:cxnSpLocks noChangeShapeType="1"/>
          </p:cNvCxnSpPr>
          <p:nvPr/>
        </p:nvCxnSpPr>
        <p:spPr bwMode="auto">
          <a:xfrm>
            <a:off x="6246573" y="5665331"/>
            <a:ext cx="374401" cy="11044"/>
          </a:xfrm>
          <a:prstGeom prst="straightConnector1">
            <a:avLst/>
          </a:prstGeom>
          <a:noFill/>
          <a:ln w="57150" algn="ctr">
            <a:solidFill>
              <a:srgbClr val="FB9103"/>
            </a:solidFill>
            <a:round/>
            <a:headEnd/>
            <a:tailEnd type="arrow" w="med" len="med"/>
          </a:ln>
        </p:spPr>
      </p:cxnSp>
      <p:grpSp>
        <p:nvGrpSpPr>
          <p:cNvPr id="152" name="300 Grupo">
            <a:extLst>
              <a:ext uri="{FF2B5EF4-FFF2-40B4-BE49-F238E27FC236}">
                <a16:creationId xmlns:a16="http://schemas.microsoft.com/office/drawing/2014/main" id="{E6A672F8-A9D5-49C4-BBDC-164EFBFC7626}"/>
              </a:ext>
            </a:extLst>
          </p:cNvPr>
          <p:cNvGrpSpPr/>
          <p:nvPr/>
        </p:nvGrpSpPr>
        <p:grpSpPr>
          <a:xfrm>
            <a:off x="205027" y="1338365"/>
            <a:ext cx="370180" cy="370182"/>
            <a:chOff x="4457251" y="3378441"/>
            <a:chExt cx="255114" cy="255114"/>
          </a:xfrm>
        </p:grpSpPr>
        <p:sp>
          <p:nvSpPr>
            <p:cNvPr id="173" name="94 Elipse">
              <a:extLst>
                <a:ext uri="{FF2B5EF4-FFF2-40B4-BE49-F238E27FC236}">
                  <a16:creationId xmlns:a16="http://schemas.microsoft.com/office/drawing/2014/main" id="{501A829D-842C-4172-9536-D7A136B4FD3F}"/>
                </a:ext>
              </a:extLst>
            </p:cNvPr>
            <p:cNvSpPr>
              <a:spLocks noChangeAspect="1"/>
            </p:cNvSpPr>
            <p:nvPr/>
          </p:nvSpPr>
          <p:spPr bwMode="auto">
            <a:xfrm>
              <a:off x="4458845" y="3380034"/>
              <a:ext cx="251926" cy="251926"/>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174" name="269 Grupo">
              <a:extLst>
                <a:ext uri="{FF2B5EF4-FFF2-40B4-BE49-F238E27FC236}">
                  <a16:creationId xmlns:a16="http://schemas.microsoft.com/office/drawing/2014/main" id="{A094C3B8-97E8-4353-BFC9-77C8C9CE8193}"/>
                </a:ext>
              </a:extLst>
            </p:cNvPr>
            <p:cNvGrpSpPr>
              <a:grpSpLocks noChangeAspect="1"/>
            </p:cNvGrpSpPr>
            <p:nvPr/>
          </p:nvGrpSpPr>
          <p:grpSpPr>
            <a:xfrm rot="2700000">
              <a:off x="4457251" y="3378441"/>
              <a:ext cx="255114" cy="255114"/>
              <a:chOff x="4457251" y="3378441"/>
              <a:chExt cx="255114" cy="255114"/>
            </a:xfrm>
          </p:grpSpPr>
          <p:cxnSp>
            <p:nvCxnSpPr>
              <p:cNvPr id="175" name="96 Conector recto">
                <a:extLst>
                  <a:ext uri="{FF2B5EF4-FFF2-40B4-BE49-F238E27FC236}">
                    <a16:creationId xmlns:a16="http://schemas.microsoft.com/office/drawing/2014/main" id="{A985B46C-6345-4A7E-A196-AD604A4C321D}"/>
                  </a:ext>
                </a:extLst>
              </p:cNvPr>
              <p:cNvCxnSpPr/>
              <p:nvPr/>
            </p:nvCxnSpPr>
            <p:spPr bwMode="auto">
              <a:xfrm rot="10800000" flipV="1">
                <a:off x="4457251" y="3505224"/>
                <a:ext cx="255114" cy="1545"/>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76" name="97 Conector recto">
                <a:extLst>
                  <a:ext uri="{FF2B5EF4-FFF2-40B4-BE49-F238E27FC236}">
                    <a16:creationId xmlns:a16="http://schemas.microsoft.com/office/drawing/2014/main" id="{C0BA1CAA-233B-4E2A-AD10-66AD04C587FC}"/>
                  </a:ext>
                </a:extLst>
              </p:cNvPr>
              <p:cNvCxnSpPr/>
              <p:nvPr/>
            </p:nvCxnSpPr>
            <p:spPr bwMode="auto">
              <a:xfrm rot="5400000" flipV="1">
                <a:off x="4457251" y="3505225"/>
                <a:ext cx="255114" cy="1545"/>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grpSp>
      <p:grpSp>
        <p:nvGrpSpPr>
          <p:cNvPr id="277" name="300 Grupo">
            <a:extLst>
              <a:ext uri="{FF2B5EF4-FFF2-40B4-BE49-F238E27FC236}">
                <a16:creationId xmlns:a16="http://schemas.microsoft.com/office/drawing/2014/main" id="{A3D5A5DE-D8DB-48E3-A439-72D81DB7368A}"/>
              </a:ext>
            </a:extLst>
          </p:cNvPr>
          <p:cNvGrpSpPr/>
          <p:nvPr/>
        </p:nvGrpSpPr>
        <p:grpSpPr>
          <a:xfrm>
            <a:off x="2490404" y="1338365"/>
            <a:ext cx="370180" cy="370182"/>
            <a:chOff x="4457251" y="3378441"/>
            <a:chExt cx="255114" cy="255114"/>
          </a:xfrm>
        </p:grpSpPr>
        <p:sp>
          <p:nvSpPr>
            <p:cNvPr id="278" name="94 Elipse">
              <a:extLst>
                <a:ext uri="{FF2B5EF4-FFF2-40B4-BE49-F238E27FC236}">
                  <a16:creationId xmlns:a16="http://schemas.microsoft.com/office/drawing/2014/main" id="{365810A7-2778-4E96-95A1-DBFA72A8192A}"/>
                </a:ext>
              </a:extLst>
            </p:cNvPr>
            <p:cNvSpPr>
              <a:spLocks noChangeAspect="1"/>
            </p:cNvSpPr>
            <p:nvPr/>
          </p:nvSpPr>
          <p:spPr bwMode="auto">
            <a:xfrm>
              <a:off x="4458845" y="3380034"/>
              <a:ext cx="251926" cy="251926"/>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a:ln>
                  <a:noFill/>
                </a:ln>
                <a:solidFill>
                  <a:schemeClr val="tx1"/>
                </a:solidFill>
                <a:effectLst/>
                <a:latin typeface="Times New Roman" pitchFamily="18" charset="0"/>
              </a:endParaRPr>
            </a:p>
          </p:txBody>
        </p:sp>
        <p:grpSp>
          <p:nvGrpSpPr>
            <p:cNvPr id="279" name="269 Grupo">
              <a:extLst>
                <a:ext uri="{FF2B5EF4-FFF2-40B4-BE49-F238E27FC236}">
                  <a16:creationId xmlns:a16="http://schemas.microsoft.com/office/drawing/2014/main" id="{2B660375-37F7-4095-BB94-223A78AF93D7}"/>
                </a:ext>
              </a:extLst>
            </p:cNvPr>
            <p:cNvGrpSpPr>
              <a:grpSpLocks noChangeAspect="1"/>
            </p:cNvGrpSpPr>
            <p:nvPr/>
          </p:nvGrpSpPr>
          <p:grpSpPr>
            <a:xfrm rot="2700000">
              <a:off x="4457251" y="3378441"/>
              <a:ext cx="255114" cy="255114"/>
              <a:chOff x="4457251" y="3378441"/>
              <a:chExt cx="255114" cy="255114"/>
            </a:xfrm>
          </p:grpSpPr>
          <p:cxnSp>
            <p:nvCxnSpPr>
              <p:cNvPr id="280" name="96 Conector recto">
                <a:extLst>
                  <a:ext uri="{FF2B5EF4-FFF2-40B4-BE49-F238E27FC236}">
                    <a16:creationId xmlns:a16="http://schemas.microsoft.com/office/drawing/2014/main" id="{3558D68B-DBCA-4E15-89F2-83004364CF2F}"/>
                  </a:ext>
                </a:extLst>
              </p:cNvPr>
              <p:cNvCxnSpPr/>
              <p:nvPr/>
            </p:nvCxnSpPr>
            <p:spPr bwMode="auto">
              <a:xfrm rot="10800000" flipV="1">
                <a:off x="4457251" y="3505224"/>
                <a:ext cx="255114" cy="1545"/>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81" name="97 Conector recto">
                <a:extLst>
                  <a:ext uri="{FF2B5EF4-FFF2-40B4-BE49-F238E27FC236}">
                    <a16:creationId xmlns:a16="http://schemas.microsoft.com/office/drawing/2014/main" id="{14AF2B4E-5F64-42AA-88F2-DFFF0DA93247}"/>
                  </a:ext>
                </a:extLst>
              </p:cNvPr>
              <p:cNvCxnSpPr/>
              <p:nvPr/>
            </p:nvCxnSpPr>
            <p:spPr bwMode="auto">
              <a:xfrm rot="5400000" flipV="1">
                <a:off x="4457251" y="3505225"/>
                <a:ext cx="255114" cy="1545"/>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grpSp>
      <p:graphicFrame>
        <p:nvGraphicFramePr>
          <p:cNvPr id="282" name="Object 3">
            <a:extLst>
              <a:ext uri="{FF2B5EF4-FFF2-40B4-BE49-F238E27FC236}">
                <a16:creationId xmlns:a16="http://schemas.microsoft.com/office/drawing/2014/main" id="{546BF830-9978-4296-BFFF-4D95FF43E1C2}"/>
              </a:ext>
            </a:extLst>
          </p:cNvPr>
          <p:cNvGraphicFramePr>
            <a:graphicFrameLocks noChangeAspect="1"/>
          </p:cNvGraphicFramePr>
          <p:nvPr>
            <p:extLst>
              <p:ext uri="{D42A27DB-BD31-4B8C-83A1-F6EECF244321}">
                <p14:modId xmlns:p14="http://schemas.microsoft.com/office/powerpoint/2010/main" val="3955726295"/>
              </p:ext>
            </p:extLst>
          </p:nvPr>
        </p:nvGraphicFramePr>
        <p:xfrm>
          <a:off x="3007231" y="1123406"/>
          <a:ext cx="844550" cy="800100"/>
        </p:xfrm>
        <a:graphic>
          <a:graphicData uri="http://schemas.openxmlformats.org/presentationml/2006/ole">
            <mc:AlternateContent xmlns:mc="http://schemas.openxmlformats.org/markup-compatibility/2006">
              <mc:Choice xmlns:v="urn:schemas-microsoft-com:vml" Requires="v">
                <p:oleObj spid="_x0000_s265901" name="Equation" r:id="rId9" imgW="241200" imgH="228600" progId="Equation.DSMT4">
                  <p:embed/>
                </p:oleObj>
              </mc:Choice>
              <mc:Fallback>
                <p:oleObj name="Equation" r:id="rId9" imgW="241200" imgH="228600" progId="Equation.DSMT4">
                  <p:embed/>
                  <p:pic>
                    <p:nvPicPr>
                      <p:cNvPr id="141" name="Object 3">
                        <a:extLst>
                          <a:ext uri="{FF2B5EF4-FFF2-40B4-BE49-F238E27FC236}">
                            <a16:creationId xmlns:a16="http://schemas.microsoft.com/office/drawing/2014/main" id="{B2403278-061D-4B6C-B6DB-A74B666F625C}"/>
                          </a:ext>
                        </a:extLst>
                      </p:cNvPr>
                      <p:cNvPicPr>
                        <a:picLocks noChangeAspect="1" noChangeArrowheads="1"/>
                      </p:cNvPicPr>
                      <p:nvPr/>
                    </p:nvPicPr>
                    <p:blipFill>
                      <a:blip r:embed="rId10"/>
                      <a:srcRect/>
                      <a:stretch>
                        <a:fillRect/>
                      </a:stretch>
                    </p:blipFill>
                    <p:spPr bwMode="auto">
                      <a:xfrm>
                        <a:off x="3007231" y="1123406"/>
                        <a:ext cx="8445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3" name="Object 3">
            <a:extLst>
              <a:ext uri="{FF2B5EF4-FFF2-40B4-BE49-F238E27FC236}">
                <a16:creationId xmlns:a16="http://schemas.microsoft.com/office/drawing/2014/main" id="{911D0A3D-A182-4C72-8686-B1A89884D0D8}"/>
              </a:ext>
            </a:extLst>
          </p:cNvPr>
          <p:cNvGraphicFramePr>
            <a:graphicFrameLocks noChangeAspect="1"/>
          </p:cNvGraphicFramePr>
          <p:nvPr>
            <p:extLst>
              <p:ext uri="{D42A27DB-BD31-4B8C-83A1-F6EECF244321}">
                <p14:modId xmlns:p14="http://schemas.microsoft.com/office/powerpoint/2010/main" val="1555165037"/>
              </p:ext>
            </p:extLst>
          </p:nvPr>
        </p:nvGraphicFramePr>
        <p:xfrm>
          <a:off x="4389592" y="1256756"/>
          <a:ext cx="666750" cy="533400"/>
        </p:xfrm>
        <a:graphic>
          <a:graphicData uri="http://schemas.openxmlformats.org/presentationml/2006/ole">
            <mc:AlternateContent xmlns:mc="http://schemas.openxmlformats.org/markup-compatibility/2006">
              <mc:Choice xmlns:v="urn:schemas-microsoft-com:vml" Requires="v">
                <p:oleObj spid="_x0000_s265902" name="Equation" r:id="rId11" imgW="190440" imgH="152280" progId="Equation.DSMT4">
                  <p:embed/>
                </p:oleObj>
              </mc:Choice>
              <mc:Fallback>
                <p:oleObj name="Equation" r:id="rId11" imgW="190440" imgH="152280" progId="Equation.DSMT4">
                  <p:embed/>
                  <p:pic>
                    <p:nvPicPr>
                      <p:cNvPr id="141" name="Object 3">
                        <a:extLst>
                          <a:ext uri="{FF2B5EF4-FFF2-40B4-BE49-F238E27FC236}">
                            <a16:creationId xmlns:a16="http://schemas.microsoft.com/office/drawing/2014/main" id="{B2403278-061D-4B6C-B6DB-A74B666F625C}"/>
                          </a:ext>
                        </a:extLst>
                      </p:cNvPr>
                      <p:cNvPicPr>
                        <a:picLocks noChangeAspect="1" noChangeArrowheads="1"/>
                      </p:cNvPicPr>
                      <p:nvPr/>
                    </p:nvPicPr>
                    <p:blipFill>
                      <a:blip r:embed="rId8"/>
                      <a:srcRect/>
                      <a:stretch>
                        <a:fillRect/>
                      </a:stretch>
                    </p:blipFill>
                    <p:spPr bwMode="auto">
                      <a:xfrm>
                        <a:off x="4389592" y="1256756"/>
                        <a:ext cx="6667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9" name="Group 43">
            <a:extLst>
              <a:ext uri="{FF2B5EF4-FFF2-40B4-BE49-F238E27FC236}">
                <a16:creationId xmlns:a16="http://schemas.microsoft.com/office/drawing/2014/main" id="{33345E5A-1B76-4DB9-A4FF-DF254BD0A97E}"/>
              </a:ext>
            </a:extLst>
          </p:cNvPr>
          <p:cNvGrpSpPr>
            <a:grpSpLocks noChangeAspect="1"/>
          </p:cNvGrpSpPr>
          <p:nvPr/>
        </p:nvGrpSpPr>
        <p:grpSpPr bwMode="auto">
          <a:xfrm>
            <a:off x="5942285" y="1324354"/>
            <a:ext cx="337820" cy="337820"/>
            <a:chOff x="3990" y="1487"/>
            <a:chExt cx="127" cy="127"/>
          </a:xfrm>
        </p:grpSpPr>
        <p:sp>
          <p:nvSpPr>
            <p:cNvPr id="290" name="Oval 44">
              <a:extLst>
                <a:ext uri="{FF2B5EF4-FFF2-40B4-BE49-F238E27FC236}">
                  <a16:creationId xmlns:a16="http://schemas.microsoft.com/office/drawing/2014/main" id="{301F84CC-4A99-4AAD-A70E-E99C2B20F5B7}"/>
                </a:ext>
              </a:extLst>
            </p:cNvPr>
            <p:cNvSpPr>
              <a:spLocks noChangeAspect="1" noChangeArrowheads="1"/>
            </p:cNvSpPr>
            <p:nvPr/>
          </p:nvSpPr>
          <p:spPr bwMode="auto">
            <a:xfrm rot="-5400000">
              <a:off x="3990" y="1487"/>
              <a:ext cx="127" cy="127"/>
            </a:xfrm>
            <a:prstGeom prst="ellipse">
              <a:avLst/>
            </a:prstGeom>
            <a:noFill/>
            <a:ln w="28575">
              <a:solidFill>
                <a:schemeClr val="tx1"/>
              </a:solidFill>
              <a:round/>
              <a:headEnd/>
              <a:tailEnd/>
            </a:ln>
          </p:spPr>
          <p:txBody>
            <a:bodyPr vert="eaVert" wrap="none" anchor="ctr"/>
            <a:lstStyle/>
            <a:p>
              <a:pPr algn="ctr" eaLnBrk="0" hangingPunct="0"/>
              <a:endParaRPr lang="eu-ES">
                <a:solidFill>
                  <a:schemeClr val="accent1"/>
                </a:solidFill>
              </a:endParaRPr>
            </a:p>
          </p:txBody>
        </p:sp>
        <p:sp>
          <p:nvSpPr>
            <p:cNvPr id="291" name="Oval 45">
              <a:extLst>
                <a:ext uri="{FF2B5EF4-FFF2-40B4-BE49-F238E27FC236}">
                  <a16:creationId xmlns:a16="http://schemas.microsoft.com/office/drawing/2014/main" id="{2BA2CB5B-4BAB-4424-9C59-8F6D563C16F1}"/>
                </a:ext>
              </a:extLst>
            </p:cNvPr>
            <p:cNvSpPr>
              <a:spLocks noChangeAspect="1" noChangeArrowheads="1"/>
            </p:cNvSpPr>
            <p:nvPr/>
          </p:nvSpPr>
          <p:spPr bwMode="auto">
            <a:xfrm rot="-5400000">
              <a:off x="4046" y="1543"/>
              <a:ext cx="14" cy="14"/>
            </a:xfrm>
            <a:prstGeom prst="ellipse">
              <a:avLst/>
            </a:prstGeom>
            <a:solidFill>
              <a:srgbClr val="FF0000"/>
            </a:solidFill>
            <a:ln w="28575">
              <a:solidFill>
                <a:schemeClr val="tx1"/>
              </a:solidFill>
              <a:round/>
              <a:headEnd/>
              <a:tailEnd/>
            </a:ln>
          </p:spPr>
          <p:txBody>
            <a:bodyPr vert="eaVert" wrap="none" anchor="ctr"/>
            <a:lstStyle/>
            <a:p>
              <a:pPr algn="ctr" eaLnBrk="0" hangingPunct="0"/>
              <a:endParaRPr lang="eu-ES">
                <a:solidFill>
                  <a:schemeClr val="accent1"/>
                </a:solidFill>
              </a:endParaRPr>
            </a:p>
          </p:txBody>
        </p:sp>
      </p:grpSp>
      <p:graphicFrame>
        <p:nvGraphicFramePr>
          <p:cNvPr id="292" name="Object 3">
            <a:extLst>
              <a:ext uri="{FF2B5EF4-FFF2-40B4-BE49-F238E27FC236}">
                <a16:creationId xmlns:a16="http://schemas.microsoft.com/office/drawing/2014/main" id="{2C4C5C07-F2FA-4EC4-ACB4-C8427C465A4C}"/>
              </a:ext>
            </a:extLst>
          </p:cNvPr>
          <p:cNvGraphicFramePr>
            <a:graphicFrameLocks noChangeAspect="1"/>
          </p:cNvGraphicFramePr>
          <p:nvPr>
            <p:extLst>
              <p:ext uri="{D42A27DB-BD31-4B8C-83A1-F6EECF244321}">
                <p14:modId xmlns:p14="http://schemas.microsoft.com/office/powerpoint/2010/main" val="2139785817"/>
              </p:ext>
            </p:extLst>
          </p:nvPr>
        </p:nvGraphicFramePr>
        <p:xfrm>
          <a:off x="5060263" y="1095211"/>
          <a:ext cx="844550" cy="800100"/>
        </p:xfrm>
        <a:graphic>
          <a:graphicData uri="http://schemas.openxmlformats.org/presentationml/2006/ole">
            <mc:AlternateContent xmlns:mc="http://schemas.openxmlformats.org/markup-compatibility/2006">
              <mc:Choice xmlns:v="urn:schemas-microsoft-com:vml" Requires="v">
                <p:oleObj spid="_x0000_s265903" name="Equation" r:id="rId12" imgW="241200" imgH="228600" progId="Equation.DSMT4">
                  <p:embed/>
                </p:oleObj>
              </mc:Choice>
              <mc:Fallback>
                <p:oleObj name="Equation" r:id="rId12" imgW="241200" imgH="228600" progId="Equation.DSMT4">
                  <p:embed/>
                  <p:pic>
                    <p:nvPicPr>
                      <p:cNvPr id="282" name="Object 3">
                        <a:extLst>
                          <a:ext uri="{FF2B5EF4-FFF2-40B4-BE49-F238E27FC236}">
                            <a16:creationId xmlns:a16="http://schemas.microsoft.com/office/drawing/2014/main" id="{546BF830-9978-4296-BFFF-4D95FF43E1C2}"/>
                          </a:ext>
                        </a:extLst>
                      </p:cNvPr>
                      <p:cNvPicPr>
                        <a:picLocks noChangeAspect="1" noChangeArrowheads="1"/>
                      </p:cNvPicPr>
                      <p:nvPr/>
                    </p:nvPicPr>
                    <p:blipFill>
                      <a:blip r:embed="rId13"/>
                      <a:srcRect/>
                      <a:stretch>
                        <a:fillRect/>
                      </a:stretch>
                    </p:blipFill>
                    <p:spPr bwMode="auto">
                      <a:xfrm>
                        <a:off x="5060263" y="1095211"/>
                        <a:ext cx="8445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3" name="Object 3">
            <a:extLst>
              <a:ext uri="{FF2B5EF4-FFF2-40B4-BE49-F238E27FC236}">
                <a16:creationId xmlns:a16="http://schemas.microsoft.com/office/drawing/2014/main" id="{AF3CD093-C86B-49E4-BC04-99E02438E4A4}"/>
              </a:ext>
            </a:extLst>
          </p:cNvPr>
          <p:cNvGraphicFramePr>
            <a:graphicFrameLocks noChangeAspect="1"/>
          </p:cNvGraphicFramePr>
          <p:nvPr>
            <p:extLst>
              <p:ext uri="{D42A27DB-BD31-4B8C-83A1-F6EECF244321}">
                <p14:modId xmlns:p14="http://schemas.microsoft.com/office/powerpoint/2010/main" val="1104820998"/>
              </p:ext>
            </p:extLst>
          </p:nvPr>
        </p:nvGraphicFramePr>
        <p:xfrm>
          <a:off x="6465299" y="1256756"/>
          <a:ext cx="666750" cy="533400"/>
        </p:xfrm>
        <a:graphic>
          <a:graphicData uri="http://schemas.openxmlformats.org/presentationml/2006/ole">
            <mc:AlternateContent xmlns:mc="http://schemas.openxmlformats.org/markup-compatibility/2006">
              <mc:Choice xmlns:v="urn:schemas-microsoft-com:vml" Requires="v">
                <p:oleObj spid="_x0000_s265904" name="Equation" r:id="rId14" imgW="190440" imgH="152280" progId="Equation.DSMT4">
                  <p:embed/>
                </p:oleObj>
              </mc:Choice>
              <mc:Fallback>
                <p:oleObj name="Equation" r:id="rId14" imgW="190440" imgH="152280" progId="Equation.DSMT4">
                  <p:embed/>
                  <p:pic>
                    <p:nvPicPr>
                      <p:cNvPr id="283" name="Object 3">
                        <a:extLst>
                          <a:ext uri="{FF2B5EF4-FFF2-40B4-BE49-F238E27FC236}">
                            <a16:creationId xmlns:a16="http://schemas.microsoft.com/office/drawing/2014/main" id="{911D0A3D-A182-4C72-8686-B1A89884D0D8}"/>
                          </a:ext>
                        </a:extLst>
                      </p:cNvPr>
                      <p:cNvPicPr>
                        <a:picLocks noChangeAspect="1" noChangeArrowheads="1"/>
                      </p:cNvPicPr>
                      <p:nvPr/>
                    </p:nvPicPr>
                    <p:blipFill>
                      <a:blip r:embed="rId8"/>
                      <a:srcRect/>
                      <a:stretch>
                        <a:fillRect/>
                      </a:stretch>
                    </p:blipFill>
                    <p:spPr bwMode="auto">
                      <a:xfrm>
                        <a:off x="6465299" y="1256756"/>
                        <a:ext cx="6667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4" name="Group 43">
            <a:extLst>
              <a:ext uri="{FF2B5EF4-FFF2-40B4-BE49-F238E27FC236}">
                <a16:creationId xmlns:a16="http://schemas.microsoft.com/office/drawing/2014/main" id="{3D39C30F-0F4B-47CB-A254-1CDE57A006E9}"/>
              </a:ext>
            </a:extLst>
          </p:cNvPr>
          <p:cNvGrpSpPr>
            <a:grpSpLocks noChangeAspect="1"/>
          </p:cNvGrpSpPr>
          <p:nvPr/>
        </p:nvGrpSpPr>
        <p:grpSpPr bwMode="auto">
          <a:xfrm>
            <a:off x="7760092" y="1353752"/>
            <a:ext cx="337820" cy="337820"/>
            <a:chOff x="3990" y="1487"/>
            <a:chExt cx="127" cy="127"/>
          </a:xfrm>
        </p:grpSpPr>
        <p:sp>
          <p:nvSpPr>
            <p:cNvPr id="295" name="Oval 44">
              <a:extLst>
                <a:ext uri="{FF2B5EF4-FFF2-40B4-BE49-F238E27FC236}">
                  <a16:creationId xmlns:a16="http://schemas.microsoft.com/office/drawing/2014/main" id="{26DC52A6-13B3-4644-9E81-856966C7575D}"/>
                </a:ext>
              </a:extLst>
            </p:cNvPr>
            <p:cNvSpPr>
              <a:spLocks noChangeAspect="1" noChangeArrowheads="1"/>
            </p:cNvSpPr>
            <p:nvPr/>
          </p:nvSpPr>
          <p:spPr bwMode="auto">
            <a:xfrm rot="-5400000">
              <a:off x="3990" y="1487"/>
              <a:ext cx="127" cy="127"/>
            </a:xfrm>
            <a:prstGeom prst="ellipse">
              <a:avLst/>
            </a:prstGeom>
            <a:noFill/>
            <a:ln w="28575">
              <a:solidFill>
                <a:schemeClr val="tx1"/>
              </a:solidFill>
              <a:round/>
              <a:headEnd/>
              <a:tailEnd/>
            </a:ln>
          </p:spPr>
          <p:txBody>
            <a:bodyPr vert="eaVert" wrap="none" anchor="ctr"/>
            <a:lstStyle/>
            <a:p>
              <a:pPr algn="ctr" eaLnBrk="0" hangingPunct="0"/>
              <a:endParaRPr lang="eu-ES">
                <a:solidFill>
                  <a:schemeClr val="accent1"/>
                </a:solidFill>
              </a:endParaRPr>
            </a:p>
          </p:txBody>
        </p:sp>
        <p:sp>
          <p:nvSpPr>
            <p:cNvPr id="296" name="Oval 45">
              <a:extLst>
                <a:ext uri="{FF2B5EF4-FFF2-40B4-BE49-F238E27FC236}">
                  <a16:creationId xmlns:a16="http://schemas.microsoft.com/office/drawing/2014/main" id="{50C67F8A-6B88-4161-828A-AEB30AD60122}"/>
                </a:ext>
              </a:extLst>
            </p:cNvPr>
            <p:cNvSpPr>
              <a:spLocks noChangeAspect="1" noChangeArrowheads="1"/>
            </p:cNvSpPr>
            <p:nvPr/>
          </p:nvSpPr>
          <p:spPr bwMode="auto">
            <a:xfrm rot="-5400000">
              <a:off x="4046" y="1543"/>
              <a:ext cx="14" cy="14"/>
            </a:xfrm>
            <a:prstGeom prst="ellipse">
              <a:avLst/>
            </a:prstGeom>
            <a:solidFill>
              <a:srgbClr val="FF0000"/>
            </a:solidFill>
            <a:ln w="28575">
              <a:solidFill>
                <a:schemeClr val="tx1"/>
              </a:solidFill>
              <a:round/>
              <a:headEnd/>
              <a:tailEnd/>
            </a:ln>
          </p:spPr>
          <p:txBody>
            <a:bodyPr vert="eaVert" wrap="none" anchor="ctr"/>
            <a:lstStyle/>
            <a:p>
              <a:pPr algn="ctr" eaLnBrk="0" hangingPunct="0"/>
              <a:endParaRPr lang="eu-ES">
                <a:solidFill>
                  <a:schemeClr val="accent1"/>
                </a:solidFill>
              </a:endParaRPr>
            </a:p>
          </p:txBody>
        </p:sp>
      </p:grpSp>
      <p:graphicFrame>
        <p:nvGraphicFramePr>
          <p:cNvPr id="297" name="Object 3">
            <a:extLst>
              <a:ext uri="{FF2B5EF4-FFF2-40B4-BE49-F238E27FC236}">
                <a16:creationId xmlns:a16="http://schemas.microsoft.com/office/drawing/2014/main" id="{4A839C03-CF79-4FDC-B293-53FC5748C048}"/>
              </a:ext>
            </a:extLst>
          </p:cNvPr>
          <p:cNvGraphicFramePr>
            <a:graphicFrameLocks noChangeAspect="1"/>
          </p:cNvGraphicFramePr>
          <p:nvPr>
            <p:extLst>
              <p:ext uri="{D42A27DB-BD31-4B8C-83A1-F6EECF244321}">
                <p14:modId xmlns:p14="http://schemas.microsoft.com/office/powerpoint/2010/main" val="1127946472"/>
              </p:ext>
            </p:extLst>
          </p:nvPr>
        </p:nvGraphicFramePr>
        <p:xfrm>
          <a:off x="7050155" y="1184111"/>
          <a:ext cx="577850" cy="622300"/>
        </p:xfrm>
        <a:graphic>
          <a:graphicData uri="http://schemas.openxmlformats.org/presentationml/2006/ole">
            <mc:AlternateContent xmlns:mc="http://schemas.openxmlformats.org/markup-compatibility/2006">
              <mc:Choice xmlns:v="urn:schemas-microsoft-com:vml" Requires="v">
                <p:oleObj spid="_x0000_s265905" name="Equation" r:id="rId15" imgW="164880" imgH="177480" progId="Equation.DSMT4">
                  <p:embed/>
                </p:oleObj>
              </mc:Choice>
              <mc:Fallback>
                <p:oleObj name="Equation" r:id="rId15" imgW="164880" imgH="177480" progId="Equation.DSMT4">
                  <p:embed/>
                  <p:pic>
                    <p:nvPicPr>
                      <p:cNvPr id="137" name="Object 3">
                        <a:extLst>
                          <a:ext uri="{FF2B5EF4-FFF2-40B4-BE49-F238E27FC236}">
                            <a16:creationId xmlns:a16="http://schemas.microsoft.com/office/drawing/2014/main" id="{AC7412A1-FA2C-4DBB-AB85-C686AE0D53C4}"/>
                          </a:ext>
                        </a:extLst>
                      </p:cNvPr>
                      <p:cNvPicPr>
                        <a:picLocks noChangeAspect="1" noChangeArrowheads="1"/>
                      </p:cNvPicPr>
                      <p:nvPr/>
                    </p:nvPicPr>
                    <p:blipFill>
                      <a:blip r:embed="rId16"/>
                      <a:srcRect/>
                      <a:stretch>
                        <a:fillRect/>
                      </a:stretch>
                    </p:blipFill>
                    <p:spPr bwMode="auto">
                      <a:xfrm>
                        <a:off x="7050155" y="1184111"/>
                        <a:ext cx="577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8" name="Object 3">
            <a:extLst>
              <a:ext uri="{FF2B5EF4-FFF2-40B4-BE49-F238E27FC236}">
                <a16:creationId xmlns:a16="http://schemas.microsoft.com/office/drawing/2014/main" id="{448F0486-EA64-454D-828E-47B19AFC0201}"/>
              </a:ext>
            </a:extLst>
          </p:cNvPr>
          <p:cNvGraphicFramePr>
            <a:graphicFrameLocks noChangeAspect="1"/>
          </p:cNvGraphicFramePr>
          <p:nvPr>
            <p:extLst>
              <p:ext uri="{D42A27DB-BD31-4B8C-83A1-F6EECF244321}">
                <p14:modId xmlns:p14="http://schemas.microsoft.com/office/powerpoint/2010/main" val="88345222"/>
              </p:ext>
            </p:extLst>
          </p:nvPr>
        </p:nvGraphicFramePr>
        <p:xfrm>
          <a:off x="8274303" y="1256756"/>
          <a:ext cx="666750" cy="533400"/>
        </p:xfrm>
        <a:graphic>
          <a:graphicData uri="http://schemas.openxmlformats.org/presentationml/2006/ole">
            <mc:AlternateContent xmlns:mc="http://schemas.openxmlformats.org/markup-compatibility/2006">
              <mc:Choice xmlns:v="urn:schemas-microsoft-com:vml" Requires="v">
                <p:oleObj spid="_x0000_s265906" name="Equation" r:id="rId17" imgW="190440" imgH="152280" progId="Equation.DSMT4">
                  <p:embed/>
                </p:oleObj>
              </mc:Choice>
              <mc:Fallback>
                <p:oleObj name="Equation" r:id="rId17" imgW="190440" imgH="152280" progId="Equation.DSMT4">
                  <p:embed/>
                  <p:pic>
                    <p:nvPicPr>
                      <p:cNvPr id="293" name="Object 3">
                        <a:extLst>
                          <a:ext uri="{FF2B5EF4-FFF2-40B4-BE49-F238E27FC236}">
                            <a16:creationId xmlns:a16="http://schemas.microsoft.com/office/drawing/2014/main" id="{AF3CD093-C86B-49E4-BC04-99E02438E4A4}"/>
                          </a:ext>
                        </a:extLst>
                      </p:cNvPr>
                      <p:cNvPicPr>
                        <a:picLocks noChangeAspect="1" noChangeArrowheads="1"/>
                      </p:cNvPicPr>
                      <p:nvPr/>
                    </p:nvPicPr>
                    <p:blipFill>
                      <a:blip r:embed="rId8"/>
                      <a:srcRect/>
                      <a:stretch>
                        <a:fillRect/>
                      </a:stretch>
                    </p:blipFill>
                    <p:spPr bwMode="auto">
                      <a:xfrm>
                        <a:off x="8274303" y="1256756"/>
                        <a:ext cx="6667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 name="Flecha: hacia abajo 299">
            <a:extLst>
              <a:ext uri="{FF2B5EF4-FFF2-40B4-BE49-F238E27FC236}">
                <a16:creationId xmlns:a16="http://schemas.microsoft.com/office/drawing/2014/main" id="{1A0ED103-D923-4151-8301-BB9C6BE99302}"/>
              </a:ext>
            </a:extLst>
          </p:cNvPr>
          <p:cNvSpPr/>
          <p:nvPr/>
        </p:nvSpPr>
        <p:spPr bwMode="auto">
          <a:xfrm>
            <a:off x="4540525" y="752583"/>
            <a:ext cx="250061" cy="520246"/>
          </a:xfrm>
          <a:prstGeom prst="downArrow">
            <a:avLst/>
          </a:prstGeom>
          <a:solidFill>
            <a:srgbClr val="FF9900"/>
          </a:solidFill>
          <a:ln w="9525">
            <a:noFill/>
            <a:round/>
            <a:headEnd/>
            <a:tailEnd/>
          </a:ln>
        </p:spPr>
        <p:txBody>
          <a:bodyPr wrap="none" rtlCol="0" anchor="ctr"/>
          <a:lstStyle/>
          <a:p>
            <a:pPr algn="ctr" eaLnBrk="0" hangingPunct="0"/>
            <a:endParaRPr lang="es-ES" dirty="0"/>
          </a:p>
        </p:txBody>
      </p:sp>
      <p:sp>
        <p:nvSpPr>
          <p:cNvPr id="301" name="CuadroTexto 300">
            <a:extLst>
              <a:ext uri="{FF2B5EF4-FFF2-40B4-BE49-F238E27FC236}">
                <a16:creationId xmlns:a16="http://schemas.microsoft.com/office/drawing/2014/main" id="{4DCC65A3-4A03-4E83-9A4A-DAD29BC2739F}"/>
              </a:ext>
            </a:extLst>
          </p:cNvPr>
          <p:cNvSpPr txBox="1"/>
          <p:nvPr/>
        </p:nvSpPr>
        <p:spPr>
          <a:xfrm>
            <a:off x="4076702" y="2074"/>
            <a:ext cx="1088760" cy="646331"/>
          </a:xfrm>
          <a:prstGeom prst="rect">
            <a:avLst/>
          </a:prstGeom>
          <a:noFill/>
        </p:spPr>
        <p:txBody>
          <a:bodyPr wrap="none" rtlCol="0">
            <a:spAutoFit/>
          </a:bodyPr>
          <a:lstStyle/>
          <a:p>
            <a:r>
              <a:rPr lang="eu-ES" sz="3600" dirty="0">
                <a:solidFill>
                  <a:srgbClr val="FF9900"/>
                </a:solidFill>
              </a:rPr>
              <a:t>Lenz</a:t>
            </a:r>
            <a:endParaRPr lang="es-ES" sz="3600" dirty="0">
              <a:solidFill>
                <a:srgbClr val="FF9900"/>
              </a:solidFill>
            </a:endParaRPr>
          </a:p>
        </p:txBody>
      </p:sp>
      <p:graphicFrame>
        <p:nvGraphicFramePr>
          <p:cNvPr id="166" name="Object 3">
            <a:extLst>
              <a:ext uri="{FF2B5EF4-FFF2-40B4-BE49-F238E27FC236}">
                <a16:creationId xmlns:a16="http://schemas.microsoft.com/office/drawing/2014/main" id="{546BF830-9978-4296-BFFF-4D95FF43E1C2}"/>
              </a:ext>
            </a:extLst>
          </p:cNvPr>
          <p:cNvGraphicFramePr>
            <a:graphicFrameLocks noChangeAspect="1"/>
          </p:cNvGraphicFramePr>
          <p:nvPr>
            <p:extLst>
              <p:ext uri="{D42A27DB-BD31-4B8C-83A1-F6EECF244321}">
                <p14:modId xmlns:p14="http://schemas.microsoft.com/office/powerpoint/2010/main" val="2896599906"/>
              </p:ext>
            </p:extLst>
          </p:nvPr>
        </p:nvGraphicFramePr>
        <p:xfrm>
          <a:off x="3822538" y="1184111"/>
          <a:ext cx="488950" cy="711200"/>
        </p:xfrm>
        <a:graphic>
          <a:graphicData uri="http://schemas.openxmlformats.org/presentationml/2006/ole">
            <mc:AlternateContent xmlns:mc="http://schemas.openxmlformats.org/markup-compatibility/2006">
              <mc:Choice xmlns:v="urn:schemas-microsoft-com:vml" Requires="v">
                <p:oleObj spid="_x0000_s265907" name="Equation" r:id="rId18" imgW="139680" imgH="203040" progId="Equation.DSMT4">
                  <p:embed/>
                </p:oleObj>
              </mc:Choice>
              <mc:Fallback>
                <p:oleObj name="Equation" r:id="rId18" imgW="139680" imgH="203040" progId="Equation.DSMT4">
                  <p:embed/>
                  <p:pic>
                    <p:nvPicPr>
                      <p:cNvPr id="282" name="Object 3">
                        <a:extLst>
                          <a:ext uri="{FF2B5EF4-FFF2-40B4-BE49-F238E27FC236}">
                            <a16:creationId xmlns:a16="http://schemas.microsoft.com/office/drawing/2014/main" id="{546BF830-9978-4296-BFFF-4D95FF43E1C2}"/>
                          </a:ext>
                        </a:extLst>
                      </p:cNvPr>
                      <p:cNvPicPr>
                        <a:picLocks noChangeAspect="1" noChangeArrowheads="1"/>
                      </p:cNvPicPr>
                      <p:nvPr/>
                    </p:nvPicPr>
                    <p:blipFill>
                      <a:blip r:embed="rId19"/>
                      <a:srcRect/>
                      <a:stretch>
                        <a:fillRect/>
                      </a:stretch>
                    </p:blipFill>
                    <p:spPr bwMode="auto">
                      <a:xfrm>
                        <a:off x="3822538" y="1184111"/>
                        <a:ext cx="48895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 name="Object 3">
            <a:extLst>
              <a:ext uri="{FF2B5EF4-FFF2-40B4-BE49-F238E27FC236}">
                <a16:creationId xmlns:a16="http://schemas.microsoft.com/office/drawing/2014/main" id="{AC7412A1-FA2C-4DBB-AB85-C686AE0D53C4}"/>
              </a:ext>
            </a:extLst>
          </p:cNvPr>
          <p:cNvGraphicFramePr>
            <a:graphicFrameLocks noChangeAspect="1"/>
          </p:cNvGraphicFramePr>
          <p:nvPr>
            <p:extLst>
              <p:ext uri="{D42A27DB-BD31-4B8C-83A1-F6EECF244321}">
                <p14:modId xmlns:p14="http://schemas.microsoft.com/office/powerpoint/2010/main" val="3461672227"/>
              </p:ext>
            </p:extLst>
          </p:nvPr>
        </p:nvGraphicFramePr>
        <p:xfrm>
          <a:off x="1311126" y="1184111"/>
          <a:ext cx="487363" cy="711200"/>
        </p:xfrm>
        <a:graphic>
          <a:graphicData uri="http://schemas.openxmlformats.org/presentationml/2006/ole">
            <mc:AlternateContent xmlns:mc="http://schemas.openxmlformats.org/markup-compatibility/2006">
              <mc:Choice xmlns:v="urn:schemas-microsoft-com:vml" Requires="v">
                <p:oleObj spid="_x0000_s265908" name="Equation" r:id="rId20" imgW="139680" imgH="203040" progId="Equation.DSMT4">
                  <p:embed/>
                </p:oleObj>
              </mc:Choice>
              <mc:Fallback>
                <p:oleObj name="Equation" r:id="rId20" imgW="139680" imgH="203040" progId="Equation.DSMT4">
                  <p:embed/>
                  <p:pic>
                    <p:nvPicPr>
                      <p:cNvPr id="137" name="Object 3">
                        <a:extLst>
                          <a:ext uri="{FF2B5EF4-FFF2-40B4-BE49-F238E27FC236}">
                            <a16:creationId xmlns:a16="http://schemas.microsoft.com/office/drawing/2014/main" id="{AC7412A1-FA2C-4DBB-AB85-C686AE0D53C4}"/>
                          </a:ext>
                        </a:extLst>
                      </p:cNvPr>
                      <p:cNvPicPr>
                        <a:picLocks noChangeAspect="1" noChangeArrowheads="1"/>
                      </p:cNvPicPr>
                      <p:nvPr/>
                    </p:nvPicPr>
                    <p:blipFill>
                      <a:blip r:embed="rId21"/>
                      <a:srcRect/>
                      <a:stretch>
                        <a:fillRect/>
                      </a:stretch>
                    </p:blipFill>
                    <p:spPr bwMode="auto">
                      <a:xfrm>
                        <a:off x="1311126" y="1184111"/>
                        <a:ext cx="48736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609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wipe(left)">
                                      <p:cBhvr>
                                        <p:cTn id="11" dur="5000"/>
                                        <p:tgtEl>
                                          <p:spTgt spid="1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wipe(left)">
                                      <p:cBhvr>
                                        <p:cTn id="16" dur="5000"/>
                                        <p:tgtEl>
                                          <p:spTgt spid="1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wipe(left)">
                                      <p:cBhvr>
                                        <p:cTn id="21" dur="50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7"/>
                                        </p:tgtEl>
                                        <p:attrNameLst>
                                          <p:attrName>style.visibility</p:attrName>
                                        </p:attrNameLst>
                                      </p:cBhvr>
                                      <p:to>
                                        <p:strVal val="visible"/>
                                      </p:to>
                                    </p:set>
                                    <p:animEffect transition="in" filter="fade">
                                      <p:cBhvr>
                                        <p:cTn id="26" dur="500"/>
                                        <p:tgtEl>
                                          <p:spTgt spid="27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82"/>
                                        </p:tgtEl>
                                        <p:attrNameLst>
                                          <p:attrName>style.visibility</p:attrName>
                                        </p:attrNameLst>
                                      </p:cBhvr>
                                      <p:to>
                                        <p:strVal val="visible"/>
                                      </p:to>
                                    </p:set>
                                    <p:animEffect transition="in" filter="wipe(left)">
                                      <p:cBhvr>
                                        <p:cTn id="30" dur="5000"/>
                                        <p:tgtEl>
                                          <p:spTgt spid="28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wipe(left)">
                                      <p:cBhvr>
                                        <p:cTn id="35" dur="5000"/>
                                        <p:tgtEl>
                                          <p:spTgt spid="16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301"/>
                                        </p:tgtEl>
                                        <p:attrNameLst>
                                          <p:attrName>style.visibility</p:attrName>
                                        </p:attrNameLst>
                                      </p:cBhvr>
                                      <p:to>
                                        <p:strVal val="visible"/>
                                      </p:to>
                                    </p:set>
                                    <p:animEffect transition="in" filter="wipe(down)">
                                      <p:cBhvr>
                                        <p:cTn id="40" dur="580">
                                          <p:stCondLst>
                                            <p:cond delay="0"/>
                                          </p:stCondLst>
                                        </p:cTn>
                                        <p:tgtEl>
                                          <p:spTgt spid="301"/>
                                        </p:tgtEl>
                                      </p:cBhvr>
                                    </p:animEffect>
                                    <p:anim calcmode="lin" valueType="num">
                                      <p:cBhvr>
                                        <p:cTn id="41" dur="1822" tmFilter="0,0; 0.14,0.36; 0.43,0.73; 0.71,0.91; 1.0,1.0">
                                          <p:stCondLst>
                                            <p:cond delay="0"/>
                                          </p:stCondLst>
                                        </p:cTn>
                                        <p:tgtEl>
                                          <p:spTgt spid="30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0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0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0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01"/>
                                        </p:tgtEl>
                                        <p:attrNameLst>
                                          <p:attrName>ppt_y</p:attrName>
                                        </p:attrNameLst>
                                      </p:cBhvr>
                                      <p:tavLst>
                                        <p:tav tm="0" fmla="#ppt_y-sin(pi*$)/81">
                                          <p:val>
                                            <p:fltVal val="0"/>
                                          </p:val>
                                        </p:tav>
                                        <p:tav tm="100000">
                                          <p:val>
                                            <p:fltVal val="1"/>
                                          </p:val>
                                        </p:tav>
                                      </p:tavLst>
                                    </p:anim>
                                    <p:animScale>
                                      <p:cBhvr>
                                        <p:cTn id="46" dur="26">
                                          <p:stCondLst>
                                            <p:cond delay="650"/>
                                          </p:stCondLst>
                                        </p:cTn>
                                        <p:tgtEl>
                                          <p:spTgt spid="301"/>
                                        </p:tgtEl>
                                      </p:cBhvr>
                                      <p:to x="100000" y="60000"/>
                                    </p:animScale>
                                    <p:animScale>
                                      <p:cBhvr>
                                        <p:cTn id="47" dur="166" decel="50000">
                                          <p:stCondLst>
                                            <p:cond delay="676"/>
                                          </p:stCondLst>
                                        </p:cTn>
                                        <p:tgtEl>
                                          <p:spTgt spid="301"/>
                                        </p:tgtEl>
                                      </p:cBhvr>
                                      <p:to x="100000" y="100000"/>
                                    </p:animScale>
                                    <p:animScale>
                                      <p:cBhvr>
                                        <p:cTn id="48" dur="26">
                                          <p:stCondLst>
                                            <p:cond delay="1312"/>
                                          </p:stCondLst>
                                        </p:cTn>
                                        <p:tgtEl>
                                          <p:spTgt spid="301"/>
                                        </p:tgtEl>
                                      </p:cBhvr>
                                      <p:to x="100000" y="80000"/>
                                    </p:animScale>
                                    <p:animScale>
                                      <p:cBhvr>
                                        <p:cTn id="49" dur="166" decel="50000">
                                          <p:stCondLst>
                                            <p:cond delay="1338"/>
                                          </p:stCondLst>
                                        </p:cTn>
                                        <p:tgtEl>
                                          <p:spTgt spid="301"/>
                                        </p:tgtEl>
                                      </p:cBhvr>
                                      <p:to x="100000" y="100000"/>
                                    </p:animScale>
                                    <p:animScale>
                                      <p:cBhvr>
                                        <p:cTn id="50" dur="26">
                                          <p:stCondLst>
                                            <p:cond delay="1642"/>
                                          </p:stCondLst>
                                        </p:cTn>
                                        <p:tgtEl>
                                          <p:spTgt spid="301"/>
                                        </p:tgtEl>
                                      </p:cBhvr>
                                      <p:to x="100000" y="90000"/>
                                    </p:animScale>
                                    <p:animScale>
                                      <p:cBhvr>
                                        <p:cTn id="51" dur="166" decel="50000">
                                          <p:stCondLst>
                                            <p:cond delay="1668"/>
                                          </p:stCondLst>
                                        </p:cTn>
                                        <p:tgtEl>
                                          <p:spTgt spid="301"/>
                                        </p:tgtEl>
                                      </p:cBhvr>
                                      <p:to x="100000" y="100000"/>
                                    </p:animScale>
                                    <p:animScale>
                                      <p:cBhvr>
                                        <p:cTn id="52" dur="26">
                                          <p:stCondLst>
                                            <p:cond delay="1808"/>
                                          </p:stCondLst>
                                        </p:cTn>
                                        <p:tgtEl>
                                          <p:spTgt spid="301"/>
                                        </p:tgtEl>
                                      </p:cBhvr>
                                      <p:to x="100000" y="95000"/>
                                    </p:animScale>
                                    <p:animScale>
                                      <p:cBhvr>
                                        <p:cTn id="53" dur="166" decel="50000">
                                          <p:stCondLst>
                                            <p:cond delay="1834"/>
                                          </p:stCondLst>
                                        </p:cTn>
                                        <p:tgtEl>
                                          <p:spTgt spid="30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3"/>
                                        </p:tgtEl>
                                        <p:attrNameLst>
                                          <p:attrName>style.visibility</p:attrName>
                                        </p:attrNameLst>
                                      </p:cBhvr>
                                      <p:to>
                                        <p:strVal val="visible"/>
                                      </p:to>
                                    </p:set>
                                    <p:animEffect transition="in" filter="wipe(left)">
                                      <p:cBhvr>
                                        <p:cTn id="63" dur="5000"/>
                                        <p:tgtEl>
                                          <p:spTgt spid="2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92"/>
                                        </p:tgtEl>
                                        <p:attrNameLst>
                                          <p:attrName>style.visibility</p:attrName>
                                        </p:attrNameLst>
                                      </p:cBhvr>
                                      <p:to>
                                        <p:strVal val="visible"/>
                                      </p:to>
                                    </p:set>
                                    <p:animEffect transition="in" filter="wipe(left)">
                                      <p:cBhvr>
                                        <p:cTn id="68" dur="5000"/>
                                        <p:tgtEl>
                                          <p:spTgt spid="292"/>
                                        </p:tgtEl>
                                      </p:cBhvr>
                                    </p:animEffect>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nodeType="clickEffect">
                                  <p:stCondLst>
                                    <p:cond delay="0"/>
                                  </p:stCondLst>
                                  <p:childTnLst>
                                    <p:set>
                                      <p:cBhvr>
                                        <p:cTn id="72" dur="1" fill="hold">
                                          <p:stCondLst>
                                            <p:cond delay="0"/>
                                          </p:stCondLst>
                                        </p:cTn>
                                        <p:tgtEl>
                                          <p:spTgt spid="289"/>
                                        </p:tgtEl>
                                        <p:attrNameLst>
                                          <p:attrName>style.visibility</p:attrName>
                                        </p:attrNameLst>
                                      </p:cBhvr>
                                      <p:to>
                                        <p:strVal val="visible"/>
                                      </p:to>
                                    </p:set>
                                    <p:anim to="" calcmode="lin" valueType="num">
                                      <p:cBhvr>
                                        <p:cTn id="73" dur="1" fill="hold"/>
                                        <p:tgtEl>
                                          <p:spTgt spid="289"/>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93"/>
                                        </p:tgtEl>
                                        <p:attrNameLst>
                                          <p:attrName>style.visibility</p:attrName>
                                        </p:attrNameLst>
                                      </p:cBhvr>
                                      <p:to>
                                        <p:strVal val="visible"/>
                                      </p:to>
                                    </p:set>
                                    <p:animEffect transition="in" filter="wipe(left)">
                                      <p:cBhvr>
                                        <p:cTn id="78" dur="5000"/>
                                        <p:tgtEl>
                                          <p:spTgt spid="29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97"/>
                                        </p:tgtEl>
                                        <p:attrNameLst>
                                          <p:attrName>style.visibility</p:attrName>
                                        </p:attrNameLst>
                                      </p:cBhvr>
                                      <p:to>
                                        <p:strVal val="visible"/>
                                      </p:to>
                                    </p:set>
                                    <p:animEffect transition="in" filter="wipe(left)">
                                      <p:cBhvr>
                                        <p:cTn id="83" dur="5000"/>
                                        <p:tgtEl>
                                          <p:spTgt spid="297"/>
                                        </p:tgtEl>
                                      </p:cBhvr>
                                    </p:animEffect>
                                  </p:childTnLst>
                                </p:cTn>
                              </p:par>
                              <p:par>
                                <p:cTn id="84" presetID="24" presetClass="entr" presetSubtype="0" fill="hold" nodeType="withEffect">
                                  <p:stCondLst>
                                    <p:cond delay="0"/>
                                  </p:stCondLst>
                                  <p:childTnLst>
                                    <p:set>
                                      <p:cBhvr>
                                        <p:cTn id="85" dur="1" fill="hold">
                                          <p:stCondLst>
                                            <p:cond delay="0"/>
                                          </p:stCondLst>
                                        </p:cTn>
                                        <p:tgtEl>
                                          <p:spTgt spid="294"/>
                                        </p:tgtEl>
                                        <p:attrNameLst>
                                          <p:attrName>style.visibility</p:attrName>
                                        </p:attrNameLst>
                                      </p:cBhvr>
                                      <p:to>
                                        <p:strVal val="visible"/>
                                      </p:to>
                                    </p:set>
                                    <p:anim to="" calcmode="lin" valueType="num">
                                      <p:cBhvr>
                                        <p:cTn id="86" dur="1" fill="hold"/>
                                        <p:tgtEl>
                                          <p:spTgt spid="294"/>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98"/>
                                        </p:tgtEl>
                                        <p:attrNameLst>
                                          <p:attrName>style.visibility</p:attrName>
                                        </p:attrNameLst>
                                      </p:cBhvr>
                                      <p:to>
                                        <p:strVal val="visible"/>
                                      </p:to>
                                    </p:set>
                                    <p:animEffect transition="in" filter="wipe(left)">
                                      <p:cBhvr>
                                        <p:cTn id="91" dur="5000"/>
                                        <p:tgtEl>
                                          <p:spTgt spid="29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144"/>
                                        </p:tgtEl>
                                        <p:attrNameLst>
                                          <p:attrName>style.visibility</p:attrName>
                                        </p:attrNameLst>
                                      </p:cBhvr>
                                      <p:to>
                                        <p:strVal val="visible"/>
                                      </p:to>
                                    </p:set>
                                    <p:animEffect transition="in" filter="wipe(down)">
                                      <p:cBhvr>
                                        <p:cTn id="96" dur="2000"/>
                                        <p:tgtEl>
                                          <p:spTgt spid="14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145"/>
                                        </p:tgtEl>
                                        <p:attrNameLst>
                                          <p:attrName>style.visibility</p:attrName>
                                        </p:attrNameLst>
                                      </p:cBhvr>
                                      <p:to>
                                        <p:strVal val="visible"/>
                                      </p:to>
                                    </p:set>
                                    <p:animEffect transition="in" filter="wipe(down)">
                                      <p:cBhvr>
                                        <p:cTn id="101" dur="2000"/>
                                        <p:tgtEl>
                                          <p:spTgt spid="14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43"/>
                                        </p:tgtEl>
                                        <p:attrNameLst>
                                          <p:attrName>style.visibility</p:attrName>
                                        </p:attrNameLst>
                                      </p:cBhvr>
                                      <p:to>
                                        <p:strVal val="visible"/>
                                      </p:to>
                                    </p:set>
                                    <p:animEffect transition="in" filter="wipe(down)">
                                      <p:cBhvr>
                                        <p:cTn id="106" dur="2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P spid="3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u-ES"/>
          </a:p>
        </p:txBody>
      </p:sp>
      <p:sp>
        <p:nvSpPr>
          <p:cNvPr id="172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u-ES"/>
          </a:p>
        </p:txBody>
      </p:sp>
      <p:graphicFrame>
        <p:nvGraphicFramePr>
          <p:cNvPr id="41" name="Object 48"/>
          <p:cNvGraphicFramePr>
            <a:graphicFrameLocks noChangeAspect="1"/>
          </p:cNvGraphicFramePr>
          <p:nvPr>
            <p:extLst>
              <p:ext uri="{D42A27DB-BD31-4B8C-83A1-F6EECF244321}">
                <p14:modId xmlns:p14="http://schemas.microsoft.com/office/powerpoint/2010/main" val="1494727479"/>
              </p:ext>
            </p:extLst>
          </p:nvPr>
        </p:nvGraphicFramePr>
        <p:xfrm>
          <a:off x="3175" y="30492"/>
          <a:ext cx="3825875" cy="1265237"/>
        </p:xfrm>
        <a:graphic>
          <a:graphicData uri="http://schemas.openxmlformats.org/presentationml/2006/ole">
            <mc:AlternateContent xmlns:mc="http://schemas.openxmlformats.org/markup-compatibility/2006">
              <mc:Choice xmlns:v="urn:schemas-microsoft-com:vml" Requires="v">
                <p:oleObj spid="_x0000_s284271" name="Equation" r:id="rId4" imgW="1917360" imgH="634680" progId="Equation.DSMT4">
                  <p:embed/>
                </p:oleObj>
              </mc:Choice>
              <mc:Fallback>
                <p:oleObj name="Equation" r:id="rId4" imgW="1917360" imgH="634680" progId="Equation.DSMT4">
                  <p:embed/>
                  <p:pic>
                    <p:nvPicPr>
                      <p:cNvPr id="41" name="Object 48"/>
                      <p:cNvPicPr>
                        <a:picLocks noChangeAspect="1" noChangeArrowheads="1"/>
                      </p:cNvPicPr>
                      <p:nvPr/>
                    </p:nvPicPr>
                    <p:blipFill>
                      <a:blip r:embed="rId5"/>
                      <a:srcRect/>
                      <a:stretch>
                        <a:fillRect/>
                      </a:stretch>
                    </p:blipFill>
                    <p:spPr bwMode="auto">
                      <a:xfrm>
                        <a:off x="3175" y="30492"/>
                        <a:ext cx="3825875"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8"/>
          <p:cNvGraphicFramePr>
            <a:graphicFrameLocks noChangeAspect="1"/>
          </p:cNvGraphicFramePr>
          <p:nvPr>
            <p:extLst>
              <p:ext uri="{D42A27DB-BD31-4B8C-83A1-F6EECF244321}">
                <p14:modId xmlns:p14="http://schemas.microsoft.com/office/powerpoint/2010/main" val="1751769516"/>
              </p:ext>
            </p:extLst>
          </p:nvPr>
        </p:nvGraphicFramePr>
        <p:xfrm>
          <a:off x="3803650" y="30492"/>
          <a:ext cx="2355850" cy="960437"/>
        </p:xfrm>
        <a:graphic>
          <a:graphicData uri="http://schemas.openxmlformats.org/presentationml/2006/ole">
            <mc:AlternateContent xmlns:mc="http://schemas.openxmlformats.org/markup-compatibility/2006">
              <mc:Choice xmlns:v="urn:schemas-microsoft-com:vml" Requires="v">
                <p:oleObj spid="_x0000_s284272" name="Equation" r:id="rId6" imgW="1180800" imgH="482400" progId="Equation.DSMT4">
                  <p:embed/>
                </p:oleObj>
              </mc:Choice>
              <mc:Fallback>
                <p:oleObj name="Equation" r:id="rId6" imgW="1180800" imgH="482400" progId="Equation.DSMT4">
                  <p:embed/>
                  <p:pic>
                    <p:nvPicPr>
                      <p:cNvPr id="41" name="Object 48"/>
                      <p:cNvPicPr>
                        <a:picLocks noChangeAspect="1" noChangeArrowheads="1"/>
                      </p:cNvPicPr>
                      <p:nvPr/>
                    </p:nvPicPr>
                    <p:blipFill>
                      <a:blip r:embed="rId7"/>
                      <a:srcRect/>
                      <a:stretch>
                        <a:fillRect/>
                      </a:stretch>
                    </p:blipFill>
                    <p:spPr bwMode="auto">
                      <a:xfrm>
                        <a:off x="3803650" y="30492"/>
                        <a:ext cx="2355850"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8"/>
          <p:cNvGraphicFramePr>
            <a:graphicFrameLocks noChangeAspect="1"/>
          </p:cNvGraphicFramePr>
          <p:nvPr>
            <p:extLst>
              <p:ext uri="{D42A27DB-BD31-4B8C-83A1-F6EECF244321}">
                <p14:modId xmlns:p14="http://schemas.microsoft.com/office/powerpoint/2010/main" val="2834992856"/>
              </p:ext>
            </p:extLst>
          </p:nvPr>
        </p:nvGraphicFramePr>
        <p:xfrm>
          <a:off x="6197600" y="92075"/>
          <a:ext cx="2813050" cy="885825"/>
        </p:xfrm>
        <a:graphic>
          <a:graphicData uri="http://schemas.openxmlformats.org/presentationml/2006/ole">
            <mc:AlternateContent xmlns:mc="http://schemas.openxmlformats.org/markup-compatibility/2006">
              <mc:Choice xmlns:v="urn:schemas-microsoft-com:vml" Requires="v">
                <p:oleObj spid="_x0000_s284273" name="Equation" r:id="rId8" imgW="1409400" imgH="444240" progId="Equation.DSMT4">
                  <p:embed/>
                </p:oleObj>
              </mc:Choice>
              <mc:Fallback>
                <p:oleObj name="Equation" r:id="rId8" imgW="1409400" imgH="444240" progId="Equation.DSMT4">
                  <p:embed/>
                  <p:pic>
                    <p:nvPicPr>
                      <p:cNvPr id="42" name="Object 48"/>
                      <p:cNvPicPr>
                        <a:picLocks noChangeAspect="1" noChangeArrowheads="1"/>
                      </p:cNvPicPr>
                      <p:nvPr/>
                    </p:nvPicPr>
                    <p:blipFill>
                      <a:blip r:embed="rId9"/>
                      <a:srcRect/>
                      <a:stretch>
                        <a:fillRect/>
                      </a:stretch>
                    </p:blipFill>
                    <p:spPr bwMode="auto">
                      <a:xfrm>
                        <a:off x="6197600" y="92075"/>
                        <a:ext cx="281305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8"/>
          <p:cNvGraphicFramePr>
            <a:graphicFrameLocks noChangeAspect="1"/>
          </p:cNvGraphicFramePr>
          <p:nvPr>
            <p:extLst>
              <p:ext uri="{D42A27DB-BD31-4B8C-83A1-F6EECF244321}">
                <p14:modId xmlns:p14="http://schemas.microsoft.com/office/powerpoint/2010/main" val="705636888"/>
              </p:ext>
            </p:extLst>
          </p:nvPr>
        </p:nvGraphicFramePr>
        <p:xfrm>
          <a:off x="696826" y="1700213"/>
          <a:ext cx="2713038" cy="911225"/>
        </p:xfrm>
        <a:graphic>
          <a:graphicData uri="http://schemas.openxmlformats.org/presentationml/2006/ole">
            <mc:AlternateContent xmlns:mc="http://schemas.openxmlformats.org/markup-compatibility/2006">
              <mc:Choice xmlns:v="urn:schemas-microsoft-com:vml" Requires="v">
                <p:oleObj spid="_x0000_s284274" name="Equation" r:id="rId10" imgW="1358640" imgH="457200" progId="Equation.DSMT4">
                  <p:embed/>
                </p:oleObj>
              </mc:Choice>
              <mc:Fallback>
                <p:oleObj name="Equation" r:id="rId10" imgW="1358640" imgH="457200" progId="Equation.DSMT4">
                  <p:embed/>
                  <p:pic>
                    <p:nvPicPr>
                      <p:cNvPr id="43" name="Object 48"/>
                      <p:cNvPicPr>
                        <a:picLocks noChangeAspect="1" noChangeArrowheads="1"/>
                      </p:cNvPicPr>
                      <p:nvPr/>
                    </p:nvPicPr>
                    <p:blipFill>
                      <a:blip r:embed="rId11"/>
                      <a:srcRect/>
                      <a:stretch>
                        <a:fillRect/>
                      </a:stretch>
                    </p:blipFill>
                    <p:spPr bwMode="auto">
                      <a:xfrm>
                        <a:off x="696826" y="1700213"/>
                        <a:ext cx="2713038"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8"/>
          <p:cNvGraphicFramePr>
            <a:graphicFrameLocks noChangeAspect="1"/>
          </p:cNvGraphicFramePr>
          <p:nvPr>
            <p:extLst>
              <p:ext uri="{D42A27DB-BD31-4B8C-83A1-F6EECF244321}">
                <p14:modId xmlns:p14="http://schemas.microsoft.com/office/powerpoint/2010/main" val="3132872982"/>
              </p:ext>
            </p:extLst>
          </p:nvPr>
        </p:nvGraphicFramePr>
        <p:xfrm>
          <a:off x="3421896" y="1688181"/>
          <a:ext cx="2181225" cy="885825"/>
        </p:xfrm>
        <a:graphic>
          <a:graphicData uri="http://schemas.openxmlformats.org/presentationml/2006/ole">
            <mc:AlternateContent xmlns:mc="http://schemas.openxmlformats.org/markup-compatibility/2006">
              <mc:Choice xmlns:v="urn:schemas-microsoft-com:vml" Requires="v">
                <p:oleObj spid="_x0000_s284275" name="Equation" r:id="rId12" imgW="1091880" imgH="444240" progId="Equation.DSMT4">
                  <p:embed/>
                </p:oleObj>
              </mc:Choice>
              <mc:Fallback>
                <p:oleObj name="Equation" r:id="rId12" imgW="1091880" imgH="444240" progId="Equation.DSMT4">
                  <p:embed/>
                  <p:pic>
                    <p:nvPicPr>
                      <p:cNvPr id="45" name="Object 48"/>
                      <p:cNvPicPr>
                        <a:picLocks noChangeAspect="1" noChangeArrowheads="1"/>
                      </p:cNvPicPr>
                      <p:nvPr/>
                    </p:nvPicPr>
                    <p:blipFill>
                      <a:blip r:embed="rId13"/>
                      <a:srcRect/>
                      <a:stretch>
                        <a:fillRect/>
                      </a:stretch>
                    </p:blipFill>
                    <p:spPr bwMode="auto">
                      <a:xfrm>
                        <a:off x="3421896" y="1688181"/>
                        <a:ext cx="218122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8"/>
          <p:cNvGraphicFramePr>
            <a:graphicFrameLocks noChangeAspect="1"/>
          </p:cNvGraphicFramePr>
          <p:nvPr>
            <p:extLst>
              <p:ext uri="{D42A27DB-BD31-4B8C-83A1-F6EECF244321}">
                <p14:modId xmlns:p14="http://schemas.microsoft.com/office/powerpoint/2010/main" val="2435249590"/>
              </p:ext>
            </p:extLst>
          </p:nvPr>
        </p:nvGraphicFramePr>
        <p:xfrm>
          <a:off x="5622839" y="1713581"/>
          <a:ext cx="3398837" cy="885825"/>
        </p:xfrm>
        <a:graphic>
          <a:graphicData uri="http://schemas.openxmlformats.org/presentationml/2006/ole">
            <mc:AlternateContent xmlns:mc="http://schemas.openxmlformats.org/markup-compatibility/2006">
              <mc:Choice xmlns:v="urn:schemas-microsoft-com:vml" Requires="v">
                <p:oleObj spid="_x0000_s284276" name="Equation" r:id="rId14" imgW="1701720" imgH="444240" progId="Equation.DSMT4">
                  <p:embed/>
                </p:oleObj>
              </mc:Choice>
              <mc:Fallback>
                <p:oleObj name="Equation" r:id="rId14" imgW="1701720" imgH="444240" progId="Equation.DSMT4">
                  <p:embed/>
                  <p:pic>
                    <p:nvPicPr>
                      <p:cNvPr id="46" name="Object 48"/>
                      <p:cNvPicPr>
                        <a:picLocks noChangeAspect="1" noChangeArrowheads="1"/>
                      </p:cNvPicPr>
                      <p:nvPr/>
                    </p:nvPicPr>
                    <p:blipFill>
                      <a:blip r:embed="rId15"/>
                      <a:srcRect/>
                      <a:stretch>
                        <a:fillRect/>
                      </a:stretch>
                    </p:blipFill>
                    <p:spPr bwMode="auto">
                      <a:xfrm>
                        <a:off x="5622839" y="1713581"/>
                        <a:ext cx="3398837"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6"/>
          <p:cNvGraphicFramePr>
            <a:graphicFrameLocks noChangeAspect="1"/>
          </p:cNvGraphicFramePr>
          <p:nvPr>
            <p:extLst>
              <p:ext uri="{D42A27DB-BD31-4B8C-83A1-F6EECF244321}">
                <p14:modId xmlns:p14="http://schemas.microsoft.com/office/powerpoint/2010/main" val="3357226532"/>
              </p:ext>
            </p:extLst>
          </p:nvPr>
        </p:nvGraphicFramePr>
        <p:xfrm>
          <a:off x="68263" y="3016250"/>
          <a:ext cx="600075" cy="484188"/>
        </p:xfrm>
        <a:graphic>
          <a:graphicData uri="http://schemas.openxmlformats.org/presentationml/2006/ole">
            <mc:AlternateContent xmlns:mc="http://schemas.openxmlformats.org/markup-compatibility/2006">
              <mc:Choice xmlns:v="urn:schemas-microsoft-com:vml" Requires="v">
                <p:oleObj spid="_x0000_s284277" name="Equation" r:id="rId16" imgW="266400" imgH="215640" progId="Equation.DSMT4">
                  <p:embed/>
                </p:oleObj>
              </mc:Choice>
              <mc:Fallback>
                <p:oleObj name="Equation" r:id="rId16" imgW="266400" imgH="215640" progId="Equation.DSMT4">
                  <p:embed/>
                  <p:pic>
                    <p:nvPicPr>
                      <p:cNvPr id="43" name="Object 46"/>
                      <p:cNvPicPr>
                        <a:picLocks noChangeAspect="1" noChangeArrowheads="1"/>
                      </p:cNvPicPr>
                      <p:nvPr/>
                    </p:nvPicPr>
                    <p:blipFill>
                      <a:blip r:embed="rId17"/>
                      <a:srcRect/>
                      <a:stretch>
                        <a:fillRect/>
                      </a:stretch>
                    </p:blipFill>
                    <p:spPr bwMode="auto">
                      <a:xfrm>
                        <a:off x="68263" y="3016250"/>
                        <a:ext cx="60007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5"/>
          <p:cNvGraphicFramePr>
            <a:graphicFrameLocks noChangeAspect="1"/>
          </p:cNvGraphicFramePr>
          <p:nvPr>
            <p:extLst>
              <p:ext uri="{D42A27DB-BD31-4B8C-83A1-F6EECF244321}">
                <p14:modId xmlns:p14="http://schemas.microsoft.com/office/powerpoint/2010/main" val="1523679022"/>
              </p:ext>
            </p:extLst>
          </p:nvPr>
        </p:nvGraphicFramePr>
        <p:xfrm>
          <a:off x="812800" y="2836759"/>
          <a:ext cx="2408238" cy="914400"/>
        </p:xfrm>
        <a:graphic>
          <a:graphicData uri="http://schemas.openxmlformats.org/presentationml/2006/ole">
            <mc:AlternateContent xmlns:mc="http://schemas.openxmlformats.org/markup-compatibility/2006">
              <mc:Choice xmlns:v="urn:schemas-microsoft-com:vml" Requires="v">
                <p:oleObj spid="_x0000_s284278" name="Equation" r:id="rId18" imgW="1206360" imgH="457200" progId="Equation.DSMT4">
                  <p:embed/>
                </p:oleObj>
              </mc:Choice>
              <mc:Fallback>
                <p:oleObj name="Equation" r:id="rId18" imgW="1206360" imgH="457200" progId="Equation.DSMT4">
                  <p:embed/>
                  <p:pic>
                    <p:nvPicPr>
                      <p:cNvPr id="36" name="Object 45"/>
                      <p:cNvPicPr>
                        <a:picLocks noChangeAspect="1" noChangeArrowheads="1"/>
                      </p:cNvPicPr>
                      <p:nvPr/>
                    </p:nvPicPr>
                    <p:blipFill>
                      <a:blip r:embed="rId19"/>
                      <a:srcRect/>
                      <a:stretch>
                        <a:fillRect/>
                      </a:stretch>
                    </p:blipFill>
                    <p:spPr bwMode="auto">
                      <a:xfrm>
                        <a:off x="812800" y="2836759"/>
                        <a:ext cx="24082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5"/>
          <p:cNvGraphicFramePr>
            <a:graphicFrameLocks noChangeAspect="1"/>
          </p:cNvGraphicFramePr>
          <p:nvPr>
            <p:extLst>
              <p:ext uri="{D42A27DB-BD31-4B8C-83A1-F6EECF244321}">
                <p14:modId xmlns:p14="http://schemas.microsoft.com/office/powerpoint/2010/main" val="3322060125"/>
              </p:ext>
            </p:extLst>
          </p:nvPr>
        </p:nvGraphicFramePr>
        <p:xfrm>
          <a:off x="3257880" y="2859149"/>
          <a:ext cx="1649413" cy="889000"/>
        </p:xfrm>
        <a:graphic>
          <a:graphicData uri="http://schemas.openxmlformats.org/presentationml/2006/ole">
            <mc:AlternateContent xmlns:mc="http://schemas.openxmlformats.org/markup-compatibility/2006">
              <mc:Choice xmlns:v="urn:schemas-microsoft-com:vml" Requires="v">
                <p:oleObj spid="_x0000_s284279" name="Equation" r:id="rId20" imgW="825480" imgH="444240" progId="Equation.DSMT4">
                  <p:embed/>
                </p:oleObj>
              </mc:Choice>
              <mc:Fallback>
                <p:oleObj name="Equation" r:id="rId20" imgW="825480" imgH="444240" progId="Equation.DSMT4">
                  <p:embed/>
                  <p:pic>
                    <p:nvPicPr>
                      <p:cNvPr id="38" name="Object 45"/>
                      <p:cNvPicPr>
                        <a:picLocks noChangeAspect="1" noChangeArrowheads="1"/>
                      </p:cNvPicPr>
                      <p:nvPr/>
                    </p:nvPicPr>
                    <p:blipFill>
                      <a:blip r:embed="rId21"/>
                      <a:srcRect/>
                      <a:stretch>
                        <a:fillRect/>
                      </a:stretch>
                    </p:blipFill>
                    <p:spPr bwMode="auto">
                      <a:xfrm>
                        <a:off x="3257880" y="2859149"/>
                        <a:ext cx="1649413"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48"/>
          <p:cNvGraphicFramePr>
            <a:graphicFrameLocks noChangeAspect="1"/>
          </p:cNvGraphicFramePr>
          <p:nvPr>
            <p:extLst>
              <p:ext uri="{D42A27DB-BD31-4B8C-83A1-F6EECF244321}">
                <p14:modId xmlns:p14="http://schemas.microsoft.com/office/powerpoint/2010/main" val="2209226809"/>
              </p:ext>
            </p:extLst>
          </p:nvPr>
        </p:nvGraphicFramePr>
        <p:xfrm>
          <a:off x="501650" y="3789090"/>
          <a:ext cx="2352675" cy="1265237"/>
        </p:xfrm>
        <a:graphic>
          <a:graphicData uri="http://schemas.openxmlformats.org/presentationml/2006/ole">
            <mc:AlternateContent xmlns:mc="http://schemas.openxmlformats.org/markup-compatibility/2006">
              <mc:Choice xmlns:v="urn:schemas-microsoft-com:vml" Requires="v">
                <p:oleObj spid="_x0000_s284280" name="Equation" r:id="rId22" imgW="1180800" imgH="634680" progId="Equation.DSMT4">
                  <p:embed/>
                </p:oleObj>
              </mc:Choice>
              <mc:Fallback>
                <p:oleObj name="Equation" r:id="rId22" imgW="1180800" imgH="634680" progId="Equation.DSMT4">
                  <p:embed/>
                  <p:pic>
                    <p:nvPicPr>
                      <p:cNvPr id="39" name="Object 48"/>
                      <p:cNvPicPr>
                        <a:picLocks noChangeAspect="1" noChangeArrowheads="1"/>
                      </p:cNvPicPr>
                      <p:nvPr/>
                    </p:nvPicPr>
                    <p:blipFill>
                      <a:blip r:embed="rId23"/>
                      <a:srcRect/>
                      <a:stretch>
                        <a:fillRect/>
                      </a:stretch>
                    </p:blipFill>
                    <p:spPr bwMode="auto">
                      <a:xfrm>
                        <a:off x="501650" y="3789090"/>
                        <a:ext cx="2352675"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48"/>
          <p:cNvGraphicFramePr>
            <a:graphicFrameLocks noChangeAspect="1"/>
          </p:cNvGraphicFramePr>
          <p:nvPr>
            <p:extLst>
              <p:ext uri="{D42A27DB-BD31-4B8C-83A1-F6EECF244321}">
                <p14:modId xmlns:p14="http://schemas.microsoft.com/office/powerpoint/2010/main" val="3345595328"/>
              </p:ext>
            </p:extLst>
          </p:nvPr>
        </p:nvGraphicFramePr>
        <p:xfrm>
          <a:off x="2646528" y="3752994"/>
          <a:ext cx="2887662" cy="1265237"/>
        </p:xfrm>
        <a:graphic>
          <a:graphicData uri="http://schemas.openxmlformats.org/presentationml/2006/ole">
            <mc:AlternateContent xmlns:mc="http://schemas.openxmlformats.org/markup-compatibility/2006">
              <mc:Choice xmlns:v="urn:schemas-microsoft-com:vml" Requires="v">
                <p:oleObj spid="_x0000_s284281" name="Equation" r:id="rId24" imgW="1447560" imgH="634680" progId="Equation.DSMT4">
                  <p:embed/>
                </p:oleObj>
              </mc:Choice>
              <mc:Fallback>
                <p:oleObj name="Equation" r:id="rId24" imgW="1447560" imgH="634680" progId="Equation.DSMT4">
                  <p:embed/>
                  <p:pic>
                    <p:nvPicPr>
                      <p:cNvPr id="40" name="Object 48"/>
                      <p:cNvPicPr>
                        <a:picLocks noChangeAspect="1" noChangeArrowheads="1"/>
                      </p:cNvPicPr>
                      <p:nvPr/>
                    </p:nvPicPr>
                    <p:blipFill>
                      <a:blip r:embed="rId25"/>
                      <a:srcRect/>
                      <a:stretch>
                        <a:fillRect/>
                      </a:stretch>
                    </p:blipFill>
                    <p:spPr bwMode="auto">
                      <a:xfrm>
                        <a:off x="2646528" y="3752994"/>
                        <a:ext cx="2887662"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48"/>
          <p:cNvGraphicFramePr>
            <a:graphicFrameLocks noChangeAspect="1"/>
          </p:cNvGraphicFramePr>
          <p:nvPr>
            <p:extLst>
              <p:ext uri="{D42A27DB-BD31-4B8C-83A1-F6EECF244321}">
                <p14:modId xmlns:p14="http://schemas.microsoft.com/office/powerpoint/2010/main" val="1379956911"/>
              </p:ext>
            </p:extLst>
          </p:nvPr>
        </p:nvGraphicFramePr>
        <p:xfrm>
          <a:off x="5724525" y="3716065"/>
          <a:ext cx="2887663" cy="1265237"/>
        </p:xfrm>
        <a:graphic>
          <a:graphicData uri="http://schemas.openxmlformats.org/presentationml/2006/ole">
            <mc:AlternateContent xmlns:mc="http://schemas.openxmlformats.org/markup-compatibility/2006">
              <mc:Choice xmlns:v="urn:schemas-microsoft-com:vml" Requires="v">
                <p:oleObj spid="_x0000_s284282" name="Equation" r:id="rId26" imgW="1447560" imgH="634680" progId="Equation.DSMT4">
                  <p:embed/>
                </p:oleObj>
              </mc:Choice>
              <mc:Fallback>
                <p:oleObj name="Equation" r:id="rId26" imgW="1447560" imgH="634680" progId="Equation.DSMT4">
                  <p:embed/>
                  <p:pic>
                    <p:nvPicPr>
                      <p:cNvPr id="41" name="Object 48"/>
                      <p:cNvPicPr>
                        <a:picLocks noChangeAspect="1" noChangeArrowheads="1"/>
                      </p:cNvPicPr>
                      <p:nvPr/>
                    </p:nvPicPr>
                    <p:blipFill>
                      <a:blip r:embed="rId27"/>
                      <a:srcRect/>
                      <a:stretch>
                        <a:fillRect/>
                      </a:stretch>
                    </p:blipFill>
                    <p:spPr bwMode="auto">
                      <a:xfrm>
                        <a:off x="5724525" y="3716065"/>
                        <a:ext cx="2887663"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48"/>
          <p:cNvGraphicFramePr>
            <a:graphicFrameLocks noChangeAspect="1"/>
          </p:cNvGraphicFramePr>
          <p:nvPr>
            <p:extLst>
              <p:ext uri="{D42A27DB-BD31-4B8C-83A1-F6EECF244321}">
                <p14:modId xmlns:p14="http://schemas.microsoft.com/office/powerpoint/2010/main" val="1500281020"/>
              </p:ext>
            </p:extLst>
          </p:nvPr>
        </p:nvGraphicFramePr>
        <p:xfrm>
          <a:off x="781197" y="5156064"/>
          <a:ext cx="3773487" cy="860425"/>
        </p:xfrm>
        <a:graphic>
          <a:graphicData uri="http://schemas.openxmlformats.org/presentationml/2006/ole">
            <mc:AlternateContent xmlns:mc="http://schemas.openxmlformats.org/markup-compatibility/2006">
              <mc:Choice xmlns:v="urn:schemas-microsoft-com:vml" Requires="v">
                <p:oleObj spid="_x0000_s284283" name="Equation" r:id="rId28" imgW="1892160" imgH="431640" progId="Equation.DSMT4">
                  <p:embed/>
                </p:oleObj>
              </mc:Choice>
              <mc:Fallback>
                <p:oleObj name="Equation" r:id="rId28" imgW="1892160" imgH="431640" progId="Equation.DSMT4">
                  <p:embed/>
                  <p:pic>
                    <p:nvPicPr>
                      <p:cNvPr id="42" name="Object 48"/>
                      <p:cNvPicPr>
                        <a:picLocks noChangeAspect="1" noChangeArrowheads="1"/>
                      </p:cNvPicPr>
                      <p:nvPr/>
                    </p:nvPicPr>
                    <p:blipFill>
                      <a:blip r:embed="rId29"/>
                      <a:srcRect/>
                      <a:stretch>
                        <a:fillRect/>
                      </a:stretch>
                    </p:blipFill>
                    <p:spPr bwMode="auto">
                      <a:xfrm>
                        <a:off x="781197" y="5156064"/>
                        <a:ext cx="377348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48"/>
          <p:cNvGraphicFramePr>
            <a:graphicFrameLocks noChangeAspect="1"/>
          </p:cNvGraphicFramePr>
          <p:nvPr>
            <p:extLst>
              <p:ext uri="{D42A27DB-BD31-4B8C-83A1-F6EECF244321}">
                <p14:modId xmlns:p14="http://schemas.microsoft.com/office/powerpoint/2010/main" val="4016090741"/>
              </p:ext>
            </p:extLst>
          </p:nvPr>
        </p:nvGraphicFramePr>
        <p:xfrm>
          <a:off x="4508504" y="5137607"/>
          <a:ext cx="2127250" cy="860425"/>
        </p:xfrm>
        <a:graphic>
          <a:graphicData uri="http://schemas.openxmlformats.org/presentationml/2006/ole">
            <mc:AlternateContent xmlns:mc="http://schemas.openxmlformats.org/markup-compatibility/2006">
              <mc:Choice xmlns:v="urn:schemas-microsoft-com:vml" Requires="v">
                <p:oleObj spid="_x0000_s284284" name="Equation" r:id="rId30" imgW="1066680" imgH="431640" progId="Equation.DSMT4">
                  <p:embed/>
                </p:oleObj>
              </mc:Choice>
              <mc:Fallback>
                <p:oleObj name="Equation" r:id="rId30" imgW="1066680" imgH="431640" progId="Equation.DSMT4">
                  <p:embed/>
                  <p:pic>
                    <p:nvPicPr>
                      <p:cNvPr id="54" name="Object 48"/>
                      <p:cNvPicPr>
                        <a:picLocks noChangeAspect="1" noChangeArrowheads="1"/>
                      </p:cNvPicPr>
                      <p:nvPr/>
                    </p:nvPicPr>
                    <p:blipFill>
                      <a:blip r:embed="rId31"/>
                      <a:srcRect/>
                      <a:stretch>
                        <a:fillRect/>
                      </a:stretch>
                    </p:blipFill>
                    <p:spPr bwMode="auto">
                      <a:xfrm>
                        <a:off x="4508504" y="5137607"/>
                        <a:ext cx="212725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48"/>
          <p:cNvGraphicFramePr>
            <a:graphicFrameLocks noChangeAspect="1"/>
          </p:cNvGraphicFramePr>
          <p:nvPr>
            <p:extLst>
              <p:ext uri="{D42A27DB-BD31-4B8C-83A1-F6EECF244321}">
                <p14:modId xmlns:p14="http://schemas.microsoft.com/office/powerpoint/2010/main" val="1032225177"/>
              </p:ext>
            </p:extLst>
          </p:nvPr>
        </p:nvGraphicFramePr>
        <p:xfrm>
          <a:off x="6571094" y="5147396"/>
          <a:ext cx="2533650" cy="860425"/>
        </p:xfrm>
        <a:graphic>
          <a:graphicData uri="http://schemas.openxmlformats.org/presentationml/2006/ole">
            <mc:AlternateContent xmlns:mc="http://schemas.openxmlformats.org/markup-compatibility/2006">
              <mc:Choice xmlns:v="urn:schemas-microsoft-com:vml" Requires="v">
                <p:oleObj spid="_x0000_s284285" name="Equation" r:id="rId32" imgW="1269720" imgH="431640" progId="Equation.DSMT4">
                  <p:embed/>
                </p:oleObj>
              </mc:Choice>
              <mc:Fallback>
                <p:oleObj name="Equation" r:id="rId32" imgW="1269720" imgH="431640" progId="Equation.DSMT4">
                  <p:embed/>
                  <p:pic>
                    <p:nvPicPr>
                      <p:cNvPr id="55" name="Object 48"/>
                      <p:cNvPicPr>
                        <a:picLocks noChangeAspect="1" noChangeArrowheads="1"/>
                      </p:cNvPicPr>
                      <p:nvPr/>
                    </p:nvPicPr>
                    <p:blipFill>
                      <a:blip r:embed="rId33"/>
                      <a:srcRect/>
                      <a:stretch>
                        <a:fillRect/>
                      </a:stretch>
                    </p:blipFill>
                    <p:spPr bwMode="auto">
                      <a:xfrm>
                        <a:off x="6571094" y="5147396"/>
                        <a:ext cx="253365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8791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000"/>
                                        <p:tgtEl>
                                          <p:spTgt spid="47"/>
                                        </p:tgtEl>
                                      </p:cBhvr>
                                    </p:animEffect>
                                    <p:anim calcmode="lin" valueType="num">
                                      <p:cBhvr>
                                        <p:cTn id="26" dur="2000" fill="hold"/>
                                        <p:tgtEl>
                                          <p:spTgt spid="47"/>
                                        </p:tgtEl>
                                        <p:attrNameLst>
                                          <p:attrName>ppt_w</p:attrName>
                                        </p:attrNameLst>
                                      </p:cBhvr>
                                      <p:tavLst>
                                        <p:tav tm="0" fmla="#ppt_w*sin(2.5*pi*$)">
                                          <p:val>
                                            <p:fltVal val="0"/>
                                          </p:val>
                                        </p:tav>
                                        <p:tav tm="100000">
                                          <p:val>
                                            <p:fltVal val="1"/>
                                          </p:val>
                                        </p:tav>
                                      </p:tavLst>
                                    </p:anim>
                                    <p:anim calcmode="lin" valueType="num">
                                      <p:cBhvr>
                                        <p:cTn id="27"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80">
                                          <p:stCondLst>
                                            <p:cond delay="0"/>
                                          </p:stCondLst>
                                        </p:cTn>
                                        <p:tgtEl>
                                          <p:spTgt spid="48"/>
                                        </p:tgtEl>
                                      </p:cBhvr>
                                    </p:animEffect>
                                    <p:anim calcmode="lin" valueType="num">
                                      <p:cBhvr>
                                        <p:cTn id="3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8" dur="26">
                                          <p:stCondLst>
                                            <p:cond delay="650"/>
                                          </p:stCondLst>
                                        </p:cTn>
                                        <p:tgtEl>
                                          <p:spTgt spid="48"/>
                                        </p:tgtEl>
                                      </p:cBhvr>
                                      <p:to x="100000" y="60000"/>
                                    </p:animScale>
                                    <p:animScale>
                                      <p:cBhvr>
                                        <p:cTn id="39" dur="166" decel="50000">
                                          <p:stCondLst>
                                            <p:cond delay="676"/>
                                          </p:stCondLst>
                                        </p:cTn>
                                        <p:tgtEl>
                                          <p:spTgt spid="48"/>
                                        </p:tgtEl>
                                      </p:cBhvr>
                                      <p:to x="100000" y="100000"/>
                                    </p:animScale>
                                    <p:animScale>
                                      <p:cBhvr>
                                        <p:cTn id="40" dur="26">
                                          <p:stCondLst>
                                            <p:cond delay="1312"/>
                                          </p:stCondLst>
                                        </p:cTn>
                                        <p:tgtEl>
                                          <p:spTgt spid="48"/>
                                        </p:tgtEl>
                                      </p:cBhvr>
                                      <p:to x="100000" y="80000"/>
                                    </p:animScale>
                                    <p:animScale>
                                      <p:cBhvr>
                                        <p:cTn id="41" dur="166" decel="50000">
                                          <p:stCondLst>
                                            <p:cond delay="1338"/>
                                          </p:stCondLst>
                                        </p:cTn>
                                        <p:tgtEl>
                                          <p:spTgt spid="48"/>
                                        </p:tgtEl>
                                      </p:cBhvr>
                                      <p:to x="100000" y="100000"/>
                                    </p:animScale>
                                    <p:animScale>
                                      <p:cBhvr>
                                        <p:cTn id="42" dur="26">
                                          <p:stCondLst>
                                            <p:cond delay="1642"/>
                                          </p:stCondLst>
                                        </p:cTn>
                                        <p:tgtEl>
                                          <p:spTgt spid="48"/>
                                        </p:tgtEl>
                                      </p:cBhvr>
                                      <p:to x="100000" y="90000"/>
                                    </p:animScale>
                                    <p:animScale>
                                      <p:cBhvr>
                                        <p:cTn id="43" dur="166" decel="50000">
                                          <p:stCondLst>
                                            <p:cond delay="1668"/>
                                          </p:stCondLst>
                                        </p:cTn>
                                        <p:tgtEl>
                                          <p:spTgt spid="48"/>
                                        </p:tgtEl>
                                      </p:cBhvr>
                                      <p:to x="100000" y="100000"/>
                                    </p:animScale>
                                    <p:animScale>
                                      <p:cBhvr>
                                        <p:cTn id="44" dur="26">
                                          <p:stCondLst>
                                            <p:cond delay="1808"/>
                                          </p:stCondLst>
                                        </p:cTn>
                                        <p:tgtEl>
                                          <p:spTgt spid="48"/>
                                        </p:tgtEl>
                                      </p:cBhvr>
                                      <p:to x="100000" y="95000"/>
                                    </p:animScale>
                                    <p:animScale>
                                      <p:cBhvr>
                                        <p:cTn id="45" dur="166" decel="50000">
                                          <p:stCondLst>
                                            <p:cond delay="1834"/>
                                          </p:stCondLst>
                                        </p:cTn>
                                        <p:tgtEl>
                                          <p:spTgt spid="4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left)">
                                      <p:cBhvr>
                                        <p:cTn id="50" dur="50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20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left)">
                                      <p:cBhvr>
                                        <p:cTn id="60" dur="2000"/>
                                        <p:tgtEl>
                                          <p:spTgt spid="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left)">
                                      <p:cBhvr>
                                        <p:cTn id="65" dur="20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left)">
                                      <p:cBhvr>
                                        <p:cTn id="70" dur="20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left)">
                                      <p:cBhvr>
                                        <p:cTn id="75" dur="500"/>
                                        <p:tgtEl>
                                          <p:spTgt spid="5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u-ES"/>
          </a:p>
        </p:txBody>
      </p:sp>
      <p:sp>
        <p:nvSpPr>
          <p:cNvPr id="172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u-ES"/>
          </a:p>
        </p:txBody>
      </p:sp>
      <p:sp>
        <p:nvSpPr>
          <p:cNvPr id="17" name="Oval 8"/>
          <p:cNvSpPr>
            <a:spLocks noChangeArrowheads="1"/>
          </p:cNvSpPr>
          <p:nvPr/>
        </p:nvSpPr>
        <p:spPr bwMode="auto">
          <a:xfrm>
            <a:off x="7463363" y="1195155"/>
            <a:ext cx="76180" cy="76200"/>
          </a:xfrm>
          <a:prstGeom prst="ellipse">
            <a:avLst/>
          </a:prstGeom>
          <a:solidFill>
            <a:schemeClr val="tx1"/>
          </a:solidFill>
          <a:ln w="9525">
            <a:solidFill>
              <a:schemeClr val="tx1"/>
            </a:solidFill>
            <a:round/>
            <a:headEnd/>
            <a:tailEnd/>
          </a:ln>
          <a:effectLst/>
        </p:spPr>
        <p:txBody>
          <a:bodyPr wrap="none" anchor="ctr"/>
          <a:lstStyle/>
          <a:p>
            <a:pPr algn="ctr"/>
            <a:endParaRPr lang="en-GB" sz="2400"/>
          </a:p>
        </p:txBody>
      </p:sp>
      <p:sp>
        <p:nvSpPr>
          <p:cNvPr id="16" name="Line 7"/>
          <p:cNvSpPr>
            <a:spLocks noChangeShapeType="1"/>
          </p:cNvSpPr>
          <p:nvPr/>
        </p:nvSpPr>
        <p:spPr bwMode="auto">
          <a:xfrm>
            <a:off x="996701" y="1231296"/>
            <a:ext cx="7118943" cy="871"/>
          </a:xfrm>
          <a:prstGeom prst="line">
            <a:avLst/>
          </a:prstGeom>
          <a:noFill/>
          <a:ln w="9525">
            <a:solidFill>
              <a:schemeClr val="tx1"/>
            </a:solidFill>
            <a:prstDash val="solid"/>
            <a:round/>
            <a:headEnd type="none" w="med" len="med"/>
            <a:tailEnd type="arrow" w="med" len="med"/>
          </a:ln>
          <a:effectLst/>
        </p:spPr>
        <p:txBody>
          <a:bodyPr wrap="none" anchor="ctr"/>
          <a:lstStyle/>
          <a:p>
            <a:endParaRPr lang="eu-ES"/>
          </a:p>
        </p:txBody>
      </p:sp>
      <p:sp>
        <p:nvSpPr>
          <p:cNvPr id="15" name="Line 6"/>
          <p:cNvSpPr>
            <a:spLocks noChangeShapeType="1"/>
          </p:cNvSpPr>
          <p:nvPr/>
        </p:nvSpPr>
        <p:spPr bwMode="auto">
          <a:xfrm>
            <a:off x="996703" y="1231297"/>
            <a:ext cx="2187870" cy="0"/>
          </a:xfrm>
          <a:prstGeom prst="line">
            <a:avLst/>
          </a:prstGeom>
          <a:noFill/>
          <a:ln w="76200">
            <a:solidFill>
              <a:srgbClr val="66FF33"/>
            </a:solidFill>
            <a:round/>
            <a:headEnd/>
            <a:tailEnd/>
          </a:ln>
          <a:effectLst/>
        </p:spPr>
        <p:txBody>
          <a:bodyPr wrap="none" anchor="ctr"/>
          <a:lstStyle/>
          <a:p>
            <a:endParaRPr lang="eu-ES"/>
          </a:p>
        </p:txBody>
      </p:sp>
      <p:sp>
        <p:nvSpPr>
          <p:cNvPr id="18" name="Line 9"/>
          <p:cNvSpPr>
            <a:spLocks noChangeShapeType="1"/>
          </p:cNvSpPr>
          <p:nvPr/>
        </p:nvSpPr>
        <p:spPr bwMode="auto">
          <a:xfrm>
            <a:off x="996703" y="1528158"/>
            <a:ext cx="2187870" cy="15649"/>
          </a:xfrm>
          <a:prstGeom prst="line">
            <a:avLst/>
          </a:prstGeom>
          <a:noFill/>
          <a:ln w="9525">
            <a:solidFill>
              <a:srgbClr val="66FF33"/>
            </a:solidFill>
            <a:prstDash val="dash"/>
            <a:round/>
            <a:headEnd type="arrow" w="med" len="med"/>
            <a:tailEnd type="arrow" w="med" len="med"/>
          </a:ln>
          <a:effectLst/>
        </p:spPr>
        <p:txBody>
          <a:bodyPr wrap="none" anchor="ctr"/>
          <a:lstStyle/>
          <a:p>
            <a:endParaRPr lang="eu-ES"/>
          </a:p>
        </p:txBody>
      </p:sp>
      <p:sp>
        <p:nvSpPr>
          <p:cNvPr id="19" name="Text Box 10"/>
          <p:cNvSpPr txBox="1">
            <a:spLocks noChangeArrowheads="1"/>
          </p:cNvSpPr>
          <p:nvPr/>
        </p:nvSpPr>
        <p:spPr bwMode="auto">
          <a:xfrm>
            <a:off x="1948711" y="1612071"/>
            <a:ext cx="187552"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solidFill>
                  <a:srgbClr val="66FF33"/>
                </a:solidFill>
                <a:latin typeface="Lucida Handwriting" panose="03010101010101010101" pitchFamily="66" charset="0"/>
              </a:rPr>
              <a:t>L</a:t>
            </a:r>
          </a:p>
        </p:txBody>
      </p:sp>
      <p:sp>
        <p:nvSpPr>
          <p:cNvPr id="22" name="Line 7"/>
          <p:cNvSpPr>
            <a:spLocks noChangeShapeType="1"/>
          </p:cNvSpPr>
          <p:nvPr/>
        </p:nvSpPr>
        <p:spPr bwMode="auto">
          <a:xfrm rot="5400000" flipV="1">
            <a:off x="437877" y="672471"/>
            <a:ext cx="1117649" cy="2"/>
          </a:xfrm>
          <a:prstGeom prst="line">
            <a:avLst/>
          </a:prstGeom>
          <a:noFill/>
          <a:ln w="3175">
            <a:solidFill>
              <a:schemeClr val="tx1"/>
            </a:solidFill>
            <a:prstDash val="solid"/>
            <a:round/>
            <a:headEnd type="arrow" w="med" len="med"/>
            <a:tailEnd type="none" w="med" len="med"/>
          </a:ln>
          <a:effectLst/>
        </p:spPr>
        <p:txBody>
          <a:bodyPr wrap="none" anchor="ctr"/>
          <a:lstStyle/>
          <a:p>
            <a:endParaRPr lang="eu-ES"/>
          </a:p>
        </p:txBody>
      </p:sp>
      <p:sp>
        <p:nvSpPr>
          <p:cNvPr id="23" name="Text Box 12"/>
          <p:cNvSpPr txBox="1">
            <a:spLocks noChangeArrowheads="1"/>
          </p:cNvSpPr>
          <p:nvPr/>
        </p:nvSpPr>
        <p:spPr bwMode="auto">
          <a:xfrm>
            <a:off x="7923998" y="1238000"/>
            <a:ext cx="209994"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latin typeface="Lucida Handwriting" panose="03010101010101010101" pitchFamily="66" charset="0"/>
              </a:rPr>
              <a:t>X</a:t>
            </a:r>
          </a:p>
        </p:txBody>
      </p:sp>
      <p:sp>
        <p:nvSpPr>
          <p:cNvPr id="24" name="Text Box 12"/>
          <p:cNvSpPr txBox="1">
            <a:spLocks noChangeArrowheads="1"/>
          </p:cNvSpPr>
          <p:nvPr/>
        </p:nvSpPr>
        <p:spPr bwMode="auto">
          <a:xfrm>
            <a:off x="691713" y="211582"/>
            <a:ext cx="179536"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latin typeface="Lucida Handwriting" panose="03010101010101010101" pitchFamily="66" charset="0"/>
              </a:rPr>
              <a:t>Y</a:t>
            </a:r>
          </a:p>
        </p:txBody>
      </p:sp>
      <p:sp>
        <p:nvSpPr>
          <p:cNvPr id="5" name="CuadroTexto 4"/>
          <p:cNvSpPr txBox="1"/>
          <p:nvPr/>
        </p:nvSpPr>
        <p:spPr>
          <a:xfrm>
            <a:off x="6963065" y="1372625"/>
            <a:ext cx="1000595" cy="369332"/>
          </a:xfrm>
          <a:prstGeom prst="rect">
            <a:avLst/>
          </a:prstGeom>
          <a:noFill/>
        </p:spPr>
        <p:txBody>
          <a:bodyPr wrap="none" rtlCol="0">
            <a:spAutoFit/>
          </a:bodyPr>
          <a:lstStyle/>
          <a:p>
            <a:r>
              <a:rPr lang="es-ES" dirty="0">
                <a:latin typeface="Lucida Handwriting" panose="03010101010101010101" pitchFamily="66" charset="0"/>
              </a:rPr>
              <a:t>P(x,0)</a:t>
            </a:r>
          </a:p>
        </p:txBody>
      </p:sp>
      <p:graphicFrame>
        <p:nvGraphicFramePr>
          <p:cNvPr id="43" name="Object 46"/>
          <p:cNvGraphicFramePr>
            <a:graphicFrameLocks noChangeAspect="1"/>
          </p:cNvGraphicFramePr>
          <p:nvPr>
            <p:extLst>
              <p:ext uri="{D42A27DB-BD31-4B8C-83A1-F6EECF244321}">
                <p14:modId xmlns:p14="http://schemas.microsoft.com/office/powerpoint/2010/main" val="1994299897"/>
              </p:ext>
            </p:extLst>
          </p:nvPr>
        </p:nvGraphicFramePr>
        <p:xfrm>
          <a:off x="311" y="2405027"/>
          <a:ext cx="571500" cy="485775"/>
        </p:xfrm>
        <a:graphic>
          <a:graphicData uri="http://schemas.openxmlformats.org/presentationml/2006/ole">
            <mc:AlternateContent xmlns:mc="http://schemas.openxmlformats.org/markup-compatibility/2006">
              <mc:Choice xmlns:v="urn:schemas-microsoft-com:vml" Requires="v">
                <p:oleObj spid="_x0000_s289901" name="Equation" r:id="rId4" imgW="253800" imgH="215640" progId="Equation.DSMT4">
                  <p:embed/>
                </p:oleObj>
              </mc:Choice>
              <mc:Fallback>
                <p:oleObj name="Equation" r:id="rId4" imgW="253800" imgH="215640" progId="Equation.DSMT4">
                  <p:embed/>
                  <p:pic>
                    <p:nvPicPr>
                      <p:cNvPr id="43" name="Object 46"/>
                      <p:cNvPicPr>
                        <a:picLocks noChangeAspect="1" noChangeArrowheads="1"/>
                      </p:cNvPicPr>
                      <p:nvPr/>
                    </p:nvPicPr>
                    <p:blipFill>
                      <a:blip r:embed="rId5"/>
                      <a:srcRect/>
                      <a:stretch>
                        <a:fillRect/>
                      </a:stretch>
                    </p:blipFill>
                    <p:spPr bwMode="auto">
                      <a:xfrm>
                        <a:off x="311" y="2405027"/>
                        <a:ext cx="571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Line 6"/>
          <p:cNvSpPr>
            <a:spLocks noChangeShapeType="1"/>
          </p:cNvSpPr>
          <p:nvPr/>
        </p:nvSpPr>
        <p:spPr bwMode="auto">
          <a:xfrm>
            <a:off x="4144859" y="1233430"/>
            <a:ext cx="2187870" cy="0"/>
          </a:xfrm>
          <a:prstGeom prst="line">
            <a:avLst/>
          </a:prstGeom>
          <a:noFill/>
          <a:ln w="76200">
            <a:solidFill>
              <a:srgbClr val="FF0000"/>
            </a:solidFill>
            <a:round/>
            <a:headEnd/>
            <a:tailEnd/>
          </a:ln>
          <a:effectLst/>
        </p:spPr>
        <p:txBody>
          <a:bodyPr wrap="none" anchor="ctr"/>
          <a:lstStyle/>
          <a:p>
            <a:endParaRPr lang="eu-ES"/>
          </a:p>
        </p:txBody>
      </p:sp>
      <p:sp>
        <p:nvSpPr>
          <p:cNvPr id="44" name="Line 9"/>
          <p:cNvSpPr>
            <a:spLocks noChangeShapeType="1"/>
          </p:cNvSpPr>
          <p:nvPr/>
        </p:nvSpPr>
        <p:spPr bwMode="auto">
          <a:xfrm flipV="1">
            <a:off x="3184573" y="1527289"/>
            <a:ext cx="960286" cy="5651"/>
          </a:xfrm>
          <a:prstGeom prst="line">
            <a:avLst/>
          </a:prstGeom>
          <a:noFill/>
          <a:ln w="9525">
            <a:solidFill>
              <a:schemeClr val="tx1"/>
            </a:solidFill>
            <a:prstDash val="dash"/>
            <a:round/>
            <a:headEnd type="arrow" w="med" len="med"/>
            <a:tailEnd type="arrow" w="med" len="med"/>
          </a:ln>
          <a:effectLst/>
        </p:spPr>
        <p:txBody>
          <a:bodyPr wrap="none" anchor="ctr"/>
          <a:lstStyle/>
          <a:p>
            <a:endParaRPr lang="eu-ES"/>
          </a:p>
        </p:txBody>
      </p:sp>
      <p:sp>
        <p:nvSpPr>
          <p:cNvPr id="45" name="Text Box 10"/>
          <p:cNvSpPr txBox="1">
            <a:spLocks noChangeArrowheads="1"/>
          </p:cNvSpPr>
          <p:nvPr/>
        </p:nvSpPr>
        <p:spPr bwMode="auto">
          <a:xfrm>
            <a:off x="3455805" y="1642132"/>
            <a:ext cx="242054"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latin typeface="Lucida Handwriting" panose="03010101010101010101" pitchFamily="66" charset="0"/>
              </a:rPr>
              <a:t>d</a:t>
            </a:r>
          </a:p>
        </p:txBody>
      </p:sp>
      <p:sp>
        <p:nvSpPr>
          <p:cNvPr id="46" name="Line 9"/>
          <p:cNvSpPr>
            <a:spLocks noChangeShapeType="1"/>
          </p:cNvSpPr>
          <p:nvPr/>
        </p:nvSpPr>
        <p:spPr bwMode="auto">
          <a:xfrm>
            <a:off x="4136149" y="1515097"/>
            <a:ext cx="2187870" cy="15649"/>
          </a:xfrm>
          <a:prstGeom prst="line">
            <a:avLst/>
          </a:prstGeom>
          <a:noFill/>
          <a:ln w="9525">
            <a:solidFill>
              <a:srgbClr val="FF3300"/>
            </a:solidFill>
            <a:prstDash val="dash"/>
            <a:round/>
            <a:headEnd type="arrow" w="med" len="med"/>
            <a:tailEnd type="arrow" w="med" len="med"/>
          </a:ln>
          <a:effectLst/>
        </p:spPr>
        <p:txBody>
          <a:bodyPr wrap="none" anchor="ctr"/>
          <a:lstStyle/>
          <a:p>
            <a:endParaRPr lang="eu-ES"/>
          </a:p>
        </p:txBody>
      </p:sp>
      <p:sp>
        <p:nvSpPr>
          <p:cNvPr id="47" name="Text Box 10"/>
          <p:cNvSpPr txBox="1">
            <a:spLocks noChangeArrowheads="1"/>
          </p:cNvSpPr>
          <p:nvPr/>
        </p:nvSpPr>
        <p:spPr bwMode="auto">
          <a:xfrm>
            <a:off x="5088157" y="1599010"/>
            <a:ext cx="187552" cy="369332"/>
          </a:xfrm>
          <a:prstGeom prst="rect">
            <a:avLst/>
          </a:prstGeom>
          <a:noFill/>
          <a:ln w="9525">
            <a:noFill/>
            <a:miter lim="800000"/>
            <a:headEnd/>
            <a:tailEnd/>
          </a:ln>
          <a:effectLst/>
        </p:spPr>
        <p:txBody>
          <a:bodyPr wrap="none" lIns="0" tIns="0" rIns="0" bIns="0" anchor="ctr" anchorCtr="1">
            <a:spAutoFit/>
          </a:bodyPr>
          <a:lstStyle/>
          <a:p>
            <a:pPr algn="ctr"/>
            <a:r>
              <a:rPr lang="en-GB" sz="2400" dirty="0">
                <a:solidFill>
                  <a:srgbClr val="FF3300"/>
                </a:solidFill>
                <a:latin typeface="Lucida Handwriting" panose="03010101010101010101" pitchFamily="66" charset="0"/>
              </a:rPr>
              <a:t>L</a:t>
            </a:r>
          </a:p>
        </p:txBody>
      </p:sp>
      <p:graphicFrame>
        <p:nvGraphicFramePr>
          <p:cNvPr id="48" name="Object 48"/>
          <p:cNvGraphicFramePr>
            <a:graphicFrameLocks noChangeAspect="1"/>
          </p:cNvGraphicFramePr>
          <p:nvPr>
            <p:extLst>
              <p:ext uri="{D42A27DB-BD31-4B8C-83A1-F6EECF244321}">
                <p14:modId xmlns:p14="http://schemas.microsoft.com/office/powerpoint/2010/main" val="2707958302"/>
              </p:ext>
            </p:extLst>
          </p:nvPr>
        </p:nvGraphicFramePr>
        <p:xfrm>
          <a:off x="620451" y="2432809"/>
          <a:ext cx="582613" cy="430212"/>
        </p:xfrm>
        <a:graphic>
          <a:graphicData uri="http://schemas.openxmlformats.org/presentationml/2006/ole">
            <mc:AlternateContent xmlns:mc="http://schemas.openxmlformats.org/markup-compatibility/2006">
              <mc:Choice xmlns:v="urn:schemas-microsoft-com:vml" Requires="v">
                <p:oleObj spid="_x0000_s289902" name="Equation" r:id="rId6" imgW="291960" imgH="215640" progId="Equation.DSMT4">
                  <p:embed/>
                </p:oleObj>
              </mc:Choice>
              <mc:Fallback>
                <p:oleObj name="Equation" r:id="rId6" imgW="291960" imgH="215640" progId="Equation.DSMT4">
                  <p:embed/>
                  <p:pic>
                    <p:nvPicPr>
                      <p:cNvPr id="47" name="Object 48"/>
                      <p:cNvPicPr>
                        <a:picLocks noChangeAspect="1" noChangeArrowheads="1"/>
                      </p:cNvPicPr>
                      <p:nvPr/>
                    </p:nvPicPr>
                    <p:blipFill>
                      <a:blip r:embed="rId7"/>
                      <a:srcRect/>
                      <a:stretch>
                        <a:fillRect/>
                      </a:stretch>
                    </p:blipFill>
                    <p:spPr bwMode="auto">
                      <a:xfrm>
                        <a:off x="620451" y="2432809"/>
                        <a:ext cx="582613"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439516202"/>
              </p:ext>
            </p:extLst>
          </p:nvPr>
        </p:nvGraphicFramePr>
        <p:xfrm>
          <a:off x="3846277" y="2309567"/>
          <a:ext cx="4894263" cy="911225"/>
        </p:xfrm>
        <a:graphic>
          <a:graphicData uri="http://schemas.openxmlformats.org/presentationml/2006/ole">
            <mc:AlternateContent xmlns:mc="http://schemas.openxmlformats.org/markup-compatibility/2006">
              <mc:Choice xmlns:v="urn:schemas-microsoft-com:vml" Requires="v">
                <p:oleObj spid="_x0000_s289903" name="Equation" r:id="rId8" imgW="2450880" imgH="457200" progId="Equation.DSMT4">
                  <p:embed/>
                </p:oleObj>
              </mc:Choice>
              <mc:Fallback>
                <p:oleObj name="Equation" r:id="rId8" imgW="2450880" imgH="457200" progId="Equation.DSMT4">
                  <p:embed/>
                  <p:pic>
                    <p:nvPicPr>
                      <p:cNvPr id="48" name="Object 48"/>
                      <p:cNvPicPr>
                        <a:picLocks noChangeAspect="1" noChangeArrowheads="1"/>
                      </p:cNvPicPr>
                      <p:nvPr/>
                    </p:nvPicPr>
                    <p:blipFill>
                      <a:blip r:embed="rId9"/>
                      <a:srcRect/>
                      <a:stretch>
                        <a:fillRect/>
                      </a:stretch>
                    </p:blipFill>
                    <p:spPr bwMode="auto">
                      <a:xfrm>
                        <a:off x="3846277" y="2309567"/>
                        <a:ext cx="4894263" cy="911225"/>
                      </a:xfrm>
                      <a:prstGeom prst="rect">
                        <a:avLst/>
                      </a:prstGeom>
                      <a:solidFill>
                        <a:srgbClr val="FF3300"/>
                      </a:solidFill>
                      <a:extLst/>
                    </p:spPr>
                  </p:pic>
                </p:oleObj>
              </mc:Fallback>
            </mc:AlternateContent>
          </a:graphicData>
        </a:graphic>
      </p:graphicFrame>
      <p:graphicFrame>
        <p:nvGraphicFramePr>
          <p:cNvPr id="50" name="Object 48"/>
          <p:cNvGraphicFramePr>
            <a:graphicFrameLocks noChangeAspect="1"/>
          </p:cNvGraphicFramePr>
          <p:nvPr>
            <p:extLst>
              <p:ext uri="{D42A27DB-BD31-4B8C-83A1-F6EECF244321}">
                <p14:modId xmlns:p14="http://schemas.microsoft.com/office/powerpoint/2010/main" val="531809663"/>
              </p:ext>
            </p:extLst>
          </p:nvPr>
        </p:nvGraphicFramePr>
        <p:xfrm>
          <a:off x="1429184" y="4614290"/>
          <a:ext cx="2254250" cy="860425"/>
        </p:xfrm>
        <a:graphic>
          <a:graphicData uri="http://schemas.openxmlformats.org/presentationml/2006/ole">
            <mc:AlternateContent xmlns:mc="http://schemas.openxmlformats.org/markup-compatibility/2006">
              <mc:Choice xmlns:v="urn:schemas-microsoft-com:vml" Requires="v">
                <p:oleObj spid="_x0000_s289904" name="Equation" r:id="rId10" imgW="1130040" imgH="431640" progId="Equation.DSMT4">
                  <p:embed/>
                </p:oleObj>
              </mc:Choice>
              <mc:Fallback>
                <p:oleObj name="Equation" r:id="rId10" imgW="1130040" imgH="431640" progId="Equation.DSMT4">
                  <p:embed/>
                  <p:pic>
                    <p:nvPicPr>
                      <p:cNvPr id="55" name="Object 48"/>
                      <p:cNvPicPr>
                        <a:picLocks noChangeAspect="1" noChangeArrowheads="1"/>
                      </p:cNvPicPr>
                      <p:nvPr/>
                    </p:nvPicPr>
                    <p:blipFill>
                      <a:blip r:embed="rId11"/>
                      <a:srcRect/>
                      <a:stretch>
                        <a:fillRect/>
                      </a:stretch>
                    </p:blipFill>
                    <p:spPr bwMode="auto">
                      <a:xfrm>
                        <a:off x="1429184" y="4614290"/>
                        <a:ext cx="2254250" cy="860425"/>
                      </a:xfrm>
                      <a:prstGeom prst="rect">
                        <a:avLst/>
                      </a:prstGeom>
                      <a:solidFill>
                        <a:srgbClr val="66FF33"/>
                      </a:solidFill>
                      <a:extLst/>
                    </p:spPr>
                  </p:pic>
                </p:oleObj>
              </mc:Fallback>
            </mc:AlternateContent>
          </a:graphicData>
        </a:graphic>
      </p:graphicFrame>
      <p:graphicFrame>
        <p:nvGraphicFramePr>
          <p:cNvPr id="51" name="Object 48"/>
          <p:cNvGraphicFramePr>
            <a:graphicFrameLocks noChangeAspect="1"/>
          </p:cNvGraphicFramePr>
          <p:nvPr>
            <p:extLst>
              <p:ext uri="{D42A27DB-BD31-4B8C-83A1-F6EECF244321}">
                <p14:modId xmlns:p14="http://schemas.microsoft.com/office/powerpoint/2010/main" val="919947584"/>
              </p:ext>
            </p:extLst>
          </p:nvPr>
        </p:nvGraphicFramePr>
        <p:xfrm>
          <a:off x="3978851" y="4601590"/>
          <a:ext cx="3368675" cy="885825"/>
        </p:xfrm>
        <a:graphic>
          <a:graphicData uri="http://schemas.openxmlformats.org/presentationml/2006/ole">
            <mc:AlternateContent xmlns:mc="http://schemas.openxmlformats.org/markup-compatibility/2006">
              <mc:Choice xmlns:v="urn:schemas-microsoft-com:vml" Requires="v">
                <p:oleObj spid="_x0000_s289905" name="Equation" r:id="rId12" imgW="1688760" imgH="444240" progId="Equation.DSMT4">
                  <p:embed/>
                </p:oleObj>
              </mc:Choice>
              <mc:Fallback>
                <p:oleObj name="Equation" r:id="rId12" imgW="1688760" imgH="444240" progId="Equation.DSMT4">
                  <p:embed/>
                  <p:pic>
                    <p:nvPicPr>
                      <p:cNvPr id="50" name="Object 48"/>
                      <p:cNvPicPr>
                        <a:picLocks noChangeAspect="1" noChangeArrowheads="1"/>
                      </p:cNvPicPr>
                      <p:nvPr/>
                    </p:nvPicPr>
                    <p:blipFill>
                      <a:blip r:embed="rId13"/>
                      <a:srcRect/>
                      <a:stretch>
                        <a:fillRect/>
                      </a:stretch>
                    </p:blipFill>
                    <p:spPr bwMode="auto">
                      <a:xfrm>
                        <a:off x="3978851" y="4601590"/>
                        <a:ext cx="3368675" cy="885825"/>
                      </a:xfrm>
                      <a:prstGeom prst="rect">
                        <a:avLst/>
                      </a:prstGeom>
                      <a:solidFill>
                        <a:srgbClr val="FF3300"/>
                      </a:solidFill>
                      <a:extLst/>
                    </p:spPr>
                  </p:pic>
                </p:oleObj>
              </mc:Fallback>
            </mc:AlternateContent>
          </a:graphicData>
        </a:graphic>
      </p:graphicFrame>
      <p:graphicFrame>
        <p:nvGraphicFramePr>
          <p:cNvPr id="52" name="Object 48"/>
          <p:cNvGraphicFramePr>
            <a:graphicFrameLocks noChangeAspect="1"/>
          </p:cNvGraphicFramePr>
          <p:nvPr>
            <p:extLst>
              <p:ext uri="{D42A27DB-BD31-4B8C-83A1-F6EECF244321}">
                <p14:modId xmlns:p14="http://schemas.microsoft.com/office/powerpoint/2010/main" val="4271559044"/>
              </p:ext>
            </p:extLst>
          </p:nvPr>
        </p:nvGraphicFramePr>
        <p:xfrm>
          <a:off x="1163221" y="2300767"/>
          <a:ext cx="2435225" cy="885825"/>
        </p:xfrm>
        <a:graphic>
          <a:graphicData uri="http://schemas.openxmlformats.org/presentationml/2006/ole">
            <mc:AlternateContent xmlns:mc="http://schemas.openxmlformats.org/markup-compatibility/2006">
              <mc:Choice xmlns:v="urn:schemas-microsoft-com:vml" Requires="v">
                <p:oleObj spid="_x0000_s289906" name="Equation" r:id="rId14" imgW="1218960" imgH="444240" progId="Equation.DSMT4">
                  <p:embed/>
                </p:oleObj>
              </mc:Choice>
              <mc:Fallback>
                <p:oleObj name="Equation" r:id="rId14" imgW="1218960" imgH="444240" progId="Equation.DSMT4">
                  <p:embed/>
                  <p:pic>
                    <p:nvPicPr>
                      <p:cNvPr id="48" name="Object 48"/>
                      <p:cNvPicPr>
                        <a:picLocks noChangeAspect="1" noChangeArrowheads="1"/>
                      </p:cNvPicPr>
                      <p:nvPr/>
                    </p:nvPicPr>
                    <p:blipFill>
                      <a:blip r:embed="rId15"/>
                      <a:srcRect/>
                      <a:stretch>
                        <a:fillRect/>
                      </a:stretch>
                    </p:blipFill>
                    <p:spPr bwMode="auto">
                      <a:xfrm>
                        <a:off x="1163221" y="2300767"/>
                        <a:ext cx="2435225" cy="885825"/>
                      </a:xfrm>
                      <a:prstGeom prst="rect">
                        <a:avLst/>
                      </a:prstGeom>
                      <a:solidFill>
                        <a:srgbClr val="66FF33"/>
                      </a:solidFill>
                      <a:extLst/>
                    </p:spPr>
                  </p:pic>
                </p:oleObj>
              </mc:Fallback>
            </mc:AlternateContent>
          </a:graphicData>
        </a:graphic>
      </p:graphicFrame>
      <p:graphicFrame>
        <p:nvGraphicFramePr>
          <p:cNvPr id="53" name="Object 48"/>
          <p:cNvGraphicFramePr>
            <a:graphicFrameLocks noChangeAspect="1"/>
          </p:cNvGraphicFramePr>
          <p:nvPr>
            <p:extLst>
              <p:ext uri="{D42A27DB-BD31-4B8C-83A1-F6EECF244321}">
                <p14:modId xmlns:p14="http://schemas.microsoft.com/office/powerpoint/2010/main" val="718874851"/>
              </p:ext>
            </p:extLst>
          </p:nvPr>
        </p:nvGraphicFramePr>
        <p:xfrm>
          <a:off x="3587167" y="2554437"/>
          <a:ext cx="277813" cy="279400"/>
        </p:xfrm>
        <a:graphic>
          <a:graphicData uri="http://schemas.openxmlformats.org/presentationml/2006/ole">
            <mc:AlternateContent xmlns:mc="http://schemas.openxmlformats.org/markup-compatibility/2006">
              <mc:Choice xmlns:v="urn:schemas-microsoft-com:vml" Requires="v">
                <p:oleObj spid="_x0000_s289907" name="Equation" r:id="rId16" imgW="139680" imgH="139680" progId="Equation.DSMT4">
                  <p:embed/>
                </p:oleObj>
              </mc:Choice>
              <mc:Fallback>
                <p:oleObj name="Equation" r:id="rId16" imgW="139680" imgH="139680" progId="Equation.DSMT4">
                  <p:embed/>
                  <p:pic>
                    <p:nvPicPr>
                      <p:cNvPr id="48" name="Object 48"/>
                      <p:cNvPicPr>
                        <a:picLocks noChangeAspect="1" noChangeArrowheads="1"/>
                      </p:cNvPicPr>
                      <p:nvPr/>
                    </p:nvPicPr>
                    <p:blipFill>
                      <a:blip r:embed="rId17"/>
                      <a:srcRect/>
                      <a:stretch>
                        <a:fillRect/>
                      </a:stretch>
                    </p:blipFill>
                    <p:spPr bwMode="auto">
                      <a:xfrm>
                        <a:off x="3587167" y="2554437"/>
                        <a:ext cx="277813"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48"/>
          <p:cNvGraphicFramePr>
            <a:graphicFrameLocks noChangeAspect="1"/>
          </p:cNvGraphicFramePr>
          <p:nvPr>
            <p:extLst>
              <p:ext uri="{D42A27DB-BD31-4B8C-83A1-F6EECF244321}">
                <p14:modId xmlns:p14="http://schemas.microsoft.com/office/powerpoint/2010/main" val="3676128754"/>
              </p:ext>
            </p:extLst>
          </p:nvPr>
        </p:nvGraphicFramePr>
        <p:xfrm>
          <a:off x="3662573" y="4904801"/>
          <a:ext cx="277813" cy="279400"/>
        </p:xfrm>
        <a:graphic>
          <a:graphicData uri="http://schemas.openxmlformats.org/presentationml/2006/ole">
            <mc:AlternateContent xmlns:mc="http://schemas.openxmlformats.org/markup-compatibility/2006">
              <mc:Choice xmlns:v="urn:schemas-microsoft-com:vml" Requires="v">
                <p:oleObj spid="_x0000_s289908" name="Equation" r:id="rId18" imgW="139680" imgH="139680" progId="Equation.DSMT4">
                  <p:embed/>
                </p:oleObj>
              </mc:Choice>
              <mc:Fallback>
                <p:oleObj name="Equation" r:id="rId18" imgW="139680" imgH="139680" progId="Equation.DSMT4">
                  <p:embed/>
                  <p:pic>
                    <p:nvPicPr>
                      <p:cNvPr id="53" name="Object 48"/>
                      <p:cNvPicPr>
                        <a:picLocks noChangeAspect="1" noChangeArrowheads="1"/>
                      </p:cNvPicPr>
                      <p:nvPr/>
                    </p:nvPicPr>
                    <p:blipFill>
                      <a:blip r:embed="rId19"/>
                      <a:srcRect/>
                      <a:stretch>
                        <a:fillRect/>
                      </a:stretch>
                    </p:blipFill>
                    <p:spPr bwMode="auto">
                      <a:xfrm>
                        <a:off x="3662573" y="4904801"/>
                        <a:ext cx="277813"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48"/>
          <p:cNvGraphicFramePr>
            <a:graphicFrameLocks noChangeAspect="1"/>
          </p:cNvGraphicFramePr>
          <p:nvPr>
            <p:extLst>
              <p:ext uri="{D42A27DB-BD31-4B8C-83A1-F6EECF244321}">
                <p14:modId xmlns:p14="http://schemas.microsoft.com/office/powerpoint/2010/main" val="1182396998"/>
              </p:ext>
            </p:extLst>
          </p:nvPr>
        </p:nvGraphicFramePr>
        <p:xfrm>
          <a:off x="845518" y="4799318"/>
          <a:ext cx="582613" cy="379413"/>
        </p:xfrm>
        <a:graphic>
          <a:graphicData uri="http://schemas.openxmlformats.org/presentationml/2006/ole">
            <mc:AlternateContent xmlns:mc="http://schemas.openxmlformats.org/markup-compatibility/2006">
              <mc:Choice xmlns:v="urn:schemas-microsoft-com:vml" Requires="v">
                <p:oleObj spid="_x0000_s289909" name="Equation" r:id="rId20" imgW="291960" imgH="190440" progId="Equation.DSMT4">
                  <p:embed/>
                </p:oleObj>
              </mc:Choice>
              <mc:Fallback>
                <p:oleObj name="Equation" r:id="rId20" imgW="291960" imgH="190440" progId="Equation.DSMT4">
                  <p:embed/>
                  <p:pic>
                    <p:nvPicPr>
                      <p:cNvPr id="50" name="Object 48"/>
                      <p:cNvPicPr>
                        <a:picLocks noChangeAspect="1" noChangeArrowheads="1"/>
                      </p:cNvPicPr>
                      <p:nvPr/>
                    </p:nvPicPr>
                    <p:blipFill>
                      <a:blip r:embed="rId21"/>
                      <a:srcRect/>
                      <a:stretch>
                        <a:fillRect/>
                      </a:stretch>
                    </p:blipFill>
                    <p:spPr bwMode="auto">
                      <a:xfrm>
                        <a:off x="845518" y="4799318"/>
                        <a:ext cx="582613"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46"/>
          <p:cNvGraphicFramePr>
            <a:graphicFrameLocks noChangeAspect="1"/>
          </p:cNvGraphicFramePr>
          <p:nvPr>
            <p:extLst>
              <p:ext uri="{D42A27DB-BD31-4B8C-83A1-F6EECF244321}">
                <p14:modId xmlns:p14="http://schemas.microsoft.com/office/powerpoint/2010/main" val="4181907030"/>
              </p:ext>
            </p:extLst>
          </p:nvPr>
        </p:nvGraphicFramePr>
        <p:xfrm>
          <a:off x="82368" y="4710698"/>
          <a:ext cx="657225" cy="485775"/>
        </p:xfrm>
        <a:graphic>
          <a:graphicData uri="http://schemas.openxmlformats.org/presentationml/2006/ole">
            <mc:AlternateContent xmlns:mc="http://schemas.openxmlformats.org/markup-compatibility/2006">
              <mc:Choice xmlns:v="urn:schemas-microsoft-com:vml" Requires="v">
                <p:oleObj spid="_x0000_s289910" name="Equation" r:id="rId22" imgW="291960" imgH="215640" progId="Equation.DSMT4">
                  <p:embed/>
                </p:oleObj>
              </mc:Choice>
              <mc:Fallback>
                <p:oleObj name="Equation" r:id="rId22" imgW="291960" imgH="215640" progId="Equation.DSMT4">
                  <p:embed/>
                  <p:pic>
                    <p:nvPicPr>
                      <p:cNvPr id="43" name="Object 46"/>
                      <p:cNvPicPr>
                        <a:picLocks noChangeAspect="1" noChangeArrowheads="1"/>
                      </p:cNvPicPr>
                      <p:nvPr/>
                    </p:nvPicPr>
                    <p:blipFill>
                      <a:blip r:embed="rId23"/>
                      <a:srcRect/>
                      <a:stretch>
                        <a:fillRect/>
                      </a:stretch>
                    </p:blipFill>
                    <p:spPr bwMode="auto">
                      <a:xfrm>
                        <a:off x="82368" y="4710698"/>
                        <a:ext cx="6572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48"/>
          <p:cNvGraphicFramePr>
            <a:graphicFrameLocks noChangeAspect="1"/>
          </p:cNvGraphicFramePr>
          <p:nvPr>
            <p:extLst>
              <p:ext uri="{D42A27DB-BD31-4B8C-83A1-F6EECF244321}">
                <p14:modId xmlns:p14="http://schemas.microsoft.com/office/powerpoint/2010/main" val="2267067869"/>
              </p:ext>
            </p:extLst>
          </p:nvPr>
        </p:nvGraphicFramePr>
        <p:xfrm>
          <a:off x="8790690" y="2586480"/>
          <a:ext cx="252413" cy="228600"/>
        </p:xfrm>
        <a:graphic>
          <a:graphicData uri="http://schemas.openxmlformats.org/presentationml/2006/ole">
            <mc:AlternateContent xmlns:mc="http://schemas.openxmlformats.org/markup-compatibility/2006">
              <mc:Choice xmlns:v="urn:schemas-microsoft-com:vml" Requires="v">
                <p:oleObj spid="_x0000_s289911" name="Equation" r:id="rId24" imgW="126720" imgH="114120" progId="Equation.DSMT4">
                  <p:embed/>
                </p:oleObj>
              </mc:Choice>
              <mc:Fallback>
                <p:oleObj name="Equation" r:id="rId24" imgW="126720" imgH="114120" progId="Equation.DSMT4">
                  <p:embed/>
                  <p:pic>
                    <p:nvPicPr>
                      <p:cNvPr id="53" name="Object 48"/>
                      <p:cNvPicPr>
                        <a:picLocks noChangeAspect="1" noChangeArrowheads="1"/>
                      </p:cNvPicPr>
                      <p:nvPr/>
                    </p:nvPicPr>
                    <p:blipFill>
                      <a:blip r:embed="rId25"/>
                      <a:srcRect/>
                      <a:stretch>
                        <a:fillRect/>
                      </a:stretch>
                    </p:blipFill>
                    <p:spPr bwMode="auto">
                      <a:xfrm>
                        <a:off x="8790690" y="2586480"/>
                        <a:ext cx="252413"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48"/>
          <p:cNvGraphicFramePr>
            <a:graphicFrameLocks noChangeAspect="1"/>
          </p:cNvGraphicFramePr>
          <p:nvPr>
            <p:extLst>
              <p:ext uri="{D42A27DB-BD31-4B8C-83A1-F6EECF244321}">
                <p14:modId xmlns:p14="http://schemas.microsoft.com/office/powerpoint/2010/main" val="132212430"/>
              </p:ext>
            </p:extLst>
          </p:nvPr>
        </p:nvGraphicFramePr>
        <p:xfrm>
          <a:off x="1005459" y="3278188"/>
          <a:ext cx="6773863" cy="1063625"/>
        </p:xfrm>
        <a:graphic>
          <a:graphicData uri="http://schemas.openxmlformats.org/presentationml/2006/ole">
            <mc:AlternateContent xmlns:mc="http://schemas.openxmlformats.org/markup-compatibility/2006">
              <mc:Choice xmlns:v="urn:schemas-microsoft-com:vml" Requires="v">
                <p:oleObj spid="_x0000_s289912" name="Equation" r:id="rId26" imgW="3390840" imgH="533160" progId="Equation.DSMT4">
                  <p:embed/>
                </p:oleObj>
              </mc:Choice>
              <mc:Fallback>
                <p:oleObj name="Equation" r:id="rId26" imgW="3390840" imgH="533160" progId="Equation.DSMT4">
                  <p:embed/>
                  <p:pic>
                    <p:nvPicPr>
                      <p:cNvPr id="52" name="Object 48"/>
                      <p:cNvPicPr>
                        <a:picLocks noChangeAspect="1" noChangeArrowheads="1"/>
                      </p:cNvPicPr>
                      <p:nvPr/>
                    </p:nvPicPr>
                    <p:blipFill>
                      <a:blip r:embed="rId27"/>
                      <a:srcRect/>
                      <a:stretch>
                        <a:fillRect/>
                      </a:stretch>
                    </p:blipFill>
                    <p:spPr bwMode="auto">
                      <a:xfrm>
                        <a:off x="1005459" y="3278188"/>
                        <a:ext cx="6773863" cy="1063625"/>
                      </a:xfrm>
                      <a:prstGeom prst="rect">
                        <a:avLst/>
                      </a:prstGeom>
                      <a:noFill/>
                      <a:extLst/>
                    </p:spPr>
                  </p:pic>
                </p:oleObj>
              </mc:Fallback>
            </mc:AlternateContent>
          </a:graphicData>
        </a:graphic>
      </p:graphicFrame>
      <p:graphicFrame>
        <p:nvGraphicFramePr>
          <p:cNvPr id="33" name="Object 48"/>
          <p:cNvGraphicFramePr>
            <a:graphicFrameLocks noChangeAspect="1"/>
          </p:cNvGraphicFramePr>
          <p:nvPr>
            <p:extLst>
              <p:ext uri="{D42A27DB-BD31-4B8C-83A1-F6EECF244321}">
                <p14:modId xmlns:p14="http://schemas.microsoft.com/office/powerpoint/2010/main" val="2591593302"/>
              </p:ext>
            </p:extLst>
          </p:nvPr>
        </p:nvGraphicFramePr>
        <p:xfrm>
          <a:off x="1209920" y="5628739"/>
          <a:ext cx="4586287" cy="1012825"/>
        </p:xfrm>
        <a:graphic>
          <a:graphicData uri="http://schemas.openxmlformats.org/presentationml/2006/ole">
            <mc:AlternateContent xmlns:mc="http://schemas.openxmlformats.org/markup-compatibility/2006">
              <mc:Choice xmlns:v="urn:schemas-microsoft-com:vml" Requires="v">
                <p:oleObj spid="_x0000_s289913" name="Equation" r:id="rId28" imgW="2298600" imgH="507960" progId="Equation.DSMT4">
                  <p:embed/>
                </p:oleObj>
              </mc:Choice>
              <mc:Fallback>
                <p:oleObj name="Equation" r:id="rId28" imgW="2298600" imgH="507960" progId="Equation.DSMT4">
                  <p:embed/>
                  <p:pic>
                    <p:nvPicPr>
                      <p:cNvPr id="50" name="Object 48"/>
                      <p:cNvPicPr>
                        <a:picLocks noChangeAspect="1" noChangeArrowheads="1"/>
                      </p:cNvPicPr>
                      <p:nvPr/>
                    </p:nvPicPr>
                    <p:blipFill>
                      <a:blip r:embed="rId29"/>
                      <a:srcRect/>
                      <a:stretch>
                        <a:fillRect/>
                      </a:stretch>
                    </p:blipFill>
                    <p:spPr bwMode="auto">
                      <a:xfrm>
                        <a:off x="1209920" y="5628739"/>
                        <a:ext cx="4586287" cy="1012825"/>
                      </a:xfrm>
                      <a:prstGeom prst="rect">
                        <a:avLst/>
                      </a:prstGeom>
                      <a:noFill/>
                      <a:extLst/>
                    </p:spPr>
                  </p:pic>
                </p:oleObj>
              </mc:Fallback>
            </mc:AlternateContent>
          </a:graphicData>
        </a:graphic>
      </p:graphicFrame>
      <p:graphicFrame>
        <p:nvGraphicFramePr>
          <p:cNvPr id="34" name="Object 48"/>
          <p:cNvGraphicFramePr>
            <a:graphicFrameLocks noChangeAspect="1"/>
          </p:cNvGraphicFramePr>
          <p:nvPr>
            <p:extLst>
              <p:ext uri="{D42A27DB-BD31-4B8C-83A1-F6EECF244321}">
                <p14:modId xmlns:p14="http://schemas.microsoft.com/office/powerpoint/2010/main" val="1660465470"/>
              </p:ext>
            </p:extLst>
          </p:nvPr>
        </p:nvGraphicFramePr>
        <p:xfrm>
          <a:off x="7345197" y="4927909"/>
          <a:ext cx="252413" cy="228600"/>
        </p:xfrm>
        <a:graphic>
          <a:graphicData uri="http://schemas.openxmlformats.org/presentationml/2006/ole">
            <mc:AlternateContent xmlns:mc="http://schemas.openxmlformats.org/markup-compatibility/2006">
              <mc:Choice xmlns:v="urn:schemas-microsoft-com:vml" Requires="v">
                <p:oleObj spid="_x0000_s289914" name="Equation" r:id="rId30" imgW="126720" imgH="114120" progId="Equation.DSMT4">
                  <p:embed/>
                </p:oleObj>
              </mc:Choice>
              <mc:Fallback>
                <p:oleObj name="Equation" r:id="rId30" imgW="126720" imgH="114120" progId="Equation.DSMT4">
                  <p:embed/>
                  <p:pic>
                    <p:nvPicPr>
                      <p:cNvPr id="28" name="Object 48"/>
                      <p:cNvPicPr>
                        <a:picLocks noChangeAspect="1" noChangeArrowheads="1"/>
                      </p:cNvPicPr>
                      <p:nvPr/>
                    </p:nvPicPr>
                    <p:blipFill>
                      <a:blip r:embed="rId31"/>
                      <a:srcRect/>
                      <a:stretch>
                        <a:fillRect/>
                      </a:stretch>
                    </p:blipFill>
                    <p:spPr bwMode="auto">
                      <a:xfrm>
                        <a:off x="7345197" y="4927909"/>
                        <a:ext cx="252413"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4168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80">
                                          <p:stCondLst>
                                            <p:cond delay="0"/>
                                          </p:stCondLst>
                                        </p:cTn>
                                        <p:tgtEl>
                                          <p:spTgt spid="17"/>
                                        </p:tgtEl>
                                      </p:cBhvr>
                                    </p:animEffect>
                                    <p:anim calcmode="lin" valueType="num">
                                      <p:cBhvr>
                                        <p:cTn id="2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4" dur="26">
                                          <p:stCondLst>
                                            <p:cond delay="650"/>
                                          </p:stCondLst>
                                        </p:cTn>
                                        <p:tgtEl>
                                          <p:spTgt spid="17"/>
                                        </p:tgtEl>
                                      </p:cBhvr>
                                      <p:to x="100000" y="60000"/>
                                    </p:animScale>
                                    <p:animScale>
                                      <p:cBhvr>
                                        <p:cTn id="35" dur="166" decel="50000">
                                          <p:stCondLst>
                                            <p:cond delay="676"/>
                                          </p:stCondLst>
                                        </p:cTn>
                                        <p:tgtEl>
                                          <p:spTgt spid="17"/>
                                        </p:tgtEl>
                                      </p:cBhvr>
                                      <p:to x="100000" y="100000"/>
                                    </p:animScale>
                                    <p:animScale>
                                      <p:cBhvr>
                                        <p:cTn id="36" dur="26">
                                          <p:stCondLst>
                                            <p:cond delay="1312"/>
                                          </p:stCondLst>
                                        </p:cTn>
                                        <p:tgtEl>
                                          <p:spTgt spid="17"/>
                                        </p:tgtEl>
                                      </p:cBhvr>
                                      <p:to x="100000" y="80000"/>
                                    </p:animScale>
                                    <p:animScale>
                                      <p:cBhvr>
                                        <p:cTn id="37" dur="166" decel="50000">
                                          <p:stCondLst>
                                            <p:cond delay="1338"/>
                                          </p:stCondLst>
                                        </p:cTn>
                                        <p:tgtEl>
                                          <p:spTgt spid="17"/>
                                        </p:tgtEl>
                                      </p:cBhvr>
                                      <p:to x="100000" y="100000"/>
                                    </p:animScale>
                                    <p:animScale>
                                      <p:cBhvr>
                                        <p:cTn id="38" dur="26">
                                          <p:stCondLst>
                                            <p:cond delay="1642"/>
                                          </p:stCondLst>
                                        </p:cTn>
                                        <p:tgtEl>
                                          <p:spTgt spid="17"/>
                                        </p:tgtEl>
                                      </p:cBhvr>
                                      <p:to x="100000" y="90000"/>
                                    </p:animScale>
                                    <p:animScale>
                                      <p:cBhvr>
                                        <p:cTn id="39" dur="166" decel="50000">
                                          <p:stCondLst>
                                            <p:cond delay="1668"/>
                                          </p:stCondLst>
                                        </p:cTn>
                                        <p:tgtEl>
                                          <p:spTgt spid="17"/>
                                        </p:tgtEl>
                                      </p:cBhvr>
                                      <p:to x="100000" y="100000"/>
                                    </p:animScale>
                                    <p:animScale>
                                      <p:cBhvr>
                                        <p:cTn id="40" dur="26">
                                          <p:stCondLst>
                                            <p:cond delay="1808"/>
                                          </p:stCondLst>
                                        </p:cTn>
                                        <p:tgtEl>
                                          <p:spTgt spid="17"/>
                                        </p:tgtEl>
                                      </p:cBhvr>
                                      <p:to x="100000" y="95000"/>
                                    </p:animScale>
                                    <p:animScale>
                                      <p:cBhvr>
                                        <p:cTn id="41" dur="166" decel="50000">
                                          <p:stCondLst>
                                            <p:cond delay="1834"/>
                                          </p:stCondLst>
                                        </p:cTn>
                                        <p:tgtEl>
                                          <p:spTgt spid="17"/>
                                        </p:tgtEl>
                                      </p:cBhvr>
                                      <p:to x="100000" y="100000"/>
                                    </p:animScale>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2000"/>
                                        <p:tgtEl>
                                          <p:spTgt spid="48"/>
                                        </p:tgtEl>
                                      </p:cBhvr>
                                    </p:animEffect>
                                    <p:anim calcmode="lin" valueType="num">
                                      <p:cBhvr>
                                        <p:cTn id="51" dur="2000" fill="hold"/>
                                        <p:tgtEl>
                                          <p:spTgt spid="48"/>
                                        </p:tgtEl>
                                        <p:attrNameLst>
                                          <p:attrName>ppt_w</p:attrName>
                                        </p:attrNameLst>
                                      </p:cBhvr>
                                      <p:tavLst>
                                        <p:tav tm="0" fmla="#ppt_w*sin(2.5*pi*$)">
                                          <p:val>
                                            <p:fltVal val="0"/>
                                          </p:val>
                                        </p:tav>
                                        <p:tav tm="100000">
                                          <p:val>
                                            <p:fltVal val="1"/>
                                          </p:val>
                                        </p:tav>
                                      </p:tavLst>
                                    </p:anim>
                                    <p:anim calcmode="lin" valueType="num">
                                      <p:cBhvr>
                                        <p:cTn id="52"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2000"/>
                                        <p:tgtEl>
                                          <p:spTgt spid="52"/>
                                        </p:tgtEl>
                                      </p:cBhvr>
                                    </p:animEffect>
                                    <p:anim calcmode="lin" valueType="num">
                                      <p:cBhvr>
                                        <p:cTn id="58" dur="2000" fill="hold"/>
                                        <p:tgtEl>
                                          <p:spTgt spid="52"/>
                                        </p:tgtEl>
                                        <p:attrNameLst>
                                          <p:attrName>ppt_w</p:attrName>
                                        </p:attrNameLst>
                                      </p:cBhvr>
                                      <p:tavLst>
                                        <p:tav tm="0" fmla="#ppt_w*sin(2.5*pi*$)">
                                          <p:val>
                                            <p:fltVal val="0"/>
                                          </p:val>
                                        </p:tav>
                                        <p:tav tm="100000">
                                          <p:val>
                                            <p:fltVal val="1"/>
                                          </p:val>
                                        </p:tav>
                                      </p:tavLst>
                                    </p:anim>
                                    <p:anim calcmode="lin" valueType="num">
                                      <p:cBhvr>
                                        <p:cTn id="59"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2000"/>
                                        <p:tgtEl>
                                          <p:spTgt spid="53"/>
                                        </p:tgtEl>
                                      </p:cBhvr>
                                    </p:animEffect>
                                    <p:anim calcmode="lin" valueType="num">
                                      <p:cBhvr>
                                        <p:cTn id="65" dur="2000" fill="hold"/>
                                        <p:tgtEl>
                                          <p:spTgt spid="53"/>
                                        </p:tgtEl>
                                        <p:attrNameLst>
                                          <p:attrName>ppt_w</p:attrName>
                                        </p:attrNameLst>
                                      </p:cBhvr>
                                      <p:tavLst>
                                        <p:tav tm="0" fmla="#ppt_w*sin(2.5*pi*$)">
                                          <p:val>
                                            <p:fltVal val="0"/>
                                          </p:val>
                                        </p:tav>
                                        <p:tav tm="100000">
                                          <p:val>
                                            <p:fltVal val="1"/>
                                          </p:val>
                                        </p:tav>
                                      </p:tavLst>
                                    </p:anim>
                                    <p:anim calcmode="lin" valueType="num">
                                      <p:cBhvr>
                                        <p:cTn id="66"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2000"/>
                                        <p:tgtEl>
                                          <p:spTgt spid="49"/>
                                        </p:tgtEl>
                                      </p:cBhvr>
                                    </p:animEffect>
                                    <p:anim calcmode="lin" valueType="num">
                                      <p:cBhvr>
                                        <p:cTn id="72" dur="2000" fill="hold"/>
                                        <p:tgtEl>
                                          <p:spTgt spid="49"/>
                                        </p:tgtEl>
                                        <p:attrNameLst>
                                          <p:attrName>ppt_w</p:attrName>
                                        </p:attrNameLst>
                                      </p:cBhvr>
                                      <p:tavLst>
                                        <p:tav tm="0" fmla="#ppt_w*sin(2.5*pi*$)">
                                          <p:val>
                                            <p:fltVal val="0"/>
                                          </p:val>
                                        </p:tav>
                                        <p:tav tm="100000">
                                          <p:val>
                                            <p:fltVal val="1"/>
                                          </p:val>
                                        </p:tav>
                                      </p:tavLst>
                                    </p:anim>
                                    <p:anim calcmode="lin" valueType="num">
                                      <p:cBhvr>
                                        <p:cTn id="73" dur="2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2000"/>
                                        <p:tgtEl>
                                          <p:spTgt spid="28"/>
                                        </p:tgtEl>
                                      </p:cBhvr>
                                    </p:animEffect>
                                    <p:anim calcmode="lin" valueType="num">
                                      <p:cBhvr>
                                        <p:cTn id="79" dur="2000" fill="hold"/>
                                        <p:tgtEl>
                                          <p:spTgt spid="28"/>
                                        </p:tgtEl>
                                        <p:attrNameLst>
                                          <p:attrName>ppt_w</p:attrName>
                                        </p:attrNameLst>
                                      </p:cBhvr>
                                      <p:tavLst>
                                        <p:tav tm="0" fmla="#ppt_w*sin(2.5*pi*$)">
                                          <p:val>
                                            <p:fltVal val="0"/>
                                          </p:val>
                                        </p:tav>
                                        <p:tav tm="100000">
                                          <p:val>
                                            <p:fltVal val="1"/>
                                          </p:val>
                                        </p:tav>
                                      </p:tavLst>
                                    </p:anim>
                                    <p:anim calcmode="lin" valueType="num">
                                      <p:cBhvr>
                                        <p:cTn id="80"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2000"/>
                                        <p:tgtEl>
                                          <p:spTgt spid="30"/>
                                        </p:tgtEl>
                                      </p:cBhvr>
                                    </p:animEffect>
                                    <p:anim calcmode="lin" valueType="num">
                                      <p:cBhvr>
                                        <p:cTn id="86" dur="2000" fill="hold"/>
                                        <p:tgtEl>
                                          <p:spTgt spid="30"/>
                                        </p:tgtEl>
                                        <p:attrNameLst>
                                          <p:attrName>ppt_w</p:attrName>
                                        </p:attrNameLst>
                                      </p:cBhvr>
                                      <p:tavLst>
                                        <p:tav tm="0" fmla="#ppt_w*sin(2.5*pi*$)">
                                          <p:val>
                                            <p:fltVal val="0"/>
                                          </p:val>
                                        </p:tav>
                                        <p:tav tm="100000">
                                          <p:val>
                                            <p:fltVal val="1"/>
                                          </p:val>
                                        </p:tav>
                                      </p:tavLst>
                                    </p:anim>
                                    <p:anim calcmode="lin" valueType="num">
                                      <p:cBhvr>
                                        <p:cTn id="87"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down)">
                                      <p:cBhvr>
                                        <p:cTn id="92" dur="580">
                                          <p:stCondLst>
                                            <p:cond delay="0"/>
                                          </p:stCondLst>
                                        </p:cTn>
                                        <p:tgtEl>
                                          <p:spTgt spid="27"/>
                                        </p:tgtEl>
                                      </p:cBhvr>
                                    </p:animEffect>
                                    <p:anim calcmode="lin" valueType="num">
                                      <p:cBhvr>
                                        <p:cTn id="9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8" dur="26">
                                          <p:stCondLst>
                                            <p:cond delay="650"/>
                                          </p:stCondLst>
                                        </p:cTn>
                                        <p:tgtEl>
                                          <p:spTgt spid="27"/>
                                        </p:tgtEl>
                                      </p:cBhvr>
                                      <p:to x="100000" y="60000"/>
                                    </p:animScale>
                                    <p:animScale>
                                      <p:cBhvr>
                                        <p:cTn id="99" dur="166" decel="50000">
                                          <p:stCondLst>
                                            <p:cond delay="676"/>
                                          </p:stCondLst>
                                        </p:cTn>
                                        <p:tgtEl>
                                          <p:spTgt spid="27"/>
                                        </p:tgtEl>
                                      </p:cBhvr>
                                      <p:to x="100000" y="100000"/>
                                    </p:animScale>
                                    <p:animScale>
                                      <p:cBhvr>
                                        <p:cTn id="100" dur="26">
                                          <p:stCondLst>
                                            <p:cond delay="1312"/>
                                          </p:stCondLst>
                                        </p:cTn>
                                        <p:tgtEl>
                                          <p:spTgt spid="27"/>
                                        </p:tgtEl>
                                      </p:cBhvr>
                                      <p:to x="100000" y="80000"/>
                                    </p:animScale>
                                    <p:animScale>
                                      <p:cBhvr>
                                        <p:cTn id="101" dur="166" decel="50000">
                                          <p:stCondLst>
                                            <p:cond delay="1338"/>
                                          </p:stCondLst>
                                        </p:cTn>
                                        <p:tgtEl>
                                          <p:spTgt spid="27"/>
                                        </p:tgtEl>
                                      </p:cBhvr>
                                      <p:to x="100000" y="100000"/>
                                    </p:animScale>
                                    <p:animScale>
                                      <p:cBhvr>
                                        <p:cTn id="102" dur="26">
                                          <p:stCondLst>
                                            <p:cond delay="1642"/>
                                          </p:stCondLst>
                                        </p:cTn>
                                        <p:tgtEl>
                                          <p:spTgt spid="27"/>
                                        </p:tgtEl>
                                      </p:cBhvr>
                                      <p:to x="100000" y="90000"/>
                                    </p:animScale>
                                    <p:animScale>
                                      <p:cBhvr>
                                        <p:cTn id="103" dur="166" decel="50000">
                                          <p:stCondLst>
                                            <p:cond delay="1668"/>
                                          </p:stCondLst>
                                        </p:cTn>
                                        <p:tgtEl>
                                          <p:spTgt spid="27"/>
                                        </p:tgtEl>
                                      </p:cBhvr>
                                      <p:to x="100000" y="100000"/>
                                    </p:animScale>
                                    <p:animScale>
                                      <p:cBhvr>
                                        <p:cTn id="104" dur="26">
                                          <p:stCondLst>
                                            <p:cond delay="1808"/>
                                          </p:stCondLst>
                                        </p:cTn>
                                        <p:tgtEl>
                                          <p:spTgt spid="27"/>
                                        </p:tgtEl>
                                      </p:cBhvr>
                                      <p:to x="100000" y="95000"/>
                                    </p:animScale>
                                    <p:animScale>
                                      <p:cBhvr>
                                        <p:cTn id="105" dur="166" decel="50000">
                                          <p:stCondLst>
                                            <p:cond delay="1834"/>
                                          </p:stCondLst>
                                        </p:cTn>
                                        <p:tgtEl>
                                          <p:spTgt spid="27"/>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wipe(left)">
                                      <p:cBhvr>
                                        <p:cTn id="110" dur="500"/>
                                        <p:tgtEl>
                                          <p:spTgt spid="5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wipe(left)">
                                      <p:cBhvr>
                                        <p:cTn id="115" dur="500"/>
                                        <p:tgtEl>
                                          <p:spTgt spid="50"/>
                                        </p:tgtEl>
                                      </p:cBhvr>
                                    </p:animEffect>
                                  </p:childTnLst>
                                </p:cTn>
                              </p:par>
                            </p:childTnLst>
                          </p:cTn>
                        </p:par>
                      </p:childTnLst>
                    </p:cTn>
                  </p:par>
                  <p:par>
                    <p:cTn id="116" fill="hold">
                      <p:stCondLst>
                        <p:cond delay="indefinite"/>
                      </p:stCondLst>
                      <p:childTnLst>
                        <p:par>
                          <p:cTn id="117" fill="hold">
                            <p:stCondLst>
                              <p:cond delay="0"/>
                            </p:stCondLst>
                            <p:childTnLst>
                              <p:par>
                                <p:cTn id="118" presetID="45" presetClass="entr" presetSubtype="0" fill="hold" nodeType="click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2000"/>
                                        <p:tgtEl>
                                          <p:spTgt spid="54"/>
                                        </p:tgtEl>
                                      </p:cBhvr>
                                    </p:animEffect>
                                    <p:anim calcmode="lin" valueType="num">
                                      <p:cBhvr>
                                        <p:cTn id="121" dur="2000" fill="hold"/>
                                        <p:tgtEl>
                                          <p:spTgt spid="54"/>
                                        </p:tgtEl>
                                        <p:attrNameLst>
                                          <p:attrName>ppt_w</p:attrName>
                                        </p:attrNameLst>
                                      </p:cBhvr>
                                      <p:tavLst>
                                        <p:tav tm="0" fmla="#ppt_w*sin(2.5*pi*$)">
                                          <p:val>
                                            <p:fltVal val="0"/>
                                          </p:val>
                                        </p:tav>
                                        <p:tav tm="100000">
                                          <p:val>
                                            <p:fltVal val="1"/>
                                          </p:val>
                                        </p:tav>
                                      </p:tavLst>
                                    </p:anim>
                                    <p:anim calcmode="lin" valueType="num">
                                      <p:cBhvr>
                                        <p:cTn id="122" dur="20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wipe(left)">
                                      <p:cBhvr>
                                        <p:cTn id="127" dur="500"/>
                                        <p:tgtEl>
                                          <p:spTgt spid="51"/>
                                        </p:tgtEl>
                                      </p:cBhvr>
                                    </p:animEffect>
                                  </p:childTnLst>
                                </p:cTn>
                              </p:par>
                            </p:childTnLst>
                          </p:cTn>
                        </p:par>
                      </p:childTnLst>
                    </p:cTn>
                  </p:par>
                  <p:par>
                    <p:cTn id="128" fill="hold">
                      <p:stCondLst>
                        <p:cond delay="indefinite"/>
                      </p:stCondLst>
                      <p:childTnLst>
                        <p:par>
                          <p:cTn id="129" fill="hold">
                            <p:stCondLst>
                              <p:cond delay="0"/>
                            </p:stCondLst>
                            <p:childTnLst>
                              <p:par>
                                <p:cTn id="130" presetID="45" presetClass="entr" presetSubtype="0" fill="hold"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2000"/>
                                        <p:tgtEl>
                                          <p:spTgt spid="34"/>
                                        </p:tgtEl>
                                      </p:cBhvr>
                                    </p:animEffect>
                                    <p:anim calcmode="lin" valueType="num">
                                      <p:cBhvr>
                                        <p:cTn id="133" dur="2000" fill="hold"/>
                                        <p:tgtEl>
                                          <p:spTgt spid="34"/>
                                        </p:tgtEl>
                                        <p:attrNameLst>
                                          <p:attrName>ppt_w</p:attrName>
                                        </p:attrNameLst>
                                      </p:cBhvr>
                                      <p:tavLst>
                                        <p:tav tm="0" fmla="#ppt_w*sin(2.5*pi*$)">
                                          <p:val>
                                            <p:fltVal val="0"/>
                                          </p:val>
                                        </p:tav>
                                        <p:tav tm="100000">
                                          <p:val>
                                            <p:fltVal val="1"/>
                                          </p:val>
                                        </p:tav>
                                      </p:tavLst>
                                    </p:anim>
                                    <p:anim calcmode="lin" valueType="num">
                                      <p:cBhvr>
                                        <p:cTn id="134"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wipe(left)">
                                      <p:cBhvr>
                                        <p:cTn id="1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42" grpId="0" animBg="1"/>
      <p:bldP spid="44" grpId="0" animBg="1"/>
      <p:bldP spid="45" grpId="0"/>
      <p:bldP spid="46"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u-ES"/>
          </a:p>
        </p:txBody>
      </p:sp>
      <p:sp>
        <p:nvSpPr>
          <p:cNvPr id="172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u-ES"/>
          </a:p>
        </p:txBody>
      </p:sp>
      <p:graphicFrame>
        <p:nvGraphicFramePr>
          <p:cNvPr id="43" name="Object 46"/>
          <p:cNvGraphicFramePr>
            <a:graphicFrameLocks noChangeAspect="1"/>
          </p:cNvGraphicFramePr>
          <p:nvPr>
            <p:extLst>
              <p:ext uri="{D42A27DB-BD31-4B8C-83A1-F6EECF244321}">
                <p14:modId xmlns:p14="http://schemas.microsoft.com/office/powerpoint/2010/main" val="808123443"/>
              </p:ext>
            </p:extLst>
          </p:nvPr>
        </p:nvGraphicFramePr>
        <p:xfrm>
          <a:off x="174881" y="294469"/>
          <a:ext cx="571500" cy="485775"/>
        </p:xfrm>
        <a:graphic>
          <a:graphicData uri="http://schemas.openxmlformats.org/presentationml/2006/ole">
            <mc:AlternateContent xmlns:mc="http://schemas.openxmlformats.org/markup-compatibility/2006">
              <mc:Choice xmlns:v="urn:schemas-microsoft-com:vml" Requires="v">
                <p:oleObj spid="_x0000_s284966" name="Equation" r:id="rId4" imgW="253800" imgH="215640" progId="Equation.DSMT4">
                  <p:embed/>
                </p:oleObj>
              </mc:Choice>
              <mc:Fallback>
                <p:oleObj name="Equation" r:id="rId4" imgW="253800" imgH="215640" progId="Equation.DSMT4">
                  <p:embed/>
                  <p:pic>
                    <p:nvPicPr>
                      <p:cNvPr id="43" name="Object 46"/>
                      <p:cNvPicPr>
                        <a:picLocks noChangeAspect="1" noChangeArrowheads="1"/>
                      </p:cNvPicPr>
                      <p:nvPr/>
                    </p:nvPicPr>
                    <p:blipFill>
                      <a:blip r:embed="rId5"/>
                      <a:srcRect/>
                      <a:stretch>
                        <a:fillRect/>
                      </a:stretch>
                    </p:blipFill>
                    <p:spPr bwMode="auto">
                      <a:xfrm>
                        <a:off x="174881" y="294469"/>
                        <a:ext cx="571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46"/>
          <p:cNvGraphicFramePr>
            <a:graphicFrameLocks noChangeAspect="1"/>
          </p:cNvGraphicFramePr>
          <p:nvPr>
            <p:extLst>
              <p:ext uri="{D42A27DB-BD31-4B8C-83A1-F6EECF244321}">
                <p14:modId xmlns:p14="http://schemas.microsoft.com/office/powerpoint/2010/main" val="3263917984"/>
              </p:ext>
            </p:extLst>
          </p:nvPr>
        </p:nvGraphicFramePr>
        <p:xfrm>
          <a:off x="2868469" y="1512652"/>
          <a:ext cx="3143250" cy="485775"/>
        </p:xfrm>
        <a:graphic>
          <a:graphicData uri="http://schemas.openxmlformats.org/presentationml/2006/ole">
            <mc:AlternateContent xmlns:mc="http://schemas.openxmlformats.org/markup-compatibility/2006">
              <mc:Choice xmlns:v="urn:schemas-microsoft-com:vml" Requires="v">
                <p:oleObj spid="_x0000_s284967" name="Equation" r:id="rId6" imgW="1396800" imgH="215640" progId="Equation.DSMT4">
                  <p:embed/>
                </p:oleObj>
              </mc:Choice>
              <mc:Fallback>
                <p:oleObj name="Equation" r:id="rId6" imgW="1396800" imgH="215640" progId="Equation.DSMT4">
                  <p:embed/>
                  <p:pic>
                    <p:nvPicPr>
                      <p:cNvPr id="43" name="Object 46"/>
                      <p:cNvPicPr>
                        <a:picLocks noChangeAspect="1" noChangeArrowheads="1"/>
                      </p:cNvPicPr>
                      <p:nvPr/>
                    </p:nvPicPr>
                    <p:blipFill>
                      <a:blip r:embed="rId7"/>
                      <a:srcRect/>
                      <a:stretch>
                        <a:fillRect/>
                      </a:stretch>
                    </p:blipFill>
                    <p:spPr bwMode="auto">
                      <a:xfrm>
                        <a:off x="2868469" y="1512652"/>
                        <a:ext cx="31432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48"/>
          <p:cNvGraphicFramePr>
            <a:graphicFrameLocks noChangeAspect="1"/>
          </p:cNvGraphicFramePr>
          <p:nvPr>
            <p:extLst>
              <p:ext uri="{D42A27DB-BD31-4B8C-83A1-F6EECF244321}">
                <p14:modId xmlns:p14="http://schemas.microsoft.com/office/powerpoint/2010/main" val="2104792127"/>
              </p:ext>
            </p:extLst>
          </p:nvPr>
        </p:nvGraphicFramePr>
        <p:xfrm>
          <a:off x="5521758" y="2551773"/>
          <a:ext cx="1851025" cy="860425"/>
        </p:xfrm>
        <a:graphic>
          <a:graphicData uri="http://schemas.openxmlformats.org/presentationml/2006/ole">
            <mc:AlternateContent xmlns:mc="http://schemas.openxmlformats.org/markup-compatibility/2006">
              <mc:Choice xmlns:v="urn:schemas-microsoft-com:vml" Requires="v">
                <p:oleObj spid="_x0000_s284968" name="Equation" r:id="rId8" imgW="927000" imgH="431640" progId="Equation.DSMT4">
                  <p:embed/>
                </p:oleObj>
              </mc:Choice>
              <mc:Fallback>
                <p:oleObj name="Equation" r:id="rId8" imgW="927000" imgH="431640" progId="Equation.DSMT4">
                  <p:embed/>
                  <p:pic>
                    <p:nvPicPr>
                      <p:cNvPr id="30" name="Object 48"/>
                      <p:cNvPicPr>
                        <a:picLocks noChangeAspect="1" noChangeArrowheads="1"/>
                      </p:cNvPicPr>
                      <p:nvPr/>
                    </p:nvPicPr>
                    <p:blipFill>
                      <a:blip r:embed="rId9"/>
                      <a:srcRect/>
                      <a:stretch>
                        <a:fillRect/>
                      </a:stretch>
                    </p:blipFill>
                    <p:spPr bwMode="auto">
                      <a:xfrm>
                        <a:off x="5521758" y="2551773"/>
                        <a:ext cx="1851025" cy="860425"/>
                      </a:xfrm>
                      <a:prstGeom prst="rect">
                        <a:avLst/>
                      </a:prstGeom>
                      <a:solidFill>
                        <a:schemeClr val="bg1"/>
                      </a:solidFill>
                      <a:extLst/>
                    </p:spPr>
                  </p:pic>
                </p:oleObj>
              </mc:Fallback>
            </mc:AlternateContent>
          </a:graphicData>
        </a:graphic>
      </p:graphicFrame>
      <p:sp>
        <p:nvSpPr>
          <p:cNvPr id="2" name="CuadroTexto 1"/>
          <p:cNvSpPr txBox="1"/>
          <p:nvPr/>
        </p:nvSpPr>
        <p:spPr>
          <a:xfrm>
            <a:off x="607278" y="3965548"/>
            <a:ext cx="8055410" cy="400110"/>
          </a:xfrm>
          <a:prstGeom prst="rect">
            <a:avLst/>
          </a:prstGeom>
          <a:noFill/>
        </p:spPr>
        <p:txBody>
          <a:bodyPr wrap="none" rtlCol="0">
            <a:spAutoFit/>
          </a:bodyPr>
          <a:lstStyle/>
          <a:p>
            <a:r>
              <a:rPr lang="es-ES" sz="2000" dirty="0" err="1" smtClean="0"/>
              <a:t>Jatorrian</a:t>
            </a:r>
            <a:r>
              <a:rPr lang="es-ES" sz="2000" dirty="0" smtClean="0"/>
              <a:t> </a:t>
            </a:r>
            <a:r>
              <a:rPr lang="es-ES" sz="2000" dirty="0" err="1" smtClean="0"/>
              <a:t>egongo</a:t>
            </a:r>
            <a:r>
              <a:rPr lang="es-ES" sz="2000" dirty="0" smtClean="0"/>
              <a:t> </a:t>
            </a:r>
            <a:r>
              <a:rPr lang="es-ES" sz="2000" dirty="0" err="1" smtClean="0"/>
              <a:t>litzatekeen</a:t>
            </a:r>
            <a:r>
              <a:rPr lang="es-ES" sz="2000" dirty="0" smtClean="0"/>
              <a:t> 2Q </a:t>
            </a:r>
            <a:r>
              <a:rPr lang="es-ES" sz="2000" dirty="0" err="1" smtClean="0"/>
              <a:t>balioko</a:t>
            </a:r>
            <a:r>
              <a:rPr lang="es-ES" sz="2000" dirty="0" smtClean="0"/>
              <a:t> </a:t>
            </a:r>
            <a:r>
              <a:rPr lang="es-ES" sz="2000" dirty="0" err="1" smtClean="0"/>
              <a:t>karga</a:t>
            </a:r>
            <a:r>
              <a:rPr lang="es-ES" sz="2000" dirty="0" smtClean="0"/>
              <a:t> puntual </a:t>
            </a:r>
            <a:r>
              <a:rPr lang="es-ES" sz="2000" dirty="0" err="1" smtClean="0"/>
              <a:t>batek</a:t>
            </a:r>
            <a:r>
              <a:rPr lang="es-ES" sz="2000" dirty="0" smtClean="0"/>
              <a:t> </a:t>
            </a:r>
            <a:r>
              <a:rPr lang="es-ES" sz="2000" dirty="0" err="1" smtClean="0"/>
              <a:t>sortuko</a:t>
            </a:r>
            <a:r>
              <a:rPr lang="es-ES" sz="2000" dirty="0" smtClean="0"/>
              <a:t> </a:t>
            </a:r>
            <a:r>
              <a:rPr lang="es-ES" sz="2000" dirty="0" err="1" smtClean="0"/>
              <a:t>lukeena</a:t>
            </a:r>
            <a:r>
              <a:rPr lang="es-ES" sz="2000" dirty="0" smtClean="0"/>
              <a:t>.</a:t>
            </a:r>
            <a:endParaRPr lang="es-ES" sz="2000" dirty="0"/>
          </a:p>
        </p:txBody>
      </p:sp>
      <p:graphicFrame>
        <p:nvGraphicFramePr>
          <p:cNvPr id="16" name="Object 48"/>
          <p:cNvGraphicFramePr>
            <a:graphicFrameLocks noChangeAspect="1"/>
          </p:cNvGraphicFramePr>
          <p:nvPr>
            <p:extLst>
              <p:ext uri="{D42A27DB-BD31-4B8C-83A1-F6EECF244321}">
                <p14:modId xmlns:p14="http://schemas.microsoft.com/office/powerpoint/2010/main" val="2480660716"/>
              </p:ext>
            </p:extLst>
          </p:nvPr>
        </p:nvGraphicFramePr>
        <p:xfrm>
          <a:off x="1124209" y="120524"/>
          <a:ext cx="7104063" cy="1063625"/>
        </p:xfrm>
        <a:graphic>
          <a:graphicData uri="http://schemas.openxmlformats.org/presentationml/2006/ole">
            <mc:AlternateContent xmlns:mc="http://schemas.openxmlformats.org/markup-compatibility/2006">
              <mc:Choice xmlns:v="urn:schemas-microsoft-com:vml" Requires="v">
                <p:oleObj spid="_x0000_s284969" name="Equation" r:id="rId10" imgW="3555720" imgH="533160" progId="Equation.DSMT4">
                  <p:embed/>
                </p:oleObj>
              </mc:Choice>
              <mc:Fallback>
                <p:oleObj name="Equation" r:id="rId10" imgW="3555720" imgH="533160" progId="Equation.DSMT4">
                  <p:embed/>
                  <p:pic>
                    <p:nvPicPr>
                      <p:cNvPr id="30" name="Object 48"/>
                      <p:cNvPicPr>
                        <a:picLocks noChangeAspect="1" noChangeArrowheads="1"/>
                      </p:cNvPicPr>
                      <p:nvPr/>
                    </p:nvPicPr>
                    <p:blipFill>
                      <a:blip r:embed="rId11"/>
                      <a:srcRect/>
                      <a:stretch>
                        <a:fillRect/>
                      </a:stretch>
                    </p:blipFill>
                    <p:spPr bwMode="auto">
                      <a:xfrm>
                        <a:off x="1124209" y="120524"/>
                        <a:ext cx="7104063" cy="1063625"/>
                      </a:xfrm>
                      <a:prstGeom prst="rect">
                        <a:avLst/>
                      </a:prstGeom>
                      <a:noFill/>
                      <a:extLst/>
                    </p:spPr>
                  </p:pic>
                </p:oleObj>
              </mc:Fallback>
            </mc:AlternateContent>
          </a:graphicData>
        </a:graphic>
      </p:graphicFrame>
      <p:graphicFrame>
        <p:nvGraphicFramePr>
          <p:cNvPr id="17" name="Object 48"/>
          <p:cNvGraphicFramePr>
            <a:graphicFrameLocks noChangeAspect="1"/>
          </p:cNvGraphicFramePr>
          <p:nvPr>
            <p:extLst>
              <p:ext uri="{D42A27DB-BD31-4B8C-83A1-F6EECF244321}">
                <p14:modId xmlns:p14="http://schemas.microsoft.com/office/powerpoint/2010/main" val="1531311650"/>
              </p:ext>
            </p:extLst>
          </p:nvPr>
        </p:nvGraphicFramePr>
        <p:xfrm>
          <a:off x="1310120" y="2496353"/>
          <a:ext cx="4211638" cy="1012825"/>
        </p:xfrm>
        <a:graphic>
          <a:graphicData uri="http://schemas.openxmlformats.org/presentationml/2006/ole">
            <mc:AlternateContent xmlns:mc="http://schemas.openxmlformats.org/markup-compatibility/2006">
              <mc:Choice xmlns:v="urn:schemas-microsoft-com:vml" Requires="v">
                <p:oleObj spid="_x0000_s284970" name="Equation" r:id="rId12" imgW="2108160" imgH="507960" progId="Equation.DSMT4">
                  <p:embed/>
                </p:oleObj>
              </mc:Choice>
              <mc:Fallback>
                <p:oleObj name="Equation" r:id="rId12" imgW="2108160" imgH="507960" progId="Equation.DSMT4">
                  <p:embed/>
                  <p:pic>
                    <p:nvPicPr>
                      <p:cNvPr id="16" name="Object 48"/>
                      <p:cNvPicPr>
                        <a:picLocks noChangeAspect="1" noChangeArrowheads="1"/>
                      </p:cNvPicPr>
                      <p:nvPr/>
                    </p:nvPicPr>
                    <p:blipFill>
                      <a:blip r:embed="rId13"/>
                      <a:srcRect/>
                      <a:stretch>
                        <a:fillRect/>
                      </a:stretch>
                    </p:blipFill>
                    <p:spPr bwMode="auto">
                      <a:xfrm>
                        <a:off x="1310120" y="2496353"/>
                        <a:ext cx="4211638" cy="1012825"/>
                      </a:xfrm>
                      <a:prstGeom prst="rect">
                        <a:avLst/>
                      </a:prstGeom>
                      <a:noFill/>
                      <a:extLst/>
                    </p:spPr>
                  </p:pic>
                </p:oleObj>
              </mc:Fallback>
            </mc:AlternateContent>
          </a:graphicData>
        </a:graphic>
      </p:graphicFrame>
    </p:spTree>
    <p:extLst>
      <p:ext uri="{BB962C8B-B14F-4D97-AF65-F5344CB8AC3E}">
        <p14:creationId xmlns:p14="http://schemas.microsoft.com/office/powerpoint/2010/main" val="1883591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ppt_w</p:attrName>
                                        </p:attrNameLst>
                                      </p:cBhvr>
                                      <p:tavLst>
                                        <p:tav tm="0" fmla="#ppt_w*sin(2.5*pi*$)">
                                          <p:val>
                                            <p:fltVal val="0"/>
                                          </p:val>
                                        </p:tav>
                                        <p:tav tm="100000">
                                          <p:val>
                                            <p:fltVal val="1"/>
                                          </p:val>
                                        </p:tav>
                                      </p:tavLst>
                                    </p:anim>
                                    <p:anim calcmode="lin" valueType="num">
                                      <p:cBhvr>
                                        <p:cTn id="21"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0"/>
                                        <p:tgtEl>
                                          <p:spTgt spid="34"/>
                                        </p:tgtEl>
                                      </p:cBhvr>
                                    </p:animEffect>
                                    <p:anim calcmode="lin" valueType="num">
                                      <p:cBhvr>
                                        <p:cTn id="27" dur="2000" fill="hold"/>
                                        <p:tgtEl>
                                          <p:spTgt spid="34"/>
                                        </p:tgtEl>
                                        <p:attrNameLst>
                                          <p:attrName>ppt_w</p:attrName>
                                        </p:attrNameLst>
                                      </p:cBhvr>
                                      <p:tavLst>
                                        <p:tav tm="0" fmla="#ppt_w*sin(2.5*pi*$)">
                                          <p:val>
                                            <p:fltVal val="0"/>
                                          </p:val>
                                        </p:tav>
                                        <p:tav tm="100000">
                                          <p:val>
                                            <p:fltVal val="1"/>
                                          </p:val>
                                        </p:tav>
                                      </p:tavLst>
                                    </p:anim>
                                    <p:anim calcmode="lin" valueType="num">
                                      <p:cBhvr>
                                        <p:cTn id="28"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p:cNvSpPr txBox="1">
            <a:spLocks noChangeArrowheads="1"/>
          </p:cNvSpPr>
          <p:nvPr/>
        </p:nvSpPr>
        <p:spPr bwMode="auto">
          <a:xfrm>
            <a:off x="101429" y="148504"/>
            <a:ext cx="8874125" cy="6370975"/>
          </a:xfrm>
          <a:prstGeom prst="rect">
            <a:avLst/>
          </a:prstGeom>
          <a:noFill/>
          <a:ln w="9525">
            <a:noFill/>
            <a:miter lim="800000"/>
            <a:headEnd/>
            <a:tailEnd/>
          </a:ln>
        </p:spPr>
        <p:txBody>
          <a:bodyPr lIns="0" tIns="0" rIns="0" bIns="0" anchor="ctr" anchorCtr="1">
            <a:spAutoFit/>
          </a:bodyPr>
          <a:lstStyle/>
          <a:p>
            <a:pPr indent="762000" algn="just" eaLnBrk="0" hangingPunct="0">
              <a:lnSpc>
                <a:spcPct val="150000"/>
              </a:lnSpc>
            </a:pPr>
            <a:r>
              <a:rPr lang="es-ES" sz="1800" b="1" dirty="0">
                <a:latin typeface="Comic Sans MS" pitchFamily="66" charset="0"/>
              </a:rPr>
              <a:t>2.-(2.0 </a:t>
            </a:r>
            <a:r>
              <a:rPr lang="es-ES" sz="1800" b="1" dirty="0" err="1">
                <a:latin typeface="Comic Sans MS" pitchFamily="66" charset="0"/>
              </a:rPr>
              <a:t>puntu</a:t>
            </a:r>
            <a:r>
              <a:rPr lang="es-ES" sz="1800" b="1" dirty="0">
                <a:latin typeface="Comic Sans MS" pitchFamily="66" charset="0"/>
              </a:rPr>
              <a:t>) </a:t>
            </a:r>
            <a:r>
              <a:rPr lang="es-ES" dirty="0" err="1">
                <a:latin typeface="Comic Sans MS" pitchFamily="66" charset="0"/>
              </a:rPr>
              <a:t>Erantzunak</a:t>
            </a:r>
            <a:r>
              <a:rPr lang="es-ES" dirty="0">
                <a:latin typeface="Comic Sans MS" pitchFamily="66" charset="0"/>
              </a:rPr>
              <a:t> </a:t>
            </a:r>
            <a:r>
              <a:rPr lang="es-ES" dirty="0" err="1">
                <a:latin typeface="Comic Sans MS" pitchFamily="66" charset="0"/>
              </a:rPr>
              <a:t>arrazonatuz</a:t>
            </a:r>
            <a:r>
              <a:rPr lang="es-ES" dirty="0">
                <a:latin typeface="Comic Sans MS" pitchFamily="66" charset="0"/>
              </a:rPr>
              <a:t>, </a:t>
            </a:r>
            <a:r>
              <a:rPr lang="es-ES" dirty="0" err="1">
                <a:latin typeface="Comic Sans MS" pitchFamily="66" charset="0"/>
              </a:rPr>
              <a:t>honako</a:t>
            </a:r>
            <a:r>
              <a:rPr lang="es-ES" dirty="0">
                <a:latin typeface="Comic Sans MS" pitchFamily="66" charset="0"/>
              </a:rPr>
              <a:t> </a:t>
            </a:r>
            <a:r>
              <a:rPr lang="es-ES" dirty="0" err="1">
                <a:latin typeface="Comic Sans MS" pitchFamily="66" charset="0"/>
              </a:rPr>
              <a:t>galdera</a:t>
            </a:r>
            <a:r>
              <a:rPr lang="es-ES" dirty="0">
                <a:latin typeface="Comic Sans MS" pitchFamily="66" charset="0"/>
              </a:rPr>
              <a:t> </a:t>
            </a:r>
            <a:r>
              <a:rPr lang="es-ES" dirty="0" err="1">
                <a:latin typeface="Comic Sans MS" pitchFamily="66" charset="0"/>
              </a:rPr>
              <a:t>hauek</a:t>
            </a:r>
            <a:r>
              <a:rPr lang="es-ES" dirty="0">
                <a:latin typeface="Comic Sans MS" pitchFamily="66" charset="0"/>
              </a:rPr>
              <a:t> </a:t>
            </a:r>
            <a:r>
              <a:rPr lang="es-ES" dirty="0" err="1">
                <a:latin typeface="Comic Sans MS" pitchFamily="66" charset="0"/>
              </a:rPr>
              <a:t>erantzun</a:t>
            </a:r>
            <a:r>
              <a:rPr lang="es-ES" dirty="0">
                <a:latin typeface="Comic Sans MS" pitchFamily="66" charset="0"/>
              </a:rPr>
              <a:t>:</a:t>
            </a:r>
          </a:p>
          <a:p>
            <a:pPr indent="762000" algn="just" eaLnBrk="0" hangingPunct="0"/>
            <a:endParaRPr lang="es-ES" dirty="0">
              <a:latin typeface="Comic Sans MS" pitchFamily="66" charset="0"/>
            </a:endParaRPr>
          </a:p>
          <a:p>
            <a:pPr algn="just" eaLnBrk="0" hangingPunct="0">
              <a:lnSpc>
                <a:spcPct val="150000"/>
              </a:lnSpc>
            </a:pPr>
            <a:r>
              <a:rPr lang="es-ES" dirty="0">
                <a:latin typeface="Comic Sans MS" pitchFamily="66" charset="0"/>
              </a:rPr>
              <a:t>a) </a:t>
            </a:r>
            <a:r>
              <a:rPr lang="es-ES" dirty="0" err="1">
                <a:latin typeface="Comic Sans MS" pitchFamily="66" charset="0"/>
              </a:rPr>
              <a:t>Karga</a:t>
            </a:r>
            <a:r>
              <a:rPr lang="es-ES" dirty="0">
                <a:latin typeface="Comic Sans MS" pitchFamily="66" charset="0"/>
              </a:rPr>
              <a:t> </a:t>
            </a:r>
            <a:r>
              <a:rPr lang="es-ES" dirty="0" err="1">
                <a:latin typeface="Comic Sans MS" pitchFamily="66" charset="0"/>
              </a:rPr>
              <a:t>elektrikorik</a:t>
            </a:r>
            <a:r>
              <a:rPr lang="es-ES" dirty="0">
                <a:latin typeface="Comic Sans MS" pitchFamily="66" charset="0"/>
              </a:rPr>
              <a:t> </a:t>
            </a:r>
            <a:r>
              <a:rPr lang="es-ES" dirty="0" err="1">
                <a:latin typeface="Comic Sans MS" pitchFamily="66" charset="0"/>
              </a:rPr>
              <a:t>ez</a:t>
            </a:r>
            <a:r>
              <a:rPr lang="es-ES" dirty="0">
                <a:latin typeface="Comic Sans MS" pitchFamily="66" charset="0"/>
              </a:rPr>
              <a:t> </a:t>
            </a:r>
            <a:r>
              <a:rPr lang="es-ES" dirty="0" err="1">
                <a:latin typeface="Comic Sans MS" pitchFamily="66" charset="0"/>
              </a:rPr>
              <a:t>dagoen</a:t>
            </a:r>
            <a:r>
              <a:rPr lang="es-ES" dirty="0">
                <a:latin typeface="Comic Sans MS" pitchFamily="66" charset="0"/>
              </a:rPr>
              <a:t> </a:t>
            </a:r>
            <a:r>
              <a:rPr lang="es-ES" dirty="0" err="1" smtClean="0">
                <a:latin typeface="Comic Sans MS" pitchFamily="66" charset="0"/>
              </a:rPr>
              <a:t>espazioaren</a:t>
            </a:r>
            <a:r>
              <a:rPr lang="es-ES" dirty="0" smtClean="0">
                <a:latin typeface="Comic Sans MS" pitchFamily="66" charset="0"/>
              </a:rPr>
              <a:t> </a:t>
            </a:r>
            <a:r>
              <a:rPr lang="es-ES" dirty="0" err="1">
                <a:latin typeface="Comic Sans MS" pitchFamily="66" charset="0"/>
              </a:rPr>
              <a:t>alde</a:t>
            </a:r>
            <a:r>
              <a:rPr lang="es-ES" dirty="0">
                <a:latin typeface="Comic Sans MS" pitchFamily="66" charset="0"/>
              </a:rPr>
              <a:t> batean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t>
            </a:r>
            <a:r>
              <a:rPr lang="es-ES" dirty="0">
                <a:latin typeface="Comic Sans MS" pitchFamily="66" charset="0"/>
              </a:rPr>
              <a:t> </a:t>
            </a:r>
            <a:r>
              <a:rPr lang="es-ES" dirty="0" err="1">
                <a:latin typeface="Comic Sans MS" pitchFamily="66" charset="0"/>
              </a:rPr>
              <a:t>uniformea</a:t>
            </a:r>
            <a:r>
              <a:rPr lang="es-ES" dirty="0">
                <a:latin typeface="Comic Sans MS" pitchFamily="66" charset="0"/>
              </a:rPr>
              <a:t> </a:t>
            </a:r>
            <a:r>
              <a:rPr lang="es-ES" dirty="0" err="1">
                <a:latin typeface="Comic Sans MS" pitchFamily="66" charset="0"/>
              </a:rPr>
              <a:t>dago</a:t>
            </a:r>
            <a:r>
              <a:rPr lang="es-ES" dirty="0">
                <a:latin typeface="Comic Sans MS" pitchFamily="66" charset="0"/>
              </a:rPr>
              <a:t>. </a:t>
            </a:r>
            <a:r>
              <a:rPr lang="es-ES" dirty="0" err="1">
                <a:latin typeface="Comic Sans MS" pitchFamily="66" charset="0"/>
              </a:rPr>
              <a:t>Zer</a:t>
            </a:r>
            <a:r>
              <a:rPr lang="es-ES" dirty="0">
                <a:latin typeface="Comic Sans MS" pitchFamily="66" charset="0"/>
              </a:rPr>
              <a:t> </a:t>
            </a:r>
            <a:r>
              <a:rPr lang="es-ES" dirty="0" err="1">
                <a:latin typeface="Comic Sans MS" pitchFamily="66" charset="0"/>
              </a:rPr>
              <a:t>esan</a:t>
            </a:r>
            <a:r>
              <a:rPr lang="es-ES" dirty="0">
                <a:latin typeface="Comic Sans MS" pitchFamily="66" charset="0"/>
              </a:rPr>
              <a:t> </a:t>
            </a:r>
            <a:r>
              <a:rPr lang="es-ES" dirty="0" err="1">
                <a:latin typeface="Comic Sans MS" pitchFamily="66" charset="0"/>
              </a:rPr>
              <a:t>daiteke</a:t>
            </a:r>
            <a:r>
              <a:rPr lang="es-ES" dirty="0">
                <a:latin typeface="Comic Sans MS" pitchFamily="66" charset="0"/>
              </a:rPr>
              <a:t> </a:t>
            </a:r>
            <a:r>
              <a:rPr lang="es-ES" dirty="0" err="1">
                <a:latin typeface="Comic Sans MS" pitchFamily="66" charset="0"/>
              </a:rPr>
              <a:t>alde</a:t>
            </a:r>
            <a:r>
              <a:rPr lang="es-ES" dirty="0">
                <a:latin typeface="Comic Sans MS" pitchFamily="66" charset="0"/>
              </a:rPr>
              <a:t> </a:t>
            </a:r>
            <a:r>
              <a:rPr lang="es-ES" dirty="0" err="1">
                <a:latin typeface="Comic Sans MS" pitchFamily="66" charset="0"/>
              </a:rPr>
              <a:t>horretan</a:t>
            </a:r>
            <a:r>
              <a:rPr lang="es-ES" dirty="0">
                <a:latin typeface="Comic Sans MS" pitchFamily="66" charset="0"/>
              </a:rPr>
              <a:t> </a:t>
            </a:r>
            <a:r>
              <a:rPr lang="es-ES" dirty="0" err="1">
                <a:latin typeface="Comic Sans MS" pitchFamily="66" charset="0"/>
              </a:rPr>
              <a:t>dagoen</a:t>
            </a:r>
            <a:r>
              <a:rPr lang="es-ES" dirty="0">
                <a:latin typeface="Comic Sans MS" pitchFamily="66" charset="0"/>
              </a:rPr>
              <a:t> </a:t>
            </a:r>
            <a:r>
              <a:rPr lang="es-ES" dirty="0" err="1">
                <a:latin typeface="Comic Sans MS" pitchFamily="66" charset="0"/>
              </a:rPr>
              <a:t>gainazal</a:t>
            </a:r>
            <a:r>
              <a:rPr lang="es-ES" dirty="0">
                <a:latin typeface="Comic Sans MS" pitchFamily="66" charset="0"/>
              </a:rPr>
              <a:t> </a:t>
            </a:r>
            <a:r>
              <a:rPr lang="es-ES" dirty="0" err="1">
                <a:latin typeface="Comic Sans MS" pitchFamily="66" charset="0"/>
              </a:rPr>
              <a:t>gaussiar</a:t>
            </a:r>
            <a:r>
              <a:rPr lang="es-ES" dirty="0">
                <a:latin typeface="Comic Sans MS" pitchFamily="66" charset="0"/>
              </a:rPr>
              <a:t> </a:t>
            </a:r>
            <a:r>
              <a:rPr lang="es-ES" dirty="0" err="1">
                <a:latin typeface="Comic Sans MS" pitchFamily="66" charset="0"/>
              </a:rPr>
              <a:t>bat</a:t>
            </a:r>
            <a:r>
              <a:rPr lang="es-ES" dirty="0">
                <a:latin typeface="Comic Sans MS" pitchFamily="66" charset="0"/>
              </a:rPr>
              <a:t> </a:t>
            </a:r>
            <a:r>
              <a:rPr lang="es-ES" dirty="0" err="1">
                <a:latin typeface="Comic Sans MS" pitchFamily="66" charset="0"/>
              </a:rPr>
              <a:t>zeharkatzen</a:t>
            </a:r>
            <a:r>
              <a:rPr lang="es-ES" dirty="0">
                <a:latin typeface="Comic Sans MS" pitchFamily="66" charset="0"/>
              </a:rPr>
              <a:t> </a:t>
            </a:r>
            <a:r>
              <a:rPr lang="es-ES" dirty="0" err="1">
                <a:latin typeface="Comic Sans MS" pitchFamily="66" charset="0"/>
              </a:rPr>
              <a:t>duen</a:t>
            </a:r>
            <a:r>
              <a:rPr lang="es-ES" dirty="0">
                <a:latin typeface="Comic Sans MS" pitchFamily="66" charset="0"/>
              </a:rPr>
              <a:t> </a:t>
            </a:r>
            <a:r>
              <a:rPr lang="es-ES" dirty="0" err="1">
                <a:latin typeface="Comic Sans MS" pitchFamily="66" charset="0"/>
              </a:rPr>
              <a:t>fluxu</a:t>
            </a:r>
            <a:r>
              <a:rPr lang="es-ES" dirty="0">
                <a:latin typeface="Comic Sans MS" pitchFamily="66" charset="0"/>
              </a:rPr>
              <a:t> </a:t>
            </a:r>
            <a:r>
              <a:rPr lang="es-ES" dirty="0" err="1">
                <a:latin typeface="Comic Sans MS" pitchFamily="66" charset="0"/>
              </a:rPr>
              <a:t>elektrikoari</a:t>
            </a:r>
            <a:r>
              <a:rPr lang="es-ES" dirty="0">
                <a:latin typeface="Comic Sans MS" pitchFamily="66" charset="0"/>
              </a:rPr>
              <a:t> </a:t>
            </a:r>
            <a:r>
              <a:rPr lang="es-ES" dirty="0" err="1">
                <a:latin typeface="Comic Sans MS" pitchFamily="66" charset="0"/>
              </a:rPr>
              <a:t>buruz</a:t>
            </a:r>
            <a:r>
              <a:rPr lang="es-ES" dirty="0">
                <a:latin typeface="Comic Sans MS" pitchFamily="66" charset="0"/>
              </a:rPr>
              <a:t>? </a:t>
            </a:r>
          </a:p>
          <a:p>
            <a:pPr algn="just" eaLnBrk="0" hangingPunct="0"/>
            <a:endParaRPr lang="es-ES" dirty="0">
              <a:latin typeface="Comic Sans MS" pitchFamily="66" charset="0"/>
            </a:endParaRPr>
          </a:p>
          <a:p>
            <a:pPr algn="just" eaLnBrk="0" hangingPunct="0">
              <a:lnSpc>
                <a:spcPct val="150000"/>
              </a:lnSpc>
            </a:pPr>
            <a:r>
              <a:rPr lang="es-ES" dirty="0">
                <a:latin typeface="Comic Sans MS" pitchFamily="66" charset="0"/>
              </a:rPr>
              <a:t>b) </a:t>
            </a:r>
            <a:r>
              <a:rPr lang="es-ES" dirty="0" err="1">
                <a:latin typeface="Comic Sans MS" pitchFamily="66" charset="0"/>
              </a:rPr>
              <a:t>Gaussen</a:t>
            </a:r>
            <a:r>
              <a:rPr lang="es-ES" dirty="0">
                <a:latin typeface="Comic Sans MS" pitchFamily="66" charset="0"/>
              </a:rPr>
              <a:t> </a:t>
            </a:r>
            <a:r>
              <a:rPr lang="es-ES" dirty="0" err="1">
                <a:latin typeface="Comic Sans MS" pitchFamily="66" charset="0"/>
              </a:rPr>
              <a:t>legean</a:t>
            </a:r>
            <a:r>
              <a:rPr lang="es-ES" dirty="0">
                <a:latin typeface="Comic Sans MS" pitchFamily="66" charset="0"/>
              </a:rPr>
              <a:t> </a:t>
            </a:r>
            <a:r>
              <a:rPr lang="es-ES" dirty="0" err="1">
                <a:latin typeface="Comic Sans MS" pitchFamily="66" charset="0"/>
              </a:rPr>
              <a:t>agertzen</a:t>
            </a:r>
            <a:r>
              <a:rPr lang="es-ES" dirty="0">
                <a:latin typeface="Comic Sans MS" pitchFamily="66" charset="0"/>
              </a:rPr>
              <a:t> den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a:t>
            </a:r>
            <a:r>
              <a:rPr lang="es-ES" dirty="0" err="1">
                <a:latin typeface="Comic Sans MS" pitchFamily="66" charset="0"/>
              </a:rPr>
              <a:t>sortzen</a:t>
            </a:r>
            <a:r>
              <a:rPr lang="es-ES" dirty="0">
                <a:latin typeface="Comic Sans MS" pitchFamily="66" charset="0"/>
              </a:rPr>
              <a:t> </a:t>
            </a:r>
            <a:r>
              <a:rPr lang="es-ES" dirty="0" err="1">
                <a:latin typeface="Comic Sans MS" pitchFamily="66" charset="0"/>
              </a:rPr>
              <a:t>duten</a:t>
            </a:r>
            <a:r>
              <a:rPr lang="es-ES" dirty="0">
                <a:latin typeface="Comic Sans MS" pitchFamily="66" charset="0"/>
              </a:rPr>
              <a:t> </a:t>
            </a:r>
            <a:r>
              <a:rPr lang="es-ES" dirty="0" err="1">
                <a:latin typeface="Comic Sans MS" pitchFamily="66" charset="0"/>
              </a:rPr>
              <a:t>kargak</a:t>
            </a:r>
            <a:r>
              <a:rPr lang="es-ES" dirty="0">
                <a:latin typeface="Comic Sans MS" pitchFamily="66" charset="0"/>
              </a:rPr>
              <a:t> </a:t>
            </a:r>
            <a:r>
              <a:rPr lang="es-ES" dirty="0" err="1">
                <a:latin typeface="Comic Sans MS" pitchFamily="66" charset="0"/>
              </a:rPr>
              <a:t>gainazal</a:t>
            </a:r>
            <a:r>
              <a:rPr lang="es-ES" dirty="0">
                <a:latin typeface="Comic Sans MS" pitchFamily="66" charset="0"/>
              </a:rPr>
              <a:t> </a:t>
            </a:r>
            <a:r>
              <a:rPr lang="es-ES" dirty="0" err="1">
                <a:latin typeface="Comic Sans MS" pitchFamily="66" charset="0"/>
              </a:rPr>
              <a:t>gaussiarraren</a:t>
            </a:r>
            <a:r>
              <a:rPr lang="es-ES" dirty="0">
                <a:latin typeface="Comic Sans MS" pitchFamily="66" charset="0"/>
              </a:rPr>
              <a:t> </a:t>
            </a:r>
            <a:r>
              <a:rPr lang="es-ES" dirty="0" err="1">
                <a:latin typeface="Comic Sans MS" pitchFamily="66" charset="0"/>
              </a:rPr>
              <a:t>barnekoak</a:t>
            </a:r>
            <a:r>
              <a:rPr lang="es-ES" dirty="0">
                <a:latin typeface="Comic Sans MS" pitchFamily="66" charset="0"/>
              </a:rPr>
              <a:t> al </a:t>
            </a:r>
            <a:r>
              <a:rPr lang="es-ES" dirty="0" err="1">
                <a:latin typeface="Comic Sans MS" pitchFamily="66" charset="0"/>
              </a:rPr>
              <a:t>dira</a:t>
            </a:r>
            <a:r>
              <a:rPr lang="es-ES" dirty="0">
                <a:latin typeface="Comic Sans MS" pitchFamily="66" charset="0"/>
              </a:rPr>
              <a:t> </a:t>
            </a:r>
            <a:r>
              <a:rPr lang="es-ES" dirty="0" err="1">
                <a:latin typeface="Comic Sans MS" pitchFamily="66" charset="0"/>
              </a:rPr>
              <a:t>soilik</a:t>
            </a:r>
            <a:r>
              <a:rPr lang="es-ES" dirty="0">
                <a:latin typeface="Comic Sans MS" pitchFamily="66" charset="0"/>
              </a:rPr>
              <a:t> ala </a:t>
            </a:r>
            <a:r>
              <a:rPr lang="es-ES" dirty="0" err="1">
                <a:latin typeface="Comic Sans MS" pitchFamily="66" charset="0"/>
              </a:rPr>
              <a:t>barnekoak</a:t>
            </a:r>
            <a:r>
              <a:rPr lang="es-ES" dirty="0">
                <a:latin typeface="Comic Sans MS" pitchFamily="66" charset="0"/>
              </a:rPr>
              <a:t> eta </a:t>
            </a:r>
            <a:r>
              <a:rPr lang="es-ES" dirty="0" err="1">
                <a:latin typeface="Comic Sans MS" pitchFamily="66" charset="0"/>
              </a:rPr>
              <a:t>kanpokoak</a:t>
            </a:r>
            <a:r>
              <a:rPr lang="es-ES" dirty="0">
                <a:latin typeface="Comic Sans MS" pitchFamily="66" charset="0"/>
              </a:rPr>
              <a:t>?</a:t>
            </a:r>
          </a:p>
          <a:p>
            <a:pPr algn="just" eaLnBrk="0" hangingPunct="0"/>
            <a:endParaRPr lang="es-ES" dirty="0">
              <a:latin typeface="Comic Sans MS" pitchFamily="66" charset="0"/>
            </a:endParaRPr>
          </a:p>
          <a:p>
            <a:pPr algn="just" eaLnBrk="0" hangingPunct="0">
              <a:lnSpc>
                <a:spcPct val="150000"/>
              </a:lnSpc>
            </a:pPr>
            <a:r>
              <a:rPr lang="es-ES" dirty="0">
                <a:latin typeface="Comic Sans MS" pitchFamily="66" charset="0"/>
              </a:rPr>
              <a:t>c) </a:t>
            </a:r>
            <a:r>
              <a:rPr lang="es-ES" dirty="0" err="1">
                <a:latin typeface="Comic Sans MS" pitchFamily="66" charset="0"/>
              </a:rPr>
              <a:t>Gainazal</a:t>
            </a:r>
            <a:r>
              <a:rPr lang="es-ES" dirty="0">
                <a:latin typeface="Comic Sans MS" pitchFamily="66" charset="0"/>
              </a:rPr>
              <a:t> </a:t>
            </a:r>
            <a:r>
              <a:rPr lang="es-ES" dirty="0" err="1">
                <a:latin typeface="Comic Sans MS" pitchFamily="66" charset="0"/>
              </a:rPr>
              <a:t>itxi</a:t>
            </a:r>
            <a:r>
              <a:rPr lang="es-ES" dirty="0">
                <a:latin typeface="Comic Sans MS" pitchFamily="66" charset="0"/>
              </a:rPr>
              <a:t> baten </a:t>
            </a:r>
            <a:r>
              <a:rPr lang="es-ES" dirty="0" err="1">
                <a:latin typeface="Comic Sans MS" pitchFamily="66" charset="0"/>
              </a:rPr>
              <a:t>zeharkako</a:t>
            </a:r>
            <a:r>
              <a:rPr lang="es-ES" dirty="0">
                <a:latin typeface="Comic Sans MS" pitchFamily="66" charset="0"/>
              </a:rPr>
              <a:t> </a:t>
            </a:r>
            <a:r>
              <a:rPr lang="es-ES" dirty="0" err="1">
                <a:latin typeface="Comic Sans MS" pitchFamily="66" charset="0"/>
              </a:rPr>
              <a:t>fluxu</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a:t>
            </a:r>
            <a:r>
              <a:rPr lang="es-ES" dirty="0" err="1">
                <a:latin typeface="Comic Sans MS" pitchFamily="66" charset="0"/>
              </a:rPr>
              <a:t>nulua</a:t>
            </a:r>
            <a:r>
              <a:rPr lang="es-ES" dirty="0">
                <a:latin typeface="Comic Sans MS" pitchFamily="66" charset="0"/>
              </a:rPr>
              <a:t> dela </a:t>
            </a:r>
            <a:r>
              <a:rPr lang="es-ES" dirty="0" err="1">
                <a:latin typeface="Comic Sans MS" pitchFamily="66" charset="0"/>
              </a:rPr>
              <a:t>jakinik</a:t>
            </a:r>
            <a:r>
              <a:rPr lang="es-ES" dirty="0">
                <a:latin typeface="Comic Sans MS" pitchFamily="66" charset="0"/>
              </a:rPr>
              <a:t>, </a:t>
            </a:r>
            <a:r>
              <a:rPr lang="es-ES" dirty="0" err="1">
                <a:latin typeface="Comic Sans MS" pitchFamily="66" charset="0"/>
              </a:rPr>
              <a:t>honako</a:t>
            </a:r>
            <a:r>
              <a:rPr lang="es-ES" dirty="0">
                <a:latin typeface="Comic Sans MS" pitchFamily="66" charset="0"/>
              </a:rPr>
              <a:t> </a:t>
            </a:r>
            <a:r>
              <a:rPr lang="es-ES" dirty="0" err="1">
                <a:latin typeface="Comic Sans MS" pitchFamily="66" charset="0"/>
              </a:rPr>
              <a:t>esaldi</a:t>
            </a:r>
            <a:r>
              <a:rPr lang="es-ES" dirty="0">
                <a:latin typeface="Comic Sans MS" pitchFamily="66" charset="0"/>
              </a:rPr>
              <a:t> </a:t>
            </a:r>
            <a:r>
              <a:rPr lang="es-ES" dirty="0" err="1">
                <a:latin typeface="Comic Sans MS" pitchFamily="66" charset="0"/>
              </a:rPr>
              <a:t>hauek</a:t>
            </a:r>
            <a:r>
              <a:rPr lang="es-ES" dirty="0">
                <a:latin typeface="Comic Sans MS" pitchFamily="66" charset="0"/>
              </a:rPr>
              <a:t> </a:t>
            </a:r>
            <a:r>
              <a:rPr lang="es-ES" dirty="0" err="1">
                <a:latin typeface="Comic Sans MS" pitchFamily="66" charset="0"/>
              </a:rPr>
              <a:t>egiazkoak</a:t>
            </a:r>
            <a:r>
              <a:rPr lang="es-ES" dirty="0">
                <a:latin typeface="Comic Sans MS" pitchFamily="66" charset="0"/>
              </a:rPr>
              <a:t> </a:t>
            </a:r>
            <a:r>
              <a:rPr lang="es-ES" dirty="0" err="1">
                <a:latin typeface="Comic Sans MS" pitchFamily="66" charset="0"/>
              </a:rPr>
              <a:t>diren</a:t>
            </a:r>
            <a:r>
              <a:rPr lang="es-ES" dirty="0">
                <a:latin typeface="Comic Sans MS" pitchFamily="66" charset="0"/>
              </a:rPr>
              <a:t> ala </a:t>
            </a:r>
            <a:r>
              <a:rPr lang="es-ES" dirty="0" err="1">
                <a:latin typeface="Comic Sans MS" pitchFamily="66" charset="0"/>
              </a:rPr>
              <a:t>ez</a:t>
            </a:r>
            <a:r>
              <a:rPr lang="es-ES" dirty="0">
                <a:latin typeface="Comic Sans MS" pitchFamily="66" charset="0"/>
              </a:rPr>
              <a:t> </a:t>
            </a:r>
            <a:r>
              <a:rPr lang="es-ES" dirty="0" err="1">
                <a:latin typeface="Comic Sans MS" pitchFamily="66" charset="0"/>
              </a:rPr>
              <a:t>aztertu</a:t>
            </a:r>
            <a:r>
              <a:rPr lang="es-ES" dirty="0">
                <a:latin typeface="Comic Sans MS" pitchFamily="66" charset="0"/>
              </a:rPr>
              <a:t>, </a:t>
            </a:r>
            <a:r>
              <a:rPr lang="es-ES" dirty="0" err="1">
                <a:latin typeface="Comic Sans MS" pitchFamily="66" charset="0"/>
              </a:rPr>
              <a:t>erantzunak</a:t>
            </a:r>
            <a:r>
              <a:rPr lang="es-ES" dirty="0">
                <a:latin typeface="Comic Sans MS" pitchFamily="66" charset="0"/>
              </a:rPr>
              <a:t> </a:t>
            </a:r>
            <a:r>
              <a:rPr lang="es-ES" dirty="0" err="1">
                <a:latin typeface="Comic Sans MS" pitchFamily="66" charset="0"/>
              </a:rPr>
              <a:t>arrazonatuz</a:t>
            </a:r>
            <a:r>
              <a:rPr lang="es-ES" dirty="0">
                <a:latin typeface="Comic Sans MS" pitchFamily="66" charset="0"/>
              </a:rPr>
              <a:t>: </a:t>
            </a:r>
          </a:p>
          <a:p>
            <a:pPr marL="1250950" indent="-84138" algn="just" eaLnBrk="0" hangingPunct="0">
              <a:lnSpc>
                <a:spcPct val="150000"/>
              </a:lnSpc>
            </a:pPr>
            <a:r>
              <a:rPr lang="es-ES" dirty="0">
                <a:latin typeface="Comic Sans MS" pitchFamily="66" charset="0"/>
              </a:rPr>
              <a:t>1) </a:t>
            </a:r>
            <a:r>
              <a:rPr lang="es-ES" dirty="0" err="1">
                <a:latin typeface="Comic Sans MS" pitchFamily="66" charset="0"/>
              </a:rPr>
              <a:t>Gainazalaren</a:t>
            </a:r>
            <a:r>
              <a:rPr lang="es-ES" dirty="0">
                <a:latin typeface="Comic Sans MS" pitchFamily="66" charset="0"/>
              </a:rPr>
              <a:t> </a:t>
            </a:r>
            <a:r>
              <a:rPr lang="es-ES" dirty="0" err="1">
                <a:latin typeface="Comic Sans MS" pitchFamily="66" charset="0"/>
              </a:rPr>
              <a:t>barnean</a:t>
            </a:r>
            <a:r>
              <a:rPr lang="es-ES" dirty="0">
                <a:latin typeface="Comic Sans MS" pitchFamily="66" charset="0"/>
              </a:rPr>
              <a:t> </a:t>
            </a:r>
            <a:r>
              <a:rPr lang="es-ES" dirty="0" err="1">
                <a:latin typeface="Comic Sans MS" pitchFamily="66" charset="0"/>
              </a:rPr>
              <a:t>ez</a:t>
            </a:r>
            <a:r>
              <a:rPr lang="es-ES" dirty="0">
                <a:latin typeface="Comic Sans MS" pitchFamily="66" charset="0"/>
              </a:rPr>
              <a:t> </a:t>
            </a:r>
            <a:r>
              <a:rPr lang="es-ES" dirty="0" err="1">
                <a:latin typeface="Comic Sans MS" pitchFamily="66" charset="0"/>
              </a:rPr>
              <a:t>dago</a:t>
            </a:r>
            <a:r>
              <a:rPr lang="es-ES" dirty="0">
                <a:latin typeface="Comic Sans MS" pitchFamily="66" charset="0"/>
              </a:rPr>
              <a:t> </a:t>
            </a:r>
            <a:r>
              <a:rPr lang="es-ES" dirty="0" err="1">
                <a:latin typeface="Comic Sans MS" pitchFamily="66" charset="0"/>
              </a:rPr>
              <a:t>karga</a:t>
            </a:r>
            <a:r>
              <a:rPr lang="es-ES" dirty="0">
                <a:latin typeface="Comic Sans MS" pitchFamily="66" charset="0"/>
              </a:rPr>
              <a:t> </a:t>
            </a:r>
            <a:r>
              <a:rPr lang="es-ES" dirty="0" err="1">
                <a:latin typeface="Comic Sans MS" pitchFamily="66" charset="0"/>
              </a:rPr>
              <a:t>elektrikorik</a:t>
            </a:r>
            <a:r>
              <a:rPr lang="es-ES" dirty="0">
                <a:latin typeface="Comic Sans MS" pitchFamily="66" charset="0"/>
              </a:rPr>
              <a:t>. </a:t>
            </a:r>
          </a:p>
          <a:p>
            <a:pPr marL="1250950" indent="-84138" algn="just" eaLnBrk="0" hangingPunct="0">
              <a:lnSpc>
                <a:spcPct val="150000"/>
              </a:lnSpc>
            </a:pPr>
            <a:r>
              <a:rPr lang="es-ES" dirty="0">
                <a:latin typeface="Comic Sans MS" pitchFamily="66" charset="0"/>
              </a:rPr>
              <a:t>2) </a:t>
            </a:r>
            <a:r>
              <a:rPr lang="es-ES" dirty="0" err="1">
                <a:latin typeface="Comic Sans MS" pitchFamily="66" charset="0"/>
              </a:rPr>
              <a:t>Gainazalaren</a:t>
            </a:r>
            <a:r>
              <a:rPr lang="es-ES" dirty="0">
                <a:latin typeface="Comic Sans MS" pitchFamily="66" charset="0"/>
              </a:rPr>
              <a:t> </a:t>
            </a:r>
            <a:r>
              <a:rPr lang="es-ES" dirty="0" err="1">
                <a:latin typeface="Comic Sans MS" pitchFamily="66" charset="0"/>
              </a:rPr>
              <a:t>barneko</a:t>
            </a:r>
            <a:r>
              <a:rPr lang="es-ES" dirty="0">
                <a:latin typeface="Comic Sans MS" pitchFamily="66" charset="0"/>
              </a:rPr>
              <a:t> </a:t>
            </a:r>
            <a:r>
              <a:rPr lang="es-ES" dirty="0" err="1">
                <a:latin typeface="Comic Sans MS" pitchFamily="66" charset="0"/>
              </a:rPr>
              <a:t>espazioan</a:t>
            </a:r>
            <a:r>
              <a:rPr lang="es-ES" dirty="0">
                <a:latin typeface="Comic Sans MS" pitchFamily="66" charset="0"/>
              </a:rPr>
              <a:t> </a:t>
            </a:r>
            <a:r>
              <a:rPr lang="es-ES" dirty="0" err="1">
                <a:latin typeface="Comic Sans MS" pitchFamily="66" charset="0"/>
              </a:rPr>
              <a:t>karga</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a:t>
            </a:r>
            <a:r>
              <a:rPr lang="es-ES" dirty="0" err="1">
                <a:latin typeface="Comic Sans MS" pitchFamily="66" charset="0"/>
              </a:rPr>
              <a:t>nulua</a:t>
            </a:r>
            <a:r>
              <a:rPr lang="es-ES" dirty="0">
                <a:latin typeface="Comic Sans MS" pitchFamily="66" charset="0"/>
              </a:rPr>
              <a:t> da.</a:t>
            </a:r>
          </a:p>
          <a:p>
            <a:pPr marL="1250950" indent="-84138" algn="just" eaLnBrk="0" hangingPunct="0">
              <a:lnSpc>
                <a:spcPct val="150000"/>
              </a:lnSpc>
            </a:pPr>
            <a:r>
              <a:rPr lang="es-ES" dirty="0">
                <a:latin typeface="Comic Sans MS" pitchFamily="66" charset="0"/>
              </a:rPr>
              <a:t>3) </a:t>
            </a:r>
            <a:r>
              <a:rPr lang="es-ES" dirty="0" err="1">
                <a:latin typeface="Comic Sans MS" pitchFamily="66" charset="0"/>
              </a:rPr>
              <a:t>Gainazal</a:t>
            </a:r>
            <a:r>
              <a:rPr lang="es-ES" dirty="0">
                <a:latin typeface="Comic Sans MS" pitchFamily="66" charset="0"/>
              </a:rPr>
              <a:t> </a:t>
            </a:r>
            <a:r>
              <a:rPr lang="es-ES" dirty="0" err="1">
                <a:latin typeface="Comic Sans MS" pitchFamily="66" charset="0"/>
              </a:rPr>
              <a:t>itxiaren</a:t>
            </a:r>
            <a:r>
              <a:rPr lang="es-ES" dirty="0">
                <a:latin typeface="Comic Sans MS" pitchFamily="66" charset="0"/>
              </a:rPr>
              <a:t> </a:t>
            </a:r>
            <a:r>
              <a:rPr lang="es-ES" dirty="0" err="1">
                <a:latin typeface="Comic Sans MS" pitchFamily="66" charset="0"/>
              </a:rPr>
              <a:t>puntu</a:t>
            </a:r>
            <a:r>
              <a:rPr lang="es-ES" dirty="0">
                <a:latin typeface="Comic Sans MS" pitchFamily="66" charset="0"/>
              </a:rPr>
              <a:t> </a:t>
            </a:r>
            <a:r>
              <a:rPr lang="es-ES" dirty="0" err="1">
                <a:latin typeface="Comic Sans MS" pitchFamily="66" charset="0"/>
              </a:rPr>
              <a:t>guztietan</a:t>
            </a:r>
            <a:r>
              <a:rPr lang="es-ES" dirty="0">
                <a:latin typeface="Comic Sans MS" pitchFamily="66" charset="0"/>
              </a:rPr>
              <a:t>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a:t>
            </a:r>
            <a:r>
              <a:rPr lang="es-ES" dirty="0">
                <a:latin typeface="Comic Sans MS" pitchFamily="66" charset="0"/>
              </a:rPr>
              <a:t> </a:t>
            </a:r>
            <a:r>
              <a:rPr lang="es-ES" dirty="0" err="1">
                <a:latin typeface="Comic Sans MS" pitchFamily="66" charset="0"/>
              </a:rPr>
              <a:t>nulua</a:t>
            </a:r>
            <a:r>
              <a:rPr lang="es-ES" dirty="0">
                <a:latin typeface="Comic Sans MS" pitchFamily="66" charset="0"/>
              </a:rPr>
              <a:t> da.</a:t>
            </a:r>
          </a:p>
          <a:p>
            <a:pPr marL="1612900" indent="-446088" algn="just" eaLnBrk="0" hangingPunct="0">
              <a:lnSpc>
                <a:spcPct val="150000"/>
              </a:lnSpc>
            </a:pPr>
            <a:r>
              <a:rPr lang="es-ES" dirty="0" smtClean="0">
                <a:latin typeface="Comic Sans MS" pitchFamily="66" charset="0"/>
              </a:rPr>
              <a:t>4) </a:t>
            </a:r>
            <a:r>
              <a:rPr lang="es-ES" dirty="0" err="1" smtClean="0">
                <a:latin typeface="Comic Sans MS" pitchFamily="66" charset="0"/>
              </a:rPr>
              <a:t>Gainazaletik</a:t>
            </a:r>
            <a:r>
              <a:rPr lang="es-ES" dirty="0" smtClean="0">
                <a:latin typeface="Comic Sans MS" pitchFamily="66" charset="0"/>
              </a:rPr>
              <a:t> </a:t>
            </a:r>
            <a:r>
              <a:rPr lang="es-ES" dirty="0" err="1">
                <a:latin typeface="Comic Sans MS" pitchFamily="66" charset="0"/>
              </a:rPr>
              <a:t>ateratzen</a:t>
            </a:r>
            <a:r>
              <a:rPr lang="es-ES" dirty="0">
                <a:latin typeface="Comic Sans MS" pitchFamily="66" charset="0"/>
              </a:rPr>
              <a:t> </a:t>
            </a:r>
            <a:r>
              <a:rPr lang="es-ES" dirty="0" err="1">
                <a:latin typeface="Comic Sans MS" pitchFamily="66" charset="0"/>
              </a:rPr>
              <a:t>diren</a:t>
            </a:r>
            <a:r>
              <a:rPr lang="es-ES" dirty="0">
                <a:latin typeface="Comic Sans MS" pitchFamily="66" charset="0"/>
              </a:rPr>
              <a:t> </a:t>
            </a:r>
            <a:r>
              <a:rPr lang="es-ES" dirty="0" err="1">
                <a:latin typeface="Comic Sans MS" pitchFamily="66" charset="0"/>
              </a:rPr>
              <a:t>indar-lerro</a:t>
            </a:r>
            <a:r>
              <a:rPr lang="es-ES" dirty="0">
                <a:latin typeface="Comic Sans MS" pitchFamily="66" charset="0"/>
              </a:rPr>
              <a:t> </a:t>
            </a:r>
            <a:r>
              <a:rPr lang="es-ES" dirty="0" err="1">
                <a:latin typeface="Comic Sans MS" pitchFamily="66" charset="0"/>
              </a:rPr>
              <a:t>kopurua</a:t>
            </a:r>
            <a:r>
              <a:rPr lang="es-ES" dirty="0">
                <a:latin typeface="Comic Sans MS" pitchFamily="66" charset="0"/>
              </a:rPr>
              <a:t> eta </a:t>
            </a:r>
            <a:r>
              <a:rPr lang="es-ES" dirty="0" err="1">
                <a:latin typeface="Comic Sans MS" pitchFamily="66" charset="0"/>
              </a:rPr>
              <a:t>bertatik</a:t>
            </a:r>
            <a:r>
              <a:rPr lang="es-ES" dirty="0">
                <a:latin typeface="Comic Sans MS" pitchFamily="66" charset="0"/>
              </a:rPr>
              <a:t> </a:t>
            </a:r>
            <a:r>
              <a:rPr lang="es-ES" dirty="0" err="1">
                <a:latin typeface="Comic Sans MS" pitchFamily="66" charset="0"/>
              </a:rPr>
              <a:t>sartzen</a:t>
            </a:r>
            <a:r>
              <a:rPr lang="es-ES" dirty="0">
                <a:latin typeface="Comic Sans MS" pitchFamily="66" charset="0"/>
              </a:rPr>
              <a:t> </a:t>
            </a:r>
            <a:r>
              <a:rPr lang="es-ES" dirty="0" err="1">
                <a:latin typeface="Comic Sans MS" pitchFamily="66" charset="0"/>
              </a:rPr>
              <a:t>diren</a:t>
            </a:r>
            <a:r>
              <a:rPr lang="es-ES" dirty="0">
                <a:latin typeface="Comic Sans MS" pitchFamily="66" charset="0"/>
              </a:rPr>
              <a:t> </a:t>
            </a:r>
            <a:r>
              <a:rPr lang="es-ES" dirty="0" err="1">
                <a:latin typeface="Comic Sans MS" pitchFamily="66" charset="0"/>
              </a:rPr>
              <a:t>indar-lerro</a:t>
            </a:r>
            <a:r>
              <a:rPr lang="es-ES" dirty="0">
                <a:latin typeface="Comic Sans MS" pitchFamily="66" charset="0"/>
              </a:rPr>
              <a:t> </a:t>
            </a:r>
            <a:r>
              <a:rPr lang="es-ES" dirty="0" err="1">
                <a:latin typeface="Comic Sans MS" pitchFamily="66" charset="0"/>
              </a:rPr>
              <a:t>kopurua</a:t>
            </a:r>
            <a:r>
              <a:rPr lang="es-ES" dirty="0">
                <a:latin typeface="Comic Sans MS" pitchFamily="66" charset="0"/>
              </a:rPr>
              <a:t> </a:t>
            </a:r>
            <a:r>
              <a:rPr lang="es-ES" dirty="0" err="1">
                <a:latin typeface="Comic Sans MS" pitchFamily="66" charset="0"/>
              </a:rPr>
              <a:t>berdinak</a:t>
            </a:r>
            <a:r>
              <a:rPr lang="es-ES" dirty="0">
                <a:latin typeface="Comic Sans MS" pitchFamily="66" charset="0"/>
              </a:rPr>
              <a:t> </a:t>
            </a:r>
            <a:r>
              <a:rPr lang="es-ES" dirty="0" err="1">
                <a:latin typeface="Comic Sans MS" pitchFamily="66" charset="0"/>
              </a:rPr>
              <a:t>dira</a:t>
            </a:r>
            <a:r>
              <a:rPr lang="es-ES" dirty="0">
                <a:latin typeface="Comic Sans MS" pitchFamily="66"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p:cNvSpPr txBox="1">
            <a:spLocks noChangeArrowheads="1"/>
          </p:cNvSpPr>
          <p:nvPr/>
        </p:nvSpPr>
        <p:spPr bwMode="auto">
          <a:xfrm>
            <a:off x="101429" y="389571"/>
            <a:ext cx="8874125" cy="4570482"/>
          </a:xfrm>
          <a:prstGeom prst="rect">
            <a:avLst/>
          </a:prstGeom>
          <a:noFill/>
          <a:ln w="9525">
            <a:noFill/>
            <a:miter lim="800000"/>
            <a:headEnd/>
            <a:tailEnd/>
          </a:ln>
        </p:spPr>
        <p:txBody>
          <a:bodyPr lIns="0" tIns="0" rIns="0" bIns="0" anchor="ctr" anchorCtr="1">
            <a:spAutoFit/>
          </a:bodyPr>
          <a:lstStyle/>
          <a:p>
            <a:pPr marL="12700" indent="-12700" algn="just" eaLnBrk="0" hangingPunct="0">
              <a:lnSpc>
                <a:spcPct val="150000"/>
              </a:lnSpc>
              <a:tabLst>
                <a:tab pos="2641600" algn="l"/>
              </a:tabLst>
            </a:pPr>
            <a:r>
              <a:rPr lang="es-ES" dirty="0">
                <a:latin typeface="Comic Sans MS" pitchFamily="66" charset="0"/>
              </a:rPr>
              <a:t>d) </a:t>
            </a:r>
            <a:r>
              <a:rPr lang="es-ES" dirty="0">
                <a:latin typeface="Comic Sans MS" pitchFamily="66" charset="0"/>
                <a:cs typeface="Times New Roman" pitchFamily="18" charset="0"/>
              </a:rPr>
              <a:t>Sistema </a:t>
            </a:r>
            <a:r>
              <a:rPr lang="es-ES" dirty="0" err="1">
                <a:latin typeface="Comic Sans MS" pitchFamily="66" charset="0"/>
                <a:cs typeface="Times New Roman" pitchFamily="18" charset="0"/>
              </a:rPr>
              <a:t>isolatu</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bat</a:t>
            </a:r>
            <a:r>
              <a:rPr lang="es-ES" dirty="0">
                <a:latin typeface="Comic Sans MS" pitchFamily="66" charset="0"/>
                <a:cs typeface="Times New Roman" pitchFamily="18" charset="0"/>
              </a:rPr>
              <a:t> q </a:t>
            </a:r>
            <a:r>
              <a:rPr lang="es-ES" dirty="0" err="1">
                <a:latin typeface="Comic Sans MS" pitchFamily="66" charset="0"/>
                <a:cs typeface="Times New Roman" pitchFamily="18" charset="0"/>
              </a:rPr>
              <a:t>karga</a:t>
            </a:r>
            <a:r>
              <a:rPr lang="es-ES" dirty="0">
                <a:latin typeface="Comic Sans MS" pitchFamily="66" charset="0"/>
                <a:cs typeface="Times New Roman" pitchFamily="18" charset="0"/>
              </a:rPr>
              <a:t> puntual </a:t>
            </a:r>
            <a:r>
              <a:rPr lang="es-ES" dirty="0" err="1">
                <a:latin typeface="Comic Sans MS" pitchFamily="66" charset="0"/>
                <a:cs typeface="Times New Roman" pitchFamily="18" charset="0"/>
              </a:rPr>
              <a:t>batez</a:t>
            </a:r>
            <a:r>
              <a:rPr lang="es-ES" dirty="0">
                <a:latin typeface="Comic Sans MS" pitchFamily="66" charset="0"/>
                <a:cs typeface="Times New Roman" pitchFamily="18" charset="0"/>
              </a:rPr>
              <a:t> eta R</a:t>
            </a:r>
            <a:r>
              <a:rPr lang="es-ES" baseline="-25000" dirty="0">
                <a:latin typeface="Comic Sans MS" pitchFamily="66" charset="0"/>
                <a:cs typeface="Times New Roman" pitchFamily="18" charset="0"/>
              </a:rPr>
              <a:t>1</a:t>
            </a:r>
            <a:r>
              <a:rPr lang="es-ES" dirty="0">
                <a:latin typeface="Comic Sans MS" pitchFamily="66" charset="0"/>
                <a:cs typeface="Times New Roman" pitchFamily="18" charset="0"/>
              </a:rPr>
              <a:t> eta R</a:t>
            </a:r>
            <a:r>
              <a:rPr lang="es-ES" baseline="-25000" dirty="0">
                <a:latin typeface="Comic Sans MS" pitchFamily="66" charset="0"/>
                <a:cs typeface="Times New Roman" pitchFamily="18" charset="0"/>
              </a:rPr>
              <a:t>2</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erradioak</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dituen</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geruza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esferiko</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eroale</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batez</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osatuta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dago</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karga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puntuala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geruza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esferikoaren</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zentruan</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kokatuta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dagoelarik</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Zein</a:t>
            </a:r>
            <a:r>
              <a:rPr lang="es-ES" dirty="0">
                <a:latin typeface="Comic Sans MS" pitchFamily="66" charset="0"/>
                <a:cs typeface="Times New Roman" pitchFamily="18" charset="0"/>
              </a:rPr>
              <a:t> izan </a:t>
            </a:r>
            <a:r>
              <a:rPr lang="es-ES" dirty="0" err="1">
                <a:latin typeface="Comic Sans MS" pitchFamily="66" charset="0"/>
                <a:cs typeface="Times New Roman" pitchFamily="18" charset="0"/>
              </a:rPr>
              <a:t>behar</a:t>
            </a:r>
            <a:r>
              <a:rPr lang="es-ES" dirty="0">
                <a:latin typeface="Comic Sans MS" pitchFamily="66" charset="0"/>
                <a:cs typeface="Times New Roman" pitchFamily="18" charset="0"/>
              </a:rPr>
              <a:t> den </a:t>
            </a:r>
            <a:r>
              <a:rPr lang="es-ES" dirty="0" err="1">
                <a:latin typeface="Comic Sans MS" pitchFamily="66" charset="0"/>
                <a:cs typeface="Times New Roman" pitchFamily="18" charset="0"/>
              </a:rPr>
              <a:t>geruzaren</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karga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kanpoko</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eremu</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elektrikoa</a:t>
            </a:r>
            <a:r>
              <a:rPr lang="es-ES" dirty="0">
                <a:latin typeface="Comic Sans MS" pitchFamily="66" charset="0"/>
                <a:cs typeface="Times New Roman" pitchFamily="18" charset="0"/>
              </a:rPr>
              <a:t> </a:t>
            </a:r>
            <a:r>
              <a:rPr lang="es-ES" dirty="0" err="1">
                <a:latin typeface="Comic Sans MS" pitchFamily="66" charset="0"/>
                <a:cs typeface="Times New Roman" pitchFamily="18" charset="0"/>
              </a:rPr>
              <a:t>nulua</a:t>
            </a:r>
            <a:r>
              <a:rPr lang="es-ES" dirty="0">
                <a:latin typeface="Comic Sans MS" pitchFamily="66" charset="0"/>
                <a:cs typeface="Times New Roman" pitchFamily="18" charset="0"/>
              </a:rPr>
              <a:t> izan </a:t>
            </a:r>
            <a:r>
              <a:rPr lang="es-ES" dirty="0" err="1">
                <a:latin typeface="Comic Sans MS" pitchFamily="66" charset="0"/>
                <a:cs typeface="Times New Roman" pitchFamily="18" charset="0"/>
              </a:rPr>
              <a:t>dadin</a:t>
            </a:r>
            <a:r>
              <a:rPr lang="es-ES" dirty="0">
                <a:latin typeface="Comic Sans MS" pitchFamily="66" charset="0"/>
                <a:cs typeface="Times New Roman" pitchFamily="18" charset="0"/>
              </a:rPr>
              <a:t>?</a:t>
            </a:r>
          </a:p>
          <a:p>
            <a:pPr marL="12700" indent="-12700" algn="just" eaLnBrk="0" hangingPunct="0">
              <a:lnSpc>
                <a:spcPct val="150000"/>
              </a:lnSpc>
              <a:tabLst>
                <a:tab pos="2641600" algn="l"/>
              </a:tabLst>
            </a:pPr>
            <a:endParaRPr lang="es-ES" dirty="0">
              <a:latin typeface="Comic Sans MS" pitchFamily="66" charset="0"/>
              <a:cs typeface="Times New Roman" pitchFamily="18" charset="0"/>
            </a:endParaRPr>
          </a:p>
          <a:p>
            <a:pPr algn="just" eaLnBrk="0" hangingPunct="0">
              <a:lnSpc>
                <a:spcPct val="150000"/>
              </a:lnSpc>
            </a:pPr>
            <a:r>
              <a:rPr lang="es-ES" dirty="0">
                <a:latin typeface="Comic Sans MS" pitchFamily="66" charset="0"/>
              </a:rPr>
              <a:t>e) </a:t>
            </a:r>
            <a:r>
              <a:rPr lang="es-ES_tradnl" dirty="0" err="1">
                <a:latin typeface="Comic Sans MS" pitchFamily="66" charset="0"/>
              </a:rPr>
              <a:t>Demagun</a:t>
            </a:r>
            <a:r>
              <a:rPr lang="es-ES_tradnl" dirty="0">
                <a:latin typeface="Comic Sans MS" pitchFamily="66" charset="0"/>
              </a:rPr>
              <a:t> </a:t>
            </a:r>
            <a:r>
              <a:rPr lang="es-ES_tradnl" dirty="0" err="1">
                <a:latin typeface="Comic Sans MS" pitchFamily="66" charset="0"/>
              </a:rPr>
              <a:t>gorputz</a:t>
            </a:r>
            <a:r>
              <a:rPr lang="es-ES_tradnl" dirty="0">
                <a:latin typeface="Comic Sans MS" pitchFamily="66" charset="0"/>
              </a:rPr>
              <a:t> </a:t>
            </a:r>
            <a:r>
              <a:rPr lang="es-ES_tradnl" dirty="0" err="1">
                <a:latin typeface="Comic Sans MS" pitchFamily="66" charset="0"/>
              </a:rPr>
              <a:t>eroale</a:t>
            </a:r>
            <a:r>
              <a:rPr lang="es-ES_tradnl" dirty="0">
                <a:latin typeface="Comic Sans MS" pitchFamily="66" charset="0"/>
              </a:rPr>
              <a:t> </a:t>
            </a:r>
            <a:r>
              <a:rPr lang="es-ES_tradnl" dirty="0" err="1">
                <a:latin typeface="Comic Sans MS" pitchFamily="66" charset="0"/>
              </a:rPr>
              <a:t>bat</a:t>
            </a:r>
            <a:r>
              <a:rPr lang="es-ES_tradnl" dirty="0">
                <a:latin typeface="Comic Sans MS" pitchFamily="66" charset="0"/>
              </a:rPr>
              <a:t> </a:t>
            </a:r>
            <a:r>
              <a:rPr lang="es-ES_tradnl" dirty="0" err="1">
                <a:latin typeface="Comic Sans MS" pitchFamily="66" charset="0"/>
              </a:rPr>
              <a:t>kargatzen</a:t>
            </a:r>
            <a:r>
              <a:rPr lang="es-ES_tradnl" dirty="0">
                <a:latin typeface="Comic Sans MS" pitchFamily="66" charset="0"/>
              </a:rPr>
              <a:t> </a:t>
            </a:r>
            <a:r>
              <a:rPr lang="es-ES_tradnl" dirty="0" err="1">
                <a:latin typeface="Comic Sans MS" pitchFamily="66" charset="0"/>
              </a:rPr>
              <a:t>dugula</a:t>
            </a:r>
            <a:r>
              <a:rPr lang="es-ES_tradnl" dirty="0">
                <a:latin typeface="Comic Sans MS" pitchFamily="66" charset="0"/>
              </a:rPr>
              <a:t>. </a:t>
            </a:r>
            <a:r>
              <a:rPr lang="es-ES_tradnl" dirty="0" err="1">
                <a:latin typeface="Comic Sans MS" pitchFamily="66" charset="0"/>
              </a:rPr>
              <a:t>Oreka</a:t>
            </a:r>
            <a:r>
              <a:rPr lang="es-ES_tradnl" dirty="0">
                <a:latin typeface="Comic Sans MS" pitchFamily="66" charset="0"/>
              </a:rPr>
              <a:t> </a:t>
            </a:r>
            <a:r>
              <a:rPr lang="es-ES_tradnl" dirty="0" err="1">
                <a:latin typeface="Comic Sans MS" pitchFamily="66" charset="0"/>
              </a:rPr>
              <a:t>elektrostatikoa</a:t>
            </a:r>
            <a:r>
              <a:rPr lang="es-ES_tradnl" dirty="0">
                <a:latin typeface="Comic Sans MS" pitchFamily="66" charset="0"/>
              </a:rPr>
              <a:t> </a:t>
            </a:r>
            <a:r>
              <a:rPr lang="es-ES_tradnl" dirty="0" err="1">
                <a:latin typeface="Comic Sans MS" pitchFamily="66" charset="0"/>
              </a:rPr>
              <a:t>lortzen</a:t>
            </a:r>
            <a:r>
              <a:rPr lang="es-ES_tradnl" dirty="0">
                <a:latin typeface="Comic Sans MS" pitchFamily="66" charset="0"/>
              </a:rPr>
              <a:t> </a:t>
            </a:r>
            <a:r>
              <a:rPr lang="es-ES_tradnl" dirty="0" err="1">
                <a:latin typeface="Comic Sans MS" pitchFamily="66" charset="0"/>
              </a:rPr>
              <a:t>denean</a:t>
            </a:r>
            <a:r>
              <a:rPr lang="es-ES_tradnl" dirty="0">
                <a:latin typeface="Comic Sans MS" pitchFamily="66" charset="0"/>
              </a:rPr>
              <a:t>, </a:t>
            </a:r>
          </a:p>
          <a:p>
            <a:pPr indent="901700" algn="just" eaLnBrk="0" hangingPunct="0">
              <a:lnSpc>
                <a:spcPct val="150000"/>
              </a:lnSpc>
            </a:pPr>
            <a:r>
              <a:rPr lang="es-ES_tradnl" dirty="0">
                <a:latin typeface="Comic Sans MS" pitchFamily="66" charset="0"/>
              </a:rPr>
              <a:t>1) </a:t>
            </a:r>
            <a:r>
              <a:rPr lang="es-ES_tradnl" dirty="0" err="1">
                <a:latin typeface="Comic Sans MS" pitchFamily="66" charset="0"/>
              </a:rPr>
              <a:t>Nolakoa</a:t>
            </a:r>
            <a:r>
              <a:rPr lang="es-ES_tradnl" dirty="0">
                <a:latin typeface="Comic Sans MS" pitchFamily="66" charset="0"/>
              </a:rPr>
              <a:t> da </a:t>
            </a:r>
            <a:r>
              <a:rPr lang="es-ES_tradnl" dirty="0" err="1">
                <a:latin typeface="Comic Sans MS" pitchFamily="66" charset="0"/>
              </a:rPr>
              <a:t>eremu</a:t>
            </a:r>
            <a:r>
              <a:rPr lang="es-ES_tradnl" dirty="0">
                <a:latin typeface="Comic Sans MS" pitchFamily="66" charset="0"/>
              </a:rPr>
              <a:t> </a:t>
            </a:r>
            <a:r>
              <a:rPr lang="es-ES_tradnl" dirty="0" err="1">
                <a:latin typeface="Comic Sans MS" pitchFamily="66" charset="0"/>
              </a:rPr>
              <a:t>elektrikoa</a:t>
            </a:r>
            <a:r>
              <a:rPr lang="es-ES_tradnl" dirty="0">
                <a:latin typeface="Comic Sans MS" pitchFamily="66" charset="0"/>
              </a:rPr>
              <a:t>? </a:t>
            </a:r>
          </a:p>
          <a:p>
            <a:pPr indent="901700" algn="just" eaLnBrk="0" hangingPunct="0">
              <a:lnSpc>
                <a:spcPct val="150000"/>
              </a:lnSpc>
            </a:pPr>
            <a:r>
              <a:rPr lang="es-ES_tradnl" dirty="0">
                <a:latin typeface="Comic Sans MS" pitchFamily="66" charset="0"/>
              </a:rPr>
              <a:t>2) </a:t>
            </a:r>
            <a:r>
              <a:rPr lang="es-ES_tradnl" dirty="0" err="1">
                <a:latin typeface="Comic Sans MS" pitchFamily="66" charset="0"/>
              </a:rPr>
              <a:t>Nolakoa</a:t>
            </a:r>
            <a:r>
              <a:rPr lang="es-ES_tradnl" dirty="0">
                <a:latin typeface="Comic Sans MS" pitchFamily="66" charset="0"/>
              </a:rPr>
              <a:t> da </a:t>
            </a:r>
            <a:r>
              <a:rPr lang="es-ES_tradnl" dirty="0" err="1">
                <a:latin typeface="Comic Sans MS" pitchFamily="66" charset="0"/>
              </a:rPr>
              <a:t>potentziala</a:t>
            </a:r>
            <a:r>
              <a:rPr lang="es-ES_tradnl" dirty="0">
                <a:latin typeface="Comic Sans MS" pitchFamily="66" charset="0"/>
              </a:rPr>
              <a:t>? </a:t>
            </a:r>
          </a:p>
          <a:p>
            <a:pPr indent="901700" algn="just" eaLnBrk="0" hangingPunct="0">
              <a:lnSpc>
                <a:spcPct val="150000"/>
              </a:lnSpc>
            </a:pPr>
            <a:r>
              <a:rPr lang="es-ES_tradnl" dirty="0">
                <a:latin typeface="Comic Sans MS" pitchFamily="66" charset="0"/>
              </a:rPr>
              <a:t>3) Non </a:t>
            </a:r>
            <a:r>
              <a:rPr lang="es-ES_tradnl" dirty="0" err="1">
                <a:latin typeface="Comic Sans MS" pitchFamily="66" charset="0"/>
              </a:rPr>
              <a:t>kokatzen</a:t>
            </a:r>
            <a:r>
              <a:rPr lang="es-ES_tradnl" dirty="0">
                <a:latin typeface="Comic Sans MS" pitchFamily="66" charset="0"/>
              </a:rPr>
              <a:t> da </a:t>
            </a:r>
            <a:r>
              <a:rPr lang="es-ES_tradnl" dirty="0" err="1">
                <a:latin typeface="Comic Sans MS" pitchFamily="66" charset="0"/>
              </a:rPr>
              <a:t>eroaleak</a:t>
            </a:r>
            <a:r>
              <a:rPr lang="es-ES_tradnl" dirty="0">
                <a:latin typeface="Comic Sans MS" pitchFamily="66" charset="0"/>
              </a:rPr>
              <a:t> </a:t>
            </a:r>
            <a:r>
              <a:rPr lang="es-ES_tradnl" dirty="0" err="1">
                <a:latin typeface="Comic Sans MS" pitchFamily="66" charset="0"/>
              </a:rPr>
              <a:t>duen</a:t>
            </a:r>
            <a:r>
              <a:rPr lang="es-ES_tradnl" dirty="0">
                <a:latin typeface="Comic Sans MS" pitchFamily="66" charset="0"/>
              </a:rPr>
              <a:t> </a:t>
            </a:r>
            <a:r>
              <a:rPr lang="es-ES_tradnl" dirty="0" err="1">
                <a:latin typeface="Comic Sans MS" pitchFamily="66" charset="0"/>
              </a:rPr>
              <a:t>karga</a:t>
            </a:r>
            <a:r>
              <a:rPr lang="es-ES_tradnl" dirty="0">
                <a:latin typeface="Comic Sans MS" pitchFamily="66" charset="0"/>
              </a:rPr>
              <a:t>? </a:t>
            </a:r>
          </a:p>
          <a:p>
            <a:pPr algn="just" eaLnBrk="0" hangingPunct="0">
              <a:lnSpc>
                <a:spcPct val="150000"/>
              </a:lnSpc>
            </a:pPr>
            <a:r>
              <a:rPr lang="es-ES_tradnl" dirty="0" err="1" smtClean="0">
                <a:latin typeface="Comic Sans MS" pitchFamily="66" charset="0"/>
              </a:rPr>
              <a:t>Erantzun</a:t>
            </a:r>
            <a:r>
              <a:rPr lang="es-ES_tradnl" dirty="0" smtClean="0">
                <a:latin typeface="Comic Sans MS" pitchFamily="66" charset="0"/>
              </a:rPr>
              <a:t> </a:t>
            </a:r>
            <a:r>
              <a:rPr lang="es-ES_tradnl" dirty="0" err="1" smtClean="0">
                <a:latin typeface="Comic Sans MS" pitchFamily="66" charset="0"/>
              </a:rPr>
              <a:t>guztiak</a:t>
            </a:r>
            <a:r>
              <a:rPr lang="es-ES_tradnl" dirty="0" smtClean="0">
                <a:latin typeface="Comic Sans MS" pitchFamily="66" charset="0"/>
              </a:rPr>
              <a:t> </a:t>
            </a:r>
            <a:r>
              <a:rPr lang="es-ES_tradnl" dirty="0" err="1">
                <a:latin typeface="Comic Sans MS" pitchFamily="66" charset="0"/>
              </a:rPr>
              <a:t>arrazonatu</a:t>
            </a:r>
            <a:r>
              <a:rPr lang="es-ES_tradnl" dirty="0">
                <a:latin typeface="Comic Sans MS" pitchFamily="66" charset="0"/>
              </a:rPr>
              <a:t>.</a:t>
            </a:r>
            <a:endParaRPr lang="es-ES" dirty="0">
              <a:latin typeface="Comic Sans MS" pitchFamily="66" charset="0"/>
            </a:endParaRPr>
          </a:p>
        </p:txBody>
      </p:sp>
    </p:spTree>
    <p:extLst>
      <p:ext uri="{BB962C8B-B14F-4D97-AF65-F5344CB8AC3E}">
        <p14:creationId xmlns:p14="http://schemas.microsoft.com/office/powerpoint/2010/main" val="3432435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p:cNvSpPr txBox="1">
            <a:spLocks noChangeArrowheads="1"/>
          </p:cNvSpPr>
          <p:nvPr/>
        </p:nvSpPr>
        <p:spPr bwMode="auto">
          <a:xfrm>
            <a:off x="101429" y="100434"/>
            <a:ext cx="8874125" cy="1200521"/>
          </a:xfrm>
          <a:prstGeom prst="rect">
            <a:avLst/>
          </a:prstGeom>
          <a:noFill/>
          <a:ln w="9525">
            <a:noFill/>
            <a:miter lim="800000"/>
            <a:headEnd/>
            <a:tailEnd/>
          </a:ln>
        </p:spPr>
        <p:txBody>
          <a:bodyPr lIns="0" tIns="0" rIns="0" bIns="0" anchor="ctr" anchorCtr="1">
            <a:spAutoFit/>
          </a:bodyPr>
          <a:lstStyle/>
          <a:p>
            <a:pPr algn="just" eaLnBrk="0" hangingPunct="0">
              <a:lnSpc>
                <a:spcPct val="150000"/>
              </a:lnSpc>
            </a:pPr>
            <a:r>
              <a:rPr lang="es-ES" dirty="0">
                <a:latin typeface="Comic Sans MS" pitchFamily="66" charset="0"/>
              </a:rPr>
              <a:t>a) </a:t>
            </a:r>
            <a:r>
              <a:rPr lang="es-ES" dirty="0" err="1">
                <a:latin typeface="Comic Sans MS" pitchFamily="66" charset="0"/>
              </a:rPr>
              <a:t>Karga</a:t>
            </a:r>
            <a:r>
              <a:rPr lang="es-ES" dirty="0">
                <a:latin typeface="Comic Sans MS" pitchFamily="66" charset="0"/>
              </a:rPr>
              <a:t> </a:t>
            </a:r>
            <a:r>
              <a:rPr lang="es-ES" dirty="0" err="1">
                <a:latin typeface="Comic Sans MS" pitchFamily="66" charset="0"/>
              </a:rPr>
              <a:t>elektrikorik</a:t>
            </a:r>
            <a:r>
              <a:rPr lang="es-ES" dirty="0">
                <a:latin typeface="Comic Sans MS" pitchFamily="66" charset="0"/>
              </a:rPr>
              <a:t> </a:t>
            </a:r>
            <a:r>
              <a:rPr lang="es-ES" dirty="0" err="1">
                <a:latin typeface="Comic Sans MS" pitchFamily="66" charset="0"/>
              </a:rPr>
              <a:t>ez</a:t>
            </a:r>
            <a:r>
              <a:rPr lang="es-ES" dirty="0">
                <a:latin typeface="Comic Sans MS" pitchFamily="66" charset="0"/>
              </a:rPr>
              <a:t> </a:t>
            </a:r>
            <a:r>
              <a:rPr lang="es-ES" dirty="0" err="1">
                <a:latin typeface="Comic Sans MS" pitchFamily="66" charset="0"/>
              </a:rPr>
              <a:t>dagoen</a:t>
            </a:r>
            <a:r>
              <a:rPr lang="es-ES" dirty="0">
                <a:latin typeface="Comic Sans MS" pitchFamily="66" charset="0"/>
              </a:rPr>
              <a:t> espacio </a:t>
            </a:r>
            <a:r>
              <a:rPr lang="es-ES" dirty="0" err="1">
                <a:latin typeface="Comic Sans MS" pitchFamily="66" charset="0"/>
              </a:rPr>
              <a:t>alde</a:t>
            </a:r>
            <a:r>
              <a:rPr lang="es-ES" dirty="0">
                <a:latin typeface="Comic Sans MS" pitchFamily="66" charset="0"/>
              </a:rPr>
              <a:t> batean </a:t>
            </a:r>
            <a:r>
              <a:rPr lang="es-ES" dirty="0" err="1">
                <a:latin typeface="Comic Sans MS" pitchFamily="66" charset="0"/>
              </a:rPr>
              <a:t>eremu</a:t>
            </a:r>
            <a:r>
              <a:rPr lang="es-ES" dirty="0">
                <a:latin typeface="Comic Sans MS" pitchFamily="66" charset="0"/>
              </a:rPr>
              <a:t> </a:t>
            </a:r>
            <a:r>
              <a:rPr lang="es-ES" dirty="0" err="1">
                <a:latin typeface="Comic Sans MS" pitchFamily="66" charset="0"/>
              </a:rPr>
              <a:t>elektriko</a:t>
            </a:r>
            <a:r>
              <a:rPr lang="es-ES" dirty="0">
                <a:latin typeface="Comic Sans MS" pitchFamily="66" charset="0"/>
              </a:rPr>
              <a:t> </a:t>
            </a:r>
            <a:r>
              <a:rPr lang="es-ES" dirty="0" err="1">
                <a:latin typeface="Comic Sans MS" pitchFamily="66" charset="0"/>
              </a:rPr>
              <a:t>uniformea</a:t>
            </a:r>
            <a:r>
              <a:rPr lang="es-ES" dirty="0">
                <a:latin typeface="Comic Sans MS" pitchFamily="66" charset="0"/>
              </a:rPr>
              <a:t> </a:t>
            </a:r>
            <a:r>
              <a:rPr lang="es-ES" dirty="0" err="1">
                <a:latin typeface="Comic Sans MS" pitchFamily="66" charset="0"/>
              </a:rPr>
              <a:t>dago</a:t>
            </a:r>
            <a:r>
              <a:rPr lang="es-ES" dirty="0">
                <a:latin typeface="Comic Sans MS" pitchFamily="66" charset="0"/>
              </a:rPr>
              <a:t>. </a:t>
            </a:r>
            <a:r>
              <a:rPr lang="es-ES" dirty="0" err="1">
                <a:latin typeface="Comic Sans MS" pitchFamily="66" charset="0"/>
              </a:rPr>
              <a:t>Zer</a:t>
            </a:r>
            <a:r>
              <a:rPr lang="es-ES" dirty="0">
                <a:latin typeface="Comic Sans MS" pitchFamily="66" charset="0"/>
              </a:rPr>
              <a:t> </a:t>
            </a:r>
            <a:r>
              <a:rPr lang="es-ES" dirty="0" err="1">
                <a:latin typeface="Comic Sans MS" pitchFamily="66" charset="0"/>
              </a:rPr>
              <a:t>esan</a:t>
            </a:r>
            <a:r>
              <a:rPr lang="es-ES" dirty="0">
                <a:latin typeface="Comic Sans MS" pitchFamily="66" charset="0"/>
              </a:rPr>
              <a:t> </a:t>
            </a:r>
            <a:r>
              <a:rPr lang="es-ES" dirty="0" err="1">
                <a:latin typeface="Comic Sans MS" pitchFamily="66" charset="0"/>
              </a:rPr>
              <a:t>daiteke</a:t>
            </a:r>
            <a:r>
              <a:rPr lang="es-ES" dirty="0">
                <a:latin typeface="Comic Sans MS" pitchFamily="66" charset="0"/>
              </a:rPr>
              <a:t> </a:t>
            </a:r>
            <a:r>
              <a:rPr lang="es-ES" dirty="0" err="1">
                <a:latin typeface="Comic Sans MS" pitchFamily="66" charset="0"/>
              </a:rPr>
              <a:t>alde</a:t>
            </a:r>
            <a:r>
              <a:rPr lang="es-ES" dirty="0">
                <a:latin typeface="Comic Sans MS" pitchFamily="66" charset="0"/>
              </a:rPr>
              <a:t> </a:t>
            </a:r>
            <a:r>
              <a:rPr lang="es-ES" dirty="0" err="1">
                <a:latin typeface="Comic Sans MS" pitchFamily="66" charset="0"/>
              </a:rPr>
              <a:t>horretan</a:t>
            </a:r>
            <a:r>
              <a:rPr lang="es-ES" dirty="0">
                <a:latin typeface="Comic Sans MS" pitchFamily="66" charset="0"/>
              </a:rPr>
              <a:t> </a:t>
            </a:r>
            <a:r>
              <a:rPr lang="es-ES" dirty="0" err="1">
                <a:latin typeface="Comic Sans MS" pitchFamily="66" charset="0"/>
              </a:rPr>
              <a:t>dagoen</a:t>
            </a:r>
            <a:r>
              <a:rPr lang="es-ES" dirty="0">
                <a:latin typeface="Comic Sans MS" pitchFamily="66" charset="0"/>
              </a:rPr>
              <a:t> </a:t>
            </a:r>
            <a:r>
              <a:rPr lang="es-ES" dirty="0" err="1">
                <a:latin typeface="Comic Sans MS" pitchFamily="66" charset="0"/>
              </a:rPr>
              <a:t>gainazal</a:t>
            </a:r>
            <a:r>
              <a:rPr lang="es-ES" dirty="0">
                <a:latin typeface="Comic Sans MS" pitchFamily="66" charset="0"/>
              </a:rPr>
              <a:t> </a:t>
            </a:r>
            <a:r>
              <a:rPr lang="es-ES" dirty="0" err="1">
                <a:latin typeface="Comic Sans MS" pitchFamily="66" charset="0"/>
              </a:rPr>
              <a:t>gaussiar</a:t>
            </a:r>
            <a:r>
              <a:rPr lang="es-ES" dirty="0">
                <a:latin typeface="Comic Sans MS" pitchFamily="66" charset="0"/>
              </a:rPr>
              <a:t> </a:t>
            </a:r>
            <a:r>
              <a:rPr lang="es-ES" dirty="0" err="1">
                <a:latin typeface="Comic Sans MS" pitchFamily="66" charset="0"/>
              </a:rPr>
              <a:t>bat</a:t>
            </a:r>
            <a:r>
              <a:rPr lang="es-ES" dirty="0">
                <a:latin typeface="Comic Sans MS" pitchFamily="66" charset="0"/>
              </a:rPr>
              <a:t> </a:t>
            </a:r>
            <a:r>
              <a:rPr lang="es-ES" dirty="0" err="1">
                <a:latin typeface="Comic Sans MS" pitchFamily="66" charset="0"/>
              </a:rPr>
              <a:t>zeharkatzen</a:t>
            </a:r>
            <a:r>
              <a:rPr lang="es-ES" dirty="0">
                <a:latin typeface="Comic Sans MS" pitchFamily="66" charset="0"/>
              </a:rPr>
              <a:t> </a:t>
            </a:r>
            <a:r>
              <a:rPr lang="es-ES" dirty="0" err="1">
                <a:latin typeface="Comic Sans MS" pitchFamily="66" charset="0"/>
              </a:rPr>
              <a:t>duen</a:t>
            </a:r>
            <a:r>
              <a:rPr lang="es-ES" dirty="0">
                <a:latin typeface="Comic Sans MS" pitchFamily="66" charset="0"/>
              </a:rPr>
              <a:t> </a:t>
            </a:r>
            <a:r>
              <a:rPr lang="es-ES" dirty="0" err="1">
                <a:latin typeface="Comic Sans MS" pitchFamily="66" charset="0"/>
              </a:rPr>
              <a:t>fluxu</a:t>
            </a:r>
            <a:r>
              <a:rPr lang="es-ES" dirty="0">
                <a:latin typeface="Comic Sans MS" pitchFamily="66" charset="0"/>
              </a:rPr>
              <a:t> </a:t>
            </a:r>
            <a:r>
              <a:rPr lang="es-ES" dirty="0" err="1">
                <a:latin typeface="Comic Sans MS" pitchFamily="66" charset="0"/>
              </a:rPr>
              <a:t>elektrikoari</a:t>
            </a:r>
            <a:r>
              <a:rPr lang="es-ES" dirty="0">
                <a:latin typeface="Comic Sans MS" pitchFamily="66" charset="0"/>
              </a:rPr>
              <a:t> </a:t>
            </a:r>
            <a:r>
              <a:rPr lang="es-ES" dirty="0" err="1">
                <a:latin typeface="Comic Sans MS" pitchFamily="66" charset="0"/>
              </a:rPr>
              <a:t>buruz</a:t>
            </a:r>
            <a:r>
              <a:rPr lang="es-ES" dirty="0">
                <a:latin typeface="Comic Sans MS" pitchFamily="66" charset="0"/>
              </a:rPr>
              <a:t>? </a:t>
            </a:r>
          </a:p>
        </p:txBody>
      </p:sp>
      <p:sp>
        <p:nvSpPr>
          <p:cNvPr id="3" name="Rectangle 6">
            <a:extLst>
              <a:ext uri="{FF2B5EF4-FFF2-40B4-BE49-F238E27FC236}">
                <a16:creationId xmlns:a16="http://schemas.microsoft.com/office/drawing/2014/main" id="{B4640F95-F555-4EFC-9982-28DDAB9B0C1D}"/>
              </a:ext>
            </a:extLst>
          </p:cNvPr>
          <p:cNvSpPr>
            <a:spLocks noChangeArrowheads="1"/>
          </p:cNvSpPr>
          <p:nvPr/>
        </p:nvSpPr>
        <p:spPr bwMode="auto">
          <a:xfrm>
            <a:off x="101429" y="2536229"/>
            <a:ext cx="8828087" cy="646331"/>
          </a:xfrm>
          <a:prstGeom prst="rect">
            <a:avLst/>
          </a:prstGeom>
          <a:noFill/>
          <a:ln w="9525">
            <a:noFill/>
            <a:miter lim="800000"/>
            <a:headEnd/>
            <a:tailEnd/>
          </a:ln>
        </p:spPr>
        <p:txBody>
          <a:bodyPr anchor="ctr">
            <a:spAutoFit/>
          </a:bodyPr>
          <a:lstStyle/>
          <a:p>
            <a:pPr algn="just" eaLnBrk="0" hangingPunct="0"/>
            <a:r>
              <a:rPr lang="pt-PT" dirty="0">
                <a:latin typeface="Lucida Handwriting" pitchFamily="66" charset="0"/>
                <a:cs typeface="Times New Roman" pitchFamily="18" charset="0"/>
              </a:rPr>
              <a:t>Gainazal gaussiarraren barneko karga netoa nulua da. Ondorioz, Gauss-en legearen arabera</a:t>
            </a:r>
            <a:r>
              <a:rPr lang="pt-PT" sz="1800" dirty="0">
                <a:latin typeface="Lucida Handwriting" pitchFamily="66" charset="0"/>
                <a:cs typeface="Times New Roman" pitchFamily="18" charset="0"/>
              </a:rPr>
              <a:t> </a:t>
            </a:r>
            <a:r>
              <a:rPr lang="pt-PT" dirty="0">
                <a:latin typeface="Lucida Handwriting" pitchFamily="66" charset="0"/>
                <a:cs typeface="Times New Roman" pitchFamily="18" charset="0"/>
              </a:rPr>
              <a:t>f</a:t>
            </a:r>
            <a:r>
              <a:rPr lang="pt-PT" sz="1800" dirty="0">
                <a:latin typeface="Lucida Handwriting" pitchFamily="66" charset="0"/>
                <a:cs typeface="Times New Roman" pitchFamily="18" charset="0"/>
              </a:rPr>
              <a:t>luxua nulua izango da.</a:t>
            </a:r>
            <a:endParaRPr lang="pt-PT" sz="1800" b="0" dirty="0"/>
          </a:p>
        </p:txBody>
      </p:sp>
      <p:graphicFrame>
        <p:nvGraphicFramePr>
          <p:cNvPr id="4" name="Object 5">
            <a:extLst>
              <a:ext uri="{FF2B5EF4-FFF2-40B4-BE49-F238E27FC236}">
                <a16:creationId xmlns:a16="http://schemas.microsoft.com/office/drawing/2014/main" id="{E2AB4D15-4869-43DD-842F-CA3954078FE4}"/>
              </a:ext>
            </a:extLst>
          </p:cNvPr>
          <p:cNvGraphicFramePr>
            <a:graphicFrameLocks noChangeAspect="1"/>
          </p:cNvGraphicFramePr>
          <p:nvPr>
            <p:extLst>
              <p:ext uri="{D42A27DB-BD31-4B8C-83A1-F6EECF244321}">
                <p14:modId xmlns:p14="http://schemas.microsoft.com/office/powerpoint/2010/main" val="3361098499"/>
              </p:ext>
            </p:extLst>
          </p:nvPr>
        </p:nvGraphicFramePr>
        <p:xfrm>
          <a:off x="2519191" y="1547192"/>
          <a:ext cx="4038600" cy="838200"/>
        </p:xfrm>
        <a:graphic>
          <a:graphicData uri="http://schemas.openxmlformats.org/presentationml/2006/ole">
            <mc:AlternateContent xmlns:mc="http://schemas.openxmlformats.org/markup-compatibility/2006">
              <mc:Choice xmlns:v="urn:schemas-microsoft-com:vml" Requires="v">
                <p:oleObj spid="_x0000_s267329" name="Equation" r:id="rId4" imgW="2019300" imgH="419100" progId="Equation.DSMT4">
                  <p:embed/>
                </p:oleObj>
              </mc:Choice>
              <mc:Fallback>
                <p:oleObj name="Equation" r:id="rId4" imgW="2019300" imgH="419100" progId="Equation.DSMT4">
                  <p:embed/>
                  <p:pic>
                    <p:nvPicPr>
                      <p:cNvPr id="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191" y="1547192"/>
                        <a:ext cx="4038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770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pattFill prst="wdDnDiag">
          <a:fgClr>
            <a:schemeClr val="tx1"/>
          </a:fgClr>
          <a:bgClr>
            <a:srgbClr val="FFFFFF"/>
          </a:bgClr>
        </a:pattFill>
        <a:ln w="9525">
          <a:solidFill>
            <a:schemeClr val="tx1"/>
          </a:solidFill>
          <a:round/>
          <a:headEnd/>
          <a:tailEnd/>
        </a:ln>
      </a:spPr>
      <a:bodyPr wrap="none" anchor="ctr"/>
      <a:lstStyle>
        <a:defPPr algn="ctr" eaLnBrk="0" hangingPunct="0">
          <a:defRPr dirty="0"/>
        </a:defPPr>
      </a:lstStyle>
    </a:sp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43275</TotalTime>
  <Words>1296</Words>
  <Application>Microsoft Office PowerPoint</Application>
  <PresentationFormat>Presentación en pantalla (4:3)</PresentationFormat>
  <Paragraphs>338</Paragraphs>
  <Slides>38</Slides>
  <Notes>34</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3</vt:i4>
      </vt:variant>
      <vt:variant>
        <vt:lpstr>Títulos de diapositiva</vt:lpstr>
      </vt:variant>
      <vt:variant>
        <vt:i4>38</vt:i4>
      </vt:variant>
    </vt:vector>
  </HeadingPairs>
  <TitlesOfParts>
    <vt:vector size="52" baseType="lpstr">
      <vt:lpstr>Arial</vt:lpstr>
      <vt:lpstr>Calibri</vt:lpstr>
      <vt:lpstr>Comic Sans MS</vt:lpstr>
      <vt:lpstr>Courier New</vt:lpstr>
      <vt:lpstr>Lucida Handwriting</vt:lpstr>
      <vt:lpstr>Mistral</vt:lpstr>
      <vt:lpstr>Script MT Bold</vt:lpstr>
      <vt:lpstr>Symbol</vt:lpstr>
      <vt:lpstr>Times</vt:lpstr>
      <vt:lpstr>Times New Roman</vt:lpstr>
      <vt:lpstr>1_Diseño personalizado</vt:lpstr>
      <vt:lpstr>Equation</vt:lpstr>
      <vt:lpstr>MathType 6.0 Equation</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ERAMANGARRIA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Goitiandia</dc:creator>
  <cp:lastModifiedBy>Luis Goitiandia Anguiano</cp:lastModifiedBy>
  <cp:revision>1061</cp:revision>
  <cp:lastPrinted>2018-05-25T10:02:49Z</cp:lastPrinted>
  <dcterms:created xsi:type="dcterms:W3CDTF">2008-01-29T10:13:30Z</dcterms:created>
  <dcterms:modified xsi:type="dcterms:W3CDTF">2018-05-25T10:36:12Z</dcterms:modified>
</cp:coreProperties>
</file>